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handoutMasterIdLst>
    <p:handoutMasterId r:id="rId19"/>
  </p:handoutMasterIdLst>
  <p:sldIdLst>
    <p:sldId id="256" r:id="rId4"/>
    <p:sldId id="257" r:id="rId5"/>
    <p:sldId id="258" r:id="rId6"/>
    <p:sldId id="268" r:id="rId7"/>
    <p:sldId id="269" r:id="rId8"/>
    <p:sldId id="270" r:id="rId9"/>
    <p:sldId id="271" r:id="rId10"/>
    <p:sldId id="272" r:id="rId11"/>
    <p:sldId id="259" r:id="rId12"/>
    <p:sldId id="274" r:id="rId13"/>
    <p:sldId id="260" r:id="rId14"/>
    <p:sldId id="273"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p:cViewPr varScale="1">
        <p:scale>
          <a:sx n="80" d="100"/>
          <a:sy n="80" d="100"/>
        </p:scale>
        <p:origin x="1014" y="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3/10/2018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 name="Freeform 7"/>
          <p:cNvSpPr>
            <a:spLocks/>
          </p:cNvSpPr>
          <p:nvPr userDrawn="1"/>
        </p:nvSpPr>
        <p:spPr bwMode="auto">
          <a:xfrm>
            <a:off x="-38100" y="463550"/>
            <a:ext cx="9182100" cy="6419850"/>
          </a:xfrm>
          <a:custGeom>
            <a:avLst/>
            <a:gdLst/>
            <a:ahLst/>
            <a:cxnLst>
              <a:cxn ang="0">
                <a:pos x="17280" y="12123"/>
              </a:cxn>
              <a:cxn ang="0">
                <a:pos x="0" y="12132"/>
              </a:cxn>
              <a:cxn ang="0">
                <a:pos x="2" y="4163"/>
              </a:cxn>
              <a:cxn ang="0">
                <a:pos x="262" y="3633"/>
              </a:cxn>
              <a:cxn ang="0">
                <a:pos x="567" y="3147"/>
              </a:cxn>
              <a:cxn ang="0">
                <a:pos x="912" y="2704"/>
              </a:cxn>
              <a:cxn ang="0">
                <a:pos x="1295" y="2299"/>
              </a:cxn>
              <a:cxn ang="0">
                <a:pos x="1714" y="1931"/>
              </a:cxn>
              <a:cxn ang="0">
                <a:pos x="2166" y="1602"/>
              </a:cxn>
              <a:cxn ang="0">
                <a:pos x="2649" y="1308"/>
              </a:cxn>
              <a:cxn ang="0">
                <a:pos x="3160" y="1048"/>
              </a:cxn>
              <a:cxn ang="0">
                <a:pos x="3696" y="820"/>
              </a:cxn>
              <a:cxn ang="0">
                <a:pos x="4255" y="623"/>
              </a:cxn>
              <a:cxn ang="0">
                <a:pos x="4835" y="457"/>
              </a:cxn>
              <a:cxn ang="0">
                <a:pos x="5433" y="319"/>
              </a:cxn>
              <a:cxn ang="0">
                <a:pos x="6047" y="207"/>
              </a:cxn>
              <a:cxn ang="0">
                <a:pos x="6673" y="121"/>
              </a:cxn>
              <a:cxn ang="0">
                <a:pos x="7311" y="59"/>
              </a:cxn>
              <a:cxn ang="0">
                <a:pos x="7955" y="19"/>
              </a:cxn>
              <a:cxn ang="0">
                <a:pos x="8605" y="0"/>
              </a:cxn>
              <a:cxn ang="0">
                <a:pos x="9259" y="1"/>
              </a:cxn>
              <a:cxn ang="0">
                <a:pos x="9911" y="20"/>
              </a:cxn>
              <a:cxn ang="0">
                <a:pos x="10562" y="55"/>
              </a:cxn>
              <a:cxn ang="0">
                <a:pos x="11209" y="107"/>
              </a:cxn>
              <a:cxn ang="0">
                <a:pos x="11848" y="172"/>
              </a:cxn>
              <a:cxn ang="0">
                <a:pos x="12477" y="250"/>
              </a:cxn>
              <a:cxn ang="0">
                <a:pos x="13094" y="338"/>
              </a:cxn>
              <a:cxn ang="0">
                <a:pos x="13695" y="435"/>
              </a:cxn>
              <a:cxn ang="0">
                <a:pos x="14280" y="542"/>
              </a:cxn>
              <a:cxn ang="0">
                <a:pos x="14845" y="655"/>
              </a:cxn>
              <a:cxn ang="0">
                <a:pos x="15387" y="772"/>
              </a:cxn>
              <a:cxn ang="0">
                <a:pos x="15904" y="894"/>
              </a:cxn>
              <a:cxn ang="0">
                <a:pos x="16393" y="1019"/>
              </a:cxn>
              <a:cxn ang="0">
                <a:pos x="16853" y="1144"/>
              </a:cxn>
              <a:cxn ang="0">
                <a:pos x="17280" y="1268"/>
              </a:cxn>
              <a:cxn ang="0">
                <a:pos x="17280" y="1980"/>
              </a:cxn>
              <a:cxn ang="0">
                <a:pos x="17280" y="2678"/>
              </a:cxn>
              <a:cxn ang="0">
                <a:pos x="17280" y="3364"/>
              </a:cxn>
              <a:cxn ang="0">
                <a:pos x="17280" y="4043"/>
              </a:cxn>
              <a:cxn ang="0">
                <a:pos x="17280" y="4712"/>
              </a:cxn>
              <a:cxn ang="0">
                <a:pos x="17280" y="5377"/>
              </a:cxn>
              <a:cxn ang="0">
                <a:pos x="17280" y="6038"/>
              </a:cxn>
              <a:cxn ang="0">
                <a:pos x="17280" y="6696"/>
              </a:cxn>
              <a:cxn ang="0">
                <a:pos x="17280" y="7355"/>
              </a:cxn>
              <a:cxn ang="0">
                <a:pos x="17280" y="8015"/>
              </a:cxn>
              <a:cxn ang="0">
                <a:pos x="17280" y="8680"/>
              </a:cxn>
              <a:cxn ang="0">
                <a:pos x="17280" y="9350"/>
              </a:cxn>
              <a:cxn ang="0">
                <a:pos x="17280" y="10027"/>
              </a:cxn>
              <a:cxn ang="0">
                <a:pos x="17280" y="10714"/>
              </a:cxn>
              <a:cxn ang="0">
                <a:pos x="17280" y="11413"/>
              </a:cxn>
              <a:cxn ang="0">
                <a:pos x="17280" y="12123"/>
              </a:cxn>
            </a:cxnLst>
            <a:rect l="0" t="0" r="r" b="b"/>
            <a:pathLst>
              <a:path w="17280" h="12132">
                <a:moveTo>
                  <a:pt x="17280" y="12123"/>
                </a:moveTo>
                <a:lnTo>
                  <a:pt x="0" y="12132"/>
                </a:lnTo>
                <a:lnTo>
                  <a:pt x="2" y="4163"/>
                </a:lnTo>
                <a:lnTo>
                  <a:pt x="262" y="3633"/>
                </a:lnTo>
                <a:lnTo>
                  <a:pt x="567" y="3147"/>
                </a:lnTo>
                <a:lnTo>
                  <a:pt x="912" y="2704"/>
                </a:lnTo>
                <a:lnTo>
                  <a:pt x="1295" y="2299"/>
                </a:lnTo>
                <a:lnTo>
                  <a:pt x="1714" y="1931"/>
                </a:lnTo>
                <a:lnTo>
                  <a:pt x="2166" y="1602"/>
                </a:lnTo>
                <a:lnTo>
                  <a:pt x="2649" y="1308"/>
                </a:lnTo>
                <a:lnTo>
                  <a:pt x="3160" y="1048"/>
                </a:lnTo>
                <a:lnTo>
                  <a:pt x="3696" y="820"/>
                </a:lnTo>
                <a:lnTo>
                  <a:pt x="4255" y="623"/>
                </a:lnTo>
                <a:lnTo>
                  <a:pt x="4835" y="457"/>
                </a:lnTo>
                <a:lnTo>
                  <a:pt x="5433" y="319"/>
                </a:lnTo>
                <a:lnTo>
                  <a:pt x="6047" y="207"/>
                </a:lnTo>
                <a:lnTo>
                  <a:pt x="6673" y="121"/>
                </a:lnTo>
                <a:lnTo>
                  <a:pt x="7311" y="59"/>
                </a:lnTo>
                <a:lnTo>
                  <a:pt x="7955" y="19"/>
                </a:lnTo>
                <a:lnTo>
                  <a:pt x="8605" y="0"/>
                </a:lnTo>
                <a:lnTo>
                  <a:pt x="9259" y="1"/>
                </a:lnTo>
                <a:lnTo>
                  <a:pt x="9911" y="20"/>
                </a:lnTo>
                <a:lnTo>
                  <a:pt x="10562" y="55"/>
                </a:lnTo>
                <a:lnTo>
                  <a:pt x="11209" y="107"/>
                </a:lnTo>
                <a:lnTo>
                  <a:pt x="11848" y="172"/>
                </a:lnTo>
                <a:lnTo>
                  <a:pt x="12477" y="250"/>
                </a:lnTo>
                <a:lnTo>
                  <a:pt x="13094" y="338"/>
                </a:lnTo>
                <a:lnTo>
                  <a:pt x="13695" y="435"/>
                </a:lnTo>
                <a:lnTo>
                  <a:pt x="14280" y="542"/>
                </a:lnTo>
                <a:lnTo>
                  <a:pt x="14845" y="655"/>
                </a:lnTo>
                <a:lnTo>
                  <a:pt x="15387" y="772"/>
                </a:lnTo>
                <a:lnTo>
                  <a:pt x="15904" y="894"/>
                </a:lnTo>
                <a:lnTo>
                  <a:pt x="16393" y="1019"/>
                </a:lnTo>
                <a:lnTo>
                  <a:pt x="16853" y="1144"/>
                </a:lnTo>
                <a:lnTo>
                  <a:pt x="17280" y="1268"/>
                </a:lnTo>
                <a:lnTo>
                  <a:pt x="17280" y="1980"/>
                </a:lnTo>
                <a:lnTo>
                  <a:pt x="17280" y="2678"/>
                </a:lnTo>
                <a:lnTo>
                  <a:pt x="17280" y="3364"/>
                </a:lnTo>
                <a:lnTo>
                  <a:pt x="17280" y="4043"/>
                </a:lnTo>
                <a:lnTo>
                  <a:pt x="17280" y="4712"/>
                </a:lnTo>
                <a:lnTo>
                  <a:pt x="17280" y="5377"/>
                </a:lnTo>
                <a:lnTo>
                  <a:pt x="17280" y="6038"/>
                </a:lnTo>
                <a:lnTo>
                  <a:pt x="17280" y="6696"/>
                </a:lnTo>
                <a:lnTo>
                  <a:pt x="17280" y="7355"/>
                </a:lnTo>
                <a:lnTo>
                  <a:pt x="17280" y="8015"/>
                </a:lnTo>
                <a:lnTo>
                  <a:pt x="17280" y="8680"/>
                </a:lnTo>
                <a:lnTo>
                  <a:pt x="17280" y="9350"/>
                </a:lnTo>
                <a:lnTo>
                  <a:pt x="17280" y="10027"/>
                </a:lnTo>
                <a:lnTo>
                  <a:pt x="17280" y="10714"/>
                </a:lnTo>
                <a:lnTo>
                  <a:pt x="17280" y="11413"/>
                </a:lnTo>
                <a:lnTo>
                  <a:pt x="17280" y="12123"/>
                </a:lnTo>
                <a:close/>
              </a:path>
            </a:pathLst>
          </a:custGeom>
          <a:solidFill>
            <a:schemeClr val="accent3">
              <a:lumMod val="5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685800" y="1143000"/>
            <a:ext cx="7772400" cy="646331"/>
          </a:xfrm>
        </p:spPr>
        <p:txBody>
          <a:bodyPr>
            <a:normAutofit/>
          </a:bodyPr>
          <a:lstStyle>
            <a:lvl1pPr algn="r">
              <a:defRPr sz="3600">
                <a:solidFill>
                  <a:schemeClr val="accent3">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r">
              <a:buNone/>
              <a:defRPr sz="24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a:xfrm>
            <a:off x="457200" y="6324600"/>
            <a:ext cx="2133600" cy="365125"/>
          </a:xfrm>
        </p:spPr>
        <p:txBody>
          <a:bodyPr/>
          <a:lstStyle/>
          <a:p>
            <a:fld id="{11188646-8CEC-4AE4-B1E7-ADF9D885FD96}" type="datetimeFigureOut">
              <a:rPr lang="en-US" smtClean="0"/>
              <a:pPr/>
              <a:t>3/10/2018</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
        <p:nvSpPr>
          <p:cNvPr id="45" name="Freeform 9"/>
          <p:cNvSpPr>
            <a:spLocks/>
          </p:cNvSpPr>
          <p:nvPr userDrawn="1"/>
        </p:nvSpPr>
        <p:spPr bwMode="auto">
          <a:xfrm flipV="1">
            <a:off x="-25400" y="4889500"/>
            <a:ext cx="8839200" cy="32766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
          <p:cNvSpPr>
            <a:spLocks/>
          </p:cNvSpPr>
          <p:nvPr userDrawn="1"/>
        </p:nvSpPr>
        <p:spPr bwMode="auto">
          <a:xfrm flipV="1">
            <a:off x="-25400" y="4786406"/>
            <a:ext cx="9144000" cy="3227294"/>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
          <p:cNvSpPr>
            <a:spLocks/>
          </p:cNvSpPr>
          <p:nvPr userDrawn="1"/>
        </p:nvSpPr>
        <p:spPr bwMode="auto">
          <a:xfrm>
            <a:off x="1588" y="268288"/>
            <a:ext cx="9142413" cy="1760538"/>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6"/>
          <p:cNvSpPr>
            <a:spLocks/>
          </p:cNvSpPr>
          <p:nvPr userDrawn="1"/>
        </p:nvSpPr>
        <p:spPr bwMode="auto">
          <a:xfrm>
            <a:off x="523875" y="190500"/>
            <a:ext cx="8620125" cy="16589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88646-8CEC-4AE4-B1E7-ADF9D885FD96}"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FF2618-C234-4528-BB60-72360CB0937F}"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FF2618-C234-4528-BB60-72360CB0937F}"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FF2618-C234-4528-BB60-72360CB0937F}"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FF2618-C234-4528-BB60-72360CB0937F}" type="datetimeFigureOut">
              <a:rPr lang="en-US" smtClean="0"/>
              <a:pPr/>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FF2618-C234-4528-BB60-72360CB0937F}" type="datetimeFigureOut">
              <a:rPr lang="en-US" smtClean="0"/>
              <a:pPr/>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F2618-C234-4528-BB60-72360CB0937F}" type="datetimeFigureOut">
              <a:rPr lang="en-US" smtClean="0"/>
              <a:pPr/>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188646-8CEC-4AE4-B1E7-ADF9D885FD96}"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
        <p:nvSpPr>
          <p:cNvPr id="10" name="Freeform 5"/>
          <p:cNvSpPr>
            <a:spLocks/>
          </p:cNvSpPr>
          <p:nvPr userDrawn="1"/>
        </p:nvSpPr>
        <p:spPr bwMode="auto">
          <a:xfrm>
            <a:off x="892175" y="169862"/>
            <a:ext cx="8251826" cy="1679671"/>
          </a:xfrm>
          <a:custGeom>
            <a:avLst/>
            <a:gdLst/>
            <a:ahLst/>
            <a:cxnLst>
              <a:cxn ang="0">
                <a:pos x="16021" y="1568"/>
              </a:cxn>
              <a:cxn ang="0">
                <a:pos x="13697" y="1059"/>
              </a:cxn>
              <a:cxn ang="0">
                <a:pos x="11579" y="742"/>
              </a:cxn>
              <a:cxn ang="0">
                <a:pos x="9687" y="572"/>
              </a:cxn>
              <a:cxn ang="0">
                <a:pos x="7979" y="551"/>
              </a:cxn>
              <a:cxn ang="0">
                <a:pos x="6478" y="636"/>
              </a:cxn>
              <a:cxn ang="0">
                <a:pos x="5163" y="806"/>
              </a:cxn>
              <a:cxn ang="0">
                <a:pos x="4031" y="1059"/>
              </a:cxn>
              <a:cxn ang="0">
                <a:pos x="3044" y="1377"/>
              </a:cxn>
              <a:cxn ang="0">
                <a:pos x="2221" y="1716"/>
              </a:cxn>
              <a:cxn ang="0">
                <a:pos x="1543" y="2055"/>
              </a:cxn>
              <a:cxn ang="0">
                <a:pos x="987" y="2415"/>
              </a:cxn>
              <a:cxn ang="0">
                <a:pos x="576" y="2733"/>
              </a:cxn>
              <a:cxn ang="0">
                <a:pos x="288" y="2987"/>
              </a:cxn>
              <a:cxn ang="0">
                <a:pos x="82" y="3199"/>
              </a:cxn>
              <a:cxn ang="0">
                <a:pos x="0" y="3305"/>
              </a:cxn>
              <a:cxn ang="0">
                <a:pos x="0" y="3305"/>
              </a:cxn>
              <a:cxn ang="0">
                <a:pos x="82" y="3178"/>
              </a:cxn>
              <a:cxn ang="0">
                <a:pos x="267" y="2945"/>
              </a:cxn>
              <a:cxn ang="0">
                <a:pos x="535" y="2648"/>
              </a:cxn>
              <a:cxn ang="0">
                <a:pos x="946" y="2289"/>
              </a:cxn>
              <a:cxn ang="0">
                <a:pos x="1460" y="1886"/>
              </a:cxn>
              <a:cxn ang="0">
                <a:pos x="2118" y="1483"/>
              </a:cxn>
              <a:cxn ang="0">
                <a:pos x="2921" y="1081"/>
              </a:cxn>
              <a:cxn ang="0">
                <a:pos x="3887" y="720"/>
              </a:cxn>
              <a:cxn ang="0">
                <a:pos x="5018" y="403"/>
              </a:cxn>
              <a:cxn ang="0">
                <a:pos x="6335" y="170"/>
              </a:cxn>
              <a:cxn ang="0">
                <a:pos x="7836" y="22"/>
              </a:cxn>
              <a:cxn ang="0">
                <a:pos x="9543" y="22"/>
              </a:cxn>
              <a:cxn ang="0">
                <a:pos x="11476" y="149"/>
              </a:cxn>
              <a:cxn ang="0">
                <a:pos x="13615" y="424"/>
              </a:cxn>
              <a:cxn ang="0">
                <a:pos x="15980" y="911"/>
              </a:cxn>
              <a:cxn ang="0">
                <a:pos x="17276" y="1251"/>
              </a:cxn>
              <a:cxn ang="0">
                <a:pos x="17276" y="1356"/>
              </a:cxn>
              <a:cxn ang="0">
                <a:pos x="17276" y="1547"/>
              </a:cxn>
              <a:cxn ang="0">
                <a:pos x="17276" y="1886"/>
              </a:cxn>
            </a:cxnLst>
            <a:rect l="0" t="0" r="r" b="b"/>
            <a:pathLst>
              <a:path w="17276" h="3326">
                <a:moveTo>
                  <a:pt x="17276" y="1886"/>
                </a:moveTo>
                <a:lnTo>
                  <a:pt x="16021" y="1568"/>
                </a:lnTo>
                <a:lnTo>
                  <a:pt x="14829" y="1293"/>
                </a:lnTo>
                <a:lnTo>
                  <a:pt x="13697" y="1059"/>
                </a:lnTo>
                <a:lnTo>
                  <a:pt x="12607" y="890"/>
                </a:lnTo>
                <a:lnTo>
                  <a:pt x="11579" y="742"/>
                </a:lnTo>
                <a:lnTo>
                  <a:pt x="10612" y="636"/>
                </a:lnTo>
                <a:lnTo>
                  <a:pt x="9687" y="572"/>
                </a:lnTo>
                <a:lnTo>
                  <a:pt x="8802" y="551"/>
                </a:lnTo>
                <a:lnTo>
                  <a:pt x="7979" y="551"/>
                </a:lnTo>
                <a:lnTo>
                  <a:pt x="7219" y="572"/>
                </a:lnTo>
                <a:lnTo>
                  <a:pt x="6478" y="636"/>
                </a:lnTo>
                <a:lnTo>
                  <a:pt x="5800" y="700"/>
                </a:lnTo>
                <a:lnTo>
                  <a:pt x="5163" y="806"/>
                </a:lnTo>
                <a:lnTo>
                  <a:pt x="4565" y="932"/>
                </a:lnTo>
                <a:lnTo>
                  <a:pt x="4031" y="1059"/>
                </a:lnTo>
                <a:lnTo>
                  <a:pt x="3517" y="1207"/>
                </a:lnTo>
                <a:lnTo>
                  <a:pt x="3044" y="1377"/>
                </a:lnTo>
                <a:lnTo>
                  <a:pt x="2612" y="1526"/>
                </a:lnTo>
                <a:lnTo>
                  <a:pt x="2221" y="1716"/>
                </a:lnTo>
                <a:lnTo>
                  <a:pt x="1851" y="1886"/>
                </a:lnTo>
                <a:lnTo>
                  <a:pt x="1543" y="2055"/>
                </a:lnTo>
                <a:lnTo>
                  <a:pt x="1254" y="2246"/>
                </a:lnTo>
                <a:lnTo>
                  <a:pt x="987" y="2415"/>
                </a:lnTo>
                <a:lnTo>
                  <a:pt x="781" y="2564"/>
                </a:lnTo>
                <a:lnTo>
                  <a:pt x="576" y="2733"/>
                </a:lnTo>
                <a:lnTo>
                  <a:pt x="412" y="2860"/>
                </a:lnTo>
                <a:lnTo>
                  <a:pt x="288" y="2987"/>
                </a:lnTo>
                <a:lnTo>
                  <a:pt x="164" y="3093"/>
                </a:lnTo>
                <a:lnTo>
                  <a:pt x="82" y="3199"/>
                </a:lnTo>
                <a:lnTo>
                  <a:pt x="41" y="3263"/>
                </a:lnTo>
                <a:lnTo>
                  <a:pt x="0" y="3305"/>
                </a:lnTo>
                <a:lnTo>
                  <a:pt x="0" y="3326"/>
                </a:lnTo>
                <a:lnTo>
                  <a:pt x="0" y="3305"/>
                </a:lnTo>
                <a:lnTo>
                  <a:pt x="21" y="3263"/>
                </a:lnTo>
                <a:lnTo>
                  <a:pt x="82" y="3178"/>
                </a:lnTo>
                <a:lnTo>
                  <a:pt x="164" y="3073"/>
                </a:lnTo>
                <a:lnTo>
                  <a:pt x="267" y="2945"/>
                </a:lnTo>
                <a:lnTo>
                  <a:pt x="390" y="2818"/>
                </a:lnTo>
                <a:lnTo>
                  <a:pt x="535" y="2648"/>
                </a:lnTo>
                <a:lnTo>
                  <a:pt x="720" y="2479"/>
                </a:lnTo>
                <a:lnTo>
                  <a:pt x="946" y="2289"/>
                </a:lnTo>
                <a:lnTo>
                  <a:pt x="1172" y="2097"/>
                </a:lnTo>
                <a:lnTo>
                  <a:pt x="1460" y="1886"/>
                </a:lnTo>
                <a:lnTo>
                  <a:pt x="1768" y="1696"/>
                </a:lnTo>
                <a:lnTo>
                  <a:pt x="2118" y="1483"/>
                </a:lnTo>
                <a:lnTo>
                  <a:pt x="2509" y="1271"/>
                </a:lnTo>
                <a:lnTo>
                  <a:pt x="2921" y="1081"/>
                </a:lnTo>
                <a:lnTo>
                  <a:pt x="3394" y="890"/>
                </a:lnTo>
                <a:lnTo>
                  <a:pt x="3887" y="720"/>
                </a:lnTo>
                <a:lnTo>
                  <a:pt x="4442" y="551"/>
                </a:lnTo>
                <a:lnTo>
                  <a:pt x="5018" y="403"/>
                </a:lnTo>
                <a:lnTo>
                  <a:pt x="5656" y="275"/>
                </a:lnTo>
                <a:lnTo>
                  <a:pt x="6335" y="170"/>
                </a:lnTo>
                <a:lnTo>
                  <a:pt x="7075" y="85"/>
                </a:lnTo>
                <a:lnTo>
                  <a:pt x="7836" y="22"/>
                </a:lnTo>
                <a:lnTo>
                  <a:pt x="8679" y="0"/>
                </a:lnTo>
                <a:lnTo>
                  <a:pt x="9543" y="22"/>
                </a:lnTo>
                <a:lnTo>
                  <a:pt x="10489" y="64"/>
                </a:lnTo>
                <a:lnTo>
                  <a:pt x="11476" y="149"/>
                </a:lnTo>
                <a:lnTo>
                  <a:pt x="12505" y="255"/>
                </a:lnTo>
                <a:lnTo>
                  <a:pt x="13615" y="424"/>
                </a:lnTo>
                <a:lnTo>
                  <a:pt x="14767" y="657"/>
                </a:lnTo>
                <a:lnTo>
                  <a:pt x="15980" y="911"/>
                </a:lnTo>
                <a:lnTo>
                  <a:pt x="17276" y="1229"/>
                </a:lnTo>
                <a:lnTo>
                  <a:pt x="17276" y="1251"/>
                </a:lnTo>
                <a:lnTo>
                  <a:pt x="17276" y="1293"/>
                </a:lnTo>
                <a:lnTo>
                  <a:pt x="17276" y="1356"/>
                </a:lnTo>
                <a:lnTo>
                  <a:pt x="17276" y="1441"/>
                </a:lnTo>
                <a:lnTo>
                  <a:pt x="17276" y="1547"/>
                </a:lnTo>
                <a:lnTo>
                  <a:pt x="17276" y="1696"/>
                </a:lnTo>
                <a:lnTo>
                  <a:pt x="17276" y="1886"/>
                </a:ln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userDrawn="1"/>
        </p:nvSpPr>
        <p:spPr bwMode="auto">
          <a:xfrm>
            <a:off x="533400" y="322262"/>
            <a:ext cx="8610600" cy="1582738"/>
          </a:xfrm>
          <a:custGeom>
            <a:avLst/>
            <a:gdLst/>
            <a:ahLst/>
            <a:cxnLst>
              <a:cxn ang="0">
                <a:pos x="15096" y="1483"/>
              </a:cxn>
              <a:cxn ang="0">
                <a:pos x="12916" y="1017"/>
              </a:cxn>
              <a:cxn ang="0">
                <a:pos x="10921" y="699"/>
              </a:cxn>
              <a:cxn ang="0">
                <a:pos x="9132" y="551"/>
              </a:cxn>
              <a:cxn ang="0">
                <a:pos x="7528" y="509"/>
              </a:cxn>
              <a:cxn ang="0">
                <a:pos x="6109" y="593"/>
              </a:cxn>
              <a:cxn ang="0">
                <a:pos x="4874" y="762"/>
              </a:cxn>
              <a:cxn ang="0">
                <a:pos x="3785" y="996"/>
              </a:cxn>
              <a:cxn ang="0">
                <a:pos x="2859" y="1293"/>
              </a:cxn>
              <a:cxn ang="0">
                <a:pos x="2098" y="1610"/>
              </a:cxn>
              <a:cxn ang="0">
                <a:pos x="1440" y="1949"/>
              </a:cxn>
              <a:cxn ang="0">
                <a:pos x="947" y="2267"/>
              </a:cxn>
              <a:cxn ang="0">
                <a:pos x="556" y="2563"/>
              </a:cxn>
              <a:cxn ang="0">
                <a:pos x="267" y="2818"/>
              </a:cxn>
              <a:cxn ang="0">
                <a:pos x="83" y="3008"/>
              </a:cxn>
              <a:cxn ang="0">
                <a:pos x="0" y="3114"/>
              </a:cxn>
              <a:cxn ang="0">
                <a:pos x="0" y="3114"/>
              </a:cxn>
              <a:cxn ang="0">
                <a:pos x="83" y="2987"/>
              </a:cxn>
              <a:cxn ang="0">
                <a:pos x="247" y="2776"/>
              </a:cxn>
              <a:cxn ang="0">
                <a:pos x="515" y="2500"/>
              </a:cxn>
              <a:cxn ang="0">
                <a:pos x="885" y="2161"/>
              </a:cxn>
              <a:cxn ang="0">
                <a:pos x="1379" y="1780"/>
              </a:cxn>
              <a:cxn ang="0">
                <a:pos x="1995" y="1399"/>
              </a:cxn>
              <a:cxn ang="0">
                <a:pos x="2757" y="1017"/>
              </a:cxn>
              <a:cxn ang="0">
                <a:pos x="3661" y="678"/>
              </a:cxn>
              <a:cxn ang="0">
                <a:pos x="4731" y="381"/>
              </a:cxn>
              <a:cxn ang="0">
                <a:pos x="5985" y="170"/>
              </a:cxn>
              <a:cxn ang="0">
                <a:pos x="7404" y="42"/>
              </a:cxn>
              <a:cxn ang="0">
                <a:pos x="9009" y="22"/>
              </a:cxn>
              <a:cxn ang="0">
                <a:pos x="10818" y="127"/>
              </a:cxn>
              <a:cxn ang="0">
                <a:pos x="12834" y="403"/>
              </a:cxn>
              <a:cxn ang="0">
                <a:pos x="15075" y="868"/>
              </a:cxn>
              <a:cxn ang="0">
                <a:pos x="16289" y="1186"/>
              </a:cxn>
              <a:cxn ang="0">
                <a:pos x="16289" y="1271"/>
              </a:cxn>
              <a:cxn ang="0">
                <a:pos x="16289" y="1461"/>
              </a:cxn>
              <a:cxn ang="0">
                <a:pos x="16289" y="1780"/>
              </a:cxn>
            </a:cxnLst>
            <a:rect l="0" t="0" r="r" b="b"/>
            <a:pathLst>
              <a:path w="16289" h="3135">
                <a:moveTo>
                  <a:pt x="16289" y="1780"/>
                </a:moveTo>
                <a:lnTo>
                  <a:pt x="15096" y="1483"/>
                </a:lnTo>
                <a:lnTo>
                  <a:pt x="13985" y="1229"/>
                </a:lnTo>
                <a:lnTo>
                  <a:pt x="12916" y="1017"/>
                </a:lnTo>
                <a:lnTo>
                  <a:pt x="11888" y="826"/>
                </a:lnTo>
                <a:lnTo>
                  <a:pt x="10921" y="699"/>
                </a:lnTo>
                <a:lnTo>
                  <a:pt x="9996" y="615"/>
                </a:lnTo>
                <a:lnTo>
                  <a:pt x="9132" y="551"/>
                </a:lnTo>
                <a:lnTo>
                  <a:pt x="8309" y="509"/>
                </a:lnTo>
                <a:lnTo>
                  <a:pt x="7528" y="509"/>
                </a:lnTo>
                <a:lnTo>
                  <a:pt x="6808" y="551"/>
                </a:lnTo>
                <a:lnTo>
                  <a:pt x="6109" y="593"/>
                </a:lnTo>
                <a:lnTo>
                  <a:pt x="5471" y="678"/>
                </a:lnTo>
                <a:lnTo>
                  <a:pt x="4874" y="762"/>
                </a:lnTo>
                <a:lnTo>
                  <a:pt x="4319" y="868"/>
                </a:lnTo>
                <a:lnTo>
                  <a:pt x="3785" y="996"/>
                </a:lnTo>
                <a:lnTo>
                  <a:pt x="3312" y="1144"/>
                </a:lnTo>
                <a:lnTo>
                  <a:pt x="2859" y="1293"/>
                </a:lnTo>
                <a:lnTo>
                  <a:pt x="2468" y="1441"/>
                </a:lnTo>
                <a:lnTo>
                  <a:pt x="2098" y="1610"/>
                </a:lnTo>
                <a:lnTo>
                  <a:pt x="1748" y="1780"/>
                </a:lnTo>
                <a:lnTo>
                  <a:pt x="1440" y="1949"/>
                </a:lnTo>
                <a:lnTo>
                  <a:pt x="1172" y="2119"/>
                </a:lnTo>
                <a:lnTo>
                  <a:pt x="947" y="2267"/>
                </a:lnTo>
                <a:lnTo>
                  <a:pt x="720" y="2415"/>
                </a:lnTo>
                <a:lnTo>
                  <a:pt x="556" y="2563"/>
                </a:lnTo>
                <a:lnTo>
                  <a:pt x="391" y="2712"/>
                </a:lnTo>
                <a:lnTo>
                  <a:pt x="267" y="2818"/>
                </a:lnTo>
                <a:lnTo>
                  <a:pt x="165" y="2924"/>
                </a:lnTo>
                <a:lnTo>
                  <a:pt x="83" y="3008"/>
                </a:lnTo>
                <a:lnTo>
                  <a:pt x="41" y="3072"/>
                </a:lnTo>
                <a:lnTo>
                  <a:pt x="0" y="3114"/>
                </a:lnTo>
                <a:lnTo>
                  <a:pt x="0" y="3135"/>
                </a:lnTo>
                <a:lnTo>
                  <a:pt x="0" y="3114"/>
                </a:lnTo>
                <a:lnTo>
                  <a:pt x="21" y="3072"/>
                </a:lnTo>
                <a:lnTo>
                  <a:pt x="83" y="2987"/>
                </a:lnTo>
                <a:lnTo>
                  <a:pt x="144" y="2902"/>
                </a:lnTo>
                <a:lnTo>
                  <a:pt x="247" y="2776"/>
                </a:lnTo>
                <a:lnTo>
                  <a:pt x="370" y="2648"/>
                </a:lnTo>
                <a:lnTo>
                  <a:pt x="515" y="2500"/>
                </a:lnTo>
                <a:lnTo>
                  <a:pt x="679" y="2331"/>
                </a:lnTo>
                <a:lnTo>
                  <a:pt x="885" y="2161"/>
                </a:lnTo>
                <a:lnTo>
                  <a:pt x="1111" y="1970"/>
                </a:lnTo>
                <a:lnTo>
                  <a:pt x="1379" y="1780"/>
                </a:lnTo>
                <a:lnTo>
                  <a:pt x="1666" y="1589"/>
                </a:lnTo>
                <a:lnTo>
                  <a:pt x="1995" y="1399"/>
                </a:lnTo>
                <a:lnTo>
                  <a:pt x="2366" y="1207"/>
                </a:lnTo>
                <a:lnTo>
                  <a:pt x="2757" y="1017"/>
                </a:lnTo>
                <a:lnTo>
                  <a:pt x="3188" y="848"/>
                </a:lnTo>
                <a:lnTo>
                  <a:pt x="3661" y="678"/>
                </a:lnTo>
                <a:lnTo>
                  <a:pt x="4176" y="529"/>
                </a:lnTo>
                <a:lnTo>
                  <a:pt x="4731" y="381"/>
                </a:lnTo>
                <a:lnTo>
                  <a:pt x="5327" y="254"/>
                </a:lnTo>
                <a:lnTo>
                  <a:pt x="5985" y="170"/>
                </a:lnTo>
                <a:lnTo>
                  <a:pt x="6664" y="84"/>
                </a:lnTo>
                <a:lnTo>
                  <a:pt x="7404" y="42"/>
                </a:lnTo>
                <a:lnTo>
                  <a:pt x="8165" y="0"/>
                </a:lnTo>
                <a:lnTo>
                  <a:pt x="9009" y="22"/>
                </a:lnTo>
                <a:lnTo>
                  <a:pt x="9893" y="64"/>
                </a:lnTo>
                <a:lnTo>
                  <a:pt x="10818" y="127"/>
                </a:lnTo>
                <a:lnTo>
                  <a:pt x="11806" y="254"/>
                </a:lnTo>
                <a:lnTo>
                  <a:pt x="12834" y="403"/>
                </a:lnTo>
                <a:lnTo>
                  <a:pt x="13924" y="615"/>
                </a:lnTo>
                <a:lnTo>
                  <a:pt x="15075" y="868"/>
                </a:lnTo>
                <a:lnTo>
                  <a:pt x="16289" y="1165"/>
                </a:lnTo>
                <a:lnTo>
                  <a:pt x="16289" y="1186"/>
                </a:lnTo>
                <a:lnTo>
                  <a:pt x="16289" y="1229"/>
                </a:lnTo>
                <a:lnTo>
                  <a:pt x="16289" y="1271"/>
                </a:lnTo>
                <a:lnTo>
                  <a:pt x="16289" y="1355"/>
                </a:lnTo>
                <a:lnTo>
                  <a:pt x="16289" y="1461"/>
                </a:lnTo>
                <a:lnTo>
                  <a:pt x="16289" y="1610"/>
                </a:lnTo>
                <a:lnTo>
                  <a:pt x="16289" y="1780"/>
                </a:ln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p:nvPr userDrawn="1"/>
        </p:nvSpPr>
        <p:spPr>
          <a:xfrm>
            <a:off x="-10274" y="4572000"/>
            <a:ext cx="9154274" cy="2310441"/>
          </a:xfrm>
          <a:custGeom>
            <a:avLst/>
            <a:gdLst>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6832314 w 9154274"/>
              <a:gd name="connsiteY2" fmla="*/ 1510301 h 2476072"/>
              <a:gd name="connsiteX3" fmla="*/ 9154274 w 9154274"/>
              <a:gd name="connsiteY3" fmla="*/ 0 h 2476072"/>
              <a:gd name="connsiteX4" fmla="*/ 9154274 w 9154274"/>
              <a:gd name="connsiteY4" fmla="*/ 2476072 h 2476072"/>
              <a:gd name="connsiteX5" fmla="*/ 0 w 9154274"/>
              <a:gd name="connsiteY5" fmla="*/ 2455524 h 2476072"/>
              <a:gd name="connsiteX6" fmla="*/ 0 w 9154274"/>
              <a:gd name="connsiteY6"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12324 w 9166598"/>
              <a:gd name="connsiteY0" fmla="*/ 1202077 h 3995891"/>
              <a:gd name="connsiteX1" fmla="*/ 4008971 w 9166598"/>
              <a:gd name="connsiteY1" fmla="*/ 1890445 h 3995891"/>
              <a:gd name="connsiteX2" fmla="*/ 9166598 w 9166598"/>
              <a:gd name="connsiteY2" fmla="*/ 0 h 3995891"/>
              <a:gd name="connsiteX3" fmla="*/ 9166598 w 9166598"/>
              <a:gd name="connsiteY3" fmla="*/ 2476072 h 3995891"/>
              <a:gd name="connsiteX4" fmla="*/ 12324 w 9166598"/>
              <a:gd name="connsiteY4" fmla="*/ 2455524 h 3995891"/>
              <a:gd name="connsiteX5" fmla="*/ 12324 w 9166598"/>
              <a:gd name="connsiteY5" fmla="*/ 1202077 h 399589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3049861"/>
              <a:gd name="connsiteX1" fmla="*/ 3996647 w 9154274"/>
              <a:gd name="connsiteY1" fmla="*/ 1890445 h 3049861"/>
              <a:gd name="connsiteX2" fmla="*/ 9154274 w 9154274"/>
              <a:gd name="connsiteY2" fmla="*/ 0 h 3049861"/>
              <a:gd name="connsiteX3" fmla="*/ 9154274 w 9154274"/>
              <a:gd name="connsiteY3" fmla="*/ 2476072 h 3049861"/>
              <a:gd name="connsiteX4" fmla="*/ 0 w 9154274"/>
              <a:gd name="connsiteY4" fmla="*/ 2455524 h 3049861"/>
              <a:gd name="connsiteX5" fmla="*/ 0 w 9154274"/>
              <a:gd name="connsiteY5" fmla="*/ 1202077 h 3049861"/>
              <a:gd name="connsiteX0" fmla="*/ 0 w 9154274"/>
              <a:gd name="connsiteY0" fmla="*/ 1202077 h 2885326"/>
              <a:gd name="connsiteX1" fmla="*/ 3996647 w 9154274"/>
              <a:gd name="connsiteY1" fmla="*/ 1890445 h 2885326"/>
              <a:gd name="connsiteX2" fmla="*/ 9154274 w 9154274"/>
              <a:gd name="connsiteY2" fmla="*/ 0 h 2885326"/>
              <a:gd name="connsiteX3" fmla="*/ 9154274 w 9154274"/>
              <a:gd name="connsiteY3" fmla="*/ 2476072 h 2885326"/>
              <a:gd name="connsiteX4" fmla="*/ 0 w 9154274"/>
              <a:gd name="connsiteY4" fmla="*/ 2455524 h 2885326"/>
              <a:gd name="connsiteX5" fmla="*/ 0 w 9154274"/>
              <a:gd name="connsiteY5" fmla="*/ 1202077 h 2885326"/>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 name="connsiteX0" fmla="*/ 0 w 9154274"/>
              <a:gd name="connsiteY0" fmla="*/ 1202077 h 2476072"/>
              <a:gd name="connsiteX1" fmla="*/ 3996647 w 9154274"/>
              <a:gd name="connsiteY1" fmla="*/ 1890445 h 2476072"/>
              <a:gd name="connsiteX2" fmla="*/ 9154274 w 9154274"/>
              <a:gd name="connsiteY2" fmla="*/ 0 h 2476072"/>
              <a:gd name="connsiteX3" fmla="*/ 9154274 w 9154274"/>
              <a:gd name="connsiteY3" fmla="*/ 2476072 h 2476072"/>
              <a:gd name="connsiteX4" fmla="*/ 0 w 9154274"/>
              <a:gd name="connsiteY4" fmla="*/ 2455524 h 2476072"/>
              <a:gd name="connsiteX5" fmla="*/ 0 w 9154274"/>
              <a:gd name="connsiteY5" fmla="*/ 1202077 h 2476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4274" h="2476072">
                <a:moveTo>
                  <a:pt x="0" y="1202077"/>
                </a:moveTo>
                <a:cubicBezTo>
                  <a:pt x="875016" y="1451225"/>
                  <a:pt x="2273156" y="1880171"/>
                  <a:pt x="3996647" y="1890445"/>
                </a:cubicBezTo>
                <a:cubicBezTo>
                  <a:pt x="7798941" y="1960652"/>
                  <a:pt x="8793822" y="505146"/>
                  <a:pt x="9154274" y="0"/>
                </a:cubicBezTo>
                <a:lnTo>
                  <a:pt x="9154274" y="2476072"/>
                </a:lnTo>
                <a:lnTo>
                  <a:pt x="0" y="2455524"/>
                </a:lnTo>
                <a:cubicBezTo>
                  <a:pt x="3425" y="2027434"/>
                  <a:pt x="6849" y="1599344"/>
                  <a:pt x="0" y="1202077"/>
                </a:cubicBezTo>
                <a:close/>
              </a:path>
            </a:pathLst>
          </a:cu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p:cNvSpPr>
          <p:nvPr userDrawn="1"/>
        </p:nvSpPr>
        <p:spPr bwMode="auto">
          <a:xfrm flipV="1">
            <a:off x="0" y="4114800"/>
            <a:ext cx="8991600" cy="38100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9"/>
          <p:cNvSpPr>
            <a:spLocks/>
          </p:cNvSpPr>
          <p:nvPr userDrawn="1"/>
        </p:nvSpPr>
        <p:spPr bwMode="auto">
          <a:xfrm flipV="1">
            <a:off x="0" y="4571999"/>
            <a:ext cx="9144000" cy="3251199"/>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FF2618-C234-4528-BB60-72360CB0937F}"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FF2618-C234-4528-BB60-72360CB0937F}"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88646-8CEC-4AE4-B1E7-ADF9D885FD96}" type="datetimeFigureOut">
              <a:rPr lang="en-US" smtClean="0"/>
              <a:pPr/>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188646-8CEC-4AE4-B1E7-ADF9D885FD96}"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88646-8CEC-4AE4-B1E7-ADF9D885FD96}" type="datetimeFigureOut">
              <a:rPr lang="en-US" smtClean="0"/>
              <a:pPr/>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188646-8CEC-4AE4-B1E7-ADF9D885FD96}" type="datetimeFigureOut">
              <a:rPr lang="en-US" smtClean="0"/>
              <a:pPr/>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88646-8CEC-4AE4-B1E7-ADF9D885FD96}" type="datetimeFigureOut">
              <a:rPr lang="en-US" smtClean="0"/>
              <a:pPr/>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188646-8CEC-4AE4-B1E7-ADF9D885FD96}" type="datetimeFigureOut">
              <a:rPr lang="en-US" smtClean="0"/>
              <a:pPr/>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88646-8CEC-4AE4-B1E7-ADF9D885FD96}" type="datetimeFigureOut">
              <a:rPr lang="en-US" smtClean="0"/>
              <a:pPr/>
              <a:t>3/10/2018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accent3">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5">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5">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5">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5">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F2618-C234-4528-BB60-72360CB0937F}" type="datetimeFigureOut">
              <a:rPr lang="en-US" smtClean="0"/>
              <a:pPr/>
              <a:t>3/10/2018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892433"/>
          </a:xfrm>
        </p:spPr>
        <p:txBody>
          <a:bodyPr>
            <a:noAutofit/>
          </a:bodyPr>
          <a:lstStyle/>
          <a:p>
            <a:pPr algn="ctr"/>
            <a:r>
              <a:rPr lang="en-CA" sz="4800" b="1" dirty="0">
                <a:solidFill>
                  <a:schemeClr val="bg1"/>
                </a:solidFill>
              </a:rPr>
              <a:t>THE LORD’S PRAYER - Part III</a:t>
            </a:r>
            <a:br>
              <a:rPr lang="en-CA" sz="4800" b="1" dirty="0">
                <a:solidFill>
                  <a:schemeClr val="bg1"/>
                </a:solidFill>
              </a:rPr>
            </a:br>
            <a:r>
              <a:rPr lang="en-CA" sz="4800" b="1" dirty="0">
                <a:solidFill>
                  <a:schemeClr val="bg1"/>
                </a:solidFill>
              </a:rPr>
              <a:t> The Power of Prayer</a:t>
            </a:r>
            <a:endParaRPr lang="en-US" sz="4800" dirty="0">
              <a:solidFill>
                <a:schemeClr val="bg1"/>
              </a:solidFill>
            </a:endParaRPr>
          </a:p>
        </p:txBody>
      </p:sp>
      <p:sp>
        <p:nvSpPr>
          <p:cNvPr id="3" name="Subtitle 2"/>
          <p:cNvSpPr>
            <a:spLocks noGrp="1"/>
          </p:cNvSpPr>
          <p:nvPr>
            <p:ph type="subTitle" idx="1"/>
          </p:nvPr>
        </p:nvSpPr>
        <p:spPr>
          <a:xfrm>
            <a:off x="685800" y="3429000"/>
            <a:ext cx="7772400" cy="461665"/>
          </a:xfrm>
        </p:spPr>
        <p:txBody>
          <a:bodyPr>
            <a:noAutofit/>
          </a:bodyPr>
          <a:lstStyle/>
          <a:p>
            <a:pPr algn="ctr"/>
            <a:r>
              <a:rPr lang="en-CA" sz="4000" b="1" dirty="0">
                <a:solidFill>
                  <a:schemeClr val="bg1"/>
                </a:solidFill>
              </a:rPr>
              <a:t>Text: Matthew 6:10</a:t>
            </a:r>
            <a:endParaRPr lang="en-US" sz="4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Prayer</a:t>
            </a:r>
          </a:p>
        </p:txBody>
      </p:sp>
      <p:sp>
        <p:nvSpPr>
          <p:cNvPr id="3" name="Content Placeholder 2"/>
          <p:cNvSpPr>
            <a:spLocks noGrp="1"/>
          </p:cNvSpPr>
          <p:nvPr>
            <p:ph idx="1"/>
          </p:nvPr>
        </p:nvSpPr>
        <p:spPr/>
        <p:txBody>
          <a:bodyPr>
            <a:normAutofit/>
          </a:bodyPr>
          <a:lstStyle/>
          <a:p>
            <a:pPr marL="0" indent="0">
              <a:buNone/>
            </a:pPr>
            <a:r>
              <a:rPr lang="en-CA" i="1" dirty="0"/>
              <a:t>	</a:t>
            </a:r>
            <a:r>
              <a:rPr lang="en-CA" sz="3600" i="1" dirty="0">
                <a:solidFill>
                  <a:schemeClr val="accent3"/>
                </a:solidFill>
              </a:rPr>
              <a:t>“Be careful not to do </a:t>
            </a:r>
            <a:r>
              <a:rPr lang="en-CA" sz="3600" i="1" u="sng" dirty="0">
                <a:solidFill>
                  <a:schemeClr val="accent3"/>
                </a:solidFill>
              </a:rPr>
              <a:t>your ‘acts of righteousness’</a:t>
            </a:r>
            <a:r>
              <a:rPr lang="en-CA" sz="3600" i="1" dirty="0">
                <a:solidFill>
                  <a:schemeClr val="accent3"/>
                </a:solidFill>
              </a:rPr>
              <a:t> before men, to be seen by them. If you do, you will have no reward from your Father in heaven.”</a:t>
            </a:r>
          </a:p>
          <a:p>
            <a:pPr marL="0" indent="0">
              <a:buNone/>
            </a:pPr>
            <a:r>
              <a:rPr lang="en-CA" sz="3600" i="1" dirty="0">
                <a:solidFill>
                  <a:schemeClr val="accent3"/>
                </a:solidFill>
              </a:rPr>
              <a:t>					Matthew 6:1</a:t>
            </a:r>
            <a:endParaRPr lang="en-US" sz="3600" dirty="0">
              <a:solidFill>
                <a:schemeClr val="accent3"/>
              </a:solidFill>
            </a:endParaRPr>
          </a:p>
        </p:txBody>
      </p:sp>
    </p:spTree>
    <p:extLst>
      <p:ext uri="{BB962C8B-B14F-4D97-AF65-F5344CB8AC3E}">
        <p14:creationId xmlns:p14="http://schemas.microsoft.com/office/powerpoint/2010/main" val="3445558944"/>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accent3"/>
                </a:solidFill>
                <a:effectLst>
                  <a:outerShdw blurRad="38100" dist="38100" dir="2700000" algn="tl">
                    <a:srgbClr val="000000">
                      <a:alpha val="43137"/>
                    </a:srgbClr>
                  </a:outerShdw>
                </a:effectLst>
              </a:rPr>
              <a:t>Key Verse</a:t>
            </a:r>
          </a:p>
        </p:txBody>
      </p:sp>
      <p:sp>
        <p:nvSpPr>
          <p:cNvPr id="3" name="Content Placeholder 2"/>
          <p:cNvSpPr>
            <a:spLocks noGrp="1"/>
          </p:cNvSpPr>
          <p:nvPr>
            <p:ph idx="1"/>
          </p:nvPr>
        </p:nvSpPr>
        <p:spPr/>
        <p:txBody>
          <a:bodyPr>
            <a:normAutofit/>
          </a:bodyPr>
          <a:lstStyle/>
          <a:p>
            <a:pPr marL="0" indent="0">
              <a:buNone/>
            </a:pPr>
            <a:r>
              <a:rPr lang="en-CA" sz="3600" i="1" dirty="0">
                <a:solidFill>
                  <a:schemeClr val="accent3"/>
                </a:solidFill>
              </a:rPr>
              <a:t>“your kingdom come, your will be done on earth as it is in heaven.”</a:t>
            </a:r>
          </a:p>
          <a:p>
            <a:pPr marL="0" indent="0">
              <a:buNone/>
            </a:pPr>
            <a:r>
              <a:rPr lang="en-CA" sz="3600" i="1" dirty="0">
                <a:solidFill>
                  <a:schemeClr val="accent3"/>
                </a:solidFill>
              </a:rPr>
              <a:t>					Matthew 6:10</a:t>
            </a:r>
            <a:endParaRPr lang="en-US" sz="3600" dirty="0">
              <a:solidFill>
                <a:schemeClr val="accent3"/>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Life</a:t>
            </a:r>
          </a:p>
        </p:txBody>
      </p:sp>
      <p:sp>
        <p:nvSpPr>
          <p:cNvPr id="3" name="Content Placeholder 2"/>
          <p:cNvSpPr>
            <a:spLocks noGrp="1"/>
          </p:cNvSpPr>
          <p:nvPr>
            <p:ph idx="1"/>
          </p:nvPr>
        </p:nvSpPr>
        <p:spPr/>
        <p:txBody>
          <a:bodyPr>
            <a:normAutofit/>
          </a:bodyPr>
          <a:lstStyle/>
          <a:p>
            <a:pPr marL="0" indent="0">
              <a:buNone/>
            </a:pPr>
            <a:r>
              <a:rPr lang="en-CA" i="1" dirty="0"/>
              <a:t>	</a:t>
            </a:r>
            <a:r>
              <a:rPr lang="en-CA" sz="3600" i="1" dirty="0">
                <a:solidFill>
                  <a:schemeClr val="accent3"/>
                </a:solidFill>
              </a:rPr>
              <a:t>“I was young and now I am old yet </a:t>
            </a:r>
            <a:r>
              <a:rPr lang="en-CA" sz="3600" i="1" u="sng" dirty="0">
                <a:solidFill>
                  <a:schemeClr val="accent3"/>
                </a:solidFill>
              </a:rPr>
              <a:t>I have never seen the righteous forsaken</a:t>
            </a:r>
            <a:r>
              <a:rPr lang="en-CA" sz="3600" i="1" dirty="0">
                <a:solidFill>
                  <a:schemeClr val="accent3"/>
                </a:solidFill>
              </a:rPr>
              <a:t> or their children begging bread.”</a:t>
            </a:r>
          </a:p>
          <a:p>
            <a:pPr marL="0" indent="0">
              <a:buNone/>
            </a:pPr>
            <a:r>
              <a:rPr lang="en-CA" sz="3600" i="1" dirty="0">
                <a:solidFill>
                  <a:schemeClr val="accent3"/>
                </a:solidFill>
              </a:rPr>
              <a:t>						Psalm 37:25</a:t>
            </a:r>
            <a:endParaRPr lang="en-US" sz="3600" dirty="0">
              <a:solidFill>
                <a:schemeClr val="accent3"/>
              </a:solidFill>
            </a:endParaRPr>
          </a:p>
        </p:txBody>
      </p:sp>
    </p:spTree>
    <p:extLst>
      <p:ext uri="{BB962C8B-B14F-4D97-AF65-F5344CB8AC3E}">
        <p14:creationId xmlns:p14="http://schemas.microsoft.com/office/powerpoint/2010/main" val="216127646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Request</a:t>
            </a:r>
          </a:p>
        </p:txBody>
      </p:sp>
      <p:sp>
        <p:nvSpPr>
          <p:cNvPr id="3" name="Content Placeholder 2"/>
          <p:cNvSpPr>
            <a:spLocks noGrp="1"/>
          </p:cNvSpPr>
          <p:nvPr>
            <p:ph idx="1"/>
          </p:nvPr>
        </p:nvSpPr>
        <p:spPr/>
        <p:txBody>
          <a:bodyPr>
            <a:normAutofit/>
          </a:bodyPr>
          <a:lstStyle/>
          <a:p>
            <a:pPr marL="0" indent="0">
              <a:buNone/>
            </a:pPr>
            <a:r>
              <a:rPr lang="en-CA" i="1" dirty="0"/>
              <a:t>	</a:t>
            </a:r>
            <a:r>
              <a:rPr lang="en-CA" sz="3600" i="1" dirty="0">
                <a:solidFill>
                  <a:schemeClr val="accent3"/>
                </a:solidFill>
              </a:rPr>
              <a:t>“And I will do whatever you ask </a:t>
            </a:r>
            <a:r>
              <a:rPr lang="en-CA" sz="3600" i="1" u="sng" dirty="0">
                <a:solidFill>
                  <a:schemeClr val="accent3"/>
                </a:solidFill>
              </a:rPr>
              <a:t>in my name,</a:t>
            </a:r>
            <a:r>
              <a:rPr lang="en-CA" sz="3600" i="1" dirty="0">
                <a:solidFill>
                  <a:schemeClr val="accent3"/>
                </a:solidFill>
              </a:rPr>
              <a:t> so that the Son may bring glory to the Father.</a:t>
            </a:r>
          </a:p>
          <a:p>
            <a:pPr marL="0" indent="0">
              <a:buNone/>
            </a:pPr>
            <a:r>
              <a:rPr lang="en-CA" sz="3600" i="1" dirty="0">
                <a:solidFill>
                  <a:schemeClr val="accent3"/>
                </a:solidFill>
              </a:rPr>
              <a:t>	14. You may ask me for </a:t>
            </a:r>
            <a:r>
              <a:rPr lang="en-CA" sz="3600" i="1" u="sng" dirty="0">
                <a:solidFill>
                  <a:schemeClr val="accent3"/>
                </a:solidFill>
              </a:rPr>
              <a:t>anything in my name, and I will do it.</a:t>
            </a:r>
            <a:r>
              <a:rPr lang="en-CA" sz="3600" i="1" dirty="0">
                <a:solidFill>
                  <a:schemeClr val="accent3"/>
                </a:solidFill>
              </a:rPr>
              <a:t>”</a:t>
            </a:r>
          </a:p>
          <a:p>
            <a:pPr marL="0" indent="0">
              <a:buNone/>
            </a:pPr>
            <a:r>
              <a:rPr lang="en-CA" sz="3600" i="1" dirty="0">
                <a:solidFill>
                  <a:schemeClr val="accent3"/>
                </a:solidFill>
              </a:rPr>
              <a:t>					John 14:13,14</a:t>
            </a:r>
          </a:p>
        </p:txBody>
      </p:sp>
    </p:spTree>
    <p:extLst>
      <p:ext uri="{BB962C8B-B14F-4D97-AF65-F5344CB8AC3E}">
        <p14:creationId xmlns:p14="http://schemas.microsoft.com/office/powerpoint/2010/main" val="4249149078"/>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Children</a:t>
            </a:r>
          </a:p>
        </p:txBody>
      </p:sp>
      <p:sp>
        <p:nvSpPr>
          <p:cNvPr id="3" name="Content Placeholder 2"/>
          <p:cNvSpPr>
            <a:spLocks noGrp="1"/>
          </p:cNvSpPr>
          <p:nvPr>
            <p:ph idx="1"/>
          </p:nvPr>
        </p:nvSpPr>
        <p:spPr/>
        <p:txBody>
          <a:bodyPr>
            <a:normAutofit/>
          </a:bodyPr>
          <a:lstStyle/>
          <a:p>
            <a:pPr marL="0" indent="0">
              <a:buNone/>
            </a:pPr>
            <a:r>
              <a:rPr lang="en-CA" sz="3600" i="1" dirty="0">
                <a:solidFill>
                  <a:schemeClr val="accent3"/>
                </a:solidFill>
              </a:rPr>
              <a:t>	“Jesus said, ‘Let the little children come to me, and do not hinder them, for the kingdom of heaven belongs to such as these.”</a:t>
            </a:r>
          </a:p>
          <a:p>
            <a:pPr marL="0" indent="0">
              <a:buNone/>
            </a:pPr>
            <a:r>
              <a:rPr lang="en-CA" sz="3600" i="1" dirty="0">
                <a:solidFill>
                  <a:schemeClr val="accent3"/>
                </a:solidFill>
              </a:rPr>
              <a:t>					Matthew 18:14</a:t>
            </a:r>
          </a:p>
        </p:txBody>
      </p:sp>
    </p:spTree>
    <p:extLst>
      <p:ext uri="{BB962C8B-B14F-4D97-AF65-F5344CB8AC3E}">
        <p14:creationId xmlns:p14="http://schemas.microsoft.com/office/powerpoint/2010/main" val="366306903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Children</a:t>
            </a:r>
          </a:p>
        </p:txBody>
      </p:sp>
      <p:sp>
        <p:nvSpPr>
          <p:cNvPr id="3" name="Content Placeholder 2"/>
          <p:cNvSpPr>
            <a:spLocks noGrp="1"/>
          </p:cNvSpPr>
          <p:nvPr>
            <p:ph idx="1"/>
          </p:nvPr>
        </p:nvSpPr>
        <p:spPr/>
        <p:txBody>
          <a:bodyPr>
            <a:normAutofit/>
          </a:bodyPr>
          <a:lstStyle/>
          <a:p>
            <a:pPr marL="0" indent="0">
              <a:buNone/>
            </a:pPr>
            <a:r>
              <a:rPr lang="en-CA" sz="3600" i="1" dirty="0">
                <a:solidFill>
                  <a:schemeClr val="accent3"/>
                </a:solidFill>
              </a:rPr>
              <a:t>	</a:t>
            </a:r>
            <a:r>
              <a:rPr lang="en-CA" sz="3200" i="1" dirty="0">
                <a:solidFill>
                  <a:schemeClr val="accent3"/>
                </a:solidFill>
              </a:rPr>
              <a:t>“And he said: I tell you the truth, unless you change and become like little children, you will never enter the kingdom of heaven.</a:t>
            </a:r>
          </a:p>
          <a:p>
            <a:pPr marL="0" indent="0">
              <a:buNone/>
            </a:pPr>
            <a:r>
              <a:rPr lang="en-CA" sz="3200" i="1" dirty="0">
                <a:solidFill>
                  <a:schemeClr val="accent3"/>
                </a:solidFill>
              </a:rPr>
              <a:t>	4. Therefore, whoever humbles himself like this child is the greatest in the kingdom of heaven.”</a:t>
            </a:r>
          </a:p>
          <a:p>
            <a:pPr marL="0" indent="0">
              <a:buNone/>
            </a:pPr>
            <a:r>
              <a:rPr lang="en-CA" sz="3200" i="1" dirty="0">
                <a:solidFill>
                  <a:schemeClr val="accent3"/>
                </a:solidFill>
              </a:rPr>
              <a:t>					Matthew 18:3,4</a:t>
            </a:r>
          </a:p>
        </p:txBody>
      </p:sp>
    </p:spTree>
    <p:extLst>
      <p:ext uri="{BB962C8B-B14F-4D97-AF65-F5344CB8AC3E}">
        <p14:creationId xmlns:p14="http://schemas.microsoft.com/office/powerpoint/2010/main" val="165532099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PARALLELISM</a:t>
            </a:r>
            <a:endParaRPr lang="en-US" dirty="0">
              <a:solidFill>
                <a:schemeClr val="accent3">
                  <a:lumMod val="50000"/>
                </a:schemeClr>
              </a:solidFill>
            </a:endParaRPr>
          </a:p>
        </p:txBody>
      </p:sp>
      <p:sp>
        <p:nvSpPr>
          <p:cNvPr id="3" name="Content Placeholder 2"/>
          <p:cNvSpPr>
            <a:spLocks noGrp="1"/>
          </p:cNvSpPr>
          <p:nvPr>
            <p:ph idx="1"/>
          </p:nvPr>
        </p:nvSpPr>
        <p:spPr/>
        <p:txBody>
          <a:bodyPr/>
          <a:lstStyle/>
          <a:p>
            <a:pPr marL="0" indent="0">
              <a:buNone/>
            </a:pPr>
            <a:r>
              <a:rPr lang="en-CA" sz="3600" i="1" dirty="0">
                <a:solidFill>
                  <a:schemeClr val="accent3"/>
                </a:solidFill>
              </a:rPr>
              <a:t>“The LORD is my shepherd - I shall not want.”</a:t>
            </a:r>
          </a:p>
          <a:p>
            <a:pPr marL="0" indent="0">
              <a:buNone/>
            </a:pPr>
            <a:r>
              <a:rPr lang="en-CA" sz="3600" i="1" dirty="0">
                <a:solidFill>
                  <a:schemeClr val="accent3"/>
                </a:solidFill>
              </a:rPr>
              <a:t>						Psalm 23:1</a:t>
            </a:r>
          </a:p>
          <a:p>
            <a:endParaRPr lang="en-CA" i="1" dirty="0">
              <a:solidFill>
                <a:schemeClr val="accent3">
                  <a:lumMod val="75000"/>
                </a:schemeClr>
              </a:solidFill>
            </a:endParaRPr>
          </a:p>
          <a:p>
            <a:pPr marL="0" indent="0">
              <a:buNone/>
            </a:pPr>
            <a:r>
              <a:rPr lang="en-CA" sz="3600" i="1" dirty="0">
                <a:solidFill>
                  <a:schemeClr val="accent3"/>
                </a:solidFill>
              </a:rPr>
              <a:t>“God is our refuge - a very present help in trouble.”</a:t>
            </a:r>
          </a:p>
          <a:p>
            <a:pPr marL="0" indent="0">
              <a:buNone/>
            </a:pPr>
            <a:r>
              <a:rPr lang="en-CA" sz="3600" i="1" dirty="0">
                <a:solidFill>
                  <a:schemeClr val="accent3"/>
                </a:solidFill>
              </a:rPr>
              <a:t>						Psalm 46:1</a:t>
            </a:r>
            <a:endParaRPr lang="en-US" sz="3600" dirty="0">
              <a:solidFill>
                <a:schemeClr val="accent3"/>
              </a:solidFill>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Past Tense</a:t>
            </a:r>
          </a:p>
        </p:txBody>
      </p:sp>
      <p:sp>
        <p:nvSpPr>
          <p:cNvPr id="3" name="Content Placeholder 2"/>
          <p:cNvSpPr>
            <a:spLocks noGrp="1"/>
          </p:cNvSpPr>
          <p:nvPr>
            <p:ph idx="1"/>
          </p:nvPr>
        </p:nvSpPr>
        <p:spPr/>
        <p:txBody>
          <a:bodyPr>
            <a:normAutofit/>
          </a:bodyPr>
          <a:lstStyle/>
          <a:p>
            <a:pPr marL="0" indent="0">
              <a:buNone/>
            </a:pPr>
            <a:r>
              <a:rPr lang="en-CA" dirty="0">
                <a:solidFill>
                  <a:schemeClr val="accent3"/>
                </a:solidFill>
              </a:rPr>
              <a:t>	</a:t>
            </a:r>
            <a:r>
              <a:rPr lang="en-CA" sz="3600" dirty="0">
                <a:solidFill>
                  <a:schemeClr val="accent3"/>
                </a:solidFill>
              </a:rPr>
              <a:t>The kingdom of God is used in the </a:t>
            </a:r>
            <a:r>
              <a:rPr lang="en-CA" sz="3600" b="1" dirty="0">
                <a:solidFill>
                  <a:schemeClr val="accent3"/>
                </a:solidFill>
              </a:rPr>
              <a:t>PAST TENSE.</a:t>
            </a:r>
            <a:r>
              <a:rPr lang="en-CA" sz="3600" dirty="0">
                <a:solidFill>
                  <a:schemeClr val="accent3"/>
                </a:solidFill>
              </a:rPr>
              <a:t> </a:t>
            </a:r>
          </a:p>
          <a:p>
            <a:pPr marL="0" indent="0">
              <a:buNone/>
            </a:pPr>
            <a:r>
              <a:rPr lang="en-CA" sz="3600" i="1" dirty="0">
                <a:solidFill>
                  <a:schemeClr val="accent3"/>
                </a:solidFill>
              </a:rPr>
              <a:t>“I say to you that many will come from the east and the west, and will take their places at the feast with Abraham, Isaac and Jacob in the kingdom of heaven.”</a:t>
            </a:r>
          </a:p>
          <a:p>
            <a:pPr marL="0" indent="0">
              <a:buNone/>
            </a:pPr>
            <a:r>
              <a:rPr lang="en-CA" sz="3600" i="1" dirty="0">
                <a:solidFill>
                  <a:schemeClr val="accent3"/>
                </a:solidFill>
              </a:rPr>
              <a:t>					Matthew 8:11 </a:t>
            </a:r>
            <a:endParaRPr lang="en-US" sz="3600" dirty="0">
              <a:solidFill>
                <a:schemeClr val="accent3"/>
              </a:solidFill>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Past Tense</a:t>
            </a:r>
          </a:p>
        </p:txBody>
      </p:sp>
      <p:sp>
        <p:nvSpPr>
          <p:cNvPr id="3" name="Content Placeholder 2"/>
          <p:cNvSpPr>
            <a:spLocks noGrp="1"/>
          </p:cNvSpPr>
          <p:nvPr>
            <p:ph idx="1"/>
          </p:nvPr>
        </p:nvSpPr>
        <p:spPr/>
        <p:txBody>
          <a:bodyPr>
            <a:normAutofit lnSpcReduction="10000"/>
          </a:bodyPr>
          <a:lstStyle/>
          <a:p>
            <a:pPr marL="0" indent="0">
              <a:buNone/>
            </a:pPr>
            <a:r>
              <a:rPr lang="en-CA" dirty="0">
                <a:solidFill>
                  <a:schemeClr val="accent3"/>
                </a:solidFill>
              </a:rPr>
              <a:t>	</a:t>
            </a:r>
            <a:r>
              <a:rPr lang="en-CA" sz="3600" dirty="0">
                <a:solidFill>
                  <a:schemeClr val="accent3"/>
                </a:solidFill>
              </a:rPr>
              <a:t>The kingdom of God is used in the </a:t>
            </a:r>
            <a:r>
              <a:rPr lang="en-CA" sz="3600" b="1" dirty="0">
                <a:solidFill>
                  <a:schemeClr val="accent3"/>
                </a:solidFill>
              </a:rPr>
              <a:t>PAST TENSE.</a:t>
            </a:r>
            <a:r>
              <a:rPr lang="en-CA" sz="3600" dirty="0">
                <a:solidFill>
                  <a:schemeClr val="accent3"/>
                </a:solidFill>
              </a:rPr>
              <a:t> </a:t>
            </a:r>
          </a:p>
          <a:p>
            <a:pPr marL="0" indent="0">
              <a:buNone/>
            </a:pPr>
            <a:r>
              <a:rPr lang="en-CA" sz="3600" i="1" dirty="0">
                <a:solidFill>
                  <a:schemeClr val="accent3"/>
                </a:solidFill>
              </a:rPr>
              <a:t>“There will be weeping there, and gnashing of teeth, when you see Abraham, Isaac and Jacob and all the prophets in the kingdom of God, but you yourselves thrown out.”</a:t>
            </a:r>
          </a:p>
          <a:p>
            <a:pPr marL="0" indent="0">
              <a:buNone/>
            </a:pPr>
            <a:r>
              <a:rPr lang="en-CA" sz="3600" i="1" dirty="0">
                <a:solidFill>
                  <a:schemeClr val="accent3"/>
                </a:solidFill>
              </a:rPr>
              <a:t>					Luke 13:28</a:t>
            </a:r>
            <a:endParaRPr lang="en-CA" sz="3600" dirty="0">
              <a:solidFill>
                <a:schemeClr val="accent3"/>
              </a:solidFill>
            </a:endParaRPr>
          </a:p>
        </p:txBody>
      </p:sp>
    </p:spTree>
    <p:extLst>
      <p:ext uri="{BB962C8B-B14F-4D97-AF65-F5344CB8AC3E}">
        <p14:creationId xmlns:p14="http://schemas.microsoft.com/office/powerpoint/2010/main" val="29929005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Present Tense</a:t>
            </a:r>
          </a:p>
        </p:txBody>
      </p:sp>
      <p:sp>
        <p:nvSpPr>
          <p:cNvPr id="3" name="Content Placeholder 2"/>
          <p:cNvSpPr>
            <a:spLocks noGrp="1"/>
          </p:cNvSpPr>
          <p:nvPr>
            <p:ph idx="1"/>
          </p:nvPr>
        </p:nvSpPr>
        <p:spPr/>
        <p:txBody>
          <a:bodyPr>
            <a:normAutofit/>
          </a:bodyPr>
          <a:lstStyle/>
          <a:p>
            <a:pPr marL="0" indent="0">
              <a:buNone/>
            </a:pPr>
            <a:r>
              <a:rPr lang="en-CA" dirty="0">
                <a:solidFill>
                  <a:schemeClr val="accent3"/>
                </a:solidFill>
              </a:rPr>
              <a:t>	</a:t>
            </a:r>
            <a:r>
              <a:rPr lang="en-CA" sz="3600" dirty="0">
                <a:solidFill>
                  <a:schemeClr val="accent3"/>
                </a:solidFill>
              </a:rPr>
              <a:t>Secondly, it appears in the </a:t>
            </a:r>
            <a:r>
              <a:rPr lang="en-CA" sz="3600" b="1" dirty="0">
                <a:solidFill>
                  <a:schemeClr val="accent3"/>
                </a:solidFill>
              </a:rPr>
              <a:t>PRESENT TENSE.</a:t>
            </a:r>
          </a:p>
          <a:p>
            <a:endParaRPr lang="en-CA" sz="3600" b="1" dirty="0">
              <a:solidFill>
                <a:schemeClr val="accent3"/>
              </a:solidFill>
            </a:endParaRPr>
          </a:p>
          <a:p>
            <a:pPr marL="0" indent="0">
              <a:buNone/>
            </a:pPr>
            <a:r>
              <a:rPr lang="en-CA" sz="3600" i="1" dirty="0">
                <a:solidFill>
                  <a:schemeClr val="accent3"/>
                </a:solidFill>
              </a:rPr>
              <a:t>	“the time has come he said. ‘The kingdom of God is near. Repent and believe the good news!”</a:t>
            </a:r>
          </a:p>
          <a:p>
            <a:pPr marL="0" indent="0">
              <a:buNone/>
            </a:pPr>
            <a:r>
              <a:rPr lang="en-CA" sz="3600" i="1" dirty="0">
                <a:solidFill>
                  <a:schemeClr val="accent3"/>
                </a:solidFill>
              </a:rPr>
              <a:t>					Mark 1:15</a:t>
            </a:r>
            <a:endParaRPr lang="en-CA" sz="3600" dirty="0">
              <a:solidFill>
                <a:schemeClr val="accent3"/>
              </a:solidFill>
            </a:endParaRPr>
          </a:p>
        </p:txBody>
      </p:sp>
    </p:spTree>
    <p:extLst>
      <p:ext uri="{BB962C8B-B14F-4D97-AF65-F5344CB8AC3E}">
        <p14:creationId xmlns:p14="http://schemas.microsoft.com/office/powerpoint/2010/main" val="18038897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Present Tense</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solidFill>
                  <a:schemeClr val="accent3"/>
                </a:solidFill>
              </a:rPr>
              <a:t>	</a:t>
            </a:r>
            <a:r>
              <a:rPr lang="en-CA" sz="3600" dirty="0">
                <a:solidFill>
                  <a:schemeClr val="accent3"/>
                </a:solidFill>
              </a:rPr>
              <a:t>Secondly, it appears in the </a:t>
            </a:r>
            <a:r>
              <a:rPr lang="en-CA" sz="3600" b="1" dirty="0">
                <a:solidFill>
                  <a:schemeClr val="accent3"/>
                </a:solidFill>
              </a:rPr>
              <a:t>PRESENT TENSE.</a:t>
            </a:r>
          </a:p>
          <a:p>
            <a:pPr marL="0" indent="0">
              <a:buNone/>
            </a:pPr>
            <a:r>
              <a:rPr lang="en-CA" sz="3600" i="1" dirty="0">
                <a:solidFill>
                  <a:schemeClr val="accent3"/>
                </a:solidFill>
              </a:rPr>
              <a:t>“Once having been asked by the Pharisees when the kingdom of God would come, Jesus replied, ‘The kingdom of God does not come with your careful observation, nor will people say, ‘Here it is,’ or ‘There it is,’ because the kingdom of God is within you.”</a:t>
            </a:r>
          </a:p>
          <a:p>
            <a:pPr marL="0" indent="0">
              <a:buNone/>
            </a:pPr>
            <a:r>
              <a:rPr lang="en-CA" sz="3600" i="1" dirty="0">
                <a:solidFill>
                  <a:schemeClr val="accent3"/>
                </a:solidFill>
              </a:rPr>
              <a:t>					Luke 17:21</a:t>
            </a:r>
            <a:endParaRPr lang="en-CA" sz="3600" dirty="0">
              <a:solidFill>
                <a:schemeClr val="accent3"/>
              </a:solidFill>
            </a:endParaRPr>
          </a:p>
        </p:txBody>
      </p:sp>
    </p:spTree>
    <p:extLst>
      <p:ext uri="{BB962C8B-B14F-4D97-AF65-F5344CB8AC3E}">
        <p14:creationId xmlns:p14="http://schemas.microsoft.com/office/powerpoint/2010/main" val="23603690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Future Tense</a:t>
            </a:r>
          </a:p>
        </p:txBody>
      </p:sp>
      <p:sp>
        <p:nvSpPr>
          <p:cNvPr id="3" name="Content Placeholder 2"/>
          <p:cNvSpPr>
            <a:spLocks noGrp="1"/>
          </p:cNvSpPr>
          <p:nvPr>
            <p:ph idx="1"/>
          </p:nvPr>
        </p:nvSpPr>
        <p:spPr/>
        <p:txBody>
          <a:bodyPr>
            <a:normAutofit/>
          </a:bodyPr>
          <a:lstStyle/>
          <a:p>
            <a:pPr marL="0" indent="0">
              <a:buNone/>
            </a:pPr>
            <a:r>
              <a:rPr lang="en-CA" dirty="0">
                <a:solidFill>
                  <a:schemeClr val="accent3"/>
                </a:solidFill>
              </a:rPr>
              <a:t>	</a:t>
            </a:r>
            <a:r>
              <a:rPr lang="en-CA" sz="3600" dirty="0">
                <a:solidFill>
                  <a:schemeClr val="accent3"/>
                </a:solidFill>
              </a:rPr>
              <a:t>Thirdly, the kingdom of God is presented in the </a:t>
            </a:r>
            <a:r>
              <a:rPr lang="en-CA" sz="3600" b="1" dirty="0">
                <a:solidFill>
                  <a:schemeClr val="accent3"/>
                </a:solidFill>
              </a:rPr>
              <a:t>FUTURE TENSE.</a:t>
            </a:r>
            <a:endParaRPr lang="en-CA" sz="3600" dirty="0">
              <a:solidFill>
                <a:schemeClr val="accent3"/>
              </a:solidFill>
            </a:endParaRPr>
          </a:p>
          <a:p>
            <a:endParaRPr lang="en-CA" sz="3600" dirty="0">
              <a:solidFill>
                <a:schemeClr val="accent3"/>
              </a:solidFill>
            </a:endParaRPr>
          </a:p>
          <a:p>
            <a:pPr marL="0" indent="0">
              <a:buNone/>
            </a:pPr>
            <a:r>
              <a:rPr lang="en-CA" sz="3600" i="1" dirty="0">
                <a:solidFill>
                  <a:schemeClr val="accent3"/>
                </a:solidFill>
              </a:rPr>
              <a:t>“I tell you, I will not drink of this fruit of the vine from now until that day when I drink it anew with you in my Father’s kingdom.”</a:t>
            </a:r>
          </a:p>
          <a:p>
            <a:pPr marL="0" indent="0">
              <a:buNone/>
            </a:pPr>
            <a:r>
              <a:rPr lang="en-CA" sz="3600" i="1" dirty="0">
                <a:solidFill>
                  <a:schemeClr val="accent3"/>
                </a:solidFill>
              </a:rPr>
              <a:t>				Matthew 26:29</a:t>
            </a:r>
          </a:p>
        </p:txBody>
      </p:sp>
    </p:spTree>
    <p:extLst>
      <p:ext uri="{BB962C8B-B14F-4D97-AF65-F5344CB8AC3E}">
        <p14:creationId xmlns:p14="http://schemas.microsoft.com/office/powerpoint/2010/main" val="27901734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3"/>
                </a:solidFill>
                <a:effectLst>
                  <a:outerShdw blurRad="38100" dist="38100" dir="2700000" algn="tl">
                    <a:srgbClr val="000000">
                      <a:alpha val="43137"/>
                    </a:srgbClr>
                  </a:outerShdw>
                </a:effectLst>
              </a:rPr>
              <a:t>Future Tense</a:t>
            </a:r>
          </a:p>
        </p:txBody>
      </p:sp>
      <p:sp>
        <p:nvSpPr>
          <p:cNvPr id="3" name="Content Placeholder 2"/>
          <p:cNvSpPr>
            <a:spLocks noGrp="1"/>
          </p:cNvSpPr>
          <p:nvPr>
            <p:ph idx="1"/>
          </p:nvPr>
        </p:nvSpPr>
        <p:spPr/>
        <p:txBody>
          <a:bodyPr>
            <a:normAutofit fontScale="92500"/>
          </a:bodyPr>
          <a:lstStyle/>
          <a:p>
            <a:pPr marL="0" indent="0">
              <a:buNone/>
            </a:pPr>
            <a:r>
              <a:rPr lang="en-CA" dirty="0">
                <a:solidFill>
                  <a:schemeClr val="accent3"/>
                </a:solidFill>
              </a:rPr>
              <a:t>	</a:t>
            </a:r>
            <a:r>
              <a:rPr lang="en-CA" sz="3600" dirty="0">
                <a:solidFill>
                  <a:schemeClr val="accent3"/>
                </a:solidFill>
              </a:rPr>
              <a:t>Thirdly, the kingdom of God is presented in the </a:t>
            </a:r>
            <a:r>
              <a:rPr lang="en-CA" sz="3600" b="1" dirty="0">
                <a:solidFill>
                  <a:schemeClr val="accent3"/>
                </a:solidFill>
              </a:rPr>
              <a:t>FUTURE TENSE.</a:t>
            </a:r>
            <a:endParaRPr lang="en-CA" sz="3600" dirty="0">
              <a:solidFill>
                <a:schemeClr val="accent3"/>
              </a:solidFill>
            </a:endParaRPr>
          </a:p>
          <a:p>
            <a:pPr marL="0" indent="0">
              <a:buNone/>
            </a:pPr>
            <a:r>
              <a:rPr lang="en-CA" sz="3600" i="1" dirty="0">
                <a:solidFill>
                  <a:schemeClr val="accent3"/>
                </a:solidFill>
              </a:rPr>
              <a:t>“The seventh angel sounded his trumpet, and there were loud voices in heaven, which said, The kingdom of this world has become the kingdom of our Lord and of his Christ (Messiah), and he will reign for ever and ever.”</a:t>
            </a:r>
          </a:p>
          <a:p>
            <a:pPr marL="0" indent="0">
              <a:buNone/>
            </a:pPr>
            <a:r>
              <a:rPr lang="en-CA" sz="3600" i="1" dirty="0">
                <a:solidFill>
                  <a:schemeClr val="accent3"/>
                </a:solidFill>
              </a:rPr>
              <a:t>				Revelation 11:15</a:t>
            </a:r>
          </a:p>
        </p:txBody>
      </p:sp>
    </p:spTree>
    <p:extLst>
      <p:ext uri="{BB962C8B-B14F-4D97-AF65-F5344CB8AC3E}">
        <p14:creationId xmlns:p14="http://schemas.microsoft.com/office/powerpoint/2010/main" val="27943588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218"/>
            <a:ext cx="8229600" cy="1143000"/>
          </a:xfrm>
        </p:spPr>
        <p:txBody>
          <a:bodyPr/>
          <a:lstStyle/>
          <a:p>
            <a:r>
              <a:rPr lang="en-US" b="1" dirty="0">
                <a:solidFill>
                  <a:schemeClr val="accent3"/>
                </a:solidFill>
                <a:effectLst>
                  <a:outerShdw blurRad="38100" dist="38100" dir="2700000" algn="tl">
                    <a:srgbClr val="000000">
                      <a:alpha val="43137"/>
                    </a:srgbClr>
                  </a:outerShdw>
                </a:effectLst>
              </a:rPr>
              <a:t>Righteous Prayer</a:t>
            </a:r>
          </a:p>
        </p:txBody>
      </p:sp>
      <p:sp>
        <p:nvSpPr>
          <p:cNvPr id="3" name="Content Placeholder 2"/>
          <p:cNvSpPr>
            <a:spLocks noGrp="1"/>
          </p:cNvSpPr>
          <p:nvPr>
            <p:ph idx="1"/>
          </p:nvPr>
        </p:nvSpPr>
        <p:spPr/>
        <p:txBody>
          <a:bodyPr>
            <a:normAutofit fontScale="85000" lnSpcReduction="20000"/>
          </a:bodyPr>
          <a:lstStyle/>
          <a:p>
            <a:pPr marL="0" indent="0">
              <a:buNone/>
            </a:pPr>
            <a:r>
              <a:rPr lang="en-CA" dirty="0"/>
              <a:t>	</a:t>
            </a:r>
            <a:r>
              <a:rPr lang="en-CA" sz="3600" dirty="0">
                <a:solidFill>
                  <a:schemeClr val="accent3"/>
                </a:solidFill>
              </a:rPr>
              <a:t>Jesus was giving His disciples the key to effective prayer. </a:t>
            </a:r>
          </a:p>
          <a:p>
            <a:pPr marL="0" indent="0">
              <a:buNone/>
            </a:pPr>
            <a:r>
              <a:rPr lang="en-CA" sz="3600" dirty="0">
                <a:solidFill>
                  <a:schemeClr val="accent3"/>
                </a:solidFill>
              </a:rPr>
              <a:t>	James also reinforced this truth when he wrote,</a:t>
            </a:r>
          </a:p>
          <a:p>
            <a:endParaRPr lang="en-CA" sz="3600" dirty="0">
              <a:solidFill>
                <a:schemeClr val="accent3"/>
              </a:solidFill>
            </a:endParaRPr>
          </a:p>
          <a:p>
            <a:pPr marL="0" indent="0">
              <a:buNone/>
            </a:pPr>
            <a:r>
              <a:rPr lang="en-CA" sz="3600" i="1" dirty="0">
                <a:solidFill>
                  <a:schemeClr val="accent3"/>
                </a:solidFill>
              </a:rPr>
              <a:t>“The effectual fervent prayer of a righteous man, </a:t>
            </a:r>
            <a:r>
              <a:rPr lang="en-CA" sz="3600" i="1" dirty="0" err="1">
                <a:solidFill>
                  <a:schemeClr val="accent3"/>
                </a:solidFill>
              </a:rPr>
              <a:t>availeth</a:t>
            </a:r>
            <a:r>
              <a:rPr lang="en-CA" sz="3600" i="1" dirty="0">
                <a:solidFill>
                  <a:schemeClr val="accent3"/>
                </a:solidFill>
              </a:rPr>
              <a:t> much.”  KJV</a:t>
            </a:r>
          </a:p>
          <a:p>
            <a:pPr marL="0" indent="0">
              <a:buNone/>
            </a:pPr>
            <a:r>
              <a:rPr lang="en-CA" sz="3600" i="1" dirty="0">
                <a:solidFill>
                  <a:schemeClr val="accent3"/>
                </a:solidFill>
              </a:rPr>
              <a:t>“The prayer </a:t>
            </a:r>
            <a:r>
              <a:rPr lang="en-CA" sz="3600" i="1" u="sng" dirty="0">
                <a:solidFill>
                  <a:schemeClr val="accent3"/>
                </a:solidFill>
              </a:rPr>
              <a:t>of a righteous man</a:t>
            </a:r>
            <a:r>
              <a:rPr lang="en-CA" sz="3600" i="1" dirty="0">
                <a:solidFill>
                  <a:schemeClr val="accent3"/>
                </a:solidFill>
              </a:rPr>
              <a:t> is powerful and effective.” </a:t>
            </a:r>
            <a:r>
              <a:rPr lang="en-CA" sz="3600" i="1" dirty="0" err="1">
                <a:solidFill>
                  <a:schemeClr val="accent3"/>
                </a:solidFill>
              </a:rPr>
              <a:t>NIV</a:t>
            </a:r>
            <a:endParaRPr lang="en-CA" sz="3600" i="1" dirty="0">
              <a:solidFill>
                <a:schemeClr val="accent3"/>
              </a:solidFill>
            </a:endParaRPr>
          </a:p>
          <a:p>
            <a:pPr marL="0" indent="0">
              <a:buNone/>
            </a:pPr>
            <a:r>
              <a:rPr lang="en-CA" sz="3600" i="1" dirty="0">
                <a:solidFill>
                  <a:schemeClr val="accent3"/>
                </a:solidFill>
              </a:rPr>
              <a:t>					James 5:16</a:t>
            </a:r>
            <a:endParaRPr lang="en-US" sz="3600" dirty="0">
              <a:solidFill>
                <a:schemeClr val="accent3"/>
              </a:solidFill>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BsPlan_ps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B852922-DE84-443C-ACF9-B65630A64AB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 (Burgundy Wave design)</Template>
  <TotalTime>53</TotalTime>
  <Words>66</Words>
  <Application>Microsoft Office PowerPoint</Application>
  <PresentationFormat>On-screen Show (4:3)</PresentationFormat>
  <Paragraphs>61</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BsPlan_psn</vt:lpstr>
      <vt:lpstr>Custom Design</vt:lpstr>
      <vt:lpstr>THE LORD’S PRAYER - Part III  The Power of Prayer</vt:lpstr>
      <vt:lpstr>PARALLELISM</vt:lpstr>
      <vt:lpstr>Past Tense</vt:lpstr>
      <vt:lpstr>Past Tense</vt:lpstr>
      <vt:lpstr>Present Tense</vt:lpstr>
      <vt:lpstr>Present Tense</vt:lpstr>
      <vt:lpstr>Future Tense</vt:lpstr>
      <vt:lpstr>Future Tense</vt:lpstr>
      <vt:lpstr>Righteous Prayer</vt:lpstr>
      <vt:lpstr>Righteous Prayer</vt:lpstr>
      <vt:lpstr>Key Verse</vt:lpstr>
      <vt:lpstr>Righteous Life</vt:lpstr>
      <vt:lpstr>Righteous Request</vt:lpstr>
      <vt:lpstr>Righteous Children</vt:lpstr>
      <vt:lpstr>Righteous Children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PRAYER - Part III  The Power of Prayer</dc:title>
  <dc:creator>Brad Montsion</dc:creator>
  <cp:keywords/>
  <cp:lastModifiedBy>Brad Montsion</cp:lastModifiedBy>
  <cp:revision>10</cp:revision>
  <dcterms:created xsi:type="dcterms:W3CDTF">2018-03-11T03:50:53Z</dcterms:created>
  <dcterms:modified xsi:type="dcterms:W3CDTF">2018-03-11T04:44:10Z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TC103852689990</vt:lpwstr>
  </property>
</Properties>
</file>