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  <p:sldMasterId id="2147483660" r:id="rId3"/>
  </p:sldMasterIdLst>
  <p:handoutMasterIdLst>
    <p:handoutMasterId r:id="rId15"/>
  </p:handoutMasterIdLst>
  <p:sldIdLst>
    <p:sldId id="256" r:id="rId4"/>
    <p:sldId id="260" r:id="rId5"/>
    <p:sldId id="278" r:id="rId6"/>
    <p:sldId id="279" r:id="rId7"/>
    <p:sldId id="280" r:id="rId8"/>
    <p:sldId id="281" r:id="rId9"/>
    <p:sldId id="282" r:id="rId10"/>
    <p:sldId id="283" r:id="rId11"/>
    <p:sldId id="284" r:id="rId12"/>
    <p:sldId id="285" r:id="rId13"/>
    <p:sldId id="286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>
      <p:cViewPr varScale="1">
        <p:scale>
          <a:sx n="80" d="100"/>
          <a:sy n="80" d="100"/>
        </p:scale>
        <p:origin x="101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8" d="100"/>
          <a:sy n="78" d="100"/>
        </p:scale>
        <p:origin x="-2070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2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4FF8FC-8473-4DFD-87CC-D576DA80B410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422161-F0FA-48FB-AB7F-FA9B9B1E1F9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Freeform 7"/>
          <p:cNvSpPr>
            <a:spLocks/>
          </p:cNvSpPr>
          <p:nvPr userDrawn="1"/>
        </p:nvSpPr>
        <p:spPr bwMode="auto">
          <a:xfrm>
            <a:off x="-38100" y="463550"/>
            <a:ext cx="9182100" cy="6419850"/>
          </a:xfrm>
          <a:custGeom>
            <a:avLst/>
            <a:gdLst/>
            <a:ahLst/>
            <a:cxnLst>
              <a:cxn ang="0">
                <a:pos x="17280" y="12123"/>
              </a:cxn>
              <a:cxn ang="0">
                <a:pos x="0" y="12132"/>
              </a:cxn>
              <a:cxn ang="0">
                <a:pos x="2" y="4163"/>
              </a:cxn>
              <a:cxn ang="0">
                <a:pos x="262" y="3633"/>
              </a:cxn>
              <a:cxn ang="0">
                <a:pos x="567" y="3147"/>
              </a:cxn>
              <a:cxn ang="0">
                <a:pos x="912" y="2704"/>
              </a:cxn>
              <a:cxn ang="0">
                <a:pos x="1295" y="2299"/>
              </a:cxn>
              <a:cxn ang="0">
                <a:pos x="1714" y="1931"/>
              </a:cxn>
              <a:cxn ang="0">
                <a:pos x="2166" y="1602"/>
              </a:cxn>
              <a:cxn ang="0">
                <a:pos x="2649" y="1308"/>
              </a:cxn>
              <a:cxn ang="0">
                <a:pos x="3160" y="1048"/>
              </a:cxn>
              <a:cxn ang="0">
                <a:pos x="3696" y="820"/>
              </a:cxn>
              <a:cxn ang="0">
                <a:pos x="4255" y="623"/>
              </a:cxn>
              <a:cxn ang="0">
                <a:pos x="4835" y="457"/>
              </a:cxn>
              <a:cxn ang="0">
                <a:pos x="5433" y="319"/>
              </a:cxn>
              <a:cxn ang="0">
                <a:pos x="6047" y="207"/>
              </a:cxn>
              <a:cxn ang="0">
                <a:pos x="6673" y="121"/>
              </a:cxn>
              <a:cxn ang="0">
                <a:pos x="7311" y="59"/>
              </a:cxn>
              <a:cxn ang="0">
                <a:pos x="7955" y="19"/>
              </a:cxn>
              <a:cxn ang="0">
                <a:pos x="8605" y="0"/>
              </a:cxn>
              <a:cxn ang="0">
                <a:pos x="9259" y="1"/>
              </a:cxn>
              <a:cxn ang="0">
                <a:pos x="9911" y="20"/>
              </a:cxn>
              <a:cxn ang="0">
                <a:pos x="10562" y="55"/>
              </a:cxn>
              <a:cxn ang="0">
                <a:pos x="11209" y="107"/>
              </a:cxn>
              <a:cxn ang="0">
                <a:pos x="11848" y="172"/>
              </a:cxn>
              <a:cxn ang="0">
                <a:pos x="12477" y="250"/>
              </a:cxn>
              <a:cxn ang="0">
                <a:pos x="13094" y="338"/>
              </a:cxn>
              <a:cxn ang="0">
                <a:pos x="13695" y="435"/>
              </a:cxn>
              <a:cxn ang="0">
                <a:pos x="14280" y="542"/>
              </a:cxn>
              <a:cxn ang="0">
                <a:pos x="14845" y="655"/>
              </a:cxn>
              <a:cxn ang="0">
                <a:pos x="15387" y="772"/>
              </a:cxn>
              <a:cxn ang="0">
                <a:pos x="15904" y="894"/>
              </a:cxn>
              <a:cxn ang="0">
                <a:pos x="16393" y="1019"/>
              </a:cxn>
              <a:cxn ang="0">
                <a:pos x="16853" y="1144"/>
              </a:cxn>
              <a:cxn ang="0">
                <a:pos x="17280" y="1268"/>
              </a:cxn>
              <a:cxn ang="0">
                <a:pos x="17280" y="1980"/>
              </a:cxn>
              <a:cxn ang="0">
                <a:pos x="17280" y="2678"/>
              </a:cxn>
              <a:cxn ang="0">
                <a:pos x="17280" y="3364"/>
              </a:cxn>
              <a:cxn ang="0">
                <a:pos x="17280" y="4043"/>
              </a:cxn>
              <a:cxn ang="0">
                <a:pos x="17280" y="4712"/>
              </a:cxn>
              <a:cxn ang="0">
                <a:pos x="17280" y="5377"/>
              </a:cxn>
              <a:cxn ang="0">
                <a:pos x="17280" y="6038"/>
              </a:cxn>
              <a:cxn ang="0">
                <a:pos x="17280" y="6696"/>
              </a:cxn>
              <a:cxn ang="0">
                <a:pos x="17280" y="7355"/>
              </a:cxn>
              <a:cxn ang="0">
                <a:pos x="17280" y="8015"/>
              </a:cxn>
              <a:cxn ang="0">
                <a:pos x="17280" y="8680"/>
              </a:cxn>
              <a:cxn ang="0">
                <a:pos x="17280" y="9350"/>
              </a:cxn>
              <a:cxn ang="0">
                <a:pos x="17280" y="10027"/>
              </a:cxn>
              <a:cxn ang="0">
                <a:pos x="17280" y="10714"/>
              </a:cxn>
              <a:cxn ang="0">
                <a:pos x="17280" y="11413"/>
              </a:cxn>
              <a:cxn ang="0">
                <a:pos x="17280" y="12123"/>
              </a:cxn>
            </a:cxnLst>
            <a:rect l="0" t="0" r="r" b="b"/>
            <a:pathLst>
              <a:path w="17280" h="12132">
                <a:moveTo>
                  <a:pt x="17280" y="12123"/>
                </a:moveTo>
                <a:lnTo>
                  <a:pt x="0" y="12132"/>
                </a:lnTo>
                <a:lnTo>
                  <a:pt x="2" y="4163"/>
                </a:lnTo>
                <a:lnTo>
                  <a:pt x="262" y="3633"/>
                </a:lnTo>
                <a:lnTo>
                  <a:pt x="567" y="3147"/>
                </a:lnTo>
                <a:lnTo>
                  <a:pt x="912" y="2704"/>
                </a:lnTo>
                <a:lnTo>
                  <a:pt x="1295" y="2299"/>
                </a:lnTo>
                <a:lnTo>
                  <a:pt x="1714" y="1931"/>
                </a:lnTo>
                <a:lnTo>
                  <a:pt x="2166" y="1602"/>
                </a:lnTo>
                <a:lnTo>
                  <a:pt x="2649" y="1308"/>
                </a:lnTo>
                <a:lnTo>
                  <a:pt x="3160" y="1048"/>
                </a:lnTo>
                <a:lnTo>
                  <a:pt x="3696" y="820"/>
                </a:lnTo>
                <a:lnTo>
                  <a:pt x="4255" y="623"/>
                </a:lnTo>
                <a:lnTo>
                  <a:pt x="4835" y="457"/>
                </a:lnTo>
                <a:lnTo>
                  <a:pt x="5433" y="319"/>
                </a:lnTo>
                <a:lnTo>
                  <a:pt x="6047" y="207"/>
                </a:lnTo>
                <a:lnTo>
                  <a:pt x="6673" y="121"/>
                </a:lnTo>
                <a:lnTo>
                  <a:pt x="7311" y="59"/>
                </a:lnTo>
                <a:lnTo>
                  <a:pt x="7955" y="19"/>
                </a:lnTo>
                <a:lnTo>
                  <a:pt x="8605" y="0"/>
                </a:lnTo>
                <a:lnTo>
                  <a:pt x="9259" y="1"/>
                </a:lnTo>
                <a:lnTo>
                  <a:pt x="9911" y="20"/>
                </a:lnTo>
                <a:lnTo>
                  <a:pt x="10562" y="55"/>
                </a:lnTo>
                <a:lnTo>
                  <a:pt x="11209" y="107"/>
                </a:lnTo>
                <a:lnTo>
                  <a:pt x="11848" y="172"/>
                </a:lnTo>
                <a:lnTo>
                  <a:pt x="12477" y="250"/>
                </a:lnTo>
                <a:lnTo>
                  <a:pt x="13094" y="338"/>
                </a:lnTo>
                <a:lnTo>
                  <a:pt x="13695" y="435"/>
                </a:lnTo>
                <a:lnTo>
                  <a:pt x="14280" y="542"/>
                </a:lnTo>
                <a:lnTo>
                  <a:pt x="14845" y="655"/>
                </a:lnTo>
                <a:lnTo>
                  <a:pt x="15387" y="772"/>
                </a:lnTo>
                <a:lnTo>
                  <a:pt x="15904" y="894"/>
                </a:lnTo>
                <a:lnTo>
                  <a:pt x="16393" y="1019"/>
                </a:lnTo>
                <a:lnTo>
                  <a:pt x="16853" y="1144"/>
                </a:lnTo>
                <a:lnTo>
                  <a:pt x="17280" y="1268"/>
                </a:lnTo>
                <a:lnTo>
                  <a:pt x="17280" y="1980"/>
                </a:lnTo>
                <a:lnTo>
                  <a:pt x="17280" y="2678"/>
                </a:lnTo>
                <a:lnTo>
                  <a:pt x="17280" y="3364"/>
                </a:lnTo>
                <a:lnTo>
                  <a:pt x="17280" y="4043"/>
                </a:lnTo>
                <a:lnTo>
                  <a:pt x="17280" y="4712"/>
                </a:lnTo>
                <a:lnTo>
                  <a:pt x="17280" y="5377"/>
                </a:lnTo>
                <a:lnTo>
                  <a:pt x="17280" y="6038"/>
                </a:lnTo>
                <a:lnTo>
                  <a:pt x="17280" y="6696"/>
                </a:lnTo>
                <a:lnTo>
                  <a:pt x="17280" y="7355"/>
                </a:lnTo>
                <a:lnTo>
                  <a:pt x="17280" y="8015"/>
                </a:lnTo>
                <a:lnTo>
                  <a:pt x="17280" y="8680"/>
                </a:lnTo>
                <a:lnTo>
                  <a:pt x="17280" y="9350"/>
                </a:lnTo>
                <a:lnTo>
                  <a:pt x="17280" y="10027"/>
                </a:lnTo>
                <a:lnTo>
                  <a:pt x="17280" y="10714"/>
                </a:lnTo>
                <a:lnTo>
                  <a:pt x="17280" y="11413"/>
                </a:lnTo>
                <a:lnTo>
                  <a:pt x="17280" y="12123"/>
                </a:lnTo>
                <a:close/>
              </a:path>
            </a:pathLst>
          </a:custGeom>
          <a:solidFill>
            <a:schemeClr val="accent3">
              <a:lumMod val="5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 userDrawn="1">
            <p:ph type="ctrTitle"/>
          </p:nvPr>
        </p:nvSpPr>
        <p:spPr>
          <a:xfrm>
            <a:off x="685800" y="1143000"/>
            <a:ext cx="7772400" cy="646331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/>
          </p:nvPr>
        </p:nvSpPr>
        <p:spPr>
          <a:xfrm>
            <a:off x="685800" y="1828800"/>
            <a:ext cx="7772400" cy="461665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accent5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 userDrawn="1">
            <p:ph type="dt" sz="half" idx="10"/>
          </p:nvPr>
        </p:nvSpPr>
        <p:spPr>
          <a:xfrm>
            <a:off x="457200" y="6324600"/>
            <a:ext cx="2133600" cy="365125"/>
          </a:xfrm>
        </p:spPr>
        <p:txBody>
          <a:bodyPr/>
          <a:lstStyle/>
          <a:p>
            <a:fld id="{11188646-8CEC-4AE4-B1E7-ADF9D885FD96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6ECF81E8-6DE5-4C92-89BE-5D6CD56A8BF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5" name="Freeform 9"/>
          <p:cNvSpPr>
            <a:spLocks/>
          </p:cNvSpPr>
          <p:nvPr userDrawn="1"/>
        </p:nvSpPr>
        <p:spPr bwMode="auto">
          <a:xfrm flipV="1">
            <a:off x="-25400" y="4889500"/>
            <a:ext cx="8839200" cy="3276600"/>
          </a:xfrm>
          <a:custGeom>
            <a:avLst/>
            <a:gdLst/>
            <a:ahLst/>
            <a:cxnLst>
              <a:cxn ang="0">
                <a:pos x="0" y="2527"/>
              </a:cxn>
              <a:cxn ang="0">
                <a:pos x="6913" y="3360"/>
              </a:cxn>
              <a:cxn ang="0">
                <a:pos x="0" y="2144"/>
              </a:cxn>
              <a:cxn ang="0">
                <a:pos x="0" y="2527"/>
              </a:cxn>
            </a:cxnLst>
            <a:rect l="0" t="0" r="r" b="b"/>
            <a:pathLst>
              <a:path w="6913" h="3360">
                <a:moveTo>
                  <a:pt x="0" y="2527"/>
                </a:moveTo>
                <a:cubicBezTo>
                  <a:pt x="5458" y="360"/>
                  <a:pt x="6913" y="3360"/>
                  <a:pt x="6913" y="3360"/>
                </a:cubicBezTo>
                <a:cubicBezTo>
                  <a:pt x="6913" y="3360"/>
                  <a:pt x="5593" y="0"/>
                  <a:pt x="0" y="2144"/>
                </a:cubicBezTo>
                <a:cubicBezTo>
                  <a:pt x="0" y="2144"/>
                  <a:pt x="0" y="2197"/>
                  <a:pt x="0" y="2527"/>
                </a:cubicBezTo>
                <a:close/>
              </a:path>
            </a:pathLst>
          </a:custGeom>
          <a:solidFill>
            <a:schemeClr val="accent4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" name="Freeform 8"/>
          <p:cNvSpPr>
            <a:spLocks/>
          </p:cNvSpPr>
          <p:nvPr userDrawn="1"/>
        </p:nvSpPr>
        <p:spPr bwMode="auto">
          <a:xfrm flipV="1">
            <a:off x="-25400" y="4786406"/>
            <a:ext cx="9144000" cy="3227294"/>
          </a:xfrm>
          <a:custGeom>
            <a:avLst/>
            <a:gdLst/>
            <a:ahLst/>
            <a:cxnLst>
              <a:cxn ang="0">
                <a:pos x="0" y="2527"/>
              </a:cxn>
              <a:cxn ang="0">
                <a:pos x="6913" y="3360"/>
              </a:cxn>
              <a:cxn ang="0">
                <a:pos x="0" y="2144"/>
              </a:cxn>
              <a:cxn ang="0">
                <a:pos x="0" y="2527"/>
              </a:cxn>
            </a:cxnLst>
            <a:rect l="0" t="0" r="r" b="b"/>
            <a:pathLst>
              <a:path w="6913" h="3360">
                <a:moveTo>
                  <a:pt x="0" y="2527"/>
                </a:moveTo>
                <a:cubicBezTo>
                  <a:pt x="5458" y="360"/>
                  <a:pt x="6913" y="3360"/>
                  <a:pt x="6913" y="3360"/>
                </a:cubicBezTo>
                <a:cubicBezTo>
                  <a:pt x="6913" y="3360"/>
                  <a:pt x="5593" y="0"/>
                  <a:pt x="0" y="2144"/>
                </a:cubicBezTo>
                <a:cubicBezTo>
                  <a:pt x="0" y="2144"/>
                  <a:pt x="0" y="2197"/>
                  <a:pt x="0" y="2527"/>
                </a:cubicBezTo>
                <a:close/>
              </a:path>
            </a:pathLst>
          </a:custGeom>
          <a:solidFill>
            <a:schemeClr val="accent4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" name="Freeform 5"/>
          <p:cNvSpPr>
            <a:spLocks/>
          </p:cNvSpPr>
          <p:nvPr userDrawn="1"/>
        </p:nvSpPr>
        <p:spPr bwMode="auto">
          <a:xfrm>
            <a:off x="1588" y="268288"/>
            <a:ext cx="9142413" cy="1760538"/>
          </a:xfrm>
          <a:custGeom>
            <a:avLst/>
            <a:gdLst/>
            <a:ahLst/>
            <a:cxnLst>
              <a:cxn ang="0">
                <a:pos x="16021" y="1568"/>
              </a:cxn>
              <a:cxn ang="0">
                <a:pos x="13697" y="1059"/>
              </a:cxn>
              <a:cxn ang="0">
                <a:pos x="11579" y="742"/>
              </a:cxn>
              <a:cxn ang="0">
                <a:pos x="9687" y="572"/>
              </a:cxn>
              <a:cxn ang="0">
                <a:pos x="7979" y="551"/>
              </a:cxn>
              <a:cxn ang="0">
                <a:pos x="6478" y="636"/>
              </a:cxn>
              <a:cxn ang="0">
                <a:pos x="5163" y="806"/>
              </a:cxn>
              <a:cxn ang="0">
                <a:pos x="4031" y="1059"/>
              </a:cxn>
              <a:cxn ang="0">
                <a:pos x="3044" y="1377"/>
              </a:cxn>
              <a:cxn ang="0">
                <a:pos x="2221" y="1716"/>
              </a:cxn>
              <a:cxn ang="0">
                <a:pos x="1543" y="2055"/>
              </a:cxn>
              <a:cxn ang="0">
                <a:pos x="987" y="2415"/>
              </a:cxn>
              <a:cxn ang="0">
                <a:pos x="576" y="2733"/>
              </a:cxn>
              <a:cxn ang="0">
                <a:pos x="288" y="2987"/>
              </a:cxn>
              <a:cxn ang="0">
                <a:pos x="82" y="3199"/>
              </a:cxn>
              <a:cxn ang="0">
                <a:pos x="0" y="3305"/>
              </a:cxn>
              <a:cxn ang="0">
                <a:pos x="0" y="3305"/>
              </a:cxn>
              <a:cxn ang="0">
                <a:pos x="82" y="3178"/>
              </a:cxn>
              <a:cxn ang="0">
                <a:pos x="267" y="2945"/>
              </a:cxn>
              <a:cxn ang="0">
                <a:pos x="535" y="2648"/>
              </a:cxn>
              <a:cxn ang="0">
                <a:pos x="946" y="2289"/>
              </a:cxn>
              <a:cxn ang="0">
                <a:pos x="1460" y="1886"/>
              </a:cxn>
              <a:cxn ang="0">
                <a:pos x="2118" y="1483"/>
              </a:cxn>
              <a:cxn ang="0">
                <a:pos x="2921" y="1081"/>
              </a:cxn>
              <a:cxn ang="0">
                <a:pos x="3887" y="720"/>
              </a:cxn>
              <a:cxn ang="0">
                <a:pos x="5018" y="403"/>
              </a:cxn>
              <a:cxn ang="0">
                <a:pos x="6335" y="170"/>
              </a:cxn>
              <a:cxn ang="0">
                <a:pos x="7836" y="22"/>
              </a:cxn>
              <a:cxn ang="0">
                <a:pos x="9543" y="22"/>
              </a:cxn>
              <a:cxn ang="0">
                <a:pos x="11476" y="149"/>
              </a:cxn>
              <a:cxn ang="0">
                <a:pos x="13615" y="424"/>
              </a:cxn>
              <a:cxn ang="0">
                <a:pos x="15980" y="911"/>
              </a:cxn>
              <a:cxn ang="0">
                <a:pos x="17276" y="1251"/>
              </a:cxn>
              <a:cxn ang="0">
                <a:pos x="17276" y="1356"/>
              </a:cxn>
              <a:cxn ang="0">
                <a:pos x="17276" y="1547"/>
              </a:cxn>
              <a:cxn ang="0">
                <a:pos x="17276" y="1886"/>
              </a:cxn>
            </a:cxnLst>
            <a:rect l="0" t="0" r="r" b="b"/>
            <a:pathLst>
              <a:path w="17276" h="3326">
                <a:moveTo>
                  <a:pt x="17276" y="1886"/>
                </a:moveTo>
                <a:lnTo>
                  <a:pt x="16021" y="1568"/>
                </a:lnTo>
                <a:lnTo>
                  <a:pt x="14829" y="1293"/>
                </a:lnTo>
                <a:lnTo>
                  <a:pt x="13697" y="1059"/>
                </a:lnTo>
                <a:lnTo>
                  <a:pt x="12607" y="890"/>
                </a:lnTo>
                <a:lnTo>
                  <a:pt x="11579" y="742"/>
                </a:lnTo>
                <a:lnTo>
                  <a:pt x="10612" y="636"/>
                </a:lnTo>
                <a:lnTo>
                  <a:pt x="9687" y="572"/>
                </a:lnTo>
                <a:lnTo>
                  <a:pt x="8802" y="551"/>
                </a:lnTo>
                <a:lnTo>
                  <a:pt x="7979" y="551"/>
                </a:lnTo>
                <a:lnTo>
                  <a:pt x="7219" y="572"/>
                </a:lnTo>
                <a:lnTo>
                  <a:pt x="6478" y="636"/>
                </a:lnTo>
                <a:lnTo>
                  <a:pt x="5800" y="700"/>
                </a:lnTo>
                <a:lnTo>
                  <a:pt x="5163" y="806"/>
                </a:lnTo>
                <a:lnTo>
                  <a:pt x="4565" y="932"/>
                </a:lnTo>
                <a:lnTo>
                  <a:pt x="4031" y="1059"/>
                </a:lnTo>
                <a:lnTo>
                  <a:pt x="3517" y="1207"/>
                </a:lnTo>
                <a:lnTo>
                  <a:pt x="3044" y="1377"/>
                </a:lnTo>
                <a:lnTo>
                  <a:pt x="2612" y="1526"/>
                </a:lnTo>
                <a:lnTo>
                  <a:pt x="2221" y="1716"/>
                </a:lnTo>
                <a:lnTo>
                  <a:pt x="1851" y="1886"/>
                </a:lnTo>
                <a:lnTo>
                  <a:pt x="1543" y="2055"/>
                </a:lnTo>
                <a:lnTo>
                  <a:pt x="1254" y="2246"/>
                </a:lnTo>
                <a:lnTo>
                  <a:pt x="987" y="2415"/>
                </a:lnTo>
                <a:lnTo>
                  <a:pt x="781" y="2564"/>
                </a:lnTo>
                <a:lnTo>
                  <a:pt x="576" y="2733"/>
                </a:lnTo>
                <a:lnTo>
                  <a:pt x="412" y="2860"/>
                </a:lnTo>
                <a:lnTo>
                  <a:pt x="288" y="2987"/>
                </a:lnTo>
                <a:lnTo>
                  <a:pt x="164" y="3093"/>
                </a:lnTo>
                <a:lnTo>
                  <a:pt x="82" y="3199"/>
                </a:lnTo>
                <a:lnTo>
                  <a:pt x="41" y="3263"/>
                </a:lnTo>
                <a:lnTo>
                  <a:pt x="0" y="3305"/>
                </a:lnTo>
                <a:lnTo>
                  <a:pt x="0" y="3326"/>
                </a:lnTo>
                <a:lnTo>
                  <a:pt x="0" y="3305"/>
                </a:lnTo>
                <a:lnTo>
                  <a:pt x="21" y="3263"/>
                </a:lnTo>
                <a:lnTo>
                  <a:pt x="82" y="3178"/>
                </a:lnTo>
                <a:lnTo>
                  <a:pt x="164" y="3073"/>
                </a:lnTo>
                <a:lnTo>
                  <a:pt x="267" y="2945"/>
                </a:lnTo>
                <a:lnTo>
                  <a:pt x="390" y="2818"/>
                </a:lnTo>
                <a:lnTo>
                  <a:pt x="535" y="2648"/>
                </a:lnTo>
                <a:lnTo>
                  <a:pt x="720" y="2479"/>
                </a:lnTo>
                <a:lnTo>
                  <a:pt x="946" y="2289"/>
                </a:lnTo>
                <a:lnTo>
                  <a:pt x="1172" y="2097"/>
                </a:lnTo>
                <a:lnTo>
                  <a:pt x="1460" y="1886"/>
                </a:lnTo>
                <a:lnTo>
                  <a:pt x="1768" y="1696"/>
                </a:lnTo>
                <a:lnTo>
                  <a:pt x="2118" y="1483"/>
                </a:lnTo>
                <a:lnTo>
                  <a:pt x="2509" y="1271"/>
                </a:lnTo>
                <a:lnTo>
                  <a:pt x="2921" y="1081"/>
                </a:lnTo>
                <a:lnTo>
                  <a:pt x="3394" y="890"/>
                </a:lnTo>
                <a:lnTo>
                  <a:pt x="3887" y="720"/>
                </a:lnTo>
                <a:lnTo>
                  <a:pt x="4442" y="551"/>
                </a:lnTo>
                <a:lnTo>
                  <a:pt x="5018" y="403"/>
                </a:lnTo>
                <a:lnTo>
                  <a:pt x="5656" y="275"/>
                </a:lnTo>
                <a:lnTo>
                  <a:pt x="6335" y="170"/>
                </a:lnTo>
                <a:lnTo>
                  <a:pt x="7075" y="85"/>
                </a:lnTo>
                <a:lnTo>
                  <a:pt x="7836" y="22"/>
                </a:lnTo>
                <a:lnTo>
                  <a:pt x="8679" y="0"/>
                </a:lnTo>
                <a:lnTo>
                  <a:pt x="9543" y="22"/>
                </a:lnTo>
                <a:lnTo>
                  <a:pt x="10489" y="64"/>
                </a:lnTo>
                <a:lnTo>
                  <a:pt x="11476" y="149"/>
                </a:lnTo>
                <a:lnTo>
                  <a:pt x="12505" y="255"/>
                </a:lnTo>
                <a:lnTo>
                  <a:pt x="13615" y="424"/>
                </a:lnTo>
                <a:lnTo>
                  <a:pt x="14767" y="657"/>
                </a:lnTo>
                <a:lnTo>
                  <a:pt x="15980" y="911"/>
                </a:lnTo>
                <a:lnTo>
                  <a:pt x="17276" y="1229"/>
                </a:lnTo>
                <a:lnTo>
                  <a:pt x="17276" y="1251"/>
                </a:lnTo>
                <a:lnTo>
                  <a:pt x="17276" y="1293"/>
                </a:lnTo>
                <a:lnTo>
                  <a:pt x="17276" y="1356"/>
                </a:lnTo>
                <a:lnTo>
                  <a:pt x="17276" y="1441"/>
                </a:lnTo>
                <a:lnTo>
                  <a:pt x="17276" y="1547"/>
                </a:lnTo>
                <a:lnTo>
                  <a:pt x="17276" y="1696"/>
                </a:lnTo>
                <a:lnTo>
                  <a:pt x="17276" y="1886"/>
                </a:ln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" name="Freeform 6"/>
          <p:cNvSpPr>
            <a:spLocks/>
          </p:cNvSpPr>
          <p:nvPr userDrawn="1"/>
        </p:nvSpPr>
        <p:spPr bwMode="auto">
          <a:xfrm>
            <a:off x="523875" y="190500"/>
            <a:ext cx="8620125" cy="1658938"/>
          </a:xfrm>
          <a:custGeom>
            <a:avLst/>
            <a:gdLst/>
            <a:ahLst/>
            <a:cxnLst>
              <a:cxn ang="0">
                <a:pos x="15096" y="1483"/>
              </a:cxn>
              <a:cxn ang="0">
                <a:pos x="12916" y="1017"/>
              </a:cxn>
              <a:cxn ang="0">
                <a:pos x="10921" y="699"/>
              </a:cxn>
              <a:cxn ang="0">
                <a:pos x="9132" y="551"/>
              </a:cxn>
              <a:cxn ang="0">
                <a:pos x="7528" y="509"/>
              </a:cxn>
              <a:cxn ang="0">
                <a:pos x="6109" y="593"/>
              </a:cxn>
              <a:cxn ang="0">
                <a:pos x="4874" y="762"/>
              </a:cxn>
              <a:cxn ang="0">
                <a:pos x="3785" y="996"/>
              </a:cxn>
              <a:cxn ang="0">
                <a:pos x="2859" y="1293"/>
              </a:cxn>
              <a:cxn ang="0">
                <a:pos x="2098" y="1610"/>
              </a:cxn>
              <a:cxn ang="0">
                <a:pos x="1440" y="1949"/>
              </a:cxn>
              <a:cxn ang="0">
                <a:pos x="947" y="2267"/>
              </a:cxn>
              <a:cxn ang="0">
                <a:pos x="556" y="2563"/>
              </a:cxn>
              <a:cxn ang="0">
                <a:pos x="267" y="2818"/>
              </a:cxn>
              <a:cxn ang="0">
                <a:pos x="83" y="3008"/>
              </a:cxn>
              <a:cxn ang="0">
                <a:pos x="0" y="3114"/>
              </a:cxn>
              <a:cxn ang="0">
                <a:pos x="0" y="3114"/>
              </a:cxn>
              <a:cxn ang="0">
                <a:pos x="83" y="2987"/>
              </a:cxn>
              <a:cxn ang="0">
                <a:pos x="247" y="2776"/>
              </a:cxn>
              <a:cxn ang="0">
                <a:pos x="515" y="2500"/>
              </a:cxn>
              <a:cxn ang="0">
                <a:pos x="885" y="2161"/>
              </a:cxn>
              <a:cxn ang="0">
                <a:pos x="1379" y="1780"/>
              </a:cxn>
              <a:cxn ang="0">
                <a:pos x="1995" y="1399"/>
              </a:cxn>
              <a:cxn ang="0">
                <a:pos x="2757" y="1017"/>
              </a:cxn>
              <a:cxn ang="0">
                <a:pos x="3661" y="678"/>
              </a:cxn>
              <a:cxn ang="0">
                <a:pos x="4731" y="381"/>
              </a:cxn>
              <a:cxn ang="0">
                <a:pos x="5985" y="170"/>
              </a:cxn>
              <a:cxn ang="0">
                <a:pos x="7404" y="42"/>
              </a:cxn>
              <a:cxn ang="0">
                <a:pos x="9009" y="22"/>
              </a:cxn>
              <a:cxn ang="0">
                <a:pos x="10818" y="127"/>
              </a:cxn>
              <a:cxn ang="0">
                <a:pos x="12834" y="403"/>
              </a:cxn>
              <a:cxn ang="0">
                <a:pos x="15075" y="868"/>
              </a:cxn>
              <a:cxn ang="0">
                <a:pos x="16289" y="1186"/>
              </a:cxn>
              <a:cxn ang="0">
                <a:pos x="16289" y="1271"/>
              </a:cxn>
              <a:cxn ang="0">
                <a:pos x="16289" y="1461"/>
              </a:cxn>
              <a:cxn ang="0">
                <a:pos x="16289" y="1780"/>
              </a:cxn>
            </a:cxnLst>
            <a:rect l="0" t="0" r="r" b="b"/>
            <a:pathLst>
              <a:path w="16289" h="3135">
                <a:moveTo>
                  <a:pt x="16289" y="1780"/>
                </a:moveTo>
                <a:lnTo>
                  <a:pt x="15096" y="1483"/>
                </a:lnTo>
                <a:lnTo>
                  <a:pt x="13985" y="1229"/>
                </a:lnTo>
                <a:lnTo>
                  <a:pt x="12916" y="1017"/>
                </a:lnTo>
                <a:lnTo>
                  <a:pt x="11888" y="826"/>
                </a:lnTo>
                <a:lnTo>
                  <a:pt x="10921" y="699"/>
                </a:lnTo>
                <a:lnTo>
                  <a:pt x="9996" y="615"/>
                </a:lnTo>
                <a:lnTo>
                  <a:pt x="9132" y="551"/>
                </a:lnTo>
                <a:lnTo>
                  <a:pt x="8309" y="509"/>
                </a:lnTo>
                <a:lnTo>
                  <a:pt x="7528" y="509"/>
                </a:lnTo>
                <a:lnTo>
                  <a:pt x="6808" y="551"/>
                </a:lnTo>
                <a:lnTo>
                  <a:pt x="6109" y="593"/>
                </a:lnTo>
                <a:lnTo>
                  <a:pt x="5471" y="678"/>
                </a:lnTo>
                <a:lnTo>
                  <a:pt x="4874" y="762"/>
                </a:lnTo>
                <a:lnTo>
                  <a:pt x="4319" y="868"/>
                </a:lnTo>
                <a:lnTo>
                  <a:pt x="3785" y="996"/>
                </a:lnTo>
                <a:lnTo>
                  <a:pt x="3312" y="1144"/>
                </a:lnTo>
                <a:lnTo>
                  <a:pt x="2859" y="1293"/>
                </a:lnTo>
                <a:lnTo>
                  <a:pt x="2468" y="1441"/>
                </a:lnTo>
                <a:lnTo>
                  <a:pt x="2098" y="1610"/>
                </a:lnTo>
                <a:lnTo>
                  <a:pt x="1748" y="1780"/>
                </a:lnTo>
                <a:lnTo>
                  <a:pt x="1440" y="1949"/>
                </a:lnTo>
                <a:lnTo>
                  <a:pt x="1172" y="2119"/>
                </a:lnTo>
                <a:lnTo>
                  <a:pt x="947" y="2267"/>
                </a:lnTo>
                <a:lnTo>
                  <a:pt x="720" y="2415"/>
                </a:lnTo>
                <a:lnTo>
                  <a:pt x="556" y="2563"/>
                </a:lnTo>
                <a:lnTo>
                  <a:pt x="391" y="2712"/>
                </a:lnTo>
                <a:lnTo>
                  <a:pt x="267" y="2818"/>
                </a:lnTo>
                <a:lnTo>
                  <a:pt x="165" y="2924"/>
                </a:lnTo>
                <a:lnTo>
                  <a:pt x="83" y="3008"/>
                </a:lnTo>
                <a:lnTo>
                  <a:pt x="41" y="3072"/>
                </a:lnTo>
                <a:lnTo>
                  <a:pt x="0" y="3114"/>
                </a:lnTo>
                <a:lnTo>
                  <a:pt x="0" y="3135"/>
                </a:lnTo>
                <a:lnTo>
                  <a:pt x="0" y="3114"/>
                </a:lnTo>
                <a:lnTo>
                  <a:pt x="21" y="3072"/>
                </a:lnTo>
                <a:lnTo>
                  <a:pt x="83" y="2987"/>
                </a:lnTo>
                <a:lnTo>
                  <a:pt x="144" y="2902"/>
                </a:lnTo>
                <a:lnTo>
                  <a:pt x="247" y="2776"/>
                </a:lnTo>
                <a:lnTo>
                  <a:pt x="370" y="2648"/>
                </a:lnTo>
                <a:lnTo>
                  <a:pt x="515" y="2500"/>
                </a:lnTo>
                <a:lnTo>
                  <a:pt x="679" y="2331"/>
                </a:lnTo>
                <a:lnTo>
                  <a:pt x="885" y="2161"/>
                </a:lnTo>
                <a:lnTo>
                  <a:pt x="1111" y="1970"/>
                </a:lnTo>
                <a:lnTo>
                  <a:pt x="1379" y="1780"/>
                </a:lnTo>
                <a:lnTo>
                  <a:pt x="1666" y="1589"/>
                </a:lnTo>
                <a:lnTo>
                  <a:pt x="1995" y="1399"/>
                </a:lnTo>
                <a:lnTo>
                  <a:pt x="2366" y="1207"/>
                </a:lnTo>
                <a:lnTo>
                  <a:pt x="2757" y="1017"/>
                </a:lnTo>
                <a:lnTo>
                  <a:pt x="3188" y="848"/>
                </a:lnTo>
                <a:lnTo>
                  <a:pt x="3661" y="678"/>
                </a:lnTo>
                <a:lnTo>
                  <a:pt x="4176" y="529"/>
                </a:lnTo>
                <a:lnTo>
                  <a:pt x="4731" y="381"/>
                </a:lnTo>
                <a:lnTo>
                  <a:pt x="5327" y="254"/>
                </a:lnTo>
                <a:lnTo>
                  <a:pt x="5985" y="170"/>
                </a:lnTo>
                <a:lnTo>
                  <a:pt x="6664" y="84"/>
                </a:lnTo>
                <a:lnTo>
                  <a:pt x="7404" y="42"/>
                </a:lnTo>
                <a:lnTo>
                  <a:pt x="8165" y="0"/>
                </a:lnTo>
                <a:lnTo>
                  <a:pt x="9009" y="22"/>
                </a:lnTo>
                <a:lnTo>
                  <a:pt x="9893" y="64"/>
                </a:lnTo>
                <a:lnTo>
                  <a:pt x="10818" y="127"/>
                </a:lnTo>
                <a:lnTo>
                  <a:pt x="11806" y="254"/>
                </a:lnTo>
                <a:lnTo>
                  <a:pt x="12834" y="403"/>
                </a:lnTo>
                <a:lnTo>
                  <a:pt x="13924" y="615"/>
                </a:lnTo>
                <a:lnTo>
                  <a:pt x="15075" y="868"/>
                </a:lnTo>
                <a:lnTo>
                  <a:pt x="16289" y="1165"/>
                </a:lnTo>
                <a:lnTo>
                  <a:pt x="16289" y="1186"/>
                </a:lnTo>
                <a:lnTo>
                  <a:pt x="16289" y="1229"/>
                </a:lnTo>
                <a:lnTo>
                  <a:pt x="16289" y="1271"/>
                </a:lnTo>
                <a:lnTo>
                  <a:pt x="16289" y="1355"/>
                </a:lnTo>
                <a:lnTo>
                  <a:pt x="16289" y="1461"/>
                </a:lnTo>
                <a:lnTo>
                  <a:pt x="16289" y="1610"/>
                </a:lnTo>
                <a:lnTo>
                  <a:pt x="16289" y="1780"/>
                </a:lnTo>
                <a:close/>
              </a:path>
            </a:pathLst>
          </a:custGeom>
          <a:solidFill>
            <a:schemeClr val="accent4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8646-8CEC-4AE4-B1E7-ADF9D885FD96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F81E8-6DE5-4C92-89BE-5D6CD56A8B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8646-8CEC-4AE4-B1E7-ADF9D885FD96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F81E8-6DE5-4C92-89BE-5D6CD56A8B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F2618-C234-4528-BB60-72360CB0937F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69FB6-8607-469E-84BB-4E9214D062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F2618-C234-4528-BB60-72360CB0937F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69FB6-8607-469E-84BB-4E9214D062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F2618-C234-4528-BB60-72360CB0937F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69FB6-8607-469E-84BB-4E9214D062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F2618-C234-4528-BB60-72360CB0937F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69FB6-8607-469E-84BB-4E9214D062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F2618-C234-4528-BB60-72360CB0937F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69FB6-8607-469E-84BB-4E9214D062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F2618-C234-4528-BB60-72360CB0937F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69FB6-8607-469E-84BB-4E9214D062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F2618-C234-4528-BB60-72360CB0937F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69FB6-8607-469E-84BB-4E9214D062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F2618-C234-4528-BB60-72360CB0937F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69FB6-8607-469E-84BB-4E9214D062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8646-8CEC-4AE4-B1E7-ADF9D885FD96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F81E8-6DE5-4C92-89BE-5D6CD56A8BF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reeform 5"/>
          <p:cNvSpPr>
            <a:spLocks/>
          </p:cNvSpPr>
          <p:nvPr userDrawn="1"/>
        </p:nvSpPr>
        <p:spPr bwMode="auto">
          <a:xfrm>
            <a:off x="892175" y="169862"/>
            <a:ext cx="8251826" cy="1679671"/>
          </a:xfrm>
          <a:custGeom>
            <a:avLst/>
            <a:gdLst/>
            <a:ahLst/>
            <a:cxnLst>
              <a:cxn ang="0">
                <a:pos x="16021" y="1568"/>
              </a:cxn>
              <a:cxn ang="0">
                <a:pos x="13697" y="1059"/>
              </a:cxn>
              <a:cxn ang="0">
                <a:pos x="11579" y="742"/>
              </a:cxn>
              <a:cxn ang="0">
                <a:pos x="9687" y="572"/>
              </a:cxn>
              <a:cxn ang="0">
                <a:pos x="7979" y="551"/>
              </a:cxn>
              <a:cxn ang="0">
                <a:pos x="6478" y="636"/>
              </a:cxn>
              <a:cxn ang="0">
                <a:pos x="5163" y="806"/>
              </a:cxn>
              <a:cxn ang="0">
                <a:pos x="4031" y="1059"/>
              </a:cxn>
              <a:cxn ang="0">
                <a:pos x="3044" y="1377"/>
              </a:cxn>
              <a:cxn ang="0">
                <a:pos x="2221" y="1716"/>
              </a:cxn>
              <a:cxn ang="0">
                <a:pos x="1543" y="2055"/>
              </a:cxn>
              <a:cxn ang="0">
                <a:pos x="987" y="2415"/>
              </a:cxn>
              <a:cxn ang="0">
                <a:pos x="576" y="2733"/>
              </a:cxn>
              <a:cxn ang="0">
                <a:pos x="288" y="2987"/>
              </a:cxn>
              <a:cxn ang="0">
                <a:pos x="82" y="3199"/>
              </a:cxn>
              <a:cxn ang="0">
                <a:pos x="0" y="3305"/>
              </a:cxn>
              <a:cxn ang="0">
                <a:pos x="0" y="3305"/>
              </a:cxn>
              <a:cxn ang="0">
                <a:pos x="82" y="3178"/>
              </a:cxn>
              <a:cxn ang="0">
                <a:pos x="267" y="2945"/>
              </a:cxn>
              <a:cxn ang="0">
                <a:pos x="535" y="2648"/>
              </a:cxn>
              <a:cxn ang="0">
                <a:pos x="946" y="2289"/>
              </a:cxn>
              <a:cxn ang="0">
                <a:pos x="1460" y="1886"/>
              </a:cxn>
              <a:cxn ang="0">
                <a:pos x="2118" y="1483"/>
              </a:cxn>
              <a:cxn ang="0">
                <a:pos x="2921" y="1081"/>
              </a:cxn>
              <a:cxn ang="0">
                <a:pos x="3887" y="720"/>
              </a:cxn>
              <a:cxn ang="0">
                <a:pos x="5018" y="403"/>
              </a:cxn>
              <a:cxn ang="0">
                <a:pos x="6335" y="170"/>
              </a:cxn>
              <a:cxn ang="0">
                <a:pos x="7836" y="22"/>
              </a:cxn>
              <a:cxn ang="0">
                <a:pos x="9543" y="22"/>
              </a:cxn>
              <a:cxn ang="0">
                <a:pos x="11476" y="149"/>
              </a:cxn>
              <a:cxn ang="0">
                <a:pos x="13615" y="424"/>
              </a:cxn>
              <a:cxn ang="0">
                <a:pos x="15980" y="911"/>
              </a:cxn>
              <a:cxn ang="0">
                <a:pos x="17276" y="1251"/>
              </a:cxn>
              <a:cxn ang="0">
                <a:pos x="17276" y="1356"/>
              </a:cxn>
              <a:cxn ang="0">
                <a:pos x="17276" y="1547"/>
              </a:cxn>
              <a:cxn ang="0">
                <a:pos x="17276" y="1886"/>
              </a:cxn>
            </a:cxnLst>
            <a:rect l="0" t="0" r="r" b="b"/>
            <a:pathLst>
              <a:path w="17276" h="3326">
                <a:moveTo>
                  <a:pt x="17276" y="1886"/>
                </a:moveTo>
                <a:lnTo>
                  <a:pt x="16021" y="1568"/>
                </a:lnTo>
                <a:lnTo>
                  <a:pt x="14829" y="1293"/>
                </a:lnTo>
                <a:lnTo>
                  <a:pt x="13697" y="1059"/>
                </a:lnTo>
                <a:lnTo>
                  <a:pt x="12607" y="890"/>
                </a:lnTo>
                <a:lnTo>
                  <a:pt x="11579" y="742"/>
                </a:lnTo>
                <a:lnTo>
                  <a:pt x="10612" y="636"/>
                </a:lnTo>
                <a:lnTo>
                  <a:pt x="9687" y="572"/>
                </a:lnTo>
                <a:lnTo>
                  <a:pt x="8802" y="551"/>
                </a:lnTo>
                <a:lnTo>
                  <a:pt x="7979" y="551"/>
                </a:lnTo>
                <a:lnTo>
                  <a:pt x="7219" y="572"/>
                </a:lnTo>
                <a:lnTo>
                  <a:pt x="6478" y="636"/>
                </a:lnTo>
                <a:lnTo>
                  <a:pt x="5800" y="700"/>
                </a:lnTo>
                <a:lnTo>
                  <a:pt x="5163" y="806"/>
                </a:lnTo>
                <a:lnTo>
                  <a:pt x="4565" y="932"/>
                </a:lnTo>
                <a:lnTo>
                  <a:pt x="4031" y="1059"/>
                </a:lnTo>
                <a:lnTo>
                  <a:pt x="3517" y="1207"/>
                </a:lnTo>
                <a:lnTo>
                  <a:pt x="3044" y="1377"/>
                </a:lnTo>
                <a:lnTo>
                  <a:pt x="2612" y="1526"/>
                </a:lnTo>
                <a:lnTo>
                  <a:pt x="2221" y="1716"/>
                </a:lnTo>
                <a:lnTo>
                  <a:pt x="1851" y="1886"/>
                </a:lnTo>
                <a:lnTo>
                  <a:pt x="1543" y="2055"/>
                </a:lnTo>
                <a:lnTo>
                  <a:pt x="1254" y="2246"/>
                </a:lnTo>
                <a:lnTo>
                  <a:pt x="987" y="2415"/>
                </a:lnTo>
                <a:lnTo>
                  <a:pt x="781" y="2564"/>
                </a:lnTo>
                <a:lnTo>
                  <a:pt x="576" y="2733"/>
                </a:lnTo>
                <a:lnTo>
                  <a:pt x="412" y="2860"/>
                </a:lnTo>
                <a:lnTo>
                  <a:pt x="288" y="2987"/>
                </a:lnTo>
                <a:lnTo>
                  <a:pt x="164" y="3093"/>
                </a:lnTo>
                <a:lnTo>
                  <a:pt x="82" y="3199"/>
                </a:lnTo>
                <a:lnTo>
                  <a:pt x="41" y="3263"/>
                </a:lnTo>
                <a:lnTo>
                  <a:pt x="0" y="3305"/>
                </a:lnTo>
                <a:lnTo>
                  <a:pt x="0" y="3326"/>
                </a:lnTo>
                <a:lnTo>
                  <a:pt x="0" y="3305"/>
                </a:lnTo>
                <a:lnTo>
                  <a:pt x="21" y="3263"/>
                </a:lnTo>
                <a:lnTo>
                  <a:pt x="82" y="3178"/>
                </a:lnTo>
                <a:lnTo>
                  <a:pt x="164" y="3073"/>
                </a:lnTo>
                <a:lnTo>
                  <a:pt x="267" y="2945"/>
                </a:lnTo>
                <a:lnTo>
                  <a:pt x="390" y="2818"/>
                </a:lnTo>
                <a:lnTo>
                  <a:pt x="535" y="2648"/>
                </a:lnTo>
                <a:lnTo>
                  <a:pt x="720" y="2479"/>
                </a:lnTo>
                <a:lnTo>
                  <a:pt x="946" y="2289"/>
                </a:lnTo>
                <a:lnTo>
                  <a:pt x="1172" y="2097"/>
                </a:lnTo>
                <a:lnTo>
                  <a:pt x="1460" y="1886"/>
                </a:lnTo>
                <a:lnTo>
                  <a:pt x="1768" y="1696"/>
                </a:lnTo>
                <a:lnTo>
                  <a:pt x="2118" y="1483"/>
                </a:lnTo>
                <a:lnTo>
                  <a:pt x="2509" y="1271"/>
                </a:lnTo>
                <a:lnTo>
                  <a:pt x="2921" y="1081"/>
                </a:lnTo>
                <a:lnTo>
                  <a:pt x="3394" y="890"/>
                </a:lnTo>
                <a:lnTo>
                  <a:pt x="3887" y="720"/>
                </a:lnTo>
                <a:lnTo>
                  <a:pt x="4442" y="551"/>
                </a:lnTo>
                <a:lnTo>
                  <a:pt x="5018" y="403"/>
                </a:lnTo>
                <a:lnTo>
                  <a:pt x="5656" y="275"/>
                </a:lnTo>
                <a:lnTo>
                  <a:pt x="6335" y="170"/>
                </a:lnTo>
                <a:lnTo>
                  <a:pt x="7075" y="85"/>
                </a:lnTo>
                <a:lnTo>
                  <a:pt x="7836" y="22"/>
                </a:lnTo>
                <a:lnTo>
                  <a:pt x="8679" y="0"/>
                </a:lnTo>
                <a:lnTo>
                  <a:pt x="9543" y="22"/>
                </a:lnTo>
                <a:lnTo>
                  <a:pt x="10489" y="64"/>
                </a:lnTo>
                <a:lnTo>
                  <a:pt x="11476" y="149"/>
                </a:lnTo>
                <a:lnTo>
                  <a:pt x="12505" y="255"/>
                </a:lnTo>
                <a:lnTo>
                  <a:pt x="13615" y="424"/>
                </a:lnTo>
                <a:lnTo>
                  <a:pt x="14767" y="657"/>
                </a:lnTo>
                <a:lnTo>
                  <a:pt x="15980" y="911"/>
                </a:lnTo>
                <a:lnTo>
                  <a:pt x="17276" y="1229"/>
                </a:lnTo>
                <a:lnTo>
                  <a:pt x="17276" y="1251"/>
                </a:lnTo>
                <a:lnTo>
                  <a:pt x="17276" y="1293"/>
                </a:lnTo>
                <a:lnTo>
                  <a:pt x="17276" y="1356"/>
                </a:lnTo>
                <a:lnTo>
                  <a:pt x="17276" y="1441"/>
                </a:lnTo>
                <a:lnTo>
                  <a:pt x="17276" y="1547"/>
                </a:lnTo>
                <a:lnTo>
                  <a:pt x="17276" y="1696"/>
                </a:lnTo>
                <a:lnTo>
                  <a:pt x="17276" y="1886"/>
                </a:ln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6"/>
          <p:cNvSpPr>
            <a:spLocks/>
          </p:cNvSpPr>
          <p:nvPr userDrawn="1"/>
        </p:nvSpPr>
        <p:spPr bwMode="auto">
          <a:xfrm>
            <a:off x="533400" y="322262"/>
            <a:ext cx="8610600" cy="1582738"/>
          </a:xfrm>
          <a:custGeom>
            <a:avLst/>
            <a:gdLst/>
            <a:ahLst/>
            <a:cxnLst>
              <a:cxn ang="0">
                <a:pos x="15096" y="1483"/>
              </a:cxn>
              <a:cxn ang="0">
                <a:pos x="12916" y="1017"/>
              </a:cxn>
              <a:cxn ang="0">
                <a:pos x="10921" y="699"/>
              </a:cxn>
              <a:cxn ang="0">
                <a:pos x="9132" y="551"/>
              </a:cxn>
              <a:cxn ang="0">
                <a:pos x="7528" y="509"/>
              </a:cxn>
              <a:cxn ang="0">
                <a:pos x="6109" y="593"/>
              </a:cxn>
              <a:cxn ang="0">
                <a:pos x="4874" y="762"/>
              </a:cxn>
              <a:cxn ang="0">
                <a:pos x="3785" y="996"/>
              </a:cxn>
              <a:cxn ang="0">
                <a:pos x="2859" y="1293"/>
              </a:cxn>
              <a:cxn ang="0">
                <a:pos x="2098" y="1610"/>
              </a:cxn>
              <a:cxn ang="0">
                <a:pos x="1440" y="1949"/>
              </a:cxn>
              <a:cxn ang="0">
                <a:pos x="947" y="2267"/>
              </a:cxn>
              <a:cxn ang="0">
                <a:pos x="556" y="2563"/>
              </a:cxn>
              <a:cxn ang="0">
                <a:pos x="267" y="2818"/>
              </a:cxn>
              <a:cxn ang="0">
                <a:pos x="83" y="3008"/>
              </a:cxn>
              <a:cxn ang="0">
                <a:pos x="0" y="3114"/>
              </a:cxn>
              <a:cxn ang="0">
                <a:pos x="0" y="3114"/>
              </a:cxn>
              <a:cxn ang="0">
                <a:pos x="83" y="2987"/>
              </a:cxn>
              <a:cxn ang="0">
                <a:pos x="247" y="2776"/>
              </a:cxn>
              <a:cxn ang="0">
                <a:pos x="515" y="2500"/>
              </a:cxn>
              <a:cxn ang="0">
                <a:pos x="885" y="2161"/>
              </a:cxn>
              <a:cxn ang="0">
                <a:pos x="1379" y="1780"/>
              </a:cxn>
              <a:cxn ang="0">
                <a:pos x="1995" y="1399"/>
              </a:cxn>
              <a:cxn ang="0">
                <a:pos x="2757" y="1017"/>
              </a:cxn>
              <a:cxn ang="0">
                <a:pos x="3661" y="678"/>
              </a:cxn>
              <a:cxn ang="0">
                <a:pos x="4731" y="381"/>
              </a:cxn>
              <a:cxn ang="0">
                <a:pos x="5985" y="170"/>
              </a:cxn>
              <a:cxn ang="0">
                <a:pos x="7404" y="42"/>
              </a:cxn>
              <a:cxn ang="0">
                <a:pos x="9009" y="22"/>
              </a:cxn>
              <a:cxn ang="0">
                <a:pos x="10818" y="127"/>
              </a:cxn>
              <a:cxn ang="0">
                <a:pos x="12834" y="403"/>
              </a:cxn>
              <a:cxn ang="0">
                <a:pos x="15075" y="868"/>
              </a:cxn>
              <a:cxn ang="0">
                <a:pos x="16289" y="1186"/>
              </a:cxn>
              <a:cxn ang="0">
                <a:pos x="16289" y="1271"/>
              </a:cxn>
              <a:cxn ang="0">
                <a:pos x="16289" y="1461"/>
              </a:cxn>
              <a:cxn ang="0">
                <a:pos x="16289" y="1780"/>
              </a:cxn>
            </a:cxnLst>
            <a:rect l="0" t="0" r="r" b="b"/>
            <a:pathLst>
              <a:path w="16289" h="3135">
                <a:moveTo>
                  <a:pt x="16289" y="1780"/>
                </a:moveTo>
                <a:lnTo>
                  <a:pt x="15096" y="1483"/>
                </a:lnTo>
                <a:lnTo>
                  <a:pt x="13985" y="1229"/>
                </a:lnTo>
                <a:lnTo>
                  <a:pt x="12916" y="1017"/>
                </a:lnTo>
                <a:lnTo>
                  <a:pt x="11888" y="826"/>
                </a:lnTo>
                <a:lnTo>
                  <a:pt x="10921" y="699"/>
                </a:lnTo>
                <a:lnTo>
                  <a:pt x="9996" y="615"/>
                </a:lnTo>
                <a:lnTo>
                  <a:pt x="9132" y="551"/>
                </a:lnTo>
                <a:lnTo>
                  <a:pt x="8309" y="509"/>
                </a:lnTo>
                <a:lnTo>
                  <a:pt x="7528" y="509"/>
                </a:lnTo>
                <a:lnTo>
                  <a:pt x="6808" y="551"/>
                </a:lnTo>
                <a:lnTo>
                  <a:pt x="6109" y="593"/>
                </a:lnTo>
                <a:lnTo>
                  <a:pt x="5471" y="678"/>
                </a:lnTo>
                <a:lnTo>
                  <a:pt x="4874" y="762"/>
                </a:lnTo>
                <a:lnTo>
                  <a:pt x="4319" y="868"/>
                </a:lnTo>
                <a:lnTo>
                  <a:pt x="3785" y="996"/>
                </a:lnTo>
                <a:lnTo>
                  <a:pt x="3312" y="1144"/>
                </a:lnTo>
                <a:lnTo>
                  <a:pt x="2859" y="1293"/>
                </a:lnTo>
                <a:lnTo>
                  <a:pt x="2468" y="1441"/>
                </a:lnTo>
                <a:lnTo>
                  <a:pt x="2098" y="1610"/>
                </a:lnTo>
                <a:lnTo>
                  <a:pt x="1748" y="1780"/>
                </a:lnTo>
                <a:lnTo>
                  <a:pt x="1440" y="1949"/>
                </a:lnTo>
                <a:lnTo>
                  <a:pt x="1172" y="2119"/>
                </a:lnTo>
                <a:lnTo>
                  <a:pt x="947" y="2267"/>
                </a:lnTo>
                <a:lnTo>
                  <a:pt x="720" y="2415"/>
                </a:lnTo>
                <a:lnTo>
                  <a:pt x="556" y="2563"/>
                </a:lnTo>
                <a:lnTo>
                  <a:pt x="391" y="2712"/>
                </a:lnTo>
                <a:lnTo>
                  <a:pt x="267" y="2818"/>
                </a:lnTo>
                <a:lnTo>
                  <a:pt x="165" y="2924"/>
                </a:lnTo>
                <a:lnTo>
                  <a:pt x="83" y="3008"/>
                </a:lnTo>
                <a:lnTo>
                  <a:pt x="41" y="3072"/>
                </a:lnTo>
                <a:lnTo>
                  <a:pt x="0" y="3114"/>
                </a:lnTo>
                <a:lnTo>
                  <a:pt x="0" y="3135"/>
                </a:lnTo>
                <a:lnTo>
                  <a:pt x="0" y="3114"/>
                </a:lnTo>
                <a:lnTo>
                  <a:pt x="21" y="3072"/>
                </a:lnTo>
                <a:lnTo>
                  <a:pt x="83" y="2987"/>
                </a:lnTo>
                <a:lnTo>
                  <a:pt x="144" y="2902"/>
                </a:lnTo>
                <a:lnTo>
                  <a:pt x="247" y="2776"/>
                </a:lnTo>
                <a:lnTo>
                  <a:pt x="370" y="2648"/>
                </a:lnTo>
                <a:lnTo>
                  <a:pt x="515" y="2500"/>
                </a:lnTo>
                <a:lnTo>
                  <a:pt x="679" y="2331"/>
                </a:lnTo>
                <a:lnTo>
                  <a:pt x="885" y="2161"/>
                </a:lnTo>
                <a:lnTo>
                  <a:pt x="1111" y="1970"/>
                </a:lnTo>
                <a:lnTo>
                  <a:pt x="1379" y="1780"/>
                </a:lnTo>
                <a:lnTo>
                  <a:pt x="1666" y="1589"/>
                </a:lnTo>
                <a:lnTo>
                  <a:pt x="1995" y="1399"/>
                </a:lnTo>
                <a:lnTo>
                  <a:pt x="2366" y="1207"/>
                </a:lnTo>
                <a:lnTo>
                  <a:pt x="2757" y="1017"/>
                </a:lnTo>
                <a:lnTo>
                  <a:pt x="3188" y="848"/>
                </a:lnTo>
                <a:lnTo>
                  <a:pt x="3661" y="678"/>
                </a:lnTo>
                <a:lnTo>
                  <a:pt x="4176" y="529"/>
                </a:lnTo>
                <a:lnTo>
                  <a:pt x="4731" y="381"/>
                </a:lnTo>
                <a:lnTo>
                  <a:pt x="5327" y="254"/>
                </a:lnTo>
                <a:lnTo>
                  <a:pt x="5985" y="170"/>
                </a:lnTo>
                <a:lnTo>
                  <a:pt x="6664" y="84"/>
                </a:lnTo>
                <a:lnTo>
                  <a:pt x="7404" y="42"/>
                </a:lnTo>
                <a:lnTo>
                  <a:pt x="8165" y="0"/>
                </a:lnTo>
                <a:lnTo>
                  <a:pt x="9009" y="22"/>
                </a:lnTo>
                <a:lnTo>
                  <a:pt x="9893" y="64"/>
                </a:lnTo>
                <a:lnTo>
                  <a:pt x="10818" y="127"/>
                </a:lnTo>
                <a:lnTo>
                  <a:pt x="11806" y="254"/>
                </a:lnTo>
                <a:lnTo>
                  <a:pt x="12834" y="403"/>
                </a:lnTo>
                <a:lnTo>
                  <a:pt x="13924" y="615"/>
                </a:lnTo>
                <a:lnTo>
                  <a:pt x="15075" y="868"/>
                </a:lnTo>
                <a:lnTo>
                  <a:pt x="16289" y="1165"/>
                </a:lnTo>
                <a:lnTo>
                  <a:pt x="16289" y="1186"/>
                </a:lnTo>
                <a:lnTo>
                  <a:pt x="16289" y="1229"/>
                </a:lnTo>
                <a:lnTo>
                  <a:pt x="16289" y="1271"/>
                </a:lnTo>
                <a:lnTo>
                  <a:pt x="16289" y="1355"/>
                </a:lnTo>
                <a:lnTo>
                  <a:pt x="16289" y="1461"/>
                </a:lnTo>
                <a:lnTo>
                  <a:pt x="16289" y="1610"/>
                </a:lnTo>
                <a:lnTo>
                  <a:pt x="16289" y="1780"/>
                </a:lnTo>
                <a:close/>
              </a:path>
            </a:pathLst>
          </a:custGeom>
          <a:solidFill>
            <a:schemeClr val="accent4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reeform 12"/>
          <p:cNvSpPr/>
          <p:nvPr userDrawn="1"/>
        </p:nvSpPr>
        <p:spPr>
          <a:xfrm>
            <a:off x="-10274" y="4572000"/>
            <a:ext cx="9154274" cy="2310441"/>
          </a:xfrm>
          <a:custGeom>
            <a:avLst/>
            <a:gdLst>
              <a:gd name="connsiteX0" fmla="*/ 0 w 9154274"/>
              <a:gd name="connsiteY0" fmla="*/ 1202077 h 2476072"/>
              <a:gd name="connsiteX1" fmla="*/ 3996647 w 9154274"/>
              <a:gd name="connsiteY1" fmla="*/ 1890445 h 2476072"/>
              <a:gd name="connsiteX2" fmla="*/ 6832314 w 9154274"/>
              <a:gd name="connsiteY2" fmla="*/ 1510301 h 2476072"/>
              <a:gd name="connsiteX3" fmla="*/ 9154274 w 9154274"/>
              <a:gd name="connsiteY3" fmla="*/ 0 h 2476072"/>
              <a:gd name="connsiteX4" fmla="*/ 9154274 w 9154274"/>
              <a:gd name="connsiteY4" fmla="*/ 2476072 h 2476072"/>
              <a:gd name="connsiteX5" fmla="*/ 0 w 9154274"/>
              <a:gd name="connsiteY5" fmla="*/ 2455524 h 2476072"/>
              <a:gd name="connsiteX6" fmla="*/ 0 w 9154274"/>
              <a:gd name="connsiteY6" fmla="*/ 1202077 h 2476072"/>
              <a:gd name="connsiteX0" fmla="*/ 0 w 9154274"/>
              <a:gd name="connsiteY0" fmla="*/ 1202077 h 2476072"/>
              <a:gd name="connsiteX1" fmla="*/ 3996647 w 9154274"/>
              <a:gd name="connsiteY1" fmla="*/ 1890445 h 2476072"/>
              <a:gd name="connsiteX2" fmla="*/ 6832314 w 9154274"/>
              <a:gd name="connsiteY2" fmla="*/ 1510301 h 2476072"/>
              <a:gd name="connsiteX3" fmla="*/ 9154274 w 9154274"/>
              <a:gd name="connsiteY3" fmla="*/ 0 h 2476072"/>
              <a:gd name="connsiteX4" fmla="*/ 9154274 w 9154274"/>
              <a:gd name="connsiteY4" fmla="*/ 2476072 h 2476072"/>
              <a:gd name="connsiteX5" fmla="*/ 0 w 9154274"/>
              <a:gd name="connsiteY5" fmla="*/ 2455524 h 2476072"/>
              <a:gd name="connsiteX6" fmla="*/ 0 w 9154274"/>
              <a:gd name="connsiteY6" fmla="*/ 1202077 h 2476072"/>
              <a:gd name="connsiteX0" fmla="*/ 0 w 9154274"/>
              <a:gd name="connsiteY0" fmla="*/ 1202077 h 2476072"/>
              <a:gd name="connsiteX1" fmla="*/ 3996647 w 9154274"/>
              <a:gd name="connsiteY1" fmla="*/ 1890445 h 2476072"/>
              <a:gd name="connsiteX2" fmla="*/ 6832314 w 9154274"/>
              <a:gd name="connsiteY2" fmla="*/ 1510301 h 2476072"/>
              <a:gd name="connsiteX3" fmla="*/ 9154274 w 9154274"/>
              <a:gd name="connsiteY3" fmla="*/ 0 h 2476072"/>
              <a:gd name="connsiteX4" fmla="*/ 9154274 w 9154274"/>
              <a:gd name="connsiteY4" fmla="*/ 2476072 h 2476072"/>
              <a:gd name="connsiteX5" fmla="*/ 0 w 9154274"/>
              <a:gd name="connsiteY5" fmla="*/ 2455524 h 2476072"/>
              <a:gd name="connsiteX6" fmla="*/ 0 w 9154274"/>
              <a:gd name="connsiteY6" fmla="*/ 1202077 h 2476072"/>
              <a:gd name="connsiteX0" fmla="*/ 0 w 9154274"/>
              <a:gd name="connsiteY0" fmla="*/ 1202077 h 2476072"/>
              <a:gd name="connsiteX1" fmla="*/ 3996647 w 9154274"/>
              <a:gd name="connsiteY1" fmla="*/ 1890445 h 2476072"/>
              <a:gd name="connsiteX2" fmla="*/ 6832314 w 9154274"/>
              <a:gd name="connsiteY2" fmla="*/ 1510301 h 2476072"/>
              <a:gd name="connsiteX3" fmla="*/ 9154274 w 9154274"/>
              <a:gd name="connsiteY3" fmla="*/ 0 h 2476072"/>
              <a:gd name="connsiteX4" fmla="*/ 9154274 w 9154274"/>
              <a:gd name="connsiteY4" fmla="*/ 2476072 h 2476072"/>
              <a:gd name="connsiteX5" fmla="*/ 0 w 9154274"/>
              <a:gd name="connsiteY5" fmla="*/ 2455524 h 2476072"/>
              <a:gd name="connsiteX6" fmla="*/ 0 w 9154274"/>
              <a:gd name="connsiteY6" fmla="*/ 1202077 h 2476072"/>
              <a:gd name="connsiteX0" fmla="*/ 0 w 9154274"/>
              <a:gd name="connsiteY0" fmla="*/ 1202077 h 2476072"/>
              <a:gd name="connsiteX1" fmla="*/ 3996647 w 9154274"/>
              <a:gd name="connsiteY1" fmla="*/ 1890445 h 2476072"/>
              <a:gd name="connsiteX2" fmla="*/ 9154274 w 9154274"/>
              <a:gd name="connsiteY2" fmla="*/ 0 h 2476072"/>
              <a:gd name="connsiteX3" fmla="*/ 9154274 w 9154274"/>
              <a:gd name="connsiteY3" fmla="*/ 2476072 h 2476072"/>
              <a:gd name="connsiteX4" fmla="*/ 0 w 9154274"/>
              <a:gd name="connsiteY4" fmla="*/ 2455524 h 2476072"/>
              <a:gd name="connsiteX5" fmla="*/ 0 w 9154274"/>
              <a:gd name="connsiteY5" fmla="*/ 1202077 h 2476072"/>
              <a:gd name="connsiteX0" fmla="*/ 0 w 9154274"/>
              <a:gd name="connsiteY0" fmla="*/ 1202077 h 2476072"/>
              <a:gd name="connsiteX1" fmla="*/ 3996647 w 9154274"/>
              <a:gd name="connsiteY1" fmla="*/ 1890445 h 2476072"/>
              <a:gd name="connsiteX2" fmla="*/ 9154274 w 9154274"/>
              <a:gd name="connsiteY2" fmla="*/ 0 h 2476072"/>
              <a:gd name="connsiteX3" fmla="*/ 9154274 w 9154274"/>
              <a:gd name="connsiteY3" fmla="*/ 2476072 h 2476072"/>
              <a:gd name="connsiteX4" fmla="*/ 0 w 9154274"/>
              <a:gd name="connsiteY4" fmla="*/ 2455524 h 2476072"/>
              <a:gd name="connsiteX5" fmla="*/ 0 w 9154274"/>
              <a:gd name="connsiteY5" fmla="*/ 1202077 h 2476072"/>
              <a:gd name="connsiteX0" fmla="*/ 0 w 9154274"/>
              <a:gd name="connsiteY0" fmla="*/ 1202077 h 2476072"/>
              <a:gd name="connsiteX1" fmla="*/ 3996647 w 9154274"/>
              <a:gd name="connsiteY1" fmla="*/ 1890445 h 2476072"/>
              <a:gd name="connsiteX2" fmla="*/ 9154274 w 9154274"/>
              <a:gd name="connsiteY2" fmla="*/ 0 h 2476072"/>
              <a:gd name="connsiteX3" fmla="*/ 9154274 w 9154274"/>
              <a:gd name="connsiteY3" fmla="*/ 2476072 h 2476072"/>
              <a:gd name="connsiteX4" fmla="*/ 0 w 9154274"/>
              <a:gd name="connsiteY4" fmla="*/ 2455524 h 2476072"/>
              <a:gd name="connsiteX5" fmla="*/ 0 w 9154274"/>
              <a:gd name="connsiteY5" fmla="*/ 1202077 h 2476072"/>
              <a:gd name="connsiteX0" fmla="*/ 0 w 9154274"/>
              <a:gd name="connsiteY0" fmla="*/ 1202077 h 2476072"/>
              <a:gd name="connsiteX1" fmla="*/ 3996647 w 9154274"/>
              <a:gd name="connsiteY1" fmla="*/ 1890445 h 2476072"/>
              <a:gd name="connsiteX2" fmla="*/ 9154274 w 9154274"/>
              <a:gd name="connsiteY2" fmla="*/ 0 h 2476072"/>
              <a:gd name="connsiteX3" fmla="*/ 9154274 w 9154274"/>
              <a:gd name="connsiteY3" fmla="*/ 2476072 h 2476072"/>
              <a:gd name="connsiteX4" fmla="*/ 0 w 9154274"/>
              <a:gd name="connsiteY4" fmla="*/ 2455524 h 2476072"/>
              <a:gd name="connsiteX5" fmla="*/ 0 w 9154274"/>
              <a:gd name="connsiteY5" fmla="*/ 1202077 h 2476072"/>
              <a:gd name="connsiteX0" fmla="*/ 0 w 9154274"/>
              <a:gd name="connsiteY0" fmla="*/ 1202077 h 2476072"/>
              <a:gd name="connsiteX1" fmla="*/ 3996647 w 9154274"/>
              <a:gd name="connsiteY1" fmla="*/ 1890445 h 2476072"/>
              <a:gd name="connsiteX2" fmla="*/ 9154274 w 9154274"/>
              <a:gd name="connsiteY2" fmla="*/ 0 h 2476072"/>
              <a:gd name="connsiteX3" fmla="*/ 9154274 w 9154274"/>
              <a:gd name="connsiteY3" fmla="*/ 2476072 h 2476072"/>
              <a:gd name="connsiteX4" fmla="*/ 0 w 9154274"/>
              <a:gd name="connsiteY4" fmla="*/ 2455524 h 2476072"/>
              <a:gd name="connsiteX5" fmla="*/ 0 w 9154274"/>
              <a:gd name="connsiteY5" fmla="*/ 1202077 h 2476072"/>
              <a:gd name="connsiteX0" fmla="*/ 0 w 9154274"/>
              <a:gd name="connsiteY0" fmla="*/ 1202077 h 2476072"/>
              <a:gd name="connsiteX1" fmla="*/ 3996647 w 9154274"/>
              <a:gd name="connsiteY1" fmla="*/ 1890445 h 2476072"/>
              <a:gd name="connsiteX2" fmla="*/ 9154274 w 9154274"/>
              <a:gd name="connsiteY2" fmla="*/ 0 h 2476072"/>
              <a:gd name="connsiteX3" fmla="*/ 9154274 w 9154274"/>
              <a:gd name="connsiteY3" fmla="*/ 2476072 h 2476072"/>
              <a:gd name="connsiteX4" fmla="*/ 0 w 9154274"/>
              <a:gd name="connsiteY4" fmla="*/ 2455524 h 2476072"/>
              <a:gd name="connsiteX5" fmla="*/ 0 w 9154274"/>
              <a:gd name="connsiteY5" fmla="*/ 1202077 h 2476072"/>
              <a:gd name="connsiteX0" fmla="*/ 12324 w 9166598"/>
              <a:gd name="connsiteY0" fmla="*/ 1202077 h 3995891"/>
              <a:gd name="connsiteX1" fmla="*/ 4008971 w 9166598"/>
              <a:gd name="connsiteY1" fmla="*/ 1890445 h 3995891"/>
              <a:gd name="connsiteX2" fmla="*/ 9166598 w 9166598"/>
              <a:gd name="connsiteY2" fmla="*/ 0 h 3995891"/>
              <a:gd name="connsiteX3" fmla="*/ 9166598 w 9166598"/>
              <a:gd name="connsiteY3" fmla="*/ 2476072 h 3995891"/>
              <a:gd name="connsiteX4" fmla="*/ 12324 w 9166598"/>
              <a:gd name="connsiteY4" fmla="*/ 2455524 h 3995891"/>
              <a:gd name="connsiteX5" fmla="*/ 12324 w 9166598"/>
              <a:gd name="connsiteY5" fmla="*/ 1202077 h 3995891"/>
              <a:gd name="connsiteX0" fmla="*/ 12324 w 9166598"/>
              <a:gd name="connsiteY0" fmla="*/ 1202077 h 3995891"/>
              <a:gd name="connsiteX1" fmla="*/ 4008971 w 9166598"/>
              <a:gd name="connsiteY1" fmla="*/ 1890445 h 3995891"/>
              <a:gd name="connsiteX2" fmla="*/ 9166598 w 9166598"/>
              <a:gd name="connsiteY2" fmla="*/ 0 h 3995891"/>
              <a:gd name="connsiteX3" fmla="*/ 9166598 w 9166598"/>
              <a:gd name="connsiteY3" fmla="*/ 2476072 h 3995891"/>
              <a:gd name="connsiteX4" fmla="*/ 12324 w 9166598"/>
              <a:gd name="connsiteY4" fmla="*/ 2455524 h 3995891"/>
              <a:gd name="connsiteX5" fmla="*/ 12324 w 9166598"/>
              <a:gd name="connsiteY5" fmla="*/ 1202077 h 3995891"/>
              <a:gd name="connsiteX0" fmla="*/ 12324 w 9166598"/>
              <a:gd name="connsiteY0" fmla="*/ 1202077 h 3995891"/>
              <a:gd name="connsiteX1" fmla="*/ 4008971 w 9166598"/>
              <a:gd name="connsiteY1" fmla="*/ 1890445 h 3995891"/>
              <a:gd name="connsiteX2" fmla="*/ 9166598 w 9166598"/>
              <a:gd name="connsiteY2" fmla="*/ 0 h 3995891"/>
              <a:gd name="connsiteX3" fmla="*/ 9166598 w 9166598"/>
              <a:gd name="connsiteY3" fmla="*/ 2476072 h 3995891"/>
              <a:gd name="connsiteX4" fmla="*/ 12324 w 9166598"/>
              <a:gd name="connsiteY4" fmla="*/ 2455524 h 3995891"/>
              <a:gd name="connsiteX5" fmla="*/ 12324 w 9166598"/>
              <a:gd name="connsiteY5" fmla="*/ 1202077 h 3995891"/>
              <a:gd name="connsiteX0" fmla="*/ 0 w 9154274"/>
              <a:gd name="connsiteY0" fmla="*/ 1202077 h 3049861"/>
              <a:gd name="connsiteX1" fmla="*/ 3996647 w 9154274"/>
              <a:gd name="connsiteY1" fmla="*/ 1890445 h 3049861"/>
              <a:gd name="connsiteX2" fmla="*/ 9154274 w 9154274"/>
              <a:gd name="connsiteY2" fmla="*/ 0 h 3049861"/>
              <a:gd name="connsiteX3" fmla="*/ 9154274 w 9154274"/>
              <a:gd name="connsiteY3" fmla="*/ 2476072 h 3049861"/>
              <a:gd name="connsiteX4" fmla="*/ 0 w 9154274"/>
              <a:gd name="connsiteY4" fmla="*/ 2455524 h 3049861"/>
              <a:gd name="connsiteX5" fmla="*/ 0 w 9154274"/>
              <a:gd name="connsiteY5" fmla="*/ 1202077 h 3049861"/>
              <a:gd name="connsiteX0" fmla="*/ 0 w 9154274"/>
              <a:gd name="connsiteY0" fmla="*/ 1202077 h 3049861"/>
              <a:gd name="connsiteX1" fmla="*/ 3996647 w 9154274"/>
              <a:gd name="connsiteY1" fmla="*/ 1890445 h 3049861"/>
              <a:gd name="connsiteX2" fmla="*/ 9154274 w 9154274"/>
              <a:gd name="connsiteY2" fmla="*/ 0 h 3049861"/>
              <a:gd name="connsiteX3" fmla="*/ 9154274 w 9154274"/>
              <a:gd name="connsiteY3" fmla="*/ 2476072 h 3049861"/>
              <a:gd name="connsiteX4" fmla="*/ 0 w 9154274"/>
              <a:gd name="connsiteY4" fmla="*/ 2455524 h 3049861"/>
              <a:gd name="connsiteX5" fmla="*/ 0 w 9154274"/>
              <a:gd name="connsiteY5" fmla="*/ 1202077 h 3049861"/>
              <a:gd name="connsiteX0" fmla="*/ 0 w 9154274"/>
              <a:gd name="connsiteY0" fmla="*/ 1202077 h 2885326"/>
              <a:gd name="connsiteX1" fmla="*/ 3996647 w 9154274"/>
              <a:gd name="connsiteY1" fmla="*/ 1890445 h 2885326"/>
              <a:gd name="connsiteX2" fmla="*/ 9154274 w 9154274"/>
              <a:gd name="connsiteY2" fmla="*/ 0 h 2885326"/>
              <a:gd name="connsiteX3" fmla="*/ 9154274 w 9154274"/>
              <a:gd name="connsiteY3" fmla="*/ 2476072 h 2885326"/>
              <a:gd name="connsiteX4" fmla="*/ 0 w 9154274"/>
              <a:gd name="connsiteY4" fmla="*/ 2455524 h 2885326"/>
              <a:gd name="connsiteX5" fmla="*/ 0 w 9154274"/>
              <a:gd name="connsiteY5" fmla="*/ 1202077 h 2885326"/>
              <a:gd name="connsiteX0" fmla="*/ 0 w 9154274"/>
              <a:gd name="connsiteY0" fmla="*/ 1202077 h 2476072"/>
              <a:gd name="connsiteX1" fmla="*/ 3996647 w 9154274"/>
              <a:gd name="connsiteY1" fmla="*/ 1890445 h 2476072"/>
              <a:gd name="connsiteX2" fmla="*/ 9154274 w 9154274"/>
              <a:gd name="connsiteY2" fmla="*/ 0 h 2476072"/>
              <a:gd name="connsiteX3" fmla="*/ 9154274 w 9154274"/>
              <a:gd name="connsiteY3" fmla="*/ 2476072 h 2476072"/>
              <a:gd name="connsiteX4" fmla="*/ 0 w 9154274"/>
              <a:gd name="connsiteY4" fmla="*/ 2455524 h 2476072"/>
              <a:gd name="connsiteX5" fmla="*/ 0 w 9154274"/>
              <a:gd name="connsiteY5" fmla="*/ 1202077 h 2476072"/>
              <a:gd name="connsiteX0" fmla="*/ 0 w 9154274"/>
              <a:gd name="connsiteY0" fmla="*/ 1202077 h 2476072"/>
              <a:gd name="connsiteX1" fmla="*/ 3996647 w 9154274"/>
              <a:gd name="connsiteY1" fmla="*/ 1890445 h 2476072"/>
              <a:gd name="connsiteX2" fmla="*/ 9154274 w 9154274"/>
              <a:gd name="connsiteY2" fmla="*/ 0 h 2476072"/>
              <a:gd name="connsiteX3" fmla="*/ 9154274 w 9154274"/>
              <a:gd name="connsiteY3" fmla="*/ 2476072 h 2476072"/>
              <a:gd name="connsiteX4" fmla="*/ 0 w 9154274"/>
              <a:gd name="connsiteY4" fmla="*/ 2455524 h 2476072"/>
              <a:gd name="connsiteX5" fmla="*/ 0 w 9154274"/>
              <a:gd name="connsiteY5" fmla="*/ 1202077 h 2476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54274" h="2476072">
                <a:moveTo>
                  <a:pt x="0" y="1202077"/>
                </a:moveTo>
                <a:cubicBezTo>
                  <a:pt x="875016" y="1451225"/>
                  <a:pt x="2273156" y="1880171"/>
                  <a:pt x="3996647" y="1890445"/>
                </a:cubicBezTo>
                <a:cubicBezTo>
                  <a:pt x="7798941" y="1960652"/>
                  <a:pt x="8793822" y="505146"/>
                  <a:pt x="9154274" y="0"/>
                </a:cubicBezTo>
                <a:lnTo>
                  <a:pt x="9154274" y="2476072"/>
                </a:lnTo>
                <a:lnTo>
                  <a:pt x="0" y="2455524"/>
                </a:lnTo>
                <a:cubicBezTo>
                  <a:pt x="3425" y="2027434"/>
                  <a:pt x="6849" y="1599344"/>
                  <a:pt x="0" y="1202077"/>
                </a:cubicBezTo>
                <a:close/>
              </a:path>
            </a:pathLst>
          </a:cu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>
            <a:spLocks/>
          </p:cNvSpPr>
          <p:nvPr userDrawn="1"/>
        </p:nvSpPr>
        <p:spPr bwMode="auto">
          <a:xfrm flipV="1">
            <a:off x="0" y="4114800"/>
            <a:ext cx="8991600" cy="3810000"/>
          </a:xfrm>
          <a:custGeom>
            <a:avLst/>
            <a:gdLst/>
            <a:ahLst/>
            <a:cxnLst>
              <a:cxn ang="0">
                <a:pos x="0" y="2527"/>
              </a:cxn>
              <a:cxn ang="0">
                <a:pos x="6913" y="3360"/>
              </a:cxn>
              <a:cxn ang="0">
                <a:pos x="0" y="2144"/>
              </a:cxn>
              <a:cxn ang="0">
                <a:pos x="0" y="2527"/>
              </a:cxn>
            </a:cxnLst>
            <a:rect l="0" t="0" r="r" b="b"/>
            <a:pathLst>
              <a:path w="6913" h="3360">
                <a:moveTo>
                  <a:pt x="0" y="2527"/>
                </a:moveTo>
                <a:cubicBezTo>
                  <a:pt x="5458" y="360"/>
                  <a:pt x="6913" y="3360"/>
                  <a:pt x="6913" y="3360"/>
                </a:cubicBezTo>
                <a:cubicBezTo>
                  <a:pt x="6913" y="3360"/>
                  <a:pt x="5593" y="0"/>
                  <a:pt x="0" y="2144"/>
                </a:cubicBezTo>
                <a:cubicBezTo>
                  <a:pt x="0" y="2144"/>
                  <a:pt x="0" y="2197"/>
                  <a:pt x="0" y="2527"/>
                </a:cubicBez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Freeform 9"/>
          <p:cNvSpPr>
            <a:spLocks/>
          </p:cNvSpPr>
          <p:nvPr userDrawn="1"/>
        </p:nvSpPr>
        <p:spPr bwMode="auto">
          <a:xfrm flipV="1">
            <a:off x="0" y="4571999"/>
            <a:ext cx="9144000" cy="3251199"/>
          </a:xfrm>
          <a:custGeom>
            <a:avLst/>
            <a:gdLst/>
            <a:ahLst/>
            <a:cxnLst>
              <a:cxn ang="0">
                <a:pos x="0" y="2527"/>
              </a:cxn>
              <a:cxn ang="0">
                <a:pos x="6913" y="3360"/>
              </a:cxn>
              <a:cxn ang="0">
                <a:pos x="0" y="2144"/>
              </a:cxn>
              <a:cxn ang="0">
                <a:pos x="0" y="2527"/>
              </a:cxn>
            </a:cxnLst>
            <a:rect l="0" t="0" r="r" b="b"/>
            <a:pathLst>
              <a:path w="6913" h="3360">
                <a:moveTo>
                  <a:pt x="0" y="2527"/>
                </a:moveTo>
                <a:cubicBezTo>
                  <a:pt x="5458" y="360"/>
                  <a:pt x="6913" y="3360"/>
                  <a:pt x="6913" y="3360"/>
                </a:cubicBezTo>
                <a:cubicBezTo>
                  <a:pt x="6913" y="3360"/>
                  <a:pt x="5593" y="0"/>
                  <a:pt x="0" y="2144"/>
                </a:cubicBezTo>
                <a:cubicBezTo>
                  <a:pt x="0" y="2144"/>
                  <a:pt x="0" y="2197"/>
                  <a:pt x="0" y="2527"/>
                </a:cubicBezTo>
                <a:close/>
              </a:path>
            </a:pathLst>
          </a:custGeom>
          <a:solidFill>
            <a:schemeClr val="accent4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F2618-C234-4528-BB60-72360CB0937F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69FB6-8607-469E-84BB-4E9214D062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F2618-C234-4528-BB60-72360CB0937F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69FB6-8607-469E-84BB-4E9214D062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F2618-C234-4528-BB60-72360CB0937F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69FB6-8607-469E-84BB-4E9214D062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8646-8CEC-4AE4-B1E7-ADF9D885FD96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F81E8-6DE5-4C92-89BE-5D6CD56A8B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8646-8CEC-4AE4-B1E7-ADF9D885FD96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F81E8-6DE5-4C92-89BE-5D6CD56A8B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8646-8CEC-4AE4-B1E7-ADF9D885FD96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F81E8-6DE5-4C92-89BE-5D6CD56A8B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8646-8CEC-4AE4-B1E7-ADF9D885FD96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F81E8-6DE5-4C92-89BE-5D6CD56A8B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8646-8CEC-4AE4-B1E7-ADF9D885FD96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F81E8-6DE5-4C92-89BE-5D6CD56A8B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8646-8CEC-4AE4-B1E7-ADF9D885FD96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F81E8-6DE5-4C92-89BE-5D6CD56A8B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8646-8CEC-4AE4-B1E7-ADF9D885FD96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F81E8-6DE5-4C92-89BE-5D6CD56A8B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88646-8CEC-4AE4-B1E7-ADF9D885FD96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F81E8-6DE5-4C92-89BE-5D6CD56A8BF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3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accent5">
              <a:lumMod val="7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accent5">
              <a:lumMod val="7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accent5">
              <a:lumMod val="7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accent5">
              <a:lumMod val="7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accent5">
              <a:lumMod val="7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FF2618-C234-4528-BB60-72360CB0937F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969FB6-8607-469E-84BB-4E9214D062C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892433"/>
          </a:xfrm>
        </p:spPr>
        <p:txBody>
          <a:bodyPr>
            <a:noAutofit/>
          </a:bodyPr>
          <a:lstStyle/>
          <a:p>
            <a:pPr algn="ctr"/>
            <a:r>
              <a:rPr lang="en-CA" sz="4800" b="1" dirty="0">
                <a:solidFill>
                  <a:schemeClr val="bg1"/>
                </a:solidFill>
              </a:rPr>
              <a:t>THE LORD’S PRAYER - Part IV</a:t>
            </a:r>
            <a:br>
              <a:rPr lang="en-CA" sz="4800" b="1" dirty="0">
                <a:solidFill>
                  <a:schemeClr val="bg1"/>
                </a:solidFill>
              </a:rPr>
            </a:br>
            <a:r>
              <a:rPr lang="en-CA" sz="4800" b="1" dirty="0">
                <a:solidFill>
                  <a:schemeClr val="bg1"/>
                </a:solidFill>
              </a:rPr>
              <a:t> The Provision of Prayer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429000"/>
            <a:ext cx="7772400" cy="461665"/>
          </a:xfrm>
        </p:spPr>
        <p:txBody>
          <a:bodyPr>
            <a:noAutofit/>
          </a:bodyPr>
          <a:lstStyle/>
          <a:p>
            <a:pPr algn="ctr"/>
            <a:r>
              <a:rPr lang="en-CA" sz="4000" b="1" dirty="0">
                <a:solidFill>
                  <a:schemeClr val="bg1"/>
                </a:solidFill>
              </a:rPr>
              <a:t>Text: Matthew 6:11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/>
              <a:t>III. THE DEFINED DESIRE</a:t>
            </a:r>
            <a:endParaRPr lang="en-US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CA" i="1" dirty="0"/>
          </a:p>
          <a:p>
            <a:pPr marL="0" indent="0">
              <a:buNone/>
            </a:pPr>
            <a:r>
              <a:rPr lang="en-CA" i="1" dirty="0">
                <a:solidFill>
                  <a:schemeClr val="accent3"/>
                </a:solidFill>
              </a:rPr>
              <a:t>". . . give me neither poverty or riches, </a:t>
            </a:r>
            <a:r>
              <a:rPr lang="en-CA" i="1" u="sng" dirty="0">
                <a:solidFill>
                  <a:schemeClr val="accent3"/>
                </a:solidFill>
              </a:rPr>
              <a:t>but give me only my daily bread.</a:t>
            </a:r>
            <a:endParaRPr lang="en-CA" i="1" dirty="0">
              <a:solidFill>
                <a:schemeClr val="accent3"/>
              </a:solidFill>
            </a:endParaRPr>
          </a:p>
          <a:p>
            <a:pPr marL="0" indent="0">
              <a:buNone/>
            </a:pPr>
            <a:r>
              <a:rPr lang="en-CA" i="1" dirty="0">
                <a:solidFill>
                  <a:schemeClr val="accent3"/>
                </a:solidFill>
              </a:rPr>
              <a:t>9. Otherwise, I may have too much and disown you and say, 'Who is the LORD?’ Or I may become poor and steal, and so dishonour the name of my God."</a:t>
            </a:r>
          </a:p>
          <a:p>
            <a:endParaRPr lang="en-CA" i="1" dirty="0">
              <a:solidFill>
                <a:schemeClr val="accent3"/>
              </a:solidFill>
            </a:endParaRPr>
          </a:p>
          <a:p>
            <a:pPr marL="0" indent="0" algn="r">
              <a:buNone/>
            </a:pPr>
            <a:r>
              <a:rPr lang="en-CA" i="1" dirty="0">
                <a:solidFill>
                  <a:schemeClr val="accent3"/>
                </a:solidFill>
              </a:rPr>
              <a:t>Proverbs 30:8,9</a:t>
            </a:r>
          </a:p>
        </p:txBody>
      </p:sp>
    </p:spTree>
    <p:extLst>
      <p:ext uri="{BB962C8B-B14F-4D97-AF65-F5344CB8AC3E}">
        <p14:creationId xmlns:p14="http://schemas.microsoft.com/office/powerpoint/2010/main" val="128859152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/>
              <a:t>III. THE DEFINED DESIRE</a:t>
            </a:r>
            <a:endParaRPr lang="en-US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CA" i="1" dirty="0"/>
          </a:p>
          <a:p>
            <a:pPr marL="0" indent="0">
              <a:buNone/>
            </a:pPr>
            <a:r>
              <a:rPr lang="en-CA" i="1" dirty="0">
                <a:solidFill>
                  <a:schemeClr val="accent3"/>
                </a:solidFill>
              </a:rPr>
              <a:t>"But godliness with contentment is great gain.</a:t>
            </a:r>
          </a:p>
          <a:p>
            <a:pPr marL="0" indent="0">
              <a:buNone/>
            </a:pPr>
            <a:r>
              <a:rPr lang="en-CA" i="1" dirty="0">
                <a:solidFill>
                  <a:schemeClr val="accent3"/>
                </a:solidFill>
              </a:rPr>
              <a:t>7. For we brought nothing into the world, and we can take nothing out of it.</a:t>
            </a:r>
          </a:p>
          <a:p>
            <a:pPr marL="0" indent="0">
              <a:buNone/>
            </a:pPr>
            <a:r>
              <a:rPr lang="en-CA" i="1" dirty="0">
                <a:solidFill>
                  <a:schemeClr val="accent3"/>
                </a:solidFill>
              </a:rPr>
              <a:t>8. </a:t>
            </a:r>
            <a:r>
              <a:rPr lang="en-CA" i="1" u="sng" dirty="0">
                <a:solidFill>
                  <a:schemeClr val="accent3"/>
                </a:solidFill>
              </a:rPr>
              <a:t>But if we have food and clothing, we will be content with that.</a:t>
            </a:r>
            <a:endParaRPr lang="en-CA" i="1" dirty="0">
              <a:solidFill>
                <a:schemeClr val="accent3"/>
              </a:solidFill>
            </a:endParaRPr>
          </a:p>
          <a:p>
            <a:pPr marL="0" indent="0">
              <a:buNone/>
            </a:pPr>
            <a:r>
              <a:rPr lang="en-CA" i="1" dirty="0">
                <a:solidFill>
                  <a:schemeClr val="accent3"/>
                </a:solidFill>
              </a:rPr>
              <a:t>9. People who want to get rich fall into temptation and a trap and into many foolish and harmful desires that plunge men into ruin and destruction."</a:t>
            </a:r>
          </a:p>
          <a:p>
            <a:pPr marL="0" indent="0" algn="r">
              <a:buNone/>
            </a:pPr>
            <a:r>
              <a:rPr lang="en-CA" i="1" dirty="0">
                <a:solidFill>
                  <a:schemeClr val="accent3"/>
                </a:solidFill>
              </a:rPr>
              <a:t>I Timothy 6:6-9</a:t>
            </a:r>
          </a:p>
        </p:txBody>
      </p:sp>
    </p:spTree>
    <p:extLst>
      <p:ext uri="{BB962C8B-B14F-4D97-AF65-F5344CB8AC3E}">
        <p14:creationId xmlns:p14="http://schemas.microsoft.com/office/powerpoint/2010/main" val="67895375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/>
              <a:t>I. THE DECISIVE DEMAND </a:t>
            </a:r>
            <a:endParaRPr lang="en-US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CA" i="1" dirty="0">
                <a:solidFill>
                  <a:schemeClr val="accent3"/>
                </a:solidFill>
              </a:rPr>
              <a:t>“</a:t>
            </a:r>
            <a:r>
              <a:rPr lang="en-CA" dirty="0">
                <a:solidFill>
                  <a:schemeClr val="accent3"/>
                </a:solidFill>
              </a:rPr>
              <a:t>So Jacob was left alone, and a man wrestled with him till daybreak. </a:t>
            </a:r>
          </a:p>
          <a:p>
            <a:pPr marL="0" indent="0">
              <a:buNone/>
            </a:pPr>
            <a:r>
              <a:rPr lang="en-CA" baseline="30000" dirty="0">
                <a:solidFill>
                  <a:schemeClr val="accent3"/>
                </a:solidFill>
              </a:rPr>
              <a:t>25</a:t>
            </a:r>
            <a:r>
              <a:rPr lang="en-CA" dirty="0">
                <a:solidFill>
                  <a:schemeClr val="accent3"/>
                </a:solidFill>
              </a:rPr>
              <a:t>When the man saw that he could not overpower him, he touched the socket of Jacob's hip so that his hip was wrenched as he wrestled with the man. </a:t>
            </a:r>
          </a:p>
          <a:p>
            <a:pPr marL="0" indent="0">
              <a:buNone/>
            </a:pPr>
            <a:r>
              <a:rPr lang="en-CA" baseline="30000" dirty="0">
                <a:solidFill>
                  <a:schemeClr val="accent3"/>
                </a:solidFill>
              </a:rPr>
              <a:t>26</a:t>
            </a:r>
            <a:r>
              <a:rPr lang="en-CA" dirty="0">
                <a:solidFill>
                  <a:schemeClr val="accent3"/>
                </a:solidFill>
              </a:rPr>
              <a:t>Then the man said, "Let me go, for it is daybreak." But Jacob replied, "I will not let you go unless you bless me." </a:t>
            </a:r>
          </a:p>
          <a:p>
            <a:pPr marL="0" indent="0">
              <a:buNone/>
            </a:pPr>
            <a:r>
              <a:rPr lang="en-CA" baseline="30000" dirty="0">
                <a:solidFill>
                  <a:schemeClr val="accent3"/>
                </a:solidFill>
              </a:rPr>
              <a:t>27</a:t>
            </a:r>
            <a:r>
              <a:rPr lang="en-CA" dirty="0">
                <a:solidFill>
                  <a:schemeClr val="accent3"/>
                </a:solidFill>
              </a:rPr>
              <a:t>The man asked him, "What is your name?" "Jacob," he answered. 				Genesis 32:28-30</a:t>
            </a:r>
            <a:endParaRPr lang="en-US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/>
              <a:t>I. THE DECISIVE DEMAND </a:t>
            </a:r>
            <a:endParaRPr lang="en-US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CA" i="1" dirty="0">
                <a:solidFill>
                  <a:schemeClr val="accent3"/>
                </a:solidFill>
              </a:rPr>
              <a:t>“</a:t>
            </a:r>
            <a:r>
              <a:rPr lang="en-CA" dirty="0">
                <a:solidFill>
                  <a:schemeClr val="accent3"/>
                </a:solidFill>
              </a:rPr>
              <a:t>Then the man said, "Your name will no longer be Jacob, but Israel, because you have struggled with God and with humans and have overcome." </a:t>
            </a:r>
          </a:p>
          <a:p>
            <a:pPr marL="0" indent="0">
              <a:buNone/>
            </a:pPr>
            <a:r>
              <a:rPr lang="en-CA" baseline="30000" dirty="0">
                <a:solidFill>
                  <a:schemeClr val="accent3"/>
                </a:solidFill>
              </a:rPr>
              <a:t>29</a:t>
            </a:r>
            <a:r>
              <a:rPr lang="en-CA" dirty="0">
                <a:solidFill>
                  <a:schemeClr val="accent3"/>
                </a:solidFill>
              </a:rPr>
              <a:t>Jacob said, "Please tell me your name." But he replied, "Why do you ask my name?" Then he blessed him there. </a:t>
            </a:r>
          </a:p>
          <a:p>
            <a:pPr marL="0" indent="0">
              <a:buNone/>
            </a:pPr>
            <a:r>
              <a:rPr lang="en-CA" baseline="30000" dirty="0">
                <a:solidFill>
                  <a:schemeClr val="accent3"/>
                </a:solidFill>
              </a:rPr>
              <a:t>30</a:t>
            </a:r>
            <a:r>
              <a:rPr lang="en-CA" dirty="0">
                <a:solidFill>
                  <a:schemeClr val="accent3"/>
                </a:solidFill>
              </a:rPr>
              <a:t>So Jacob called the place Peniel, saying, "It is because I saw God face to face, and yet my life was spared.“</a:t>
            </a:r>
          </a:p>
          <a:p>
            <a:pPr marL="0" indent="0">
              <a:buNone/>
            </a:pPr>
            <a:r>
              <a:rPr lang="en-CA" dirty="0">
                <a:solidFill>
                  <a:schemeClr val="accent3"/>
                </a:solidFill>
              </a:rPr>
              <a:t>						Genesis 32:28-30</a:t>
            </a:r>
            <a:endParaRPr lang="en-US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3065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/>
              <a:t>I. THE DECISIVE DEMAND </a:t>
            </a:r>
            <a:endParaRPr lang="en-US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CA" b="1" dirty="0"/>
          </a:p>
          <a:p>
            <a:r>
              <a:rPr lang="en-CA" b="1" dirty="0">
                <a:solidFill>
                  <a:schemeClr val="accent3"/>
                </a:solidFill>
              </a:rPr>
              <a:t>1. Be in the Will of God</a:t>
            </a:r>
          </a:p>
          <a:p>
            <a:r>
              <a:rPr lang="en-CA" b="1" dirty="0">
                <a:solidFill>
                  <a:schemeClr val="accent3"/>
                </a:solidFill>
              </a:rPr>
              <a:t>2. Believe that it is God's will to Prosper You</a:t>
            </a:r>
          </a:p>
          <a:p>
            <a:r>
              <a:rPr lang="en-CA" b="1" dirty="0">
                <a:solidFill>
                  <a:schemeClr val="accent3"/>
                </a:solidFill>
              </a:rPr>
              <a:t>3. Be Specific</a:t>
            </a:r>
          </a:p>
          <a:p>
            <a:r>
              <a:rPr lang="en-CA" b="1" dirty="0">
                <a:solidFill>
                  <a:schemeClr val="accent3"/>
                </a:solidFill>
              </a:rPr>
              <a:t>4. Be Tenacious</a:t>
            </a:r>
          </a:p>
          <a:p>
            <a:endParaRPr lang="en-CA" b="1" dirty="0">
              <a:solidFill>
                <a:schemeClr val="accent3"/>
              </a:solidFill>
            </a:endParaRPr>
          </a:p>
          <a:p>
            <a:pPr marL="0" indent="0" algn="r">
              <a:buNone/>
            </a:pPr>
            <a:r>
              <a:rPr lang="en-CA" b="1" dirty="0">
                <a:solidFill>
                  <a:schemeClr val="accent3"/>
                </a:solidFill>
              </a:rPr>
              <a:t>From Dr. Larry Lea in His book/video series </a:t>
            </a:r>
          </a:p>
          <a:p>
            <a:pPr marL="0" indent="0" algn="r">
              <a:buNone/>
            </a:pPr>
            <a:r>
              <a:rPr lang="en-CA" b="1" i="1" dirty="0">
                <a:solidFill>
                  <a:schemeClr val="accent3"/>
                </a:solidFill>
              </a:rPr>
              <a:t>"Could You Not Tarry One Hour?"</a:t>
            </a:r>
            <a:endParaRPr lang="en-US" b="1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3639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/>
              <a:t>I. THE DECISIVE DEMAND </a:t>
            </a:r>
            <a:endParaRPr lang="en-US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b="1" dirty="0">
                <a:solidFill>
                  <a:schemeClr val="accent3"/>
                </a:solidFill>
              </a:rPr>
              <a:t>1. Be in the Will of God</a:t>
            </a:r>
          </a:p>
          <a:p>
            <a:pPr marL="0" indent="0">
              <a:buNone/>
            </a:pPr>
            <a:r>
              <a:rPr lang="en-CA" b="1" dirty="0">
                <a:solidFill>
                  <a:schemeClr val="accent3"/>
                </a:solidFill>
              </a:rPr>
              <a:t>	a. Fellowship with Jesus</a:t>
            </a:r>
          </a:p>
          <a:p>
            <a:pPr marL="0" indent="0">
              <a:buNone/>
            </a:pPr>
            <a:r>
              <a:rPr lang="en-CA" b="1" dirty="0">
                <a:solidFill>
                  <a:schemeClr val="accent3"/>
                </a:solidFill>
              </a:rPr>
              <a:t>	b. Fellowship with One Another</a:t>
            </a:r>
          </a:p>
          <a:p>
            <a:pPr marL="0" indent="0">
              <a:buNone/>
            </a:pPr>
            <a:r>
              <a:rPr lang="en-CA" b="1" dirty="0">
                <a:solidFill>
                  <a:schemeClr val="accent3"/>
                </a:solidFill>
              </a:rPr>
              <a:t>	c. Diligent, Balance Work Habits</a:t>
            </a:r>
          </a:p>
          <a:p>
            <a:pPr marL="0" indent="0">
              <a:buNone/>
            </a:pPr>
            <a:r>
              <a:rPr lang="en-CA" b="1" dirty="0">
                <a:solidFill>
                  <a:schemeClr val="accent3"/>
                </a:solidFill>
              </a:rPr>
              <a:t>	d. Obedience in Giving</a:t>
            </a:r>
            <a:endParaRPr lang="en-CA" dirty="0">
              <a:solidFill>
                <a:schemeClr val="accent3"/>
              </a:solidFill>
            </a:endParaRPr>
          </a:p>
          <a:p>
            <a:endParaRPr lang="en-CA" b="1" dirty="0">
              <a:solidFill>
                <a:schemeClr val="accent3"/>
              </a:solidFill>
            </a:endParaRPr>
          </a:p>
          <a:p>
            <a:pPr marL="0" indent="0" algn="r">
              <a:buNone/>
            </a:pPr>
            <a:r>
              <a:rPr lang="en-CA" b="1" dirty="0">
                <a:solidFill>
                  <a:schemeClr val="accent3"/>
                </a:solidFill>
              </a:rPr>
              <a:t>From Dr. Larry Lea in His book/video series </a:t>
            </a:r>
          </a:p>
          <a:p>
            <a:pPr marL="0" indent="0" algn="r">
              <a:buNone/>
            </a:pPr>
            <a:r>
              <a:rPr lang="en-CA" b="1" i="1" dirty="0">
                <a:solidFill>
                  <a:schemeClr val="accent3"/>
                </a:solidFill>
              </a:rPr>
              <a:t>"Could You Not Tarry One Hour?"</a:t>
            </a:r>
            <a:endParaRPr lang="en-US" b="1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8709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/>
              <a:t>II. THE DETERMINED DURATION</a:t>
            </a:r>
            <a:endParaRPr lang="en-US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i="1" dirty="0"/>
              <a:t>	</a:t>
            </a:r>
            <a:r>
              <a:rPr lang="en-CA" i="1" dirty="0">
                <a:solidFill>
                  <a:srgbClr val="FF0000"/>
                </a:solidFill>
              </a:rPr>
              <a:t>“Give us </a:t>
            </a:r>
            <a:r>
              <a:rPr lang="en-CA" b="1" i="1" dirty="0">
                <a:solidFill>
                  <a:srgbClr val="FF0000"/>
                </a:solidFill>
              </a:rPr>
              <a:t>TODAY (THIS DAY)</a:t>
            </a:r>
            <a:r>
              <a:rPr lang="en-CA" i="1" dirty="0">
                <a:solidFill>
                  <a:srgbClr val="FF0000"/>
                </a:solidFill>
              </a:rPr>
              <a:t> our daily bread."</a:t>
            </a:r>
          </a:p>
          <a:p>
            <a:endParaRPr lang="en-CA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CA" i="1" dirty="0">
                <a:solidFill>
                  <a:srgbClr val="FF0000"/>
                </a:solidFill>
              </a:rPr>
              <a:t>						Matthew 6:11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06720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/>
              <a:t>II. THE DETERMINED DURATION</a:t>
            </a:r>
            <a:endParaRPr lang="en-US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i="1" u="sng" dirty="0">
                <a:solidFill>
                  <a:srgbClr val="FF0000"/>
                </a:solidFill>
              </a:rPr>
              <a:t>“But seek first his kingdom and righteousness, and all these things will be given to you as well</a:t>
            </a:r>
            <a:r>
              <a:rPr lang="en-CA" i="1" dirty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r>
              <a:rPr lang="en-CA" i="1" dirty="0">
                <a:solidFill>
                  <a:srgbClr val="FF0000"/>
                </a:solidFill>
              </a:rPr>
              <a:t>34. Therefore do not worry about tomorrow, for tomorrow will worry about itself. Each day has enough trouble of its own."</a:t>
            </a:r>
          </a:p>
          <a:p>
            <a:pPr marL="0" indent="0" algn="r">
              <a:buNone/>
            </a:pPr>
            <a:r>
              <a:rPr lang="en-CA" i="1" dirty="0">
                <a:solidFill>
                  <a:srgbClr val="FF0000"/>
                </a:solidFill>
              </a:rPr>
              <a:t>Matthew 6:33-34</a:t>
            </a:r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97534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/>
              <a:t>II. THE DETERMINED DURATION</a:t>
            </a:r>
            <a:endParaRPr lang="en-US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i="1" dirty="0">
                <a:solidFill>
                  <a:schemeClr val="accent3"/>
                </a:solidFill>
              </a:rPr>
              <a:t>"Then Moses said to them, 'No one is to keep any of it until the morning.'</a:t>
            </a:r>
          </a:p>
          <a:p>
            <a:pPr marL="0" indent="0">
              <a:buNone/>
            </a:pPr>
            <a:r>
              <a:rPr lang="en-CA" i="1" dirty="0">
                <a:solidFill>
                  <a:schemeClr val="accent3"/>
                </a:solidFill>
              </a:rPr>
              <a:t>20. However, some of them paid no attention to Moses; they kept part of it until morning, but it was full of maggots and began to smell. So Moses was angry with them."</a:t>
            </a:r>
          </a:p>
          <a:p>
            <a:pPr marL="0" indent="0" algn="r">
              <a:buNone/>
            </a:pPr>
            <a:r>
              <a:rPr lang="en-CA" i="1" dirty="0">
                <a:solidFill>
                  <a:schemeClr val="accent3"/>
                </a:solidFill>
              </a:rPr>
              <a:t>Exodus 16:19,20</a:t>
            </a:r>
          </a:p>
          <a:p>
            <a:pPr marL="0" indent="0" algn="r">
              <a:buNone/>
            </a:pPr>
            <a:endParaRPr lang="en-CA" i="1" dirty="0">
              <a:solidFill>
                <a:schemeClr val="accent3"/>
              </a:solidFill>
            </a:endParaRPr>
          </a:p>
          <a:p>
            <a:pPr marL="0" indent="0">
              <a:buNone/>
            </a:pPr>
            <a:r>
              <a:rPr lang="en-CA" i="1" dirty="0">
                <a:solidFill>
                  <a:schemeClr val="accent3"/>
                </a:solidFill>
              </a:rPr>
              <a:t>	See also Exodus 16:22; Exodus 16:27</a:t>
            </a:r>
            <a:endParaRPr lang="en-CA" dirty="0">
              <a:solidFill>
                <a:schemeClr val="accent3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08850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/>
              <a:t>III. THE DEFINED DESIRE</a:t>
            </a:r>
            <a:endParaRPr lang="en-US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CA" i="1" dirty="0"/>
          </a:p>
          <a:p>
            <a:pPr marL="0" indent="0">
              <a:buNone/>
            </a:pPr>
            <a:r>
              <a:rPr lang="en-CA" i="1" dirty="0"/>
              <a:t>	</a:t>
            </a:r>
            <a:r>
              <a:rPr lang="en-CA" sz="3600" i="1" dirty="0">
                <a:solidFill>
                  <a:srgbClr val="FF0000"/>
                </a:solidFill>
              </a:rPr>
              <a:t>". . . our daily bread."</a:t>
            </a:r>
          </a:p>
          <a:p>
            <a:pPr marL="0" indent="0" algn="r">
              <a:buNone/>
            </a:pPr>
            <a:r>
              <a:rPr lang="en-CA" sz="3600" i="1" dirty="0">
                <a:solidFill>
                  <a:srgbClr val="FF0000"/>
                </a:solidFill>
              </a:rPr>
              <a:t>Matthew 6:11c</a:t>
            </a:r>
            <a:endParaRPr lang="en-CA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346461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BsPlan_psn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5B852922-DE84-443C-ACF9-B65630A64AB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Business plan presentation (Burgundy Wave design)</Template>
  <TotalTime>101</TotalTime>
  <Words>537</Words>
  <Application>Microsoft Office PowerPoint</Application>
  <PresentationFormat>On-screen Show (4:3)</PresentationFormat>
  <Paragraphs>65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BsPlan_psn</vt:lpstr>
      <vt:lpstr>Custom Design</vt:lpstr>
      <vt:lpstr>THE LORD’S PRAYER - Part IV  The Provision of Prayer</vt:lpstr>
      <vt:lpstr>I. THE DECISIVE DEMAND </vt:lpstr>
      <vt:lpstr>I. THE DECISIVE DEMAND </vt:lpstr>
      <vt:lpstr>I. THE DECISIVE DEMAND </vt:lpstr>
      <vt:lpstr>I. THE DECISIVE DEMAND </vt:lpstr>
      <vt:lpstr>II. THE DETERMINED DURATION</vt:lpstr>
      <vt:lpstr>II. THE DETERMINED DURATION</vt:lpstr>
      <vt:lpstr>II. THE DETERMINED DURATION</vt:lpstr>
      <vt:lpstr>III. THE DEFINED DESIRE</vt:lpstr>
      <vt:lpstr>III. THE DEFINED DESIRE</vt:lpstr>
      <vt:lpstr>III. THE DEFINED DESIRE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LORD’S PRAYER - Part III  The Power of Prayer</dc:title>
  <dc:creator>Brad Montsion</dc:creator>
  <cp:keywords/>
  <cp:lastModifiedBy>Brad Montsion</cp:lastModifiedBy>
  <cp:revision>19</cp:revision>
  <dcterms:created xsi:type="dcterms:W3CDTF">2018-03-11T03:50:53Z</dcterms:created>
  <dcterms:modified xsi:type="dcterms:W3CDTF">2018-04-07T22:14:15Z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TC103852689990</vt:lpwstr>
  </property>
</Properties>
</file>