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handoutMasterIdLst>
    <p:handoutMasterId r:id="rId28"/>
  </p:handoutMasterIdLst>
  <p:sldIdLst>
    <p:sldId id="256" r:id="rId4"/>
    <p:sldId id="260" r:id="rId5"/>
    <p:sldId id="294" r:id="rId6"/>
    <p:sldId id="295" r:id="rId7"/>
    <p:sldId id="296" r:id="rId8"/>
    <p:sldId id="297" r:id="rId9"/>
    <p:sldId id="298" r:id="rId10"/>
    <p:sldId id="299" r:id="rId11"/>
    <p:sldId id="300" r:id="rId12"/>
    <p:sldId id="301" r:id="rId13"/>
    <p:sldId id="302" r:id="rId14"/>
    <p:sldId id="303" r:id="rId15"/>
    <p:sldId id="304" r:id="rId16"/>
    <p:sldId id="306" r:id="rId17"/>
    <p:sldId id="305" r:id="rId18"/>
    <p:sldId id="312" r:id="rId19"/>
    <p:sldId id="307" r:id="rId20"/>
    <p:sldId id="308" r:id="rId21"/>
    <p:sldId id="309" r:id="rId22"/>
    <p:sldId id="310" r:id="rId23"/>
    <p:sldId id="311" r:id="rId24"/>
    <p:sldId id="313" r:id="rId25"/>
    <p:sldId id="314" r:id="rId26"/>
    <p:sldId id="31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76" autoAdjust="0"/>
    <p:restoredTop sz="94660"/>
  </p:normalViewPr>
  <p:slideViewPr>
    <p:cSldViewPr>
      <p:cViewPr varScale="1">
        <p:scale>
          <a:sx n="80" d="100"/>
          <a:sy n="80" d="100"/>
        </p:scale>
        <p:origin x="804" y="9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FF8FC-8473-4DFD-87CC-D576DA80B410}" type="datetimeFigureOut">
              <a:rPr lang="en-US" smtClean="0"/>
              <a:pPr/>
              <a:t>4/12/2018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22161-F0FA-48FB-AB7F-FA9B9B1E1F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a:xfrm>
            <a:off x="457200" y="6324600"/>
            <a:ext cx="2133600" cy="365125"/>
          </a:xfrm>
        </p:spPr>
        <p:txBody>
          <a:bodyPr/>
          <a:lstStyle/>
          <a:p>
            <a:fld id="{11188646-8CEC-4AE4-B1E7-ADF9D885FD96}" type="datetimeFigureOut">
              <a:rPr lang="en-US" smtClean="0"/>
              <a:pPr/>
              <a:t>4/12/2018</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
        <p:nvSpPr>
          <p:cNvPr id="4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userDrawn="1"/>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1588" y="26828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88646-8CEC-4AE4-B1E7-ADF9D885FD96}"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88646-8CEC-4AE4-B1E7-ADF9D885FD96}"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FF2618-C234-4528-BB60-72360CB0937F}"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FF2618-C234-4528-BB60-72360CB0937F}"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FF2618-C234-4528-BB60-72360CB0937F}" type="datetimeFigureOut">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FF2618-C234-4528-BB60-72360CB0937F}" type="datetimeFigureOut">
              <a:rPr lang="en-US" smtClean="0"/>
              <a:pPr/>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
        <p:nvSpPr>
          <p:cNvPr id="10" name="Freeform 5"/>
          <p:cNvSpPr>
            <a:spLocks/>
          </p:cNvSpPr>
          <p:nvPr userDrawn="1"/>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userDrawn="1"/>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userDrawn="1"/>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userDrawn="1"/>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188646-8CEC-4AE4-B1E7-ADF9D885FD96}"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188646-8CEC-4AE4-B1E7-ADF9D885FD96}" type="datetimeFigureOut">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188646-8CEC-4AE4-B1E7-ADF9D885FD96}" type="datetimeFigureOut">
              <a:rPr lang="en-US" smtClean="0"/>
              <a:pPr/>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892433"/>
          </a:xfrm>
        </p:spPr>
        <p:txBody>
          <a:bodyPr>
            <a:noAutofit/>
          </a:bodyPr>
          <a:lstStyle/>
          <a:p>
            <a:pPr algn="ctr"/>
            <a:r>
              <a:rPr lang="en-CA" sz="4800" b="1" dirty="0">
                <a:solidFill>
                  <a:schemeClr val="bg1"/>
                </a:solidFill>
              </a:rPr>
              <a:t>THE LORD’S PRAYER - Part VI</a:t>
            </a:r>
            <a:br>
              <a:rPr lang="en-CA" sz="4800" b="1" dirty="0">
                <a:solidFill>
                  <a:schemeClr val="bg1"/>
                </a:solidFill>
              </a:rPr>
            </a:br>
            <a:r>
              <a:rPr lang="en-CA" sz="4800" b="1" dirty="0">
                <a:solidFill>
                  <a:schemeClr val="bg1"/>
                </a:solidFill>
              </a:rPr>
              <a:t> The Protection of Prayer</a:t>
            </a:r>
            <a:endParaRPr lang="en-US" sz="4800" dirty="0">
              <a:solidFill>
                <a:schemeClr val="bg1"/>
              </a:solidFill>
            </a:endParaRPr>
          </a:p>
        </p:txBody>
      </p:sp>
      <p:sp>
        <p:nvSpPr>
          <p:cNvPr id="3" name="Subtitle 2"/>
          <p:cNvSpPr>
            <a:spLocks noGrp="1"/>
          </p:cNvSpPr>
          <p:nvPr>
            <p:ph type="subTitle" idx="1"/>
          </p:nvPr>
        </p:nvSpPr>
        <p:spPr>
          <a:xfrm>
            <a:off x="685800" y="3429000"/>
            <a:ext cx="7772400" cy="461665"/>
          </a:xfrm>
        </p:spPr>
        <p:txBody>
          <a:bodyPr>
            <a:noAutofit/>
          </a:bodyPr>
          <a:lstStyle/>
          <a:p>
            <a:pPr algn="ctr"/>
            <a:r>
              <a:rPr lang="en-CA" sz="4000" b="1" dirty="0">
                <a:solidFill>
                  <a:schemeClr val="bg1"/>
                </a:solidFill>
              </a:rPr>
              <a:t>Text: Matthew 6:13a</a:t>
            </a:r>
            <a:endParaRPr lang="en-US" sz="4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Autofit/>
          </a:bodyPr>
          <a:lstStyle/>
          <a:p>
            <a:pPr marL="0" indent="0">
              <a:buNone/>
            </a:pPr>
            <a:endParaRPr lang="en-CA" i="1" dirty="0"/>
          </a:p>
          <a:p>
            <a:pPr marL="0" indent="0">
              <a:buNone/>
            </a:pPr>
            <a:endParaRPr lang="en-CA" dirty="0"/>
          </a:p>
          <a:p>
            <a:pPr marL="0" indent="0" algn="ctr">
              <a:buNone/>
            </a:pPr>
            <a:r>
              <a:rPr lang="en-CA" sz="3200" b="1" dirty="0">
                <a:solidFill>
                  <a:schemeClr val="accent3"/>
                </a:solidFill>
              </a:rPr>
              <a:t>In order to fully understand this portion</a:t>
            </a:r>
          </a:p>
          <a:p>
            <a:pPr marL="0" indent="0" algn="ctr">
              <a:buNone/>
            </a:pPr>
            <a:r>
              <a:rPr lang="en-CA" sz="3200" b="1" dirty="0">
                <a:solidFill>
                  <a:schemeClr val="accent3"/>
                </a:solidFill>
              </a:rPr>
              <a:t>of the Lord's prayer we must come to grips</a:t>
            </a:r>
          </a:p>
          <a:p>
            <a:pPr marL="0" indent="0" algn="ctr">
              <a:buNone/>
            </a:pPr>
            <a:r>
              <a:rPr lang="en-CA" sz="3200" b="1" dirty="0">
                <a:solidFill>
                  <a:schemeClr val="accent3"/>
                </a:solidFill>
              </a:rPr>
              <a:t>with the fact of where temptation or testing </a:t>
            </a:r>
            <a:r>
              <a:rPr lang="en-CA" sz="3200" b="1" u="sng" dirty="0">
                <a:solidFill>
                  <a:schemeClr val="accent3"/>
                </a:solidFill>
              </a:rPr>
              <a:t>has its source</a:t>
            </a:r>
            <a:endParaRPr lang="en-CA" sz="3200" u="sng" dirty="0">
              <a:solidFill>
                <a:schemeClr val="accent3"/>
              </a:solidFill>
            </a:endParaRPr>
          </a:p>
        </p:txBody>
      </p:sp>
    </p:spTree>
    <p:extLst>
      <p:ext uri="{BB962C8B-B14F-4D97-AF65-F5344CB8AC3E}">
        <p14:creationId xmlns:p14="http://schemas.microsoft.com/office/powerpoint/2010/main" val="4802132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 FROM GOD'S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dirty="0"/>
          </a:p>
          <a:p>
            <a:pPr marL="0" indent="0">
              <a:buNone/>
            </a:pPr>
            <a:r>
              <a:rPr lang="en-CA" sz="3200" i="1" dirty="0">
                <a:solidFill>
                  <a:schemeClr val="accent3"/>
                </a:solidFill>
              </a:rPr>
              <a:t>"But stretch out </a:t>
            </a:r>
            <a:r>
              <a:rPr lang="en-CA" sz="3200" i="1" u="sng" dirty="0">
                <a:solidFill>
                  <a:schemeClr val="accent3"/>
                </a:solidFill>
              </a:rPr>
              <a:t>your hand and strike everything he has,</a:t>
            </a:r>
            <a:r>
              <a:rPr lang="en-CA" sz="3200" i="1" dirty="0">
                <a:solidFill>
                  <a:schemeClr val="accent3"/>
                </a:solidFill>
              </a:rPr>
              <a:t> and he will surely curse your face."</a:t>
            </a:r>
          </a:p>
          <a:p>
            <a:pPr marL="0" indent="0" algn="r">
              <a:buNone/>
            </a:pPr>
            <a:r>
              <a:rPr lang="en-CA" sz="3200" i="1" dirty="0">
                <a:solidFill>
                  <a:schemeClr val="accent3"/>
                </a:solidFill>
              </a:rPr>
              <a:t>Job 1:11</a:t>
            </a:r>
          </a:p>
          <a:p>
            <a:pPr marL="0" indent="0">
              <a:buNone/>
            </a:pPr>
            <a:r>
              <a:rPr lang="en-CA" sz="3200" i="1" dirty="0">
                <a:solidFill>
                  <a:schemeClr val="accent3"/>
                </a:solidFill>
              </a:rPr>
              <a:t>"The LORD said to Satan, 'Very well, then, </a:t>
            </a:r>
            <a:r>
              <a:rPr lang="en-CA" sz="3200" i="1" u="sng" dirty="0">
                <a:solidFill>
                  <a:schemeClr val="accent3"/>
                </a:solidFill>
              </a:rPr>
              <a:t>everything he has is in your hands,</a:t>
            </a:r>
            <a:r>
              <a:rPr lang="en-CA" sz="3200" i="1" dirty="0">
                <a:solidFill>
                  <a:schemeClr val="accent3"/>
                </a:solidFill>
              </a:rPr>
              <a:t> but on the man himself do not lay a finger."</a:t>
            </a:r>
          </a:p>
          <a:p>
            <a:pPr marL="0" indent="0" algn="r">
              <a:buNone/>
            </a:pPr>
            <a:r>
              <a:rPr lang="en-CA" sz="3200" i="1" dirty="0">
                <a:solidFill>
                  <a:schemeClr val="accent3"/>
                </a:solidFill>
              </a:rPr>
              <a:t>Job 1:12</a:t>
            </a:r>
            <a:endParaRPr lang="en-CA" sz="3200" dirty="0">
              <a:solidFill>
                <a:schemeClr val="accent3"/>
              </a:solidFill>
            </a:endParaRPr>
          </a:p>
          <a:p>
            <a:endParaRPr lang="en-CA" sz="3200" u="sng" dirty="0">
              <a:solidFill>
                <a:schemeClr val="accent3"/>
              </a:solidFill>
            </a:endParaRPr>
          </a:p>
        </p:txBody>
      </p:sp>
    </p:spTree>
    <p:extLst>
      <p:ext uri="{BB962C8B-B14F-4D97-AF65-F5344CB8AC3E}">
        <p14:creationId xmlns:p14="http://schemas.microsoft.com/office/powerpoint/2010/main" val="259827485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 FROM GOD'S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r>
              <a:rPr lang="en-CA" dirty="0"/>
              <a:t>“</a:t>
            </a:r>
            <a:r>
              <a:rPr lang="en-CA" sz="3200" i="1" u="sng" dirty="0">
                <a:solidFill>
                  <a:schemeClr val="accent3"/>
                </a:solidFill>
              </a:rPr>
              <a:t>But stretch out your hand</a:t>
            </a:r>
            <a:r>
              <a:rPr lang="en-CA" sz="3200" i="1" dirty="0">
                <a:solidFill>
                  <a:schemeClr val="accent3"/>
                </a:solidFill>
              </a:rPr>
              <a:t> and strike his flesh and bones, and he will  surely curse you to your face.</a:t>
            </a:r>
          </a:p>
          <a:p>
            <a:pPr marL="0" indent="0">
              <a:buNone/>
            </a:pPr>
            <a:r>
              <a:rPr lang="en-CA" sz="3200" i="1" dirty="0">
                <a:solidFill>
                  <a:schemeClr val="accent3"/>
                </a:solidFill>
              </a:rPr>
              <a:t>6. The LORD said to Satan, 'Very well, then, </a:t>
            </a:r>
            <a:r>
              <a:rPr lang="en-CA" sz="3200" i="1" u="sng" dirty="0">
                <a:solidFill>
                  <a:schemeClr val="accent3"/>
                </a:solidFill>
              </a:rPr>
              <a:t>he is in your hands; but you must spare his life.</a:t>
            </a:r>
            <a:endParaRPr lang="en-CA" sz="3200" i="1" dirty="0">
              <a:solidFill>
                <a:schemeClr val="accent3"/>
              </a:solidFill>
            </a:endParaRPr>
          </a:p>
          <a:p>
            <a:pPr marL="0" indent="0">
              <a:buNone/>
            </a:pPr>
            <a:r>
              <a:rPr lang="en-CA" sz="3200" i="1" dirty="0">
                <a:solidFill>
                  <a:schemeClr val="accent3"/>
                </a:solidFill>
              </a:rPr>
              <a:t>7. </a:t>
            </a:r>
            <a:r>
              <a:rPr lang="en-CA" sz="3200" i="1" u="sng" dirty="0">
                <a:solidFill>
                  <a:schemeClr val="accent3"/>
                </a:solidFill>
              </a:rPr>
              <a:t>So Satan went out from the presence of the LORD and inflicted Job</a:t>
            </a:r>
            <a:r>
              <a:rPr lang="en-CA" sz="3200" i="1" dirty="0">
                <a:solidFill>
                  <a:schemeClr val="accent3"/>
                </a:solidFill>
              </a:rPr>
              <a:t> with painful sores from the soles of his feet to the top of his head.“</a:t>
            </a:r>
          </a:p>
          <a:p>
            <a:pPr marL="0" indent="0">
              <a:buNone/>
            </a:pPr>
            <a:r>
              <a:rPr lang="en-CA" sz="3200" i="1" dirty="0">
                <a:solidFill>
                  <a:schemeClr val="accent3"/>
                </a:solidFill>
              </a:rPr>
              <a:t>			     Job 2:5-7</a:t>
            </a:r>
          </a:p>
          <a:p>
            <a:endParaRPr lang="en-CA" sz="3200" u="sng" dirty="0">
              <a:solidFill>
                <a:schemeClr val="accent3"/>
              </a:solidFill>
            </a:endParaRPr>
          </a:p>
        </p:txBody>
      </p:sp>
    </p:spTree>
    <p:extLst>
      <p:ext uri="{BB962C8B-B14F-4D97-AF65-F5344CB8AC3E}">
        <p14:creationId xmlns:p14="http://schemas.microsoft.com/office/powerpoint/2010/main" val="293958785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 FROM GOD'S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pPr marL="0" indent="0">
              <a:buNone/>
            </a:pPr>
            <a:endParaRPr lang="en-CA" i="1" dirty="0"/>
          </a:p>
          <a:p>
            <a:pPr marL="0" indent="0">
              <a:buNone/>
            </a:pPr>
            <a:r>
              <a:rPr lang="en-CA" sz="3200" i="1" dirty="0">
                <a:solidFill>
                  <a:schemeClr val="accent3"/>
                </a:solidFill>
              </a:rPr>
              <a:t>"He who dwells in the shelter of the Most High will rest in the shadow of the Almighty...</a:t>
            </a:r>
          </a:p>
          <a:p>
            <a:pPr marL="0" indent="0">
              <a:buNone/>
            </a:pPr>
            <a:r>
              <a:rPr lang="en-CA" sz="3200" i="1" dirty="0">
                <a:solidFill>
                  <a:schemeClr val="accent3"/>
                </a:solidFill>
              </a:rPr>
              <a:t>2. I will say of the LORD, 'He is my refuge and my fortress, my God, in whom I trust.</a:t>
            </a:r>
          </a:p>
          <a:p>
            <a:pPr marL="0" indent="0" algn="r">
              <a:buNone/>
            </a:pPr>
            <a:r>
              <a:rPr lang="en-CA" sz="3200" i="1" dirty="0">
                <a:solidFill>
                  <a:schemeClr val="accent3"/>
                </a:solidFill>
              </a:rPr>
              <a:t>Psalm 91:1-2</a:t>
            </a:r>
            <a:endParaRPr lang="en-CA" sz="3200" u="sng" dirty="0">
              <a:solidFill>
                <a:schemeClr val="accent3"/>
              </a:solidFill>
            </a:endParaRPr>
          </a:p>
        </p:txBody>
      </p:sp>
    </p:spTree>
    <p:extLst>
      <p:ext uri="{BB962C8B-B14F-4D97-AF65-F5344CB8AC3E}">
        <p14:creationId xmlns:p14="http://schemas.microsoft.com/office/powerpoint/2010/main" val="154947910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 FROM GOD'S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pPr marL="0" indent="0">
              <a:buNone/>
            </a:pPr>
            <a:endParaRPr lang="en-CA" i="1" dirty="0"/>
          </a:p>
          <a:p>
            <a:pPr marL="0" indent="0">
              <a:buNone/>
            </a:pPr>
            <a:r>
              <a:rPr lang="en-CA" sz="3200" i="1" dirty="0">
                <a:solidFill>
                  <a:schemeClr val="accent3"/>
                </a:solidFill>
              </a:rPr>
              <a:t>3. Surely he will save you from the fowler's snare and from the deadly pestilence.</a:t>
            </a:r>
          </a:p>
          <a:p>
            <a:pPr marL="0" indent="0">
              <a:buNone/>
            </a:pPr>
            <a:r>
              <a:rPr lang="en-CA" sz="3200" i="1" dirty="0">
                <a:solidFill>
                  <a:schemeClr val="accent3"/>
                </a:solidFill>
              </a:rPr>
              <a:t>4. He will cover you with his feathers, and under his wings you will find refuge; his faithfulness will be your shield and rampart (defensive wall).“						Psalm 91:3-4</a:t>
            </a:r>
            <a:endParaRPr lang="en-CA" sz="3200" u="sng" dirty="0">
              <a:solidFill>
                <a:schemeClr val="accent3"/>
              </a:solidFill>
            </a:endParaRPr>
          </a:p>
        </p:txBody>
      </p:sp>
    </p:spTree>
    <p:extLst>
      <p:ext uri="{BB962C8B-B14F-4D97-AF65-F5344CB8AC3E}">
        <p14:creationId xmlns:p14="http://schemas.microsoft.com/office/powerpoint/2010/main" val="301504384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 FROM GOD'S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sz="3200" i="1" dirty="0">
              <a:solidFill>
                <a:schemeClr val="accent3"/>
              </a:solidFill>
            </a:endParaRPr>
          </a:p>
          <a:p>
            <a:pPr marL="0" indent="0">
              <a:buNone/>
            </a:pPr>
            <a:r>
              <a:rPr lang="en-CA" sz="3200" i="1" dirty="0">
                <a:solidFill>
                  <a:schemeClr val="accent3"/>
                </a:solidFill>
              </a:rPr>
              <a:t>"He who dwells in the shelter of the Most High will rest in the shadow of the Almighty...</a:t>
            </a:r>
          </a:p>
          <a:p>
            <a:pPr marL="0" indent="0">
              <a:buNone/>
            </a:pPr>
            <a:r>
              <a:rPr lang="en-CA" sz="3200" i="1" dirty="0">
                <a:solidFill>
                  <a:schemeClr val="accent3"/>
                </a:solidFill>
              </a:rPr>
              <a:t>2. I will say of the LORD, 'He is my refuge and my fortress, my God, in whom I trust.”</a:t>
            </a:r>
          </a:p>
          <a:p>
            <a:pPr marL="0" indent="0" algn="r">
              <a:buNone/>
            </a:pPr>
            <a:r>
              <a:rPr lang="en-CA" sz="3200" i="1" dirty="0">
                <a:solidFill>
                  <a:schemeClr val="accent3"/>
                </a:solidFill>
              </a:rPr>
              <a:t>Psalm 91:3-4</a:t>
            </a:r>
            <a:endParaRPr lang="en-CA" sz="3200" u="sng" dirty="0">
              <a:solidFill>
                <a:schemeClr val="accent3"/>
              </a:solidFill>
            </a:endParaRPr>
          </a:p>
          <a:p>
            <a:pPr marL="0" indent="0">
              <a:buNone/>
            </a:pPr>
            <a:endParaRPr lang="en-CA" sz="3200" i="1" dirty="0">
              <a:solidFill>
                <a:schemeClr val="accent3"/>
              </a:solidFill>
            </a:endParaRPr>
          </a:p>
        </p:txBody>
      </p:sp>
    </p:spTree>
    <p:extLst>
      <p:ext uri="{BB962C8B-B14F-4D97-AF65-F5344CB8AC3E}">
        <p14:creationId xmlns:p14="http://schemas.microsoft.com/office/powerpoint/2010/main" val="276449056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 FROM GOD'S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sz="3200" i="1" dirty="0">
              <a:solidFill>
                <a:schemeClr val="accent3"/>
              </a:solidFill>
            </a:endParaRPr>
          </a:p>
          <a:p>
            <a:pPr marL="0" indent="0">
              <a:buNone/>
            </a:pPr>
            <a:r>
              <a:rPr lang="en-CA" sz="3200" i="1" dirty="0">
                <a:solidFill>
                  <a:schemeClr val="accent3"/>
                </a:solidFill>
              </a:rPr>
              <a:t>3. Surely he will save you from the fowler's snare and from the deadly pestilence.</a:t>
            </a:r>
          </a:p>
          <a:p>
            <a:pPr marL="0" indent="0">
              <a:buNone/>
            </a:pPr>
            <a:r>
              <a:rPr lang="en-CA" sz="3200" i="1" dirty="0">
                <a:solidFill>
                  <a:schemeClr val="accent3"/>
                </a:solidFill>
              </a:rPr>
              <a:t>4. He will cover you with his feathers, and under his wings you will find refuge; his faithfulness will be your shield and rampart (defensive wall).“</a:t>
            </a:r>
          </a:p>
          <a:p>
            <a:pPr marL="0" indent="0" algn="r">
              <a:buNone/>
            </a:pPr>
            <a:r>
              <a:rPr lang="en-CA" sz="3200" i="1" dirty="0">
                <a:solidFill>
                  <a:schemeClr val="accent3"/>
                </a:solidFill>
              </a:rPr>
              <a:t>Psalm 91:3-4</a:t>
            </a:r>
            <a:endParaRPr lang="en-CA" sz="3200" u="sng" dirty="0">
              <a:solidFill>
                <a:schemeClr val="accent3"/>
              </a:solidFill>
            </a:endParaRPr>
          </a:p>
        </p:txBody>
      </p:sp>
    </p:spTree>
    <p:extLst>
      <p:ext uri="{BB962C8B-B14F-4D97-AF65-F5344CB8AC3E}">
        <p14:creationId xmlns:p14="http://schemas.microsoft.com/office/powerpoint/2010/main" val="13647385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 FROM SATAN'S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pPr marL="0" indent="0">
              <a:buNone/>
            </a:pPr>
            <a:r>
              <a:rPr lang="en-CA" sz="3200" i="1" dirty="0">
                <a:solidFill>
                  <a:schemeClr val="accent3"/>
                </a:solidFill>
              </a:rPr>
              <a:t>"Jesus, full of the Holy Spirit, returned from the Jordan and was led  by the Spirit in the desert,</a:t>
            </a:r>
          </a:p>
          <a:p>
            <a:pPr marL="0" indent="0">
              <a:buNone/>
            </a:pPr>
            <a:r>
              <a:rPr lang="en-CA" sz="3200" i="1" dirty="0">
                <a:solidFill>
                  <a:schemeClr val="accent3"/>
                </a:solidFill>
              </a:rPr>
              <a:t>2. where for forty days </a:t>
            </a:r>
            <a:r>
              <a:rPr lang="en-CA" sz="3200" i="1" u="sng" dirty="0">
                <a:solidFill>
                  <a:schemeClr val="accent3"/>
                </a:solidFill>
              </a:rPr>
              <a:t>he was tempted by the devil.</a:t>
            </a:r>
            <a:r>
              <a:rPr lang="en-CA" sz="3200" i="1" dirty="0">
                <a:solidFill>
                  <a:schemeClr val="accent3"/>
                </a:solidFill>
              </a:rPr>
              <a:t>"</a:t>
            </a:r>
          </a:p>
          <a:p>
            <a:pPr marL="0" indent="0" algn="r">
              <a:buNone/>
            </a:pPr>
            <a:r>
              <a:rPr lang="en-CA" sz="3200" i="1" dirty="0">
                <a:solidFill>
                  <a:schemeClr val="accent3"/>
                </a:solidFill>
              </a:rPr>
              <a:t>Luke 4:1,2a</a:t>
            </a:r>
          </a:p>
        </p:txBody>
      </p:sp>
    </p:spTree>
    <p:extLst>
      <p:ext uri="{BB962C8B-B14F-4D97-AF65-F5344CB8AC3E}">
        <p14:creationId xmlns:p14="http://schemas.microsoft.com/office/powerpoint/2010/main" val="23614528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 FROM SATAN'S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pPr marL="0" indent="0">
              <a:buNone/>
            </a:pPr>
            <a:r>
              <a:rPr lang="en-CA" sz="3200" i="1" dirty="0">
                <a:solidFill>
                  <a:schemeClr val="accent3"/>
                </a:solidFill>
              </a:rPr>
              <a:t>"Consider it pure joy, my brothers, whenever you face </a:t>
            </a:r>
            <a:r>
              <a:rPr lang="en-CA" sz="3200" b="1" i="1" dirty="0">
                <a:solidFill>
                  <a:schemeClr val="accent3"/>
                </a:solidFill>
              </a:rPr>
              <a:t>trials of many kinds</a:t>
            </a:r>
            <a:r>
              <a:rPr lang="en-CA" sz="3200" i="1" dirty="0">
                <a:solidFill>
                  <a:schemeClr val="accent3"/>
                </a:solidFill>
              </a:rPr>
              <a:t>,</a:t>
            </a:r>
          </a:p>
          <a:p>
            <a:pPr marL="0" indent="0">
              <a:buNone/>
            </a:pPr>
            <a:r>
              <a:rPr lang="en-CA" sz="3200" i="1" dirty="0">
                <a:solidFill>
                  <a:schemeClr val="accent3"/>
                </a:solidFill>
              </a:rPr>
              <a:t>3. because you know that the</a:t>
            </a:r>
            <a:r>
              <a:rPr lang="en-CA" sz="3200" b="1" i="1" dirty="0">
                <a:solidFill>
                  <a:schemeClr val="accent3"/>
                </a:solidFill>
              </a:rPr>
              <a:t> testing of your faith develops perseverance."</a:t>
            </a:r>
            <a:endParaRPr lang="en-CA" sz="3200" i="1" dirty="0">
              <a:solidFill>
                <a:schemeClr val="accent3"/>
              </a:solidFill>
            </a:endParaRPr>
          </a:p>
          <a:p>
            <a:pPr marL="0" indent="0" algn="r">
              <a:buNone/>
            </a:pPr>
            <a:r>
              <a:rPr lang="en-CA" sz="3200" i="1" dirty="0">
                <a:solidFill>
                  <a:schemeClr val="accent3"/>
                </a:solidFill>
              </a:rPr>
              <a:t>James 1:2,3</a:t>
            </a:r>
          </a:p>
        </p:txBody>
      </p:sp>
    </p:spTree>
    <p:extLst>
      <p:ext uri="{BB962C8B-B14F-4D97-AF65-F5344CB8AC3E}">
        <p14:creationId xmlns:p14="http://schemas.microsoft.com/office/powerpoint/2010/main" val="35294899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 FROM SATAN'S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endParaRPr lang="en-CA" i="1" dirty="0"/>
          </a:p>
          <a:p>
            <a:pPr marL="0" indent="0">
              <a:buNone/>
            </a:pPr>
            <a:r>
              <a:rPr lang="en-CA" sz="3200" i="1" dirty="0">
                <a:solidFill>
                  <a:schemeClr val="accent3"/>
                </a:solidFill>
              </a:rPr>
              <a:t>"The great dragon was hurled down -  that ancient serpent called the devil, or Satan, who leads the whole world astray. He was hurled to the earth,  and his angels with him.”</a:t>
            </a:r>
          </a:p>
          <a:p>
            <a:pPr marL="0" indent="0" algn="r">
              <a:buNone/>
            </a:pPr>
            <a:r>
              <a:rPr lang="en-CA" sz="3200" i="1" dirty="0">
                <a:solidFill>
                  <a:schemeClr val="accent3"/>
                </a:solidFill>
              </a:rPr>
              <a:t>Revelation 12:9</a:t>
            </a:r>
          </a:p>
          <a:p>
            <a:pPr marL="0" indent="0">
              <a:buNone/>
            </a:pPr>
            <a:endParaRPr lang="en-CA" sz="3200" i="1" dirty="0">
              <a:solidFill>
                <a:schemeClr val="accent3"/>
              </a:solidFill>
            </a:endParaRPr>
          </a:p>
        </p:txBody>
      </p:sp>
    </p:spTree>
    <p:extLst>
      <p:ext uri="{BB962C8B-B14F-4D97-AF65-F5344CB8AC3E}">
        <p14:creationId xmlns:p14="http://schemas.microsoft.com/office/powerpoint/2010/main" val="23873480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rmAutofit/>
          </a:bodyPr>
          <a:lstStyle/>
          <a:p>
            <a:pPr marL="0" indent="0">
              <a:buNone/>
            </a:pPr>
            <a:endParaRPr lang="en-CA" dirty="0"/>
          </a:p>
          <a:p>
            <a:pPr marL="0" indent="0">
              <a:buNone/>
            </a:pPr>
            <a:r>
              <a:rPr lang="en-CA" dirty="0"/>
              <a:t>	</a:t>
            </a:r>
            <a:r>
              <a:rPr lang="en-CA" sz="3200" dirty="0">
                <a:solidFill>
                  <a:schemeClr val="accent3"/>
                </a:solidFill>
              </a:rPr>
              <a:t>"Life is always under attack from temptation but no enemy can launch an invasion until he finds a bridgehead."</a:t>
            </a:r>
          </a:p>
          <a:p>
            <a:pPr marL="0" indent="0" algn="r">
              <a:buNone/>
            </a:pPr>
            <a:r>
              <a:rPr lang="en-CA" sz="3200" dirty="0">
                <a:solidFill>
                  <a:schemeClr val="accent3"/>
                </a:solidFill>
              </a:rPr>
              <a:t>William Barclay </a:t>
            </a:r>
          </a:p>
          <a:p>
            <a:pPr marL="0" indent="0" algn="r">
              <a:buNone/>
            </a:pPr>
            <a:r>
              <a:rPr lang="en-CA" sz="3200" i="1" dirty="0">
                <a:solidFill>
                  <a:schemeClr val="accent3"/>
                </a:solidFill>
              </a:rPr>
              <a:t>“The Gospel of Matthew”</a:t>
            </a:r>
            <a:endParaRPr lang="en-CA" sz="3200" dirty="0">
              <a:solidFill>
                <a:schemeClr val="accent3"/>
              </a:solidFill>
            </a:endParaRPr>
          </a:p>
          <a:p>
            <a:pPr marL="0" indent="0" algn="r">
              <a:buNone/>
            </a:pPr>
            <a:r>
              <a:rPr lang="en-CA" sz="3200" dirty="0">
                <a:solidFill>
                  <a:schemeClr val="accent3"/>
                </a:solidFill>
              </a:rPr>
              <a:t>Vol 1, p.226</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 FROM SATAN'S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pPr marL="0" indent="0">
              <a:buNone/>
            </a:pPr>
            <a:r>
              <a:rPr lang="en-CA" sz="3200" i="1" dirty="0">
                <a:solidFill>
                  <a:schemeClr val="accent3"/>
                </a:solidFill>
              </a:rPr>
              <a:t>10. Then I heard a loud voice in heaven say: </a:t>
            </a:r>
          </a:p>
          <a:p>
            <a:pPr marL="0" indent="0">
              <a:buNone/>
            </a:pPr>
            <a:r>
              <a:rPr lang="en-CA" sz="3200" i="1" dirty="0">
                <a:solidFill>
                  <a:schemeClr val="accent3"/>
                </a:solidFill>
              </a:rPr>
              <a:t>"Now have come the salvation and the power and the kingdom of our God, and the authority of his Christ. </a:t>
            </a:r>
            <a:r>
              <a:rPr lang="en-CA" sz="3200" b="1" i="1" dirty="0">
                <a:solidFill>
                  <a:schemeClr val="accent3"/>
                </a:solidFill>
              </a:rPr>
              <a:t>For the accuser of our brothers, who accuses them before God day and night, has been hurled down."</a:t>
            </a:r>
            <a:endParaRPr lang="en-CA" sz="3200" i="1" dirty="0">
              <a:solidFill>
                <a:schemeClr val="accent3"/>
              </a:solidFill>
            </a:endParaRPr>
          </a:p>
          <a:p>
            <a:pPr marL="0" indent="0" algn="r">
              <a:buNone/>
            </a:pPr>
            <a:r>
              <a:rPr lang="en-CA" sz="3200" i="1" dirty="0">
                <a:solidFill>
                  <a:schemeClr val="accent3"/>
                </a:solidFill>
              </a:rPr>
              <a:t>Revelation 12:10</a:t>
            </a:r>
          </a:p>
        </p:txBody>
      </p:sp>
    </p:spTree>
    <p:extLst>
      <p:ext uri="{BB962C8B-B14F-4D97-AF65-F5344CB8AC3E}">
        <p14:creationId xmlns:p14="http://schemas.microsoft.com/office/powerpoint/2010/main" val="32118220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III. FROM HUMANITY'S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pPr marL="0" indent="0">
              <a:buNone/>
            </a:pPr>
            <a:r>
              <a:rPr lang="en-CA" sz="3200" i="1" dirty="0">
                <a:solidFill>
                  <a:schemeClr val="accent3"/>
                </a:solidFill>
              </a:rPr>
              <a:t>"But among you there must not be even a hint of sexual immorality, or of any kind of impurity, or of greed, because these are improper for God's people.</a:t>
            </a:r>
          </a:p>
          <a:p>
            <a:pPr marL="0" indent="0">
              <a:buNone/>
            </a:pPr>
            <a:r>
              <a:rPr lang="en-CA" sz="3200" i="1" dirty="0">
                <a:solidFill>
                  <a:schemeClr val="accent3"/>
                </a:solidFill>
              </a:rPr>
              <a:t>4. Nor should there be obscenity, foolish talk or coarse joking, which are out of place, but rather thanksgiving.”</a:t>
            </a:r>
          </a:p>
          <a:p>
            <a:pPr marL="0" indent="0">
              <a:buNone/>
            </a:pPr>
            <a:r>
              <a:rPr lang="en-CA" sz="3200" i="1" dirty="0">
                <a:solidFill>
                  <a:schemeClr val="accent3"/>
                </a:solidFill>
              </a:rPr>
              <a:t>			Ephesians 5:3-4</a:t>
            </a:r>
          </a:p>
        </p:txBody>
      </p:sp>
    </p:spTree>
    <p:extLst>
      <p:ext uri="{BB962C8B-B14F-4D97-AF65-F5344CB8AC3E}">
        <p14:creationId xmlns:p14="http://schemas.microsoft.com/office/powerpoint/2010/main" val="11755944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III. FROM HUMANITY'S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r>
              <a:rPr lang="en-CA" sz="3200" i="1" dirty="0">
                <a:solidFill>
                  <a:schemeClr val="accent3"/>
                </a:solidFill>
              </a:rPr>
              <a:t>5. For of this you can be sure: No immoral, impure or greedy person - such a man is an idolater - has any inheritance in the kingdom of Christ and of God.</a:t>
            </a:r>
          </a:p>
          <a:p>
            <a:pPr marL="0" indent="0">
              <a:buNone/>
            </a:pPr>
            <a:r>
              <a:rPr lang="en-CA" sz="3200" i="1" dirty="0">
                <a:solidFill>
                  <a:schemeClr val="accent3"/>
                </a:solidFill>
              </a:rPr>
              <a:t>6. Let no one deceive you with empty words, for because of such things God's wrath comes on those who are disobedient.</a:t>
            </a:r>
          </a:p>
          <a:p>
            <a:pPr marL="0" indent="0">
              <a:buNone/>
            </a:pPr>
            <a:r>
              <a:rPr lang="en-CA" sz="3200" i="1" dirty="0">
                <a:solidFill>
                  <a:schemeClr val="accent3"/>
                </a:solidFill>
              </a:rPr>
              <a:t>7. Therefore be not partakers with them.“ 				Ephesians 5:5-7</a:t>
            </a:r>
          </a:p>
        </p:txBody>
      </p:sp>
    </p:spTree>
    <p:extLst>
      <p:ext uri="{BB962C8B-B14F-4D97-AF65-F5344CB8AC3E}">
        <p14:creationId xmlns:p14="http://schemas.microsoft.com/office/powerpoint/2010/main" val="42085928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III. FROM HUMANITY'S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pPr marL="0" indent="0">
              <a:buNone/>
            </a:pPr>
            <a:r>
              <a:rPr lang="en-CA" sz="3200" i="1" dirty="0">
                <a:solidFill>
                  <a:schemeClr val="accent3"/>
                </a:solidFill>
              </a:rPr>
              <a:t>"So give your servant a discerning heart to govern your people and to distinguish between right and wrong."</a:t>
            </a:r>
          </a:p>
          <a:p>
            <a:pPr marL="0" indent="0" algn="r">
              <a:buNone/>
            </a:pPr>
            <a:r>
              <a:rPr lang="en-CA" sz="3200" i="1" dirty="0">
                <a:solidFill>
                  <a:schemeClr val="accent3"/>
                </a:solidFill>
              </a:rPr>
              <a:t>I Kings 3:9</a:t>
            </a:r>
          </a:p>
        </p:txBody>
      </p:sp>
    </p:spTree>
    <p:extLst>
      <p:ext uri="{BB962C8B-B14F-4D97-AF65-F5344CB8AC3E}">
        <p14:creationId xmlns:p14="http://schemas.microsoft.com/office/powerpoint/2010/main" val="21839615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III. FROM HUMANITY'S REALM</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9"/>
            <a:ext cx="8229600" cy="4207197"/>
          </a:xfrm>
        </p:spPr>
        <p:txBody>
          <a:bodyPr>
            <a:noAutofit/>
          </a:bodyPr>
          <a:lstStyle/>
          <a:p>
            <a:pPr marL="0" indent="0">
              <a:buNone/>
            </a:pPr>
            <a:endParaRPr lang="en-CA" i="1" dirty="0"/>
          </a:p>
          <a:p>
            <a:pPr marL="0" indent="0">
              <a:buNone/>
            </a:pPr>
            <a:r>
              <a:rPr lang="en-CA" sz="3200" i="1" dirty="0">
                <a:solidFill>
                  <a:schemeClr val="accent3"/>
                </a:solidFill>
              </a:rPr>
              <a:t>"Brothers, if someone is caught in a sin, you who are spiritual should restore him gently. But watch yourself, or you may be tempted."</a:t>
            </a:r>
          </a:p>
          <a:p>
            <a:pPr marL="0" indent="0" algn="r">
              <a:buNone/>
            </a:pPr>
            <a:r>
              <a:rPr lang="en-CA" sz="3200" i="1" dirty="0">
                <a:solidFill>
                  <a:schemeClr val="accent3"/>
                </a:solidFill>
              </a:rPr>
              <a:t>Galatians 6:1</a:t>
            </a:r>
            <a:endParaRPr lang="en-CA" sz="3200" dirty="0">
              <a:solidFill>
                <a:schemeClr val="accent3"/>
              </a:solidFill>
            </a:endParaRPr>
          </a:p>
        </p:txBody>
      </p:sp>
    </p:spTree>
    <p:extLst>
      <p:ext uri="{BB962C8B-B14F-4D97-AF65-F5344CB8AC3E}">
        <p14:creationId xmlns:p14="http://schemas.microsoft.com/office/powerpoint/2010/main" val="4492078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rmAutofit/>
          </a:bodyPr>
          <a:lstStyle/>
          <a:p>
            <a:pPr marL="0" indent="0">
              <a:buNone/>
            </a:pPr>
            <a:endParaRPr lang="en-CA" dirty="0"/>
          </a:p>
          <a:p>
            <a:pPr marL="0" indent="0">
              <a:buNone/>
            </a:pPr>
            <a:r>
              <a:rPr lang="en-CA" i="1" dirty="0"/>
              <a:t>	</a:t>
            </a:r>
            <a:r>
              <a:rPr lang="en-CA" sz="3200" i="1" dirty="0">
                <a:solidFill>
                  <a:schemeClr val="accent3"/>
                </a:solidFill>
              </a:rPr>
              <a:t>"When tempted, no one should say, God is tempting me.' </a:t>
            </a:r>
            <a:r>
              <a:rPr lang="en-CA" sz="3200" i="1" u="sng" dirty="0">
                <a:solidFill>
                  <a:schemeClr val="accent3"/>
                </a:solidFill>
              </a:rPr>
              <a:t>For God cannot be tempted by evil, nor does he tempt anyone;</a:t>
            </a:r>
            <a:r>
              <a:rPr lang="en-CA" sz="3200" i="1" dirty="0">
                <a:solidFill>
                  <a:schemeClr val="accent3"/>
                </a:solidFill>
              </a:rPr>
              <a:t>"</a:t>
            </a:r>
          </a:p>
          <a:p>
            <a:pPr marL="0" indent="0">
              <a:buNone/>
            </a:pPr>
            <a:endParaRPr lang="en-CA" sz="3200" i="1" dirty="0">
              <a:solidFill>
                <a:schemeClr val="accent3"/>
              </a:solidFill>
            </a:endParaRPr>
          </a:p>
          <a:p>
            <a:pPr marL="0" indent="0" algn="r">
              <a:buNone/>
            </a:pPr>
            <a:r>
              <a:rPr lang="en-CA" sz="3200" i="1" dirty="0">
                <a:solidFill>
                  <a:schemeClr val="accent3"/>
                </a:solidFill>
              </a:rPr>
              <a:t>James 1:13</a:t>
            </a:r>
            <a:endParaRPr lang="en-CA" sz="3200" dirty="0">
              <a:solidFill>
                <a:schemeClr val="accent3"/>
              </a:solidFill>
            </a:endParaRPr>
          </a:p>
        </p:txBody>
      </p:sp>
    </p:spTree>
    <p:extLst>
      <p:ext uri="{BB962C8B-B14F-4D97-AF65-F5344CB8AC3E}">
        <p14:creationId xmlns:p14="http://schemas.microsoft.com/office/powerpoint/2010/main" val="42652541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rmAutofit/>
          </a:bodyPr>
          <a:lstStyle/>
          <a:p>
            <a:pPr marL="0" indent="0">
              <a:buNone/>
            </a:pPr>
            <a:endParaRPr lang="en-CA" dirty="0"/>
          </a:p>
          <a:p>
            <a:pPr marL="0" indent="0">
              <a:buNone/>
            </a:pPr>
            <a:r>
              <a:rPr lang="en-CA" i="1" dirty="0"/>
              <a:t>	</a:t>
            </a:r>
            <a:r>
              <a:rPr lang="en-CA" sz="3200" i="1" dirty="0">
                <a:solidFill>
                  <a:schemeClr val="accent3"/>
                </a:solidFill>
              </a:rPr>
              <a:t>“The man said, 'The woman </a:t>
            </a:r>
            <a:r>
              <a:rPr lang="en-CA" sz="3200" i="1" u="sng" dirty="0">
                <a:solidFill>
                  <a:schemeClr val="accent3"/>
                </a:solidFill>
              </a:rPr>
              <a:t>you put here</a:t>
            </a:r>
            <a:r>
              <a:rPr lang="en-CA" sz="3200" i="1" dirty="0">
                <a:solidFill>
                  <a:schemeClr val="accent3"/>
                </a:solidFill>
              </a:rPr>
              <a:t> with me - she gave me some fruit from the tree, and I ate it."</a:t>
            </a:r>
          </a:p>
          <a:p>
            <a:pPr marL="0" indent="0" algn="r">
              <a:buNone/>
            </a:pPr>
            <a:r>
              <a:rPr lang="en-CA" sz="3200" i="1" dirty="0">
                <a:solidFill>
                  <a:schemeClr val="accent3"/>
                </a:solidFill>
              </a:rPr>
              <a:t>Genesis 3:12</a:t>
            </a:r>
          </a:p>
        </p:txBody>
      </p:sp>
    </p:spTree>
    <p:extLst>
      <p:ext uri="{BB962C8B-B14F-4D97-AF65-F5344CB8AC3E}">
        <p14:creationId xmlns:p14="http://schemas.microsoft.com/office/powerpoint/2010/main" val="31689950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Autofit/>
          </a:bodyPr>
          <a:lstStyle/>
          <a:p>
            <a:pPr marL="0" indent="0">
              <a:buNone/>
            </a:pPr>
            <a:endParaRPr lang="en-CA" sz="3200" dirty="0"/>
          </a:p>
          <a:p>
            <a:pPr marL="0" indent="0">
              <a:buNone/>
            </a:pPr>
            <a:r>
              <a:rPr lang="en-CA" sz="3200" i="1" dirty="0">
                <a:solidFill>
                  <a:schemeClr val="accent3"/>
                </a:solidFill>
              </a:rPr>
              <a:t>"And it came to pass after these things, that </a:t>
            </a:r>
            <a:r>
              <a:rPr lang="en-CA" sz="3200" i="1" u="sng" dirty="0">
                <a:solidFill>
                  <a:schemeClr val="accent3"/>
                </a:solidFill>
              </a:rPr>
              <a:t>God did tempt Abraham,</a:t>
            </a:r>
            <a:r>
              <a:rPr lang="en-CA" sz="3200" i="1" dirty="0">
                <a:solidFill>
                  <a:schemeClr val="accent3"/>
                </a:solidFill>
              </a:rPr>
              <a:t> and said unto him ...</a:t>
            </a:r>
          </a:p>
          <a:p>
            <a:pPr marL="0" indent="0">
              <a:buNone/>
            </a:pPr>
            <a:r>
              <a:rPr lang="en-CA" sz="3200" i="1" dirty="0">
                <a:solidFill>
                  <a:schemeClr val="accent3"/>
                </a:solidFill>
              </a:rPr>
              <a:t>2. ... Take now thy son, thine only son Isaac, whom thou </a:t>
            </a:r>
            <a:r>
              <a:rPr lang="en-CA" sz="3200" i="1" dirty="0" err="1">
                <a:solidFill>
                  <a:schemeClr val="accent3"/>
                </a:solidFill>
              </a:rPr>
              <a:t>lovest</a:t>
            </a:r>
            <a:r>
              <a:rPr lang="en-CA" sz="3200" i="1" dirty="0">
                <a:solidFill>
                  <a:schemeClr val="accent3"/>
                </a:solidFill>
              </a:rPr>
              <a:t>, and get thee into the land of Moriah; and offer him there for a burnt offering upon one of the mountains which I will tell thee of.“                                            Genesis 22:1,2 KJV</a:t>
            </a:r>
          </a:p>
        </p:txBody>
      </p:sp>
    </p:spTree>
    <p:extLst>
      <p:ext uri="{BB962C8B-B14F-4D97-AF65-F5344CB8AC3E}">
        <p14:creationId xmlns:p14="http://schemas.microsoft.com/office/powerpoint/2010/main" val="38933118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Autofit/>
          </a:bodyPr>
          <a:lstStyle/>
          <a:p>
            <a:pPr marL="0" indent="0">
              <a:buNone/>
            </a:pPr>
            <a:endParaRPr lang="en-CA" sz="3200" dirty="0"/>
          </a:p>
          <a:p>
            <a:pPr marL="0" indent="0">
              <a:buNone/>
            </a:pPr>
            <a:r>
              <a:rPr lang="en-CA" i="1" dirty="0"/>
              <a:t>	</a:t>
            </a:r>
            <a:r>
              <a:rPr lang="en-CA" sz="3200" i="1" dirty="0">
                <a:solidFill>
                  <a:schemeClr val="accent3"/>
                </a:solidFill>
              </a:rPr>
              <a:t>"they turned back </a:t>
            </a:r>
            <a:r>
              <a:rPr lang="en-CA" sz="3200" i="1" u="sng" dirty="0">
                <a:solidFill>
                  <a:schemeClr val="accent3"/>
                </a:solidFill>
              </a:rPr>
              <a:t>and tempted God,</a:t>
            </a:r>
            <a:r>
              <a:rPr lang="en-CA" sz="3200" i="1" dirty="0">
                <a:solidFill>
                  <a:schemeClr val="accent3"/>
                </a:solidFill>
              </a:rPr>
              <a:t> and limited (vexed - </a:t>
            </a:r>
            <a:r>
              <a:rPr lang="en-CA" sz="3200" i="1" dirty="0" err="1">
                <a:solidFill>
                  <a:schemeClr val="accent3"/>
                </a:solidFill>
              </a:rPr>
              <a:t>NIV</a:t>
            </a:r>
            <a:r>
              <a:rPr lang="en-CA" sz="3200" i="1" dirty="0">
                <a:solidFill>
                  <a:schemeClr val="accent3"/>
                </a:solidFill>
              </a:rPr>
              <a:t>) the Holy One of Israel."</a:t>
            </a:r>
          </a:p>
          <a:p>
            <a:pPr marL="0" indent="0" algn="r">
              <a:buNone/>
            </a:pPr>
            <a:r>
              <a:rPr lang="en-CA" sz="3200" i="1" dirty="0">
                <a:solidFill>
                  <a:schemeClr val="accent3"/>
                </a:solidFill>
              </a:rPr>
              <a:t>Psalm 78:41 KJV</a:t>
            </a:r>
          </a:p>
        </p:txBody>
      </p:sp>
    </p:spTree>
    <p:extLst>
      <p:ext uri="{BB962C8B-B14F-4D97-AF65-F5344CB8AC3E}">
        <p14:creationId xmlns:p14="http://schemas.microsoft.com/office/powerpoint/2010/main" val="13789694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Autofit/>
          </a:bodyPr>
          <a:lstStyle/>
          <a:p>
            <a:pPr marL="0" indent="0">
              <a:buNone/>
            </a:pPr>
            <a:r>
              <a:rPr lang="en-CA" sz="2800" dirty="0">
                <a:solidFill>
                  <a:schemeClr val="accent3"/>
                </a:solidFill>
              </a:rPr>
              <a:t>The word </a:t>
            </a:r>
            <a:r>
              <a:rPr lang="en-CA" sz="2800" b="1" i="1" dirty="0">
                <a:solidFill>
                  <a:schemeClr val="accent3"/>
                </a:solidFill>
              </a:rPr>
              <a:t>"tempt"</a:t>
            </a:r>
            <a:r>
              <a:rPr lang="en-CA" sz="2800" dirty="0">
                <a:solidFill>
                  <a:schemeClr val="accent3"/>
                </a:solidFill>
              </a:rPr>
              <a:t> in all these verses carries a very special meaning - double meaning. </a:t>
            </a:r>
            <a:r>
              <a:rPr lang="en-CA" sz="2800" u="sng" dirty="0">
                <a:solidFill>
                  <a:schemeClr val="accent3"/>
                </a:solidFill>
              </a:rPr>
              <a:t>The first Hebrew word </a:t>
            </a:r>
            <a:r>
              <a:rPr lang="en-CA" sz="2800" b="1" i="1" u="sng" dirty="0">
                <a:solidFill>
                  <a:schemeClr val="accent3"/>
                </a:solidFill>
              </a:rPr>
              <a:t>"</a:t>
            </a:r>
            <a:r>
              <a:rPr lang="en-CA" sz="2800" b="1" i="1" u="sng" dirty="0" err="1">
                <a:solidFill>
                  <a:schemeClr val="accent3"/>
                </a:solidFill>
              </a:rPr>
              <a:t>bachan</a:t>
            </a:r>
            <a:r>
              <a:rPr lang="en-CA" sz="2800" b="1" i="1" u="sng" dirty="0">
                <a:solidFill>
                  <a:schemeClr val="accent3"/>
                </a:solidFill>
              </a:rPr>
              <a:t>"</a:t>
            </a:r>
            <a:r>
              <a:rPr lang="en-CA" sz="2800" u="sng" dirty="0">
                <a:solidFill>
                  <a:schemeClr val="accent3"/>
                </a:solidFill>
              </a:rPr>
              <a:t>  usually has God has its subject.</a:t>
            </a:r>
            <a:r>
              <a:rPr lang="en-CA" sz="2800" dirty="0">
                <a:solidFill>
                  <a:schemeClr val="accent3"/>
                </a:solidFill>
              </a:rPr>
              <a:t> It means, 		</a:t>
            </a:r>
          </a:p>
          <a:p>
            <a:pPr marL="0" indent="0">
              <a:buNone/>
            </a:pPr>
            <a:r>
              <a:rPr lang="en-CA" sz="2800" b="1" i="1" dirty="0">
                <a:solidFill>
                  <a:schemeClr val="accent3"/>
                </a:solidFill>
              </a:rPr>
              <a:t>1). "To examine, try, prove" to investigate</a:t>
            </a:r>
            <a:r>
              <a:rPr lang="en-CA" sz="2800" b="1" dirty="0">
                <a:solidFill>
                  <a:schemeClr val="accent3"/>
                </a:solidFill>
              </a:rPr>
              <a:t>"</a:t>
            </a:r>
            <a:endParaRPr lang="en-CA" sz="2800" dirty="0">
              <a:solidFill>
                <a:schemeClr val="accent3"/>
              </a:solidFill>
            </a:endParaRPr>
          </a:p>
          <a:p>
            <a:pPr marL="0" indent="0">
              <a:buNone/>
            </a:pPr>
            <a:r>
              <a:rPr lang="en-CA" sz="2800" dirty="0">
                <a:solidFill>
                  <a:schemeClr val="accent3"/>
                </a:solidFill>
              </a:rPr>
              <a:t>			    	     </a:t>
            </a:r>
          </a:p>
          <a:p>
            <a:pPr marL="0" indent="0">
              <a:buNone/>
            </a:pPr>
            <a:r>
              <a:rPr lang="en-CA" sz="2800" u="sng" dirty="0">
                <a:solidFill>
                  <a:schemeClr val="accent3"/>
                </a:solidFill>
              </a:rPr>
              <a:t>The second Hebrew word </a:t>
            </a:r>
            <a:r>
              <a:rPr lang="en-CA" sz="2800" b="1" i="1" u="sng" dirty="0">
                <a:solidFill>
                  <a:schemeClr val="accent3"/>
                </a:solidFill>
              </a:rPr>
              <a:t>"</a:t>
            </a:r>
            <a:r>
              <a:rPr lang="en-CA" sz="2800" b="1" i="1" u="sng" dirty="0" err="1">
                <a:solidFill>
                  <a:schemeClr val="accent3"/>
                </a:solidFill>
              </a:rPr>
              <a:t>nasa</a:t>
            </a:r>
            <a:r>
              <a:rPr lang="en-CA" sz="2800" b="1" i="1" u="sng" dirty="0">
                <a:solidFill>
                  <a:schemeClr val="accent3"/>
                </a:solidFill>
              </a:rPr>
              <a:t>"</a:t>
            </a:r>
            <a:r>
              <a:rPr lang="en-CA" sz="2800" u="sng" dirty="0">
                <a:solidFill>
                  <a:schemeClr val="accent3"/>
                </a:solidFill>
              </a:rPr>
              <a:t> has man as its subject</a:t>
            </a:r>
            <a:r>
              <a:rPr lang="en-CA" sz="2800" dirty="0">
                <a:solidFill>
                  <a:schemeClr val="accent3"/>
                </a:solidFill>
              </a:rPr>
              <a:t> and has a similar meaning,</a:t>
            </a:r>
          </a:p>
          <a:p>
            <a:pPr marL="0" indent="0">
              <a:buNone/>
            </a:pPr>
            <a:r>
              <a:rPr lang="en-CA" sz="2800" b="1" i="1" dirty="0">
                <a:solidFill>
                  <a:schemeClr val="accent3"/>
                </a:solidFill>
              </a:rPr>
              <a:t>2). "To try (the strength of), to  put to the test, to prove, to make trial."</a:t>
            </a:r>
            <a:endParaRPr lang="en-CA" sz="2800" dirty="0">
              <a:solidFill>
                <a:schemeClr val="accent3"/>
              </a:solidFill>
            </a:endParaRPr>
          </a:p>
        </p:txBody>
      </p:sp>
    </p:spTree>
    <p:extLst>
      <p:ext uri="{BB962C8B-B14F-4D97-AF65-F5344CB8AC3E}">
        <p14:creationId xmlns:p14="http://schemas.microsoft.com/office/powerpoint/2010/main" val="28247377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Autofit/>
          </a:bodyPr>
          <a:lstStyle/>
          <a:p>
            <a:pPr marL="0" indent="0">
              <a:buNone/>
            </a:pPr>
            <a:endParaRPr lang="en-CA" i="1" dirty="0"/>
          </a:p>
          <a:p>
            <a:pPr marL="0" indent="0">
              <a:buNone/>
            </a:pPr>
            <a:r>
              <a:rPr lang="en-CA" sz="3200" i="1" dirty="0">
                <a:solidFill>
                  <a:schemeClr val="accent3"/>
                </a:solidFill>
              </a:rPr>
              <a:t>"But when the envoys were sent by the rulers of Babylon to ask him (Hezekiah) about the miraculous sign (the shadow of the sun reversing 10 steps) that had occurred in the land, </a:t>
            </a:r>
            <a:r>
              <a:rPr lang="en-CA" sz="3200" i="1" u="sng" dirty="0">
                <a:solidFill>
                  <a:schemeClr val="accent3"/>
                </a:solidFill>
              </a:rPr>
              <a:t>God left him to test him and to know everything that was in his heart.</a:t>
            </a:r>
            <a:r>
              <a:rPr lang="en-CA" sz="3200" i="1" dirty="0">
                <a:solidFill>
                  <a:schemeClr val="accent3"/>
                </a:solidFill>
              </a:rPr>
              <a:t>"</a:t>
            </a:r>
          </a:p>
          <a:p>
            <a:pPr marL="0" indent="0" algn="r">
              <a:buNone/>
            </a:pPr>
            <a:r>
              <a:rPr lang="en-CA" sz="3200" i="1" dirty="0">
                <a:solidFill>
                  <a:schemeClr val="accent3"/>
                </a:solidFill>
              </a:rPr>
              <a:t>II Chronicles 32:31</a:t>
            </a:r>
            <a:endParaRPr lang="en-CA" sz="3200" dirty="0">
              <a:solidFill>
                <a:schemeClr val="accent3"/>
              </a:solidFill>
            </a:endParaRPr>
          </a:p>
        </p:txBody>
      </p:sp>
    </p:spTree>
    <p:extLst>
      <p:ext uri="{BB962C8B-B14F-4D97-AF65-F5344CB8AC3E}">
        <p14:creationId xmlns:p14="http://schemas.microsoft.com/office/powerpoint/2010/main" val="29608735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INTRODUCTION</a:t>
            </a:r>
            <a:endParaRPr lang="en-US"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6691" y="1166018"/>
            <a:ext cx="8229600" cy="4525963"/>
          </a:xfrm>
        </p:spPr>
        <p:txBody>
          <a:bodyPr>
            <a:noAutofit/>
          </a:bodyPr>
          <a:lstStyle/>
          <a:p>
            <a:pPr marL="0" indent="0">
              <a:buNone/>
            </a:pPr>
            <a:endParaRPr lang="en-CA" i="1" dirty="0"/>
          </a:p>
          <a:p>
            <a:pPr marL="0" indent="0">
              <a:buNone/>
            </a:pPr>
            <a:endParaRPr lang="en-CA" dirty="0"/>
          </a:p>
          <a:p>
            <a:pPr marL="0" indent="0">
              <a:buNone/>
            </a:pPr>
            <a:r>
              <a:rPr lang="en-CA" sz="3200" dirty="0">
                <a:solidFill>
                  <a:schemeClr val="accent3"/>
                </a:solidFill>
              </a:rPr>
              <a:t>In the New Testament the word used for </a:t>
            </a:r>
            <a:r>
              <a:rPr lang="en-CA" sz="3200" b="1" i="1" dirty="0">
                <a:solidFill>
                  <a:schemeClr val="accent3"/>
                </a:solidFill>
              </a:rPr>
              <a:t>"test"</a:t>
            </a:r>
            <a:r>
              <a:rPr lang="en-CA" sz="3200" dirty="0">
                <a:solidFill>
                  <a:schemeClr val="accent3"/>
                </a:solidFill>
              </a:rPr>
              <a:t> (</a:t>
            </a:r>
            <a:r>
              <a:rPr lang="en-CA" sz="3200" b="1" i="1" dirty="0">
                <a:solidFill>
                  <a:schemeClr val="accent3"/>
                </a:solidFill>
              </a:rPr>
              <a:t>"</a:t>
            </a:r>
            <a:r>
              <a:rPr lang="en-CA" sz="3200" b="1" i="1" dirty="0" err="1">
                <a:solidFill>
                  <a:schemeClr val="accent3"/>
                </a:solidFill>
              </a:rPr>
              <a:t>pierazein</a:t>
            </a:r>
            <a:r>
              <a:rPr lang="en-CA" sz="3200" b="1" i="1" dirty="0">
                <a:solidFill>
                  <a:schemeClr val="accent3"/>
                </a:solidFill>
              </a:rPr>
              <a:t>"</a:t>
            </a:r>
            <a:r>
              <a:rPr lang="en-CA" sz="3200" dirty="0">
                <a:solidFill>
                  <a:schemeClr val="accent3"/>
                </a:solidFill>
              </a:rPr>
              <a:t>) also means </a:t>
            </a:r>
            <a:r>
              <a:rPr lang="en-CA" sz="3200" b="1" i="1" dirty="0">
                <a:solidFill>
                  <a:schemeClr val="accent3"/>
                </a:solidFill>
              </a:rPr>
              <a:t>"to try, test, prove."</a:t>
            </a:r>
            <a:r>
              <a:rPr lang="en-CA" sz="3200" dirty="0">
                <a:solidFill>
                  <a:schemeClr val="accent3"/>
                </a:solidFill>
              </a:rPr>
              <a:t> </a:t>
            </a:r>
          </a:p>
          <a:p>
            <a:pPr marL="0" indent="0">
              <a:buNone/>
            </a:pPr>
            <a:endParaRPr lang="en-CA" sz="3200" dirty="0">
              <a:solidFill>
                <a:schemeClr val="accent3"/>
              </a:solidFill>
            </a:endParaRPr>
          </a:p>
          <a:p>
            <a:pPr marL="0" indent="0">
              <a:buNone/>
            </a:pPr>
            <a:r>
              <a:rPr lang="en-CA" sz="3200" dirty="0">
                <a:solidFill>
                  <a:schemeClr val="accent3"/>
                </a:solidFill>
              </a:rPr>
              <a:t>The Biblical meaning of the word </a:t>
            </a:r>
            <a:r>
              <a:rPr lang="en-CA" sz="3200" b="1" i="1" dirty="0">
                <a:solidFill>
                  <a:schemeClr val="accent3"/>
                </a:solidFill>
              </a:rPr>
              <a:t>"temptation"</a:t>
            </a:r>
            <a:r>
              <a:rPr lang="en-CA" sz="3200" dirty="0">
                <a:solidFill>
                  <a:schemeClr val="accent3"/>
                </a:solidFill>
              </a:rPr>
              <a:t> is </a:t>
            </a:r>
            <a:r>
              <a:rPr lang="en-CA" sz="3200" b="1" dirty="0">
                <a:solidFill>
                  <a:schemeClr val="accent3"/>
                </a:solidFill>
              </a:rPr>
              <a:t>NOT</a:t>
            </a:r>
            <a:r>
              <a:rPr lang="en-CA" sz="3200" dirty="0">
                <a:solidFill>
                  <a:schemeClr val="accent3"/>
                </a:solidFill>
              </a:rPr>
              <a:t> to make us fall. </a:t>
            </a:r>
            <a:r>
              <a:rPr lang="en-CA" sz="3200" u="sng" dirty="0">
                <a:solidFill>
                  <a:schemeClr val="accent3"/>
                </a:solidFill>
              </a:rPr>
              <a:t>It is much like a testing process that is used in metallurgy today.</a:t>
            </a:r>
            <a:r>
              <a:rPr lang="en-CA" sz="3200" dirty="0">
                <a:solidFill>
                  <a:schemeClr val="accent3"/>
                </a:solidFill>
              </a:rPr>
              <a:t> </a:t>
            </a:r>
          </a:p>
        </p:txBody>
      </p:sp>
    </p:spTree>
    <p:extLst>
      <p:ext uri="{BB962C8B-B14F-4D97-AF65-F5344CB8AC3E}">
        <p14:creationId xmlns:p14="http://schemas.microsoft.com/office/powerpoint/2010/main" val="15502785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BsPlan_ps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plan presentation (Burgundy Wave design)</Template>
  <TotalTime>296</TotalTime>
  <Words>1013</Words>
  <Application>Microsoft Office PowerPoint</Application>
  <PresentationFormat>On-screen Show (4:3)</PresentationFormat>
  <Paragraphs>116</Paragraphs>
  <Slides>24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24</vt:i4>
      </vt:variant>
    </vt:vector>
  </HeadingPairs>
  <TitlesOfParts>
    <vt:vector size="28" baseType="lpstr">
      <vt:lpstr>Arial</vt:lpstr>
      <vt:lpstr>Calibri</vt:lpstr>
      <vt:lpstr>BsPlan_psn</vt:lpstr>
      <vt:lpstr>Custom Design</vt:lpstr>
      <vt:lpstr>THE LORD’S PRAYER - Part VI  The Protection of Prayer</vt:lpstr>
      <vt:lpstr>INTRODUCTION</vt:lpstr>
      <vt:lpstr>INTRODUCTION</vt:lpstr>
      <vt:lpstr>INTRODUCTION</vt:lpstr>
      <vt:lpstr>INTRODUCTION</vt:lpstr>
      <vt:lpstr>INTRODUCTION</vt:lpstr>
      <vt:lpstr>INTRODUCTION</vt:lpstr>
      <vt:lpstr>INTRODUCTION</vt:lpstr>
      <vt:lpstr>INTRODUCTION</vt:lpstr>
      <vt:lpstr>INTRODUCTION</vt:lpstr>
      <vt:lpstr>I. FROM GOD'S REALM</vt:lpstr>
      <vt:lpstr>I. FROM GOD'S REALM</vt:lpstr>
      <vt:lpstr>I. FROM GOD'S REALM</vt:lpstr>
      <vt:lpstr>I. FROM GOD'S REALM</vt:lpstr>
      <vt:lpstr>I. FROM GOD'S REALM</vt:lpstr>
      <vt:lpstr>I. FROM GOD'S REALM</vt:lpstr>
      <vt:lpstr>II. FROM SATAN'S REALM</vt:lpstr>
      <vt:lpstr>II. FROM SATAN'S REALM</vt:lpstr>
      <vt:lpstr>II. FROM SATAN'S REALM</vt:lpstr>
      <vt:lpstr>II. FROM SATAN'S REALM</vt:lpstr>
      <vt:lpstr>III. FROM HUMANITY'S REALM</vt:lpstr>
      <vt:lpstr>III. FROM HUMANITY'S REALM</vt:lpstr>
      <vt:lpstr>III. FROM HUMANITY'S REALM</vt:lpstr>
      <vt:lpstr>III. FROM HUMANITY'S REALM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PRAYER - Part III  The Power of Prayer</dc:title>
  <dc:creator>Brad Montsion</dc:creator>
  <cp:keywords/>
  <cp:lastModifiedBy>Brad Montsion</cp:lastModifiedBy>
  <cp:revision>45</cp:revision>
  <dcterms:created xsi:type="dcterms:W3CDTF">2018-03-11T03:50:53Z</dcterms:created>
  <dcterms:modified xsi:type="dcterms:W3CDTF">2018-04-12T18:48:52Z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