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FDF1-D2A4-5B10-7603-0B53C475D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B3C15-93E6-D352-6978-168087B0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3464-1F9D-C0E1-C6C2-079BD89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EA748-8104-4128-334C-D34B97C3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8BEDD-6415-08B9-3294-F3FDC7C5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0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9B49-6CE2-1703-EE01-8A6F85E1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384C1-9E63-14AE-5DB4-F1092B20C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D3597-10EE-62B8-A4C2-6718D53B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A274D-FB62-8120-9C2C-BC7EBB42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C4642-33C4-0B7C-AA0F-144DFE8D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9F9045-F43D-6A66-733F-4B1796513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248E6-780E-FCBB-2374-53DDF3DB3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8A9D-8929-305E-1229-28B0D40E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A9291-E137-B56E-6ABB-E2F3F722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2DA70-B93F-88DB-0E63-055A44DC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3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AFBD-53B1-9EDE-33B3-FF33486A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585E-7B9B-298C-10BC-1F4F5C70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0BE2B-7080-4E3E-CB2A-430A9CE4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E6BF9-9A25-A4BF-CA04-01DB488A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7C587-302B-3FDE-E178-E0BD6611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4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B453-40AE-1D58-F1C8-9E5211B4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0BF53-E877-18CB-E62B-32DBDD383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9C75B-70A8-4FCB-BE99-9DA2EE98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86973-07A1-5D42-1D1B-38CF0D1A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FDC80-3501-DA16-A162-85458464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5391-FD87-A230-2069-E1371A1C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BF685-61E0-7ABF-FF36-842E0CC8F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84BC1-7FB9-0D88-BB35-D814F5344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162E3-08C4-9270-6FB9-BBBE354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49451-2EBE-EBD3-03ED-892967794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9B764-3185-D314-08A3-9051411C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4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33CE-0AC1-32C7-63AD-A97C7973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7C096-BBAC-0DCC-45D1-EAFDDCA47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EB86-871B-817D-D42E-418A4B63E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8EFCC-0676-A22E-3AE0-62AE273A8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F9760-7369-9BFE-160A-CBDD4FE5C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244DF-C3B5-F659-F0EC-CA96FC7E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B1962-7BF1-EA83-BA45-63AD7A69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E780-E4C7-2A37-23C8-B0316546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6515A-41CF-0244-AE41-4FBCA81C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63991-E543-6B02-5D64-BE52529D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1E5A9-4661-5AF3-E5F2-21B28D6E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2EC-FC2B-925B-3505-41B2EB98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1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1C001-457F-6255-5395-779E8277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51307-9B89-1870-EBE7-99FD14AA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A19A-3CF2-197E-DA28-CB9749B4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51F1-7A07-4C7F-94DE-666847FB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9EF8C-A7EA-1010-1015-48DD42C58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D3732-C8D2-DF70-0358-C189D9986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EC9F0-42D9-42D9-563A-9C2DDBC0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8DF33-127A-FBFF-4BB6-B1AAAE0C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683C4-11CE-0E3E-E0B2-BDB042B1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CBCE-F874-A9F2-8521-E3F76B48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81C02-CB37-AB10-9EFD-25E220A9B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FA837-FE09-307C-09EE-7D2FC881B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1AB0-CC2C-AF46-E632-FA6ACF1D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6840F-952E-92EF-70C6-5DD97431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9CF22-5440-2C2F-2A79-5282874C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B6BFC-F589-37AC-70F5-CE5DDBA9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925A9-CE7D-47AE-78A9-7225815CF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BBD12-A3C4-ED8F-289B-4F467A5A0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0B25-1137-400B-B4E4-7A19AAC2BBD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B0634-54CE-8ECA-9663-BF3B360D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DF747-B73F-D6E1-972C-7A734264B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0BD0-6807-430A-B916-AD020342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tone&#10;&#10;Description automatically generated">
            <a:extLst>
              <a:ext uri="{FF2B5EF4-FFF2-40B4-BE49-F238E27FC236}">
                <a16:creationId xmlns:a16="http://schemas.microsoft.com/office/drawing/2014/main" id="{745777C0-5AC0-77CF-8934-74A213269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4937" b="2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2EC16-6638-7EA4-2EE5-22D769FCF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6600" b="1" dirty="0">
                <a:solidFill>
                  <a:srgbClr val="FFFFFF"/>
                </a:solidFill>
              </a:rPr>
              <a:t>THE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80C8-7A26-1163-01A2-F823D85C3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996" y="1633748"/>
            <a:ext cx="5449479" cy="794340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</a:rPr>
              <a:t>MARK 16:1-8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0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E922E-F6FC-635A-9B6C-1ACC9D5E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4" y="1367673"/>
            <a:ext cx="437515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 b="1" dirty="0">
                <a:solidFill>
                  <a:schemeClr val="bg1"/>
                </a:solidFill>
              </a:rPr>
              <a:t>THE MESSAGE OF THE EASTER ANGEL</a:t>
            </a:r>
          </a:p>
        </p:txBody>
      </p:sp>
      <p:pic>
        <p:nvPicPr>
          <p:cNvPr id="5" name="Content Placeholder 4" descr="A picture containing outdoor, bird&#10;&#10;Description automatically generated">
            <a:extLst>
              <a:ext uri="{FF2B5EF4-FFF2-40B4-BE49-F238E27FC236}">
                <a16:creationId xmlns:a16="http://schemas.microsoft.com/office/drawing/2014/main" id="{B2DF9525-3679-CB18-7B26-08B4CD997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r="299" b="1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E23D3F-3A86-90D7-57FC-B799533B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b="1" u="sng" dirty="0">
                <a:solidFill>
                  <a:schemeClr val="bg1"/>
                </a:solidFill>
              </a:rPr>
              <a:t>I. THE MESSAGE OF PEACE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5833D7A3-2565-F160-D8F1-7F723F381D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05" y="2663211"/>
            <a:ext cx="3408121" cy="3408121"/>
          </a:xfrm>
          <a:prstGeom prst="rect">
            <a:avLst/>
          </a:prstGeom>
        </p:spPr>
      </p:pic>
      <p:pic>
        <p:nvPicPr>
          <p:cNvPr id="8" name="Content Placeholder 7" descr="A picture containing ground, close&#10;&#10;Description automatically generated">
            <a:extLst>
              <a:ext uri="{FF2B5EF4-FFF2-40B4-BE49-F238E27FC236}">
                <a16:creationId xmlns:a16="http://schemas.microsoft.com/office/drawing/2014/main" id="{CE768E31-6D28-4A76-182A-636AB938D9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3" y="546100"/>
            <a:ext cx="3105975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79FC7-FD04-03D2-8086-406E00C5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b="1" u="sng" dirty="0">
                <a:solidFill>
                  <a:schemeClr val="bg1"/>
                </a:solidFill>
              </a:rPr>
              <a:t>II. THE MESSAGE OF POWER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Content Placeholder 5" descr="A picture containing text, tool, antenna&#10;&#10;Description automatically generated">
            <a:extLst>
              <a:ext uri="{FF2B5EF4-FFF2-40B4-BE49-F238E27FC236}">
                <a16:creationId xmlns:a16="http://schemas.microsoft.com/office/drawing/2014/main" id="{5429CDB6-ACE2-6363-446B-1B7F8B7FFB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6" y="2058217"/>
            <a:ext cx="2598738" cy="259873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Content Placeholder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9D2C3A90-23BC-1DB2-40F4-E9876729FE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148" y="2056630"/>
            <a:ext cx="2655883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99DB1-A5F5-5C7C-48AB-3869C8CE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48" y="1352062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u="sng" dirty="0">
                <a:solidFill>
                  <a:schemeClr val="bg1"/>
                </a:solidFill>
              </a:rPr>
              <a:t>III. THE MESSAGE OF POTENTIAL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20494E3B-F1C0-7799-F36B-51C955D709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17" y="2663211"/>
            <a:ext cx="2726496" cy="3408121"/>
          </a:xfrm>
          <a:prstGeom prst="rect">
            <a:avLst/>
          </a:prstGeo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6D60944B-9885-5DC3-6C8B-FF9D566372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3" y="546100"/>
            <a:ext cx="3105975" cy="247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7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F79AE-9C17-36D0-DD6E-80F1E220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u="sng" dirty="0">
                <a:solidFill>
                  <a:srgbClr val="FFFFFF"/>
                </a:solidFill>
              </a:rPr>
              <a:t>IV. THE MESSAGE OF PROMISE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AD38D0-A407-10B8-C339-7A6F01DB17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758"/>
            <a:ext cx="4326314" cy="4326314"/>
          </a:xfrm>
          <a:prstGeom prst="rect">
            <a:avLst/>
          </a:prstGeom>
        </p:spPr>
      </p:pic>
      <p:pic>
        <p:nvPicPr>
          <p:cNvPr id="8" name="Content Placeholder 7" descr="A close-up of a sign&#10;&#10;Description automatically generated with low confidence">
            <a:extLst>
              <a:ext uri="{FF2B5EF4-FFF2-40B4-BE49-F238E27FC236}">
                <a16:creationId xmlns:a16="http://schemas.microsoft.com/office/drawing/2014/main" id="{1484D11B-688D-03B5-237F-DAF35ED973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74" y="2686930"/>
            <a:ext cx="6592342" cy="331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372F4-D17D-9F47-861D-A34B0BF6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THE STORY OF EDITH BURNS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sunset, night sky&#10;&#10;Description automatically generated">
            <a:extLst>
              <a:ext uri="{FF2B5EF4-FFF2-40B4-BE49-F238E27FC236}">
                <a16:creationId xmlns:a16="http://schemas.microsoft.com/office/drawing/2014/main" id="{43F5D218-021C-F440-9AFF-66551AD10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" b="771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119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21FF4BE-186F-ED59-AD4F-D41EC2BB0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A3827-9CE6-1AAF-74AE-5E36428C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dLib WGL4 BT" panose="04040805040B02020603" pitchFamily="82" charset="0"/>
              </a:rPr>
              <a:t>HOW CAN THIS BE? BECAUSE HE LIVES!!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86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48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AdLib WGL4 BT</vt:lpstr>
      <vt:lpstr>Arial</vt:lpstr>
      <vt:lpstr>Calibri</vt:lpstr>
      <vt:lpstr>Calibri Light</vt:lpstr>
      <vt:lpstr>Office Theme</vt:lpstr>
      <vt:lpstr>THE MESSAGE</vt:lpstr>
      <vt:lpstr>THE MESSAGE OF THE EASTER ANGEL</vt:lpstr>
      <vt:lpstr>I. THE MESSAGE OF PEACE</vt:lpstr>
      <vt:lpstr>II. THE MESSAGE OF POWER</vt:lpstr>
      <vt:lpstr>III. THE MESSAGE OF POTENTIAL</vt:lpstr>
      <vt:lpstr>IV. THE MESSAGE OF PROMISE</vt:lpstr>
      <vt:lpstr>THE STORY OF EDITH BURNS</vt:lpstr>
      <vt:lpstr>HOW CAN THIS BE? BECAUSE HE LIVES!!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MESSAGE</dc:title>
  <dc:creator>Miriam Lalonde</dc:creator>
  <cp:lastModifiedBy>Miriam Lalonde</cp:lastModifiedBy>
  <cp:revision>3</cp:revision>
  <dcterms:created xsi:type="dcterms:W3CDTF">2023-04-04T20:52:55Z</dcterms:created>
  <dcterms:modified xsi:type="dcterms:W3CDTF">2023-04-04T21:53:10Z</dcterms:modified>
</cp:coreProperties>
</file>