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F9A9-1676-C1EF-E564-DC7C5EEF2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E8548-E0FF-4BEA-6E4E-FE142A3FC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F9B7B-4466-9480-FEA8-029FF08B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E7C2-D215-2F66-123B-2DA845FF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DB91-20FD-5A48-D9D3-12439865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0541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A2B0C-5F75-A428-44D3-14A4344F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33952-4776-F98B-AFC0-61FE3EE63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54FE8-DB88-668D-9A39-0C6558B3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73110-B6C0-590D-D0CC-55F25708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3D64B-AE9B-FAEF-3607-13EF152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842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6B2D1-30D2-D0F5-07A3-4FCB5916D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E2F1A-2E19-CAD2-6713-F31EDC3CE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8ACBA-5A1D-DE80-4749-AFEDA8F8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87530-46B7-E612-C0D7-3A1076F6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6219D-323A-7DF1-AEC0-EAAF7443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6781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77C5-C940-B856-F2E7-FC30437E9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F1082-E187-002E-8FC6-53B91470A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96C2F-8FBD-CC9D-1E0D-930BF055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BD2AD-21E1-FA0E-FE97-B581BBEC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51DE6-3889-87C5-F32E-59BEB19A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7752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6B43-A2FC-E4A8-2947-3E9896A1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F2B17-8F8C-52CA-3D71-122C04DEA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28F0C-7A51-5762-910B-A12FCEA8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28DE5-38B1-A019-19D6-3E7EC4586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0DCE4-9D35-1220-0214-BBD41C52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7664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5D20-D146-970A-1B77-23D97E32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7F0E9-E7A9-2844-75BA-EF7CFC955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63E5A-5482-B8EC-EFC5-6E3C65860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327DC-FDC4-AB53-EBF3-2B19D344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B901F-5962-2734-3C02-75A6272C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AB623-9D66-2BEF-B696-15D8350D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8761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362B-8A54-36BE-1C26-1740CDEF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15162-3776-D2F1-9ADA-4E9FD8E0A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9DE29-82CA-9E1D-D729-17E8C45B7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25FB3-2A70-A60E-B1EE-E2731E1B8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427132-C288-6386-FA66-49EF69DF3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04C347-2717-65F4-B02F-3C7885DF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D51E3-938B-C9AF-1D2B-A753E2AB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CC2B6-7AC2-9431-6E9D-056EAD4E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6879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CB81-989F-6EE8-13B6-4E5ACBD9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2B553-84BB-D46F-1A55-2D38D0DA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BC511-3B95-501D-9F56-4F78F89F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5EAC8-3069-3E25-44C8-3A0043B8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5261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35BA7-E9BA-0AB3-7E3B-13B7A46C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55B8F-9E6B-AE7C-CEEB-69A0A06C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881EA-0E11-F395-5AB4-9D836BB7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5769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A7B2-F973-78B1-C944-F0AE19E2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639A5-4006-0C5F-DDF4-C69DD6A9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CBEC1-829C-46F4-DB6C-D1BE3F05D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52723-3F96-FB4D-9296-2D2AFA59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447F6-A11A-2563-E6FE-514546DD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9AAB8-88CB-3999-F134-C4634942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29588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33363-CA0B-2D34-FBBB-4426FEA1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FD53E-191D-884F-BC2E-DE6A13476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0368C-089C-EAE4-5462-337399592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3B2E5-4165-4E03-AC35-CCA30F6F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85351-1288-15D0-C6FC-7BF451D3B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4A953-B045-B515-2839-03725E7D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2937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79104-B83C-6C0F-1278-8C1B3705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A4DDB-3D70-B931-36B2-997B27721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AC426-CB6C-C001-B4F5-F81F3CD6B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30B765-1F58-4EB2-931B-111FBE1A0989}" type="datetimeFigureOut">
              <a:rPr lang="en-CA" smtClean="0"/>
              <a:t>2023-12-14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06FDE-5DAA-11D4-047B-FE5B6CD5A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17809-7164-473C-97DC-F1D1C46AF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A3B254-DC8D-4823-B883-4638AF2E56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4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1" y="1344930"/>
            <a:ext cx="6251110" cy="35661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sz="5400" dirty="0"/>
              <a:t>THE </a:t>
            </a:r>
            <a:br>
              <a:rPr lang="en-CA" sz="5400" dirty="0"/>
            </a:br>
            <a:r>
              <a:rPr lang="en-CA" sz="5400" dirty="0"/>
              <a:t>MESSIAH </a:t>
            </a:r>
            <a:br>
              <a:rPr lang="en-CA" sz="5400" dirty="0"/>
            </a:br>
            <a:r>
              <a:rPr lang="en-CA" sz="5400" dirty="0"/>
              <a:t>IS </a:t>
            </a:r>
            <a:br>
              <a:rPr lang="en-CA" sz="5400" dirty="0"/>
            </a:br>
            <a:r>
              <a:rPr lang="en-CA" sz="5400" dirty="0"/>
              <a:t>BORN</a:t>
            </a:r>
            <a:br>
              <a:rPr lang="en-CA" sz="5400" dirty="0"/>
            </a:br>
            <a:br>
              <a:rPr lang="en-CA" sz="5400" dirty="0"/>
            </a:br>
            <a:endParaRPr lang="en-CA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CA" sz="3600" dirty="0"/>
              <a:t>Text: Matthew 2:1-23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6" r="1877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745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41711"/>
            <a:ext cx="3657599" cy="3474364"/>
          </a:xfrm>
        </p:spPr>
        <p:txBody>
          <a:bodyPr anchor="t">
            <a:normAutofit/>
          </a:bodyPr>
          <a:lstStyle/>
          <a:p>
            <a:pPr algn="l"/>
            <a:r>
              <a:rPr lang="en-CA" sz="3600" dirty="0"/>
              <a:t>II. THE HOSTILITY AGAINST THE KING </a:t>
            </a:r>
            <a:br>
              <a:rPr lang="en-CA" sz="3600" dirty="0"/>
            </a:br>
            <a:r>
              <a:rPr lang="en-CA" sz="3600" dirty="0"/>
              <a:t>(Matthew 2:13-18)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77672"/>
            <a:ext cx="4615543" cy="2401455"/>
          </a:xfrm>
        </p:spPr>
        <p:txBody>
          <a:bodyPr anchor="b">
            <a:noAutofit/>
          </a:bodyPr>
          <a:lstStyle/>
          <a:p>
            <a:r>
              <a:rPr lang="en-CA" sz="3600" dirty="0"/>
              <a:t>Jacob saw Bethlehem as a place of death for Rachel, while the birth of Jesus made it a place of life. 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7" r="1" b="7458"/>
          <a:stretch/>
        </p:blipFill>
        <p:spPr>
          <a:xfrm>
            <a:off x="4615543" y="10"/>
            <a:ext cx="75764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397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1" y="403987"/>
            <a:ext cx="3445167" cy="3901454"/>
          </a:xfrm>
        </p:spPr>
        <p:txBody>
          <a:bodyPr anchor="t">
            <a:normAutofit/>
          </a:bodyPr>
          <a:lstStyle/>
          <a:p>
            <a:pPr algn="l"/>
            <a:r>
              <a:rPr lang="en-CA" sz="3200" dirty="0"/>
              <a:t>III. THE HUMILITY OF THE KING (Matthew 2:19-23)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51" y="2664823"/>
            <a:ext cx="3545060" cy="764170"/>
          </a:xfrm>
        </p:spPr>
        <p:txBody>
          <a:bodyPr anchor="t">
            <a:noAutofit/>
          </a:bodyPr>
          <a:lstStyle/>
          <a:p>
            <a:r>
              <a:rPr lang="en-CA" sz="3600" dirty="0"/>
              <a:t> Sometimes it just takes one single act to change an entire world. </a:t>
            </a:r>
          </a:p>
        </p:txBody>
      </p:sp>
      <p:pic>
        <p:nvPicPr>
          <p:cNvPr id="5" name="Picture 4" descr="A person and person holding a baby&#10;&#10;Description automatically generated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5"/>
          <a:stretch/>
        </p:blipFill>
        <p:spPr>
          <a:xfrm>
            <a:off x="20" y="-3"/>
            <a:ext cx="7576437" cy="6857993"/>
          </a:xfrm>
          <a:prstGeom prst="rect">
            <a:avLst/>
          </a:prstGeom>
        </p:spPr>
      </p:pic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5181888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6266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1" y="326694"/>
            <a:ext cx="3445167" cy="3901454"/>
          </a:xfrm>
        </p:spPr>
        <p:txBody>
          <a:bodyPr anchor="t">
            <a:normAutofit/>
          </a:bodyPr>
          <a:lstStyle/>
          <a:p>
            <a:pPr algn="l"/>
            <a:r>
              <a:rPr lang="en-CA" sz="3200" dirty="0"/>
              <a:t>III. THE HUMILITY OF THE KING (Matthew 2:19-23)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51" y="2664823"/>
            <a:ext cx="3545060" cy="764170"/>
          </a:xfrm>
        </p:spPr>
        <p:txBody>
          <a:bodyPr anchor="t">
            <a:noAutofit/>
          </a:bodyPr>
          <a:lstStyle/>
          <a:p>
            <a:r>
              <a:rPr lang="en-CA" sz="3600" dirty="0"/>
              <a:t> Last Christmas</a:t>
            </a:r>
          </a:p>
          <a:p>
            <a:r>
              <a:rPr lang="en-CA" sz="3600" dirty="0"/>
              <a:t>.   .   . </a:t>
            </a:r>
          </a:p>
          <a:p>
            <a:r>
              <a:rPr lang="en-CA" sz="3600" dirty="0"/>
              <a:t>this Christmas </a:t>
            </a:r>
          </a:p>
        </p:txBody>
      </p:sp>
      <p:pic>
        <p:nvPicPr>
          <p:cNvPr id="5" name="Picture 4" descr="A person and person holding a baby&#10;&#10;Description automatically generated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5"/>
          <a:stretch/>
        </p:blipFill>
        <p:spPr>
          <a:xfrm>
            <a:off x="20" y="-3"/>
            <a:ext cx="7576437" cy="6857993"/>
          </a:xfrm>
          <a:prstGeom prst="rect">
            <a:avLst/>
          </a:prstGeom>
        </p:spPr>
      </p:pic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5181888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0379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0" name="Rectangle 129">
            <a:extLst>
              <a:ext uri="{FF2B5EF4-FFF2-40B4-BE49-F238E27FC236}">
                <a16:creationId xmlns:a16="http://schemas.microsoft.com/office/drawing/2014/main" id="{6F828D28-8E09-41CC-8229-3070B5467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and person holding a baby&#10;&#10;Description automatically generated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02" b="1690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103377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643467"/>
            <a:ext cx="5452529" cy="3569242"/>
          </a:xfrm>
        </p:spPr>
        <p:txBody>
          <a:bodyPr anchor="t">
            <a:normAutofit/>
          </a:bodyPr>
          <a:lstStyle/>
          <a:p>
            <a:pPr algn="l"/>
            <a:r>
              <a:rPr lang="en-CA" sz="5200">
                <a:solidFill>
                  <a:srgbClr val="FFFFFF"/>
                </a:solidFill>
              </a:rPr>
              <a:t>III. THE HUMILITY OF THE KING (Matthew 2:19-23)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3076575"/>
            <a:ext cx="5449479" cy="3052516"/>
          </a:xfrm>
        </p:spPr>
        <p:txBody>
          <a:bodyPr anchor="b">
            <a:normAutofit/>
          </a:bodyPr>
          <a:lstStyle/>
          <a:p>
            <a:r>
              <a:rPr lang="en-CA" dirty="0">
                <a:solidFill>
                  <a:srgbClr val="FFFFFF"/>
                </a:solidFill>
              </a:rPr>
              <a:t> </a:t>
            </a:r>
            <a:r>
              <a:rPr lang="en-CA" sz="3600" dirty="0">
                <a:solidFill>
                  <a:srgbClr val="FFFFFF"/>
                </a:solidFill>
              </a:rPr>
              <a:t>The remarkable thing about it is that He did it with such humility that the world has never seen it duplicated since.  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84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534" y="2491909"/>
            <a:ext cx="3720242" cy="3474364"/>
          </a:xfrm>
        </p:spPr>
        <p:txBody>
          <a:bodyPr anchor="t">
            <a:normAutofit/>
          </a:bodyPr>
          <a:lstStyle/>
          <a:p>
            <a:pPr algn="l"/>
            <a:r>
              <a:rPr lang="en-CA" sz="4000" dirty="0"/>
              <a:t>I. THE HOMAGE TO THE KING (Matthew 2:1-12)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" r="4308"/>
          <a:stretch/>
        </p:blipFill>
        <p:spPr>
          <a:xfrm>
            <a:off x="4615543" y="831790"/>
            <a:ext cx="6711317" cy="52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884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5" r="2607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514" y="1125345"/>
            <a:ext cx="4214092" cy="2069290"/>
          </a:xfrm>
        </p:spPr>
        <p:txBody>
          <a:bodyPr anchor="b">
            <a:normAutofit/>
          </a:bodyPr>
          <a:lstStyle/>
          <a:p>
            <a:pPr algn="l"/>
            <a:r>
              <a:rPr lang="en-CA" sz="4400" dirty="0">
                <a:solidFill>
                  <a:schemeClr val="bg1"/>
                </a:solidFill>
              </a:rPr>
              <a:t>I. THE HOMAGE TO THE KING (Matthew 2:1-12)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6837220" cy="1208141"/>
          </a:xfrm>
        </p:spPr>
        <p:txBody>
          <a:bodyPr>
            <a:no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Daniel 5:11- was probably </a:t>
            </a:r>
            <a:r>
              <a:rPr lang="en-CA" sz="3200" b="1" i="1" dirty="0" err="1">
                <a:solidFill>
                  <a:schemeClr val="bg1"/>
                </a:solidFill>
              </a:rPr>
              <a:t>rab</a:t>
            </a:r>
            <a:r>
              <a:rPr lang="en-CA" sz="3200" b="1" i="1" dirty="0">
                <a:solidFill>
                  <a:schemeClr val="bg1"/>
                </a:solidFill>
              </a:rPr>
              <a:t>-mag</a:t>
            </a:r>
            <a:r>
              <a:rPr lang="en-CA" sz="3200" dirty="0">
                <a:solidFill>
                  <a:schemeClr val="bg1"/>
                </a:solidFill>
              </a:rPr>
              <a:t>—</a:t>
            </a:r>
          </a:p>
          <a:p>
            <a:r>
              <a:rPr lang="en-CA" sz="3200" dirty="0">
                <a:solidFill>
                  <a:schemeClr val="bg1"/>
                </a:solidFill>
              </a:rPr>
              <a:t>chief of the Magi.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8431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5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4F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9" r="7048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905120"/>
          </a:xfrm>
        </p:spPr>
        <p:txBody>
          <a:bodyPr anchor="b">
            <a:normAutofit/>
          </a:bodyPr>
          <a:lstStyle/>
          <a:p>
            <a:pPr algn="l"/>
            <a:r>
              <a:rPr lang="en-CA" sz="4100">
                <a:solidFill>
                  <a:schemeClr val="tx2"/>
                </a:solidFill>
              </a:rPr>
              <a:t>I. THE HOMAGE TO THE KING (Matthew 2:1-12)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521" y="3968996"/>
            <a:ext cx="3936682" cy="1454347"/>
          </a:xfrm>
        </p:spPr>
        <p:txBody>
          <a:bodyPr anchor="t">
            <a:normAutofit/>
          </a:bodyPr>
          <a:lstStyle/>
          <a:p>
            <a:pPr algn="l"/>
            <a:r>
              <a:rPr lang="en-CA" dirty="0">
                <a:solidFill>
                  <a:schemeClr val="tx2"/>
                </a:solidFill>
              </a:rPr>
              <a:t> </a:t>
            </a:r>
            <a:r>
              <a:rPr lang="en-CA" sz="2800" dirty="0">
                <a:solidFill>
                  <a:schemeClr val="tx2"/>
                </a:solidFill>
              </a:rPr>
              <a:t>the Magi appear as “wise men”— </a:t>
            </a:r>
          </a:p>
          <a:p>
            <a:pPr algn="l"/>
            <a:r>
              <a:rPr lang="en-CA" sz="2800" dirty="0">
                <a:solidFill>
                  <a:schemeClr val="tx2"/>
                </a:solidFill>
              </a:rPr>
              <a:t>properly Magians </a:t>
            </a:r>
          </a:p>
        </p:txBody>
      </p:sp>
    </p:spTree>
    <p:extLst>
      <p:ext uri="{BB962C8B-B14F-4D97-AF65-F5344CB8AC3E}">
        <p14:creationId xmlns:p14="http://schemas.microsoft.com/office/powerpoint/2010/main" val="7985338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751"/>
            <a:ext cx="9947305" cy="1090657"/>
          </a:xfrm>
        </p:spPr>
        <p:txBody>
          <a:bodyPr>
            <a:normAutofit/>
          </a:bodyPr>
          <a:lstStyle/>
          <a:p>
            <a:r>
              <a:rPr lang="en-CA" sz="3700" dirty="0">
                <a:solidFill>
                  <a:srgbClr val="FFFFFF"/>
                </a:solidFill>
              </a:rPr>
              <a:t>I. THE HOMAGE TO THE KING (Matthew 2:1-12)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1456021"/>
            <a:ext cx="9144000" cy="492440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rgbClr val="FFFFFF"/>
                </a:solidFill>
              </a:rPr>
              <a:t> they were Gentiles</a:t>
            </a:r>
          </a:p>
          <a:p>
            <a:r>
              <a:rPr lang="en-CA" sz="2800" dirty="0">
                <a:solidFill>
                  <a:srgbClr val="FFFFFF"/>
                </a:solidFill>
              </a:rPr>
              <a:t>they were scholars</a:t>
            </a:r>
          </a:p>
          <a:p>
            <a:r>
              <a:rPr lang="en-CA" sz="2800" dirty="0">
                <a:solidFill>
                  <a:srgbClr val="FFFFFF"/>
                </a:solidFill>
              </a:rPr>
              <a:t>they were men of the east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9" r="-2" b="15494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77943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15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8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FD4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3" r="15491" b="-1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905120"/>
          </a:xfrm>
        </p:spPr>
        <p:txBody>
          <a:bodyPr anchor="b">
            <a:normAutofit/>
          </a:bodyPr>
          <a:lstStyle/>
          <a:p>
            <a:pPr algn="l"/>
            <a:r>
              <a:rPr lang="en-CA" sz="4100">
                <a:solidFill>
                  <a:schemeClr val="tx2"/>
                </a:solidFill>
              </a:rPr>
              <a:t>I. THE HOMAGE TO THE KING (Matthew 2:1-12)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643" y="3764655"/>
            <a:ext cx="3573793" cy="2374078"/>
          </a:xfrm>
        </p:spPr>
        <p:txBody>
          <a:bodyPr anchor="t">
            <a:normAutofit/>
          </a:bodyPr>
          <a:lstStyle/>
          <a:p>
            <a:pPr algn="l"/>
            <a:r>
              <a:rPr lang="en-CA" dirty="0">
                <a:solidFill>
                  <a:schemeClr val="tx2"/>
                </a:solidFill>
              </a:rPr>
              <a:t> “a star should come out of Jacob, pointing at a sceptre, that shall rise out of Israel;”</a:t>
            </a:r>
          </a:p>
          <a:p>
            <a:pPr algn="l"/>
            <a:r>
              <a:rPr lang="en-CA" dirty="0">
                <a:solidFill>
                  <a:schemeClr val="tx2"/>
                </a:solidFill>
              </a:rPr>
              <a:t>see Numbers 24:17</a:t>
            </a:r>
          </a:p>
        </p:txBody>
      </p:sp>
    </p:spTree>
    <p:extLst>
      <p:ext uri="{BB962C8B-B14F-4D97-AF65-F5344CB8AC3E}">
        <p14:creationId xmlns:p14="http://schemas.microsoft.com/office/powerpoint/2010/main" val="1487979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CA" sz="5000" dirty="0"/>
              <a:t>I. THE HOMAGE TO THE KING (Matthew 2:1-12)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618" y="4636008"/>
            <a:ext cx="4867564" cy="1572768"/>
          </a:xfrm>
        </p:spPr>
        <p:txBody>
          <a:bodyPr>
            <a:noAutofit/>
          </a:bodyPr>
          <a:lstStyle/>
          <a:p>
            <a:r>
              <a:rPr lang="en-CA" sz="3200" dirty="0"/>
              <a:t> Those who truly desire to know Christ, and find him, will not regard pains or perils in seeking after him</a:t>
            </a:r>
          </a:p>
        </p:txBody>
      </p:sp>
      <p:sp>
        <p:nvSpPr>
          <p:cNvPr id="12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 r="1" b="4998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90078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41711"/>
            <a:ext cx="3657599" cy="3474364"/>
          </a:xfrm>
        </p:spPr>
        <p:txBody>
          <a:bodyPr anchor="t">
            <a:normAutofit/>
          </a:bodyPr>
          <a:lstStyle/>
          <a:p>
            <a:pPr algn="l"/>
            <a:r>
              <a:rPr lang="en-CA" sz="3600" dirty="0"/>
              <a:t>II. THE HOSTILITY AGAINST THE KING </a:t>
            </a:r>
            <a:br>
              <a:rPr lang="en-CA" sz="3600" dirty="0"/>
            </a:br>
            <a:r>
              <a:rPr lang="en-CA" sz="3600" dirty="0"/>
              <a:t>(Matthew 2:13-18)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68" y="3429000"/>
            <a:ext cx="3657599" cy="3073400"/>
          </a:xfrm>
        </p:spPr>
        <p:txBody>
          <a:bodyPr anchor="b">
            <a:normAutofit/>
          </a:bodyPr>
          <a:lstStyle/>
          <a:p>
            <a:r>
              <a:rPr lang="en-CA" sz="3600" dirty="0"/>
              <a:t>Herod quickly became antagonistic against the Christ-child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7" r="1" b="7458"/>
          <a:stretch/>
        </p:blipFill>
        <p:spPr>
          <a:xfrm>
            <a:off x="4615543" y="10"/>
            <a:ext cx="75764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649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F5AA4-9B73-8DAF-6DA1-34A5D28F9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41711"/>
            <a:ext cx="3657599" cy="3474364"/>
          </a:xfrm>
        </p:spPr>
        <p:txBody>
          <a:bodyPr anchor="t">
            <a:normAutofit/>
          </a:bodyPr>
          <a:lstStyle/>
          <a:p>
            <a:pPr algn="l"/>
            <a:r>
              <a:rPr lang="en-CA" sz="3600" dirty="0"/>
              <a:t>II. THE HOSTILITY AGAINST THE KING </a:t>
            </a:r>
            <a:br>
              <a:rPr lang="en-CA" sz="3600" dirty="0"/>
            </a:br>
            <a:r>
              <a:rPr lang="en-CA" sz="3600" dirty="0"/>
              <a:t>(Matthew 2:13-18)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F593-0B9B-7D74-0797-310057FBD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74836"/>
            <a:ext cx="4615543" cy="2401455"/>
          </a:xfrm>
        </p:spPr>
        <p:txBody>
          <a:bodyPr anchor="b">
            <a:noAutofit/>
          </a:bodyPr>
          <a:lstStyle/>
          <a:p>
            <a:r>
              <a:rPr lang="en-CA" sz="2800" i="1" dirty="0"/>
              <a:t>This is what the </a:t>
            </a:r>
            <a:r>
              <a:rPr lang="en-CA" sz="2800" i="1" cap="small" dirty="0"/>
              <a:t>Lord</a:t>
            </a:r>
            <a:r>
              <a:rPr lang="en-CA" sz="2800" i="1" dirty="0"/>
              <a:t> says:</a:t>
            </a:r>
          </a:p>
          <a:p>
            <a:r>
              <a:rPr lang="en-CA" sz="2800" i="1" dirty="0"/>
              <a:t>“A voice is heard in Ramah,</a:t>
            </a:r>
            <a:br>
              <a:rPr lang="en-CA" sz="2800" i="1" dirty="0"/>
            </a:br>
            <a:r>
              <a:rPr lang="en-CA" sz="2800" i="1" dirty="0"/>
              <a:t>    mourning and great weeping, Rachel weeping for her children and refusing to be comforted,</a:t>
            </a:r>
            <a:br>
              <a:rPr lang="en-CA" sz="2800" i="1" dirty="0"/>
            </a:br>
            <a:r>
              <a:rPr lang="en-CA" sz="2800" i="1" dirty="0"/>
              <a:t>   because they are no more.”   Jeremiah 31:15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B7A8E7B-5B68-4705-1E55-5411DA9D73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7" r="1" b="7458"/>
          <a:stretch/>
        </p:blipFill>
        <p:spPr>
          <a:xfrm>
            <a:off x="4615543" y="10"/>
            <a:ext cx="75764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8571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350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THE  MESSIAH  IS  BORN  </vt:lpstr>
      <vt:lpstr>I. THE HOMAGE TO THE KING (Matthew 2:1-12)</vt:lpstr>
      <vt:lpstr>I. THE HOMAGE TO THE KING (Matthew 2:1-12)</vt:lpstr>
      <vt:lpstr>I. THE HOMAGE TO THE KING (Matthew 2:1-12)</vt:lpstr>
      <vt:lpstr>I. THE HOMAGE TO THE KING (Matthew 2:1-12)</vt:lpstr>
      <vt:lpstr>I. THE HOMAGE TO THE KING (Matthew 2:1-12)</vt:lpstr>
      <vt:lpstr>I. THE HOMAGE TO THE KING (Matthew 2:1-12)</vt:lpstr>
      <vt:lpstr>II. THE HOSTILITY AGAINST THE KING  (Matthew 2:13-18)</vt:lpstr>
      <vt:lpstr>II. THE HOSTILITY AGAINST THE KING  (Matthew 2:13-18)</vt:lpstr>
      <vt:lpstr>II. THE HOSTILITY AGAINST THE KING  (Matthew 2:13-18)</vt:lpstr>
      <vt:lpstr>III. THE HUMILITY OF THE KING (Matthew 2:19-23)</vt:lpstr>
      <vt:lpstr>III. THE HUMILITY OF THE KING (Matthew 2:19-23)</vt:lpstr>
      <vt:lpstr>III. THE HUMILITY OF THE KING (Matthew 2:19-23)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MESSIAH IS BORN  </dc:title>
  <dc:creator>Fountaingate Christian</dc:creator>
  <cp:lastModifiedBy>Fountaingate Christian</cp:lastModifiedBy>
  <cp:revision>5</cp:revision>
  <dcterms:created xsi:type="dcterms:W3CDTF">2023-12-14T23:09:43Z</dcterms:created>
  <dcterms:modified xsi:type="dcterms:W3CDTF">2023-12-15T00:34:55Z</dcterms:modified>
</cp:coreProperties>
</file>