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handoutMasterIdLst>
    <p:handoutMasterId r:id="rId18"/>
  </p:handoutMasterIdLst>
  <p:sldIdLst>
    <p:sldId id="257" r:id="rId2"/>
    <p:sldId id="258"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2" d="100"/>
          <a:sy n="72" d="100"/>
        </p:scale>
        <p:origin x="660"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12/7/2019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61961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1041400"/>
            <a:ext cx="12192000" cy="4216400"/>
          </a:xfrm>
          <a:prstGeom prst="rect">
            <a:avLst/>
          </a:prstGeom>
          <a:solidFill>
            <a:schemeClr val="accent3">
              <a:lumMod val="20000"/>
              <a:lumOff val="80000"/>
              <a:alpha val="80000"/>
            </a:schemeClr>
          </a:solidFill>
        </p:spPr>
        <p:txBody>
          <a:bodyPr vert="horz" lIns="91440" tIns="45720" rIns="91440" bIns="45720" rtlCol="0" anchor="ctr">
            <a:normAutofit/>
          </a:bodyPr>
          <a:lstStyle/>
          <a:p>
            <a:pPr lvl="0">
              <a:spcBef>
                <a:spcPct val="0"/>
              </a:spcBef>
              <a:buNone/>
            </a:pPr>
            <a:endParaRPr lang="en-US" sz="4400" b="0" cap="none" spc="0">
              <a:ln w="0"/>
              <a:solidFill>
                <a:schemeClr val="tx2">
                  <a:lumMod val="50000"/>
                </a:schemeClr>
              </a:solidFill>
              <a:effectLst>
                <a:outerShdw blurRad="38100" dist="19050" dir="2700000" algn="tl" rotWithShape="0">
                  <a:schemeClr val="tx1">
                    <a:alpha val="40000"/>
                  </a:schemeClr>
                </a:outerShdw>
              </a:effectLst>
              <a:latin typeface="+mj-lt"/>
              <a:ea typeface="+mj-ea"/>
              <a:cs typeface="+mj-cs"/>
            </a:endParaRPr>
          </a:p>
        </p:txBody>
      </p:sp>
      <p:sp>
        <p:nvSpPr>
          <p:cNvPr id="2" name="Title 1"/>
          <p:cNvSpPr>
            <a:spLocks noGrp="1"/>
          </p:cNvSpPr>
          <p:nvPr>
            <p:ph type="ctrTitle"/>
          </p:nvPr>
        </p:nvSpPr>
        <p:spPr>
          <a:xfrm>
            <a:off x="1524000" y="1041400"/>
            <a:ext cx="9144000" cy="2387600"/>
          </a:xfrm>
          <a:noFill/>
        </p:spPr>
        <p:txBody>
          <a:bodyPr anchor="b"/>
          <a:lstStyle>
            <a:lvl1pPr algn="ctr">
              <a:defRPr sz="6000" b="0" cap="none" spc="0">
                <a:ln w="0"/>
                <a:solidFill>
                  <a:schemeClr val="tx2">
                    <a:lumMod val="50000"/>
                  </a:schemeClr>
                </a:solidFill>
                <a:effectLst>
                  <a:outerShdw blurRad="38100" dist="19050" dir="2700000" algn="tl" rotWithShape="0">
                    <a:schemeClr val="tx1">
                      <a:alpha val="4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noFill/>
        </p:spPr>
        <p:txBody>
          <a:bodyPr/>
          <a:lstStyle>
            <a:lvl1pPr marL="0" indent="0" algn="ctr">
              <a:buNone/>
              <a:defRPr sz="2400" b="0" cap="none" spc="0">
                <a:ln w="0"/>
                <a:solidFill>
                  <a:schemeClr val="tx1"/>
                </a:solidFill>
                <a:effectLst>
                  <a:outerShdw blurRad="38100" dist="19050" dir="2700000" algn="tl" rotWithShape="0">
                    <a:schemeClr val="tx1">
                      <a:alpha val="40000"/>
                    </a:scheme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47B1E0-F476-4322-AA53-0018286DBC2F}" type="datetime1">
              <a:rPr lang="en-US" smtClean="0"/>
              <a:t>12/7/2019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44601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8E9944-B6E8-44FA-B3BC-28C8F3B97A63}" type="datetime1">
              <a:rPr lang="en-US" smtClean="0"/>
              <a:t>12/7/2019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30354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6BA2A-22AB-40C3-A6FE-08AE8F5EAD50}" type="datetime1">
              <a:rPr lang="en-US" smtClean="0"/>
              <a:t>12/7/2019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224689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399E97-DADD-4C08-B07A-21ABC2EC9C0C}" type="datetime1">
              <a:rPr lang="en-US" smtClean="0"/>
              <a:t>12/7/2019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308511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79426430-5DC0-47CA-BF30-F2CEF34F1CCC}" type="datetime1">
              <a:rPr lang="en-US" smtClean="0"/>
              <a:t>12/7/2019</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73429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62E9D0-9F88-4809-9326-E87DB6BC4685}" type="datetime1">
              <a:rPr lang="en-US" smtClean="0"/>
              <a:t>12/7/2019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96451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1850" y="274638"/>
            <a:ext cx="10515600" cy="1143000"/>
          </a:xfrm>
        </p:spPr>
        <p:txBody>
          <a:bodyPr/>
          <a:lstStyle/>
          <a:p>
            <a:r>
              <a:rPr lang="en-US"/>
              <a:t>Click to edit Master title style</a:t>
            </a:r>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DBD937-36D5-440B-91A0-6786F6EDBFCD}" type="datetime1">
              <a:rPr lang="en-US" smtClean="0"/>
              <a:t>12/7/2019</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906851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1AD020A-2292-4331-AC54-713AADF8BC0C}" type="datetime1">
              <a:rPr lang="en-US" smtClean="0"/>
              <a:t>12/7/2019</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21067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19A559-F34C-48D0-A2A2-37B0B078BBAB}" type="datetime1">
              <a:rPr lang="en-US" smtClean="0"/>
              <a:t>12/7/2019</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34436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9AB5B2-44EC-4F73-968D-750C1952CA62}" type="datetime1">
              <a:rPr lang="en-US" smtClean="0"/>
              <a:t>12/7/2019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40603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3D9984-D554-4F72-BAB6-CB2CCA8D58F4}" type="datetime1">
              <a:rPr lang="en-US" smtClean="0"/>
              <a:t>12/7/2019</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36561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a:solidFill>
            <a:schemeClr val="accent3">
              <a:lumMod val="20000"/>
              <a:lumOff val="80000"/>
              <a:alpha val="80000"/>
            </a:schemeClr>
          </a:solidFill>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a:solidFill>
            <a:schemeClr val="accent3">
              <a:lumMod val="20000"/>
              <a:lumOff val="80000"/>
              <a:alpha val="80000"/>
            </a:schemeClr>
          </a:solid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solidFill>
              </a:defRPr>
            </a:lvl1pPr>
          </a:lstStyle>
          <a:p>
            <a:fld id="{ABCC73E2-E386-4A38-B838-238D9BA645F8}" type="datetime1">
              <a:rPr lang="en-US" smtClean="0"/>
              <a:pPr/>
              <a:t>12/7/2019</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5774566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spcBef>
          <a:spcPct val="0"/>
        </a:spcBef>
        <a:buNone/>
        <a:defRPr sz="4400" b="0" kern="1200" cap="none" spc="0">
          <a:ln w="0"/>
          <a:solidFill>
            <a:schemeClr val="tx2">
              <a:lumMod val="50000"/>
            </a:schemeClr>
          </a:solidFill>
          <a:effectLst>
            <a:outerShdw blurRad="38100" dist="19050" dir="2700000" algn="tl" rotWithShape="0">
              <a:schemeClr val="tx1">
                <a:alpha val="40000"/>
              </a:scheme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tx2">
            <a:lumMod val="75000"/>
          </a:schemeClr>
        </a:buClr>
        <a:buFont typeface="Arial" panose="020B0604020202020204" pitchFamily="34" charset="0"/>
        <a:buChar char="•"/>
        <a:defRPr sz="1800" kern="1200">
          <a:solidFill>
            <a:schemeClr val="tx1"/>
          </a:solidFill>
          <a:latin typeface="+mn-lt"/>
          <a:ea typeface="+mn-ea"/>
          <a:cs typeface="+mn-cs"/>
        </a:defRPr>
      </a:lvl8pPr>
      <a:lvl9pPr marL="3657600" indent="0" algn="l" defTabSz="914400" rtl="0" eaLnBrk="1" latinLnBrk="0" hangingPunct="1">
        <a:lnSpc>
          <a:spcPct val="90000"/>
        </a:lnSpc>
        <a:spcBef>
          <a:spcPct val="30000"/>
        </a:spcBef>
        <a:buClr>
          <a:schemeClr val="tx2">
            <a:lumMod val="75000"/>
          </a:schemeClr>
        </a:buClr>
        <a:buFont typeface="Arial" panose="020B0604020202020204" pitchFamily="34" charset="0"/>
        <a:buNone/>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79443"/>
            <a:ext cx="9144000" cy="2249556"/>
          </a:xfrm>
        </p:spPr>
        <p:txBody>
          <a:bodyPr>
            <a:normAutofit fontScale="90000"/>
          </a:bodyPr>
          <a:lstStyle/>
          <a:p>
            <a:br>
              <a:rPr lang="en-CA" sz="6700" b="1" dirty="0"/>
            </a:br>
            <a:br>
              <a:rPr lang="en-CA" sz="6700" b="1" dirty="0"/>
            </a:br>
            <a:br>
              <a:rPr lang="en-CA" b="1" dirty="0"/>
            </a:br>
            <a:br>
              <a:rPr lang="en-CA" b="1" dirty="0"/>
            </a:br>
            <a:endParaRPr lang="en-CA" b="1" dirty="0"/>
          </a:p>
        </p:txBody>
      </p:sp>
      <p:sp>
        <p:nvSpPr>
          <p:cNvPr id="3" name="Subtitle 2"/>
          <p:cNvSpPr>
            <a:spLocks noGrp="1"/>
          </p:cNvSpPr>
          <p:nvPr>
            <p:ph type="subTitle" idx="1"/>
          </p:nvPr>
        </p:nvSpPr>
        <p:spPr>
          <a:xfrm>
            <a:off x="1524000" y="2304221"/>
            <a:ext cx="9144000" cy="1655762"/>
          </a:xfrm>
        </p:spPr>
        <p:txBody>
          <a:bodyPr>
            <a:normAutofit fontScale="70000" lnSpcReduction="20000"/>
          </a:bodyPr>
          <a:lstStyle/>
          <a:p>
            <a:r>
              <a:rPr lang="en-CA" sz="7100" b="1" dirty="0"/>
              <a:t>THE NEW SONG</a:t>
            </a:r>
          </a:p>
          <a:p>
            <a:r>
              <a:rPr lang="en-CA" sz="4400" b="1" dirty="0"/>
              <a:t> </a:t>
            </a:r>
          </a:p>
          <a:p>
            <a:r>
              <a:rPr lang="en-CA" sz="4400" b="1" dirty="0"/>
              <a:t>Text: Revelation 5:9</a:t>
            </a:r>
            <a:endParaRPr lang="en-US" sz="4400" dirty="0"/>
          </a:p>
        </p:txBody>
      </p:sp>
    </p:spTree>
    <p:extLst>
      <p:ext uri="{BB962C8B-B14F-4D97-AF65-F5344CB8AC3E}">
        <p14:creationId xmlns:p14="http://schemas.microsoft.com/office/powerpoint/2010/main" val="221116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407964" y="457200"/>
            <a:ext cx="4557932" cy="2971800"/>
          </a:xfrm>
          <a:prstGeom prst="rect">
            <a:avLst/>
          </a:prstGeom>
          <a:solidFill>
            <a:schemeClr val="accent3">
              <a:lumMod val="20000"/>
              <a:lumOff val="80000"/>
              <a:alpha val="80000"/>
            </a:schemeClr>
          </a:solidFill>
        </p:spPr>
        <p:txBody>
          <a:bodyPr anchor="b">
            <a:noAutofit/>
          </a:bodyPr>
          <a:lstStyle/>
          <a:p>
            <a:r>
              <a:rPr lang="en-CA" sz="6000" b="1" dirty="0"/>
              <a:t>II. THE SWEETEST THEME</a:t>
            </a:r>
            <a:endParaRPr lang="en-US" sz="6000"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idx="1"/>
          </p:nvPr>
        </p:nvSpPr>
        <p:spPr>
          <a:xfrm>
            <a:off x="5183188" y="457201"/>
            <a:ext cx="6802486" cy="6154614"/>
          </a:xfrm>
          <a:prstGeom prst="rect">
            <a:avLst/>
          </a:prstGeom>
          <a:solidFill>
            <a:schemeClr val="accent3">
              <a:lumMod val="20000"/>
              <a:lumOff val="80000"/>
              <a:alpha val="80000"/>
            </a:schemeClr>
          </a:solidFill>
        </p:spPr>
        <p:txBody>
          <a:bodyPr>
            <a:normAutofit/>
          </a:bodyPr>
          <a:lstStyle/>
          <a:p>
            <a:pPr marL="0" indent="0">
              <a:buNone/>
            </a:pPr>
            <a:r>
              <a:rPr lang="en-US" i="1" dirty="0">
                <a:latin typeface="+mj-lt"/>
              </a:rPr>
              <a:t>“Now the earth was corrupt in God’s sight and was </a:t>
            </a:r>
            <a:r>
              <a:rPr lang="en-US" i="1" u="sng" dirty="0">
                <a:latin typeface="+mj-lt"/>
              </a:rPr>
              <a:t>full of violence</a:t>
            </a:r>
            <a:r>
              <a:rPr lang="en-US" i="1" dirty="0">
                <a:latin typeface="+mj-lt"/>
              </a:rPr>
              <a:t>.</a:t>
            </a:r>
          </a:p>
          <a:p>
            <a:pPr marL="0" indent="0">
              <a:buNone/>
            </a:pPr>
            <a:r>
              <a:rPr lang="en-US" b="1" i="1" baseline="30000" dirty="0">
                <a:latin typeface="+mj-lt"/>
              </a:rPr>
              <a:t>12 </a:t>
            </a:r>
            <a:r>
              <a:rPr lang="en-US" i="1" dirty="0">
                <a:latin typeface="+mj-lt"/>
              </a:rPr>
              <a:t>God saw how corrupt the earth had become, for all the people on earth had corrupted their ways.</a:t>
            </a:r>
          </a:p>
          <a:p>
            <a:pPr marL="0" indent="0">
              <a:buNone/>
            </a:pPr>
            <a:r>
              <a:rPr lang="en-US" b="1" i="1" baseline="30000" dirty="0">
                <a:latin typeface="+mj-lt"/>
              </a:rPr>
              <a:t>13 </a:t>
            </a:r>
            <a:r>
              <a:rPr lang="en-US" i="1" dirty="0">
                <a:latin typeface="+mj-lt"/>
              </a:rPr>
              <a:t>So God said to Noah, “I am going to put an end to all people, for the earth is </a:t>
            </a:r>
            <a:r>
              <a:rPr lang="en-US" i="1" u="sng" dirty="0">
                <a:latin typeface="+mj-lt"/>
              </a:rPr>
              <a:t>filled with violence </a:t>
            </a:r>
            <a:r>
              <a:rPr lang="en-US" i="1" dirty="0">
                <a:latin typeface="+mj-lt"/>
              </a:rPr>
              <a:t>because of them. I am surely going to destroy both them and the earth.</a:t>
            </a:r>
          </a:p>
          <a:p>
            <a:pPr marL="0" indent="0">
              <a:buNone/>
            </a:pPr>
            <a:r>
              <a:rPr lang="en-US" i="1" dirty="0">
                <a:latin typeface="+mj-lt"/>
              </a:rPr>
              <a:t>				Genesis 6:11-13</a:t>
            </a:r>
            <a:endParaRPr lang="en-CA" i="1" dirty="0">
              <a:latin typeface="+mj-lt"/>
            </a:endParaRPr>
          </a:p>
        </p:txBody>
      </p:sp>
    </p:spTree>
    <p:extLst>
      <p:ext uri="{BB962C8B-B14F-4D97-AF65-F5344CB8AC3E}">
        <p14:creationId xmlns:p14="http://schemas.microsoft.com/office/powerpoint/2010/main" val="33600980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407964" y="457200"/>
            <a:ext cx="4557932" cy="2971800"/>
          </a:xfrm>
          <a:prstGeom prst="rect">
            <a:avLst/>
          </a:prstGeom>
          <a:solidFill>
            <a:schemeClr val="accent3">
              <a:lumMod val="20000"/>
              <a:lumOff val="80000"/>
              <a:alpha val="80000"/>
            </a:schemeClr>
          </a:solidFill>
        </p:spPr>
        <p:txBody>
          <a:bodyPr anchor="b">
            <a:noAutofit/>
          </a:bodyPr>
          <a:lstStyle/>
          <a:p>
            <a:r>
              <a:rPr lang="en-CA" sz="6000" b="1" dirty="0"/>
              <a:t>II. THE SWEETEST THEME</a:t>
            </a:r>
            <a:endParaRPr lang="en-US" sz="6000"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idx="1"/>
          </p:nvPr>
        </p:nvSpPr>
        <p:spPr>
          <a:xfrm>
            <a:off x="5183188" y="457201"/>
            <a:ext cx="6802486" cy="6154614"/>
          </a:xfrm>
          <a:prstGeom prst="rect">
            <a:avLst/>
          </a:prstGeom>
          <a:solidFill>
            <a:schemeClr val="accent3">
              <a:lumMod val="20000"/>
              <a:lumOff val="80000"/>
              <a:alpha val="80000"/>
            </a:schemeClr>
          </a:solidFill>
        </p:spPr>
        <p:txBody>
          <a:bodyPr>
            <a:normAutofit/>
          </a:bodyPr>
          <a:lstStyle/>
          <a:p>
            <a:pPr marL="0" indent="0">
              <a:buNone/>
            </a:pPr>
            <a:r>
              <a:rPr lang="en-US" sz="4000" i="1" dirty="0"/>
              <a:t>“Then a mighty angel picked up a boulder the size of a large millstone and threw it into the sea, and said:</a:t>
            </a:r>
          </a:p>
          <a:p>
            <a:pPr marL="0" indent="0">
              <a:buNone/>
            </a:pPr>
            <a:r>
              <a:rPr lang="en-US" sz="4000" i="1" dirty="0"/>
              <a:t>“With such </a:t>
            </a:r>
            <a:r>
              <a:rPr lang="en-US" sz="4000" i="1" u="sng" dirty="0"/>
              <a:t>violence</a:t>
            </a:r>
            <a:r>
              <a:rPr lang="en-US" sz="4000" i="1" dirty="0"/>
              <a:t> the great city of Babylon will be thrown down, never to be found again.”</a:t>
            </a:r>
          </a:p>
          <a:p>
            <a:pPr marL="0" indent="0">
              <a:buNone/>
            </a:pPr>
            <a:r>
              <a:rPr lang="en-CA" sz="4000" i="1" dirty="0"/>
              <a:t>			Revelation 18:21</a:t>
            </a:r>
            <a:endParaRPr lang="en-CA" sz="4000" i="1" dirty="0">
              <a:latin typeface="+mj-lt"/>
            </a:endParaRPr>
          </a:p>
        </p:txBody>
      </p:sp>
    </p:spTree>
    <p:extLst>
      <p:ext uri="{BB962C8B-B14F-4D97-AF65-F5344CB8AC3E}">
        <p14:creationId xmlns:p14="http://schemas.microsoft.com/office/powerpoint/2010/main" val="28895617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407964" y="457200"/>
            <a:ext cx="4557932" cy="2971800"/>
          </a:xfrm>
          <a:prstGeom prst="rect">
            <a:avLst/>
          </a:prstGeom>
          <a:solidFill>
            <a:schemeClr val="accent3">
              <a:lumMod val="20000"/>
              <a:lumOff val="80000"/>
              <a:alpha val="80000"/>
            </a:schemeClr>
          </a:solidFill>
        </p:spPr>
        <p:txBody>
          <a:bodyPr anchor="b">
            <a:noAutofit/>
          </a:bodyPr>
          <a:lstStyle/>
          <a:p>
            <a:r>
              <a:rPr lang="en-CA" sz="6000" b="1" dirty="0"/>
              <a:t>II. THE SWEETEST THEME</a:t>
            </a:r>
            <a:endParaRPr lang="en-US" sz="6000"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idx="1"/>
          </p:nvPr>
        </p:nvSpPr>
        <p:spPr>
          <a:xfrm>
            <a:off x="5183188" y="457201"/>
            <a:ext cx="6802486" cy="6154614"/>
          </a:xfrm>
          <a:prstGeom prst="rect">
            <a:avLst/>
          </a:prstGeom>
          <a:solidFill>
            <a:schemeClr val="accent3">
              <a:lumMod val="20000"/>
              <a:lumOff val="80000"/>
              <a:alpha val="80000"/>
            </a:schemeClr>
          </a:solidFill>
        </p:spPr>
        <p:txBody>
          <a:bodyPr>
            <a:normAutofit/>
          </a:bodyPr>
          <a:lstStyle/>
          <a:p>
            <a:pPr marL="0" indent="0">
              <a:buNone/>
            </a:pPr>
            <a:endParaRPr lang="en-US" i="1" dirty="0"/>
          </a:p>
          <a:p>
            <a:pPr marL="0" indent="0">
              <a:buNone/>
            </a:pPr>
            <a:r>
              <a:rPr lang="en-US" sz="4000" i="1" dirty="0"/>
              <a:t>“ you were bought with a price . . .”</a:t>
            </a:r>
          </a:p>
          <a:p>
            <a:pPr marL="0" indent="0">
              <a:buNone/>
            </a:pPr>
            <a:endParaRPr lang="en-CA" sz="4000" i="1" dirty="0"/>
          </a:p>
          <a:p>
            <a:pPr marL="0" indent="0">
              <a:buNone/>
            </a:pPr>
            <a:r>
              <a:rPr lang="en-CA" sz="4000" i="1" dirty="0"/>
              <a:t>		I Corinthians 6:20</a:t>
            </a:r>
            <a:endParaRPr lang="en-CA" sz="4000" i="1" dirty="0">
              <a:latin typeface="+mj-lt"/>
            </a:endParaRPr>
          </a:p>
        </p:txBody>
      </p:sp>
    </p:spTree>
    <p:extLst>
      <p:ext uri="{BB962C8B-B14F-4D97-AF65-F5344CB8AC3E}">
        <p14:creationId xmlns:p14="http://schemas.microsoft.com/office/powerpoint/2010/main" val="31633635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407964" y="457200"/>
            <a:ext cx="4557932" cy="2971800"/>
          </a:xfrm>
          <a:prstGeom prst="rect">
            <a:avLst/>
          </a:prstGeom>
          <a:solidFill>
            <a:schemeClr val="accent3">
              <a:lumMod val="20000"/>
              <a:lumOff val="80000"/>
              <a:alpha val="80000"/>
            </a:schemeClr>
          </a:solidFill>
        </p:spPr>
        <p:txBody>
          <a:bodyPr anchor="b">
            <a:noAutofit/>
          </a:bodyPr>
          <a:lstStyle/>
          <a:p>
            <a:r>
              <a:rPr lang="en-CA" sz="6000" b="1" dirty="0"/>
              <a:t>II. THE SWEETEST THEME</a:t>
            </a:r>
            <a:endParaRPr lang="en-US" sz="6000"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idx="1"/>
          </p:nvPr>
        </p:nvSpPr>
        <p:spPr>
          <a:xfrm>
            <a:off x="5183188" y="457201"/>
            <a:ext cx="6802486" cy="6154614"/>
          </a:xfrm>
          <a:prstGeom prst="rect">
            <a:avLst/>
          </a:prstGeom>
          <a:solidFill>
            <a:schemeClr val="accent3">
              <a:lumMod val="20000"/>
              <a:lumOff val="80000"/>
              <a:alpha val="80000"/>
            </a:schemeClr>
          </a:solidFill>
        </p:spPr>
        <p:txBody>
          <a:bodyPr>
            <a:normAutofit/>
          </a:bodyPr>
          <a:lstStyle/>
          <a:p>
            <a:pPr marL="0" indent="0">
              <a:buNone/>
            </a:pPr>
            <a:r>
              <a:rPr lang="en-US" i="1" dirty="0"/>
              <a:t>“For all have sinned and fall short of the glory of God,</a:t>
            </a:r>
          </a:p>
          <a:p>
            <a:pPr marL="0" indent="0">
              <a:buNone/>
            </a:pPr>
            <a:r>
              <a:rPr lang="en-US" i="1" dirty="0"/>
              <a:t>24. And are justified freely by his grace through the redemption that came by Christ Jesus.</a:t>
            </a:r>
          </a:p>
          <a:p>
            <a:pPr marL="0" indent="0">
              <a:buNone/>
            </a:pPr>
            <a:r>
              <a:rPr lang="en-US" i="1" dirty="0"/>
              <a:t>25 God presented him as a sacrifice of atonement [as the one who would turn aside his wrath - the propitiation], through faith in his blood.”</a:t>
            </a:r>
          </a:p>
          <a:p>
            <a:pPr marL="0" indent="0">
              <a:buNone/>
            </a:pPr>
            <a:r>
              <a:rPr lang="en-CA" i="1" dirty="0"/>
              <a:t>			Romans 3:23-25</a:t>
            </a:r>
            <a:endParaRPr lang="en-US" i="1" dirty="0"/>
          </a:p>
        </p:txBody>
      </p:sp>
    </p:spTree>
    <p:extLst>
      <p:ext uri="{BB962C8B-B14F-4D97-AF65-F5344CB8AC3E}">
        <p14:creationId xmlns:p14="http://schemas.microsoft.com/office/powerpoint/2010/main" val="39758708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838200" y="223483"/>
            <a:ext cx="10515600" cy="1089733"/>
          </a:xfrm>
          <a:prstGeom prst="rect">
            <a:avLst/>
          </a:prstGeom>
          <a:solidFill>
            <a:schemeClr val="accent3">
              <a:lumMod val="20000"/>
              <a:lumOff val="80000"/>
              <a:alpha val="80000"/>
            </a:schemeClr>
          </a:solidFill>
        </p:spPr>
        <p:txBody>
          <a:bodyPr anchor="b">
            <a:normAutofit/>
          </a:bodyPr>
          <a:lstStyle/>
          <a:p>
            <a:r>
              <a:rPr lang="en-CA" b="1" dirty="0"/>
              <a:t>III. THE WIDEST RESULT</a:t>
            </a:r>
            <a:endParaRPr lang="en-US"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type="body" idx="1"/>
          </p:nvPr>
        </p:nvSpPr>
        <p:spPr>
          <a:xfrm>
            <a:off x="838200" y="1452368"/>
            <a:ext cx="10515600" cy="5405632"/>
          </a:xfrm>
          <a:prstGeom prst="rect">
            <a:avLst/>
          </a:prstGeom>
          <a:solidFill>
            <a:schemeClr val="accent3">
              <a:lumMod val="20000"/>
              <a:lumOff val="80000"/>
              <a:alpha val="80000"/>
            </a:schemeClr>
          </a:solidFill>
        </p:spPr>
        <p:txBody>
          <a:bodyPr>
            <a:noAutofit/>
          </a:bodyPr>
          <a:lstStyle/>
          <a:p>
            <a:pPr marL="0" indent="0">
              <a:buNone/>
            </a:pPr>
            <a:r>
              <a:rPr lang="en-US" sz="3600" i="1" dirty="0"/>
              <a:t>“For all have sinned and fall short of the glory of God,</a:t>
            </a:r>
          </a:p>
          <a:p>
            <a:pPr marL="0" indent="0">
              <a:buNone/>
            </a:pPr>
            <a:r>
              <a:rPr lang="en-US" sz="3600" i="1" dirty="0"/>
              <a:t>24. And are justified freely by his grace through the redemption that came by Christ Jesus.</a:t>
            </a:r>
          </a:p>
          <a:p>
            <a:pPr marL="0" indent="0">
              <a:buNone/>
            </a:pPr>
            <a:r>
              <a:rPr lang="en-US" sz="3600" i="1" dirty="0"/>
              <a:t>25 God presented him as a sacrifice of atonement [as the one who would turn aside his wrath - the propitiation], through faith in his blood.”</a:t>
            </a:r>
          </a:p>
          <a:p>
            <a:pPr marL="0" indent="0">
              <a:buNone/>
            </a:pPr>
            <a:r>
              <a:rPr lang="en-CA" sz="3600" i="1" dirty="0"/>
              <a:t>							Romans 3:23-25</a:t>
            </a:r>
            <a:endParaRPr lang="en-US" sz="3600" i="1" dirty="0"/>
          </a:p>
        </p:txBody>
      </p:sp>
    </p:spTree>
    <p:extLst>
      <p:ext uri="{BB962C8B-B14F-4D97-AF65-F5344CB8AC3E}">
        <p14:creationId xmlns:p14="http://schemas.microsoft.com/office/powerpoint/2010/main" val="133170962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838200" y="223483"/>
            <a:ext cx="10515600" cy="1089733"/>
          </a:xfrm>
          <a:prstGeom prst="rect">
            <a:avLst/>
          </a:prstGeom>
          <a:solidFill>
            <a:schemeClr val="accent3">
              <a:lumMod val="20000"/>
              <a:lumOff val="80000"/>
              <a:alpha val="80000"/>
            </a:schemeClr>
          </a:solidFill>
        </p:spPr>
        <p:txBody>
          <a:bodyPr anchor="b">
            <a:normAutofit/>
          </a:bodyPr>
          <a:lstStyle/>
          <a:p>
            <a:r>
              <a:rPr lang="en-CA" b="1" dirty="0"/>
              <a:t>III. THE WIDEST RESULT</a:t>
            </a:r>
            <a:endParaRPr lang="en-US"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type="body" idx="1"/>
          </p:nvPr>
        </p:nvSpPr>
        <p:spPr>
          <a:xfrm>
            <a:off x="838200" y="1452368"/>
            <a:ext cx="10515600" cy="5405632"/>
          </a:xfrm>
          <a:prstGeom prst="rect">
            <a:avLst/>
          </a:prstGeom>
          <a:solidFill>
            <a:schemeClr val="accent3">
              <a:lumMod val="20000"/>
              <a:lumOff val="80000"/>
              <a:alpha val="80000"/>
            </a:schemeClr>
          </a:solidFill>
        </p:spPr>
        <p:txBody>
          <a:bodyPr>
            <a:noAutofit/>
          </a:bodyPr>
          <a:lstStyle/>
          <a:p>
            <a:endParaRPr lang="en-US" sz="4000" i="1" dirty="0"/>
          </a:p>
          <a:p>
            <a:r>
              <a:rPr lang="en-US" sz="4000" i="1" dirty="0"/>
              <a:t>“. . . from every tribe and language and people and nation.”</a:t>
            </a:r>
          </a:p>
          <a:p>
            <a:r>
              <a:rPr lang="en-CA" sz="4000" i="1" dirty="0"/>
              <a:t>							Revelation 5:9c</a:t>
            </a:r>
            <a:endParaRPr lang="en-US" sz="4000" i="1" dirty="0"/>
          </a:p>
        </p:txBody>
      </p:sp>
    </p:spTree>
    <p:extLst>
      <p:ext uri="{BB962C8B-B14F-4D97-AF65-F5344CB8AC3E}">
        <p14:creationId xmlns:p14="http://schemas.microsoft.com/office/powerpoint/2010/main" val="3875347447"/>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CA" sz="4800" b="1" dirty="0"/>
              <a:t>I. THE HIGHEST NOTE</a:t>
            </a:r>
            <a:endParaRPr lang="en-US" sz="4800" dirty="0"/>
          </a:p>
        </p:txBody>
      </p:sp>
      <p:sp>
        <p:nvSpPr>
          <p:cNvPr id="14" name="Content Placeholder 13"/>
          <p:cNvSpPr>
            <a:spLocks noGrp="1"/>
          </p:cNvSpPr>
          <p:nvPr>
            <p:ph idx="1"/>
          </p:nvPr>
        </p:nvSpPr>
        <p:spPr/>
        <p:txBody>
          <a:bodyPr/>
          <a:lstStyle/>
          <a:p>
            <a:pPr marL="0" indent="0">
              <a:buNone/>
            </a:pPr>
            <a:endParaRPr lang="en-CA" i="1" dirty="0"/>
          </a:p>
          <a:p>
            <a:pPr marL="0" indent="0">
              <a:buNone/>
            </a:pPr>
            <a:r>
              <a:rPr lang="en-CA" i="1" dirty="0"/>
              <a:t>	</a:t>
            </a:r>
            <a:r>
              <a:rPr lang="en-CA" sz="4000" i="1" dirty="0"/>
              <a:t>“You are worthy . . . “</a:t>
            </a:r>
          </a:p>
          <a:p>
            <a:endParaRPr lang="en-CA" sz="4000" i="1" dirty="0"/>
          </a:p>
          <a:p>
            <a:pPr marL="0" indent="0">
              <a:buNone/>
            </a:pPr>
            <a:r>
              <a:rPr lang="en-CA" sz="4000" i="1" dirty="0"/>
              <a:t>							Revelation 5:9a</a:t>
            </a:r>
          </a:p>
        </p:txBody>
      </p:sp>
    </p:spTree>
    <p:extLst>
      <p:ext uri="{BB962C8B-B14F-4D97-AF65-F5344CB8AC3E}">
        <p14:creationId xmlns:p14="http://schemas.microsoft.com/office/powerpoint/2010/main" val="49949660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CA" sz="4800" b="1" dirty="0"/>
              <a:t>I. THE HIGHEST NOTE</a:t>
            </a:r>
            <a:endParaRPr lang="en-US" sz="4800" dirty="0"/>
          </a:p>
        </p:txBody>
      </p:sp>
      <p:sp>
        <p:nvSpPr>
          <p:cNvPr id="14" name="Content Placeholder 13"/>
          <p:cNvSpPr>
            <a:spLocks noGrp="1"/>
          </p:cNvSpPr>
          <p:nvPr>
            <p:ph idx="1"/>
          </p:nvPr>
        </p:nvSpPr>
        <p:spPr/>
        <p:txBody>
          <a:bodyPr/>
          <a:lstStyle/>
          <a:p>
            <a:pPr marL="0" indent="0">
              <a:buNone/>
            </a:pPr>
            <a:endParaRPr lang="en-CA" i="1" dirty="0"/>
          </a:p>
          <a:p>
            <a:pPr marL="0" indent="0">
              <a:buNone/>
            </a:pPr>
            <a:r>
              <a:rPr lang="en-CA" sz="4000" i="1" dirty="0"/>
              <a:t>“</a:t>
            </a:r>
            <a:r>
              <a:rPr lang="en-US" sz="4000" i="1" u="sng" dirty="0"/>
              <a:t>The revelation from (of) Jesus Christ</a:t>
            </a:r>
            <a:r>
              <a:rPr lang="en-US" sz="4000" i="1" dirty="0"/>
              <a:t>, which God gave him to show his servants what must soon take place. He made it known by sending his angel to his servant John” </a:t>
            </a:r>
            <a:r>
              <a:rPr lang="en-CA" sz="4000" i="1" dirty="0"/>
              <a:t>	</a:t>
            </a:r>
          </a:p>
          <a:p>
            <a:pPr marL="0" indent="0">
              <a:buNone/>
            </a:pPr>
            <a:r>
              <a:rPr lang="en-CA" sz="4000" i="1" dirty="0"/>
              <a:t>							Revelation 1:1</a:t>
            </a:r>
          </a:p>
        </p:txBody>
      </p:sp>
    </p:spTree>
    <p:extLst>
      <p:ext uri="{BB962C8B-B14F-4D97-AF65-F5344CB8AC3E}">
        <p14:creationId xmlns:p14="http://schemas.microsoft.com/office/powerpoint/2010/main" val="351790725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CA" sz="4800" b="1" dirty="0"/>
              <a:t>I. THE HIGHEST NOTE</a:t>
            </a:r>
            <a:endParaRPr lang="en-US" sz="4800" dirty="0"/>
          </a:p>
        </p:txBody>
      </p:sp>
      <p:sp>
        <p:nvSpPr>
          <p:cNvPr id="14" name="Content Placeholder 13"/>
          <p:cNvSpPr>
            <a:spLocks noGrp="1"/>
          </p:cNvSpPr>
          <p:nvPr>
            <p:ph idx="1"/>
          </p:nvPr>
        </p:nvSpPr>
        <p:spPr/>
        <p:txBody>
          <a:bodyPr>
            <a:normAutofit/>
          </a:bodyPr>
          <a:lstStyle/>
          <a:p>
            <a:pPr marL="0" indent="0">
              <a:buNone/>
            </a:pPr>
            <a:endParaRPr lang="en-CA" i="1" dirty="0"/>
          </a:p>
          <a:p>
            <a:pPr marL="0" indent="0">
              <a:buNone/>
            </a:pPr>
            <a:r>
              <a:rPr lang="en-CA" sz="4000" i="1" dirty="0"/>
              <a:t>“</a:t>
            </a:r>
            <a:r>
              <a:rPr lang="en-US" sz="4000" i="1" dirty="0"/>
              <a:t>After this I looked, and there before me was a door standing open in heaven. And the voice I had first heard speaking to me like a trumpet said, "Come up here, and I will show you what must take place after this.“</a:t>
            </a:r>
          </a:p>
          <a:p>
            <a:pPr marL="0" indent="0">
              <a:buNone/>
            </a:pPr>
            <a:r>
              <a:rPr lang="en-US" sz="4000" i="1" dirty="0"/>
              <a:t>							Revelation 4:1</a:t>
            </a:r>
            <a:endParaRPr lang="en-CA" sz="4000" i="1" dirty="0"/>
          </a:p>
        </p:txBody>
      </p:sp>
    </p:spTree>
    <p:extLst>
      <p:ext uri="{BB962C8B-B14F-4D97-AF65-F5344CB8AC3E}">
        <p14:creationId xmlns:p14="http://schemas.microsoft.com/office/powerpoint/2010/main" val="341489152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CA" sz="4800" b="1" dirty="0"/>
              <a:t>I. THE HIGHEST NOTE</a:t>
            </a:r>
            <a:endParaRPr lang="en-US" sz="4800" dirty="0"/>
          </a:p>
        </p:txBody>
      </p:sp>
      <p:sp>
        <p:nvSpPr>
          <p:cNvPr id="14" name="Content Placeholder 13"/>
          <p:cNvSpPr>
            <a:spLocks noGrp="1"/>
          </p:cNvSpPr>
          <p:nvPr>
            <p:ph idx="1"/>
          </p:nvPr>
        </p:nvSpPr>
        <p:spPr/>
        <p:txBody>
          <a:bodyPr>
            <a:normAutofit lnSpcReduction="10000"/>
          </a:bodyPr>
          <a:lstStyle/>
          <a:p>
            <a:pPr marL="0" indent="0">
              <a:buNone/>
            </a:pPr>
            <a:r>
              <a:rPr lang="en-CA" sz="3600" i="1" dirty="0"/>
              <a:t>“</a:t>
            </a:r>
            <a:r>
              <a:rPr lang="en-US" sz="3600" i="1" dirty="0"/>
              <a:t>Immediately I was in the Spirit; and behold, a throne was standing in heaven, and One sitting on the throne.</a:t>
            </a:r>
          </a:p>
          <a:p>
            <a:pPr marL="0" indent="0">
              <a:buNone/>
            </a:pPr>
            <a:r>
              <a:rPr lang="en-US" sz="3600" i="1" dirty="0"/>
              <a:t>3. And He who was sitting was like a jasper stone and a </a:t>
            </a:r>
            <a:r>
              <a:rPr lang="en-US" sz="3600" i="1" dirty="0" err="1"/>
              <a:t>sardius</a:t>
            </a:r>
            <a:r>
              <a:rPr lang="en-US" sz="3600" i="1" dirty="0"/>
              <a:t> in appearance; and there was a rainbow around the throne, like an emerald in appearance.”</a:t>
            </a:r>
          </a:p>
          <a:p>
            <a:pPr marL="0" indent="0">
              <a:buNone/>
            </a:pPr>
            <a:r>
              <a:rPr lang="en-US" sz="3600" i="1" dirty="0"/>
              <a:t>							Revelation 4:2,3</a:t>
            </a:r>
            <a:endParaRPr lang="en-CA" sz="3600" i="1" dirty="0"/>
          </a:p>
        </p:txBody>
      </p:sp>
    </p:spTree>
    <p:extLst>
      <p:ext uri="{BB962C8B-B14F-4D97-AF65-F5344CB8AC3E}">
        <p14:creationId xmlns:p14="http://schemas.microsoft.com/office/powerpoint/2010/main" val="352576490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CA" sz="4800" b="1" dirty="0"/>
              <a:t>I. THE HIGHEST NOTE</a:t>
            </a:r>
            <a:endParaRPr lang="en-US" sz="4800" dirty="0"/>
          </a:p>
        </p:txBody>
      </p:sp>
      <p:sp>
        <p:nvSpPr>
          <p:cNvPr id="14" name="Content Placeholder 13"/>
          <p:cNvSpPr>
            <a:spLocks noGrp="1"/>
          </p:cNvSpPr>
          <p:nvPr>
            <p:ph idx="1"/>
          </p:nvPr>
        </p:nvSpPr>
        <p:spPr/>
        <p:txBody>
          <a:bodyPr>
            <a:normAutofit/>
          </a:bodyPr>
          <a:lstStyle/>
          <a:p>
            <a:pPr marL="0" indent="0">
              <a:buNone/>
            </a:pPr>
            <a:r>
              <a:rPr lang="en-US" sz="3200" i="1" dirty="0"/>
              <a:t>“Each of the four living creatures had six wings and was covered with eyes all around, even under its wings. Day and night they never stop saying: ‘Holy, holy, holy is the Lord God Almighty, who was, and is, and is to come . . .</a:t>
            </a:r>
          </a:p>
          <a:p>
            <a:pPr marL="0" indent="0">
              <a:buNone/>
            </a:pPr>
            <a:r>
              <a:rPr lang="en-US" sz="3200" i="1" dirty="0"/>
              <a:t>8. You are worthy, our Lord and God, to receive glory and honor and power, for you created all things, and by your will they were created and have their being.”</a:t>
            </a:r>
          </a:p>
          <a:p>
            <a:pPr marL="0" indent="0">
              <a:buNone/>
            </a:pPr>
            <a:r>
              <a:rPr lang="en-US" sz="3200" i="1" dirty="0"/>
              <a:t>							Revelation 4:8,11</a:t>
            </a:r>
          </a:p>
        </p:txBody>
      </p:sp>
    </p:spTree>
    <p:extLst>
      <p:ext uri="{BB962C8B-B14F-4D97-AF65-F5344CB8AC3E}">
        <p14:creationId xmlns:p14="http://schemas.microsoft.com/office/powerpoint/2010/main" val="211544947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CA" sz="4800" b="1" dirty="0"/>
              <a:t>I. THE HIGHEST NOTE</a:t>
            </a:r>
            <a:endParaRPr lang="en-US" sz="4800"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idx="1"/>
          </p:nvPr>
        </p:nvSpPr>
        <p:spPr/>
        <p:txBody>
          <a:bodyPr>
            <a:noAutofit/>
          </a:bodyPr>
          <a:lstStyle/>
          <a:p>
            <a:pPr marL="0" indent="0">
              <a:buNone/>
            </a:pPr>
            <a:r>
              <a:rPr lang="en-US" sz="3200" i="1" dirty="0"/>
              <a:t>“Then one of the elders said to me, “Do not weep! See, the Lion of the tribe of Judah, the Root of David, has triumphed. He is able to open the scroll and its seven seals.”</a:t>
            </a:r>
          </a:p>
          <a:p>
            <a:pPr marL="0" indent="0">
              <a:buNone/>
            </a:pPr>
            <a:r>
              <a:rPr lang="en-US" sz="3200" i="1" dirty="0"/>
              <a:t>6. Then I saw a Lamb, looking as if it had been slain, standing at the center of the throne, encircled by the four living creatures and the elders. The Lamb had seven horns and seven eyes, which are the seven spirits of God sent out into all the earth.”			Revelation 5:5,6</a:t>
            </a:r>
            <a:endParaRPr lang="en-CA" sz="3200" i="1" dirty="0"/>
          </a:p>
        </p:txBody>
      </p:sp>
    </p:spTree>
    <p:extLst>
      <p:ext uri="{BB962C8B-B14F-4D97-AF65-F5344CB8AC3E}">
        <p14:creationId xmlns:p14="http://schemas.microsoft.com/office/powerpoint/2010/main" val="264901192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CA" sz="4800" b="1" dirty="0"/>
              <a:t>I. THE HIGHEST NOTE</a:t>
            </a:r>
            <a:endParaRPr lang="en-US" sz="4800"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idx="1"/>
          </p:nvPr>
        </p:nvSpPr>
        <p:spPr/>
        <p:txBody>
          <a:bodyPr>
            <a:noAutofit/>
          </a:bodyPr>
          <a:lstStyle/>
          <a:p>
            <a:pPr marL="0" indent="0">
              <a:buNone/>
            </a:pPr>
            <a:r>
              <a:rPr lang="en-US" sz="3200" i="1" dirty="0"/>
              <a:t>“And they sang a new song, saying: “You are worthy to take the scroll and to open its seals, because you were slain, and with your blood you purchased for God persons from every tribe and language and people and nation.</a:t>
            </a:r>
          </a:p>
          <a:p>
            <a:pPr marL="0" indent="0">
              <a:buNone/>
            </a:pPr>
            <a:r>
              <a:rPr lang="en-US" sz="3200" i="1" dirty="0"/>
              <a:t>“In a loud voice they were saying: “Worthy is the Lamb, who was slain, to receive power and wealth and wisdom and strength and honor and glory and praise!”</a:t>
            </a:r>
          </a:p>
          <a:p>
            <a:pPr marL="0" indent="0">
              <a:buNone/>
            </a:pPr>
            <a:r>
              <a:rPr lang="en-US" sz="3200" i="1" dirty="0"/>
              <a:t>							Revelation 5:9,12</a:t>
            </a:r>
            <a:endParaRPr lang="en-CA" sz="3200" i="1" dirty="0"/>
          </a:p>
        </p:txBody>
      </p:sp>
    </p:spTree>
    <p:extLst>
      <p:ext uri="{BB962C8B-B14F-4D97-AF65-F5344CB8AC3E}">
        <p14:creationId xmlns:p14="http://schemas.microsoft.com/office/powerpoint/2010/main" val="397477615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title"/>
          </p:nvPr>
        </p:nvSpPr>
        <p:spPr>
          <a:xfrm>
            <a:off x="407964" y="457200"/>
            <a:ext cx="4557932" cy="2971800"/>
          </a:xfrm>
          <a:prstGeom prst="rect">
            <a:avLst/>
          </a:prstGeom>
          <a:solidFill>
            <a:schemeClr val="accent3">
              <a:lumMod val="20000"/>
              <a:lumOff val="80000"/>
              <a:alpha val="80000"/>
            </a:schemeClr>
          </a:solidFill>
        </p:spPr>
        <p:txBody>
          <a:bodyPr anchor="b">
            <a:noAutofit/>
          </a:bodyPr>
          <a:lstStyle/>
          <a:p>
            <a:r>
              <a:rPr lang="en-CA" sz="6000" b="1" dirty="0"/>
              <a:t>II. THE SWEETEST THEME</a:t>
            </a:r>
            <a:endParaRPr lang="en-US" sz="6000" dirty="0"/>
          </a:p>
        </p:txBody>
      </p:sp>
      <p:sp>
        <p:nvSpPr>
          <p:cNvPr id="22" name="Content Placeholder 21">
            <a:extLst>
              <a:ext uri="{FF2B5EF4-FFF2-40B4-BE49-F238E27FC236}">
                <a16:creationId xmlns:a16="http://schemas.microsoft.com/office/drawing/2014/main" id="{5E26F230-3945-4301-B997-1EB62DED80FB}"/>
              </a:ext>
            </a:extLst>
          </p:cNvPr>
          <p:cNvSpPr>
            <a:spLocks noGrp="1"/>
          </p:cNvSpPr>
          <p:nvPr>
            <p:ph idx="1"/>
          </p:nvPr>
        </p:nvSpPr>
        <p:spPr>
          <a:xfrm>
            <a:off x="5183188" y="457201"/>
            <a:ext cx="6802486" cy="6154614"/>
          </a:xfrm>
          <a:prstGeom prst="rect">
            <a:avLst/>
          </a:prstGeom>
          <a:solidFill>
            <a:schemeClr val="accent3">
              <a:lumMod val="20000"/>
              <a:lumOff val="80000"/>
              <a:alpha val="80000"/>
            </a:schemeClr>
          </a:solidFill>
        </p:spPr>
        <p:txBody>
          <a:bodyPr>
            <a:normAutofit/>
          </a:bodyPr>
          <a:lstStyle/>
          <a:p>
            <a:pPr marL="0" indent="0">
              <a:buNone/>
            </a:pPr>
            <a:r>
              <a:rPr lang="en-US" i="1" dirty="0"/>
              <a:t>“Because you were slain, and with your blood you purchased men for God . . .”</a:t>
            </a:r>
          </a:p>
          <a:p>
            <a:pPr marL="0" indent="0">
              <a:buNone/>
            </a:pPr>
            <a:r>
              <a:rPr lang="en-CA" i="1" dirty="0"/>
              <a:t>				Revelation 5:9b</a:t>
            </a:r>
            <a:endParaRPr lang="en-CA" sz="2500" dirty="0"/>
          </a:p>
        </p:txBody>
      </p:sp>
    </p:spTree>
    <p:extLst>
      <p:ext uri="{BB962C8B-B14F-4D97-AF65-F5344CB8AC3E}">
        <p14:creationId xmlns:p14="http://schemas.microsoft.com/office/powerpoint/2010/main" val="22523951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theme/theme1.xml><?xml version="1.0" encoding="utf-8"?>
<a:theme xmlns:a="http://schemas.openxmlformats.org/drawingml/2006/main" name="Sheet music design templat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heet music design slides.potx" id="{09D230C4-ED1F-4782-ABA0-B528A81E30C6}" vid="{782C1FB5-44AD-41D7-B4F1-9A54F55FAEF7}"/>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906</Words>
  <Application>Microsoft Office PowerPoint</Application>
  <PresentationFormat>Widescreen</PresentationFormat>
  <Paragraphs>64</Paragraphs>
  <Slides>15</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Sheet music design template</vt:lpstr>
      <vt:lpstr>    </vt:lpstr>
      <vt:lpstr>I. THE HIGHEST NOTE</vt:lpstr>
      <vt:lpstr>I. THE HIGHEST NOTE</vt:lpstr>
      <vt:lpstr>I. THE HIGHEST NOTE</vt:lpstr>
      <vt:lpstr>I. THE HIGHEST NOTE</vt:lpstr>
      <vt:lpstr>I. THE HIGHEST NOTE</vt:lpstr>
      <vt:lpstr>I. THE HIGHEST NOTE</vt:lpstr>
      <vt:lpstr>I. THE HIGHEST NOTE</vt:lpstr>
      <vt:lpstr>II. THE SWEETEST THEME</vt:lpstr>
      <vt:lpstr>II. THE SWEETEST THEME</vt:lpstr>
      <vt:lpstr>II. THE SWEETEST THEME</vt:lpstr>
      <vt:lpstr>II. THE SWEETEST THEME</vt:lpstr>
      <vt:lpstr>II. THE SWEETEST THEME</vt:lpstr>
      <vt:lpstr>III. THE WIDEST RESULT</vt:lpstr>
      <vt:lpstr>III. THE WIDEST RESULT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Brad Montsion</dc:creator>
  <cp:lastModifiedBy>Brad Montsion</cp:lastModifiedBy>
  <cp:revision>6</cp:revision>
  <dcterms:created xsi:type="dcterms:W3CDTF">2019-12-08T02:25:36Z</dcterms:created>
  <dcterms:modified xsi:type="dcterms:W3CDTF">2019-12-08T02:39:04Z</dcterms:modified>
</cp:coreProperties>
</file>