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2"/>
  </p:sldMasterIdLst>
  <p:sldIdLst>
    <p:sldId id="256" r:id="rId3"/>
    <p:sldId id="257" r:id="rId4"/>
    <p:sldId id="260" r:id="rId5"/>
    <p:sldId id="261" r:id="rId6"/>
    <p:sldId id="258" r:id="rId7"/>
    <p:sldId id="262" r:id="rId8"/>
    <p:sldId id="263" r:id="rId9"/>
    <p:sldId id="259" r:id="rId10"/>
    <p:sldId id="265" r:id="rId11"/>
    <p:sldId id="264" r:id="rId12"/>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4660"/>
  </p:normalViewPr>
  <p:slideViewPr>
    <p:cSldViewPr>
      <p:cViewPr varScale="1">
        <p:scale>
          <a:sx n="86" d="100"/>
          <a:sy n="86" d="100"/>
        </p:scale>
        <p:origin x="1354" y="5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2" Type="http://schemas.openxmlformats.org/officeDocument/2006/relationships/slideMaster" Target="slideMasters/slideMaster1.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theme" Target="theme/theme1.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pic>
        <p:nvPicPr>
          <p:cNvPr id="2050" name="Picture 2" descr="C:\Documents and Settings\user\Mis documentos\Mis imágenes\bibbia4.jpg"/>
          <p:cNvPicPr>
            <a:picLocks noChangeAspect="1" noChangeArrowheads="1"/>
          </p:cNvPicPr>
          <p:nvPr userDrawn="1"/>
        </p:nvPicPr>
        <p:blipFill>
          <a:blip r:embed="rId2" cstate="print">
            <a:lum contrast="30000"/>
          </a:blip>
          <a:srcRect/>
          <a:stretch>
            <a:fillRect/>
          </a:stretch>
        </p:blipFill>
        <p:spPr bwMode="auto">
          <a:xfrm>
            <a:off x="0" y="0"/>
            <a:ext cx="9144000" cy="6858000"/>
          </a:xfrm>
          <a:prstGeom prst="rect">
            <a:avLst/>
          </a:prstGeom>
          <a:noFill/>
        </p:spPr>
      </p:pic>
      <p:sp>
        <p:nvSpPr>
          <p:cNvPr id="2" name="1 Título"/>
          <p:cNvSpPr>
            <a:spLocks noGrp="1"/>
          </p:cNvSpPr>
          <p:nvPr>
            <p:ph type="ctrTitle"/>
          </p:nvPr>
        </p:nvSpPr>
        <p:spPr>
          <a:xfrm>
            <a:off x="685800" y="2130425"/>
            <a:ext cx="7772400" cy="1470025"/>
          </a:xfrm>
        </p:spPr>
        <p:txBody>
          <a:bodyPr/>
          <a:lstStyle/>
          <a:p>
            <a:r>
              <a:rPr lang="en-US"/>
              <a:t>Click to edit Master title style</a:t>
            </a:r>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3 Marcador de fecha"/>
          <p:cNvSpPr>
            <a:spLocks noGrp="1"/>
          </p:cNvSpPr>
          <p:nvPr>
            <p:ph type="dt" sz="half" idx="10"/>
          </p:nvPr>
        </p:nvSpPr>
        <p:spPr/>
        <p:txBody>
          <a:bodyPr/>
          <a:lstStyle/>
          <a:p>
            <a:fld id="{12B00C3A-44D5-4CFF-A43B-A2DABB8F6926}" type="datetimeFigureOut">
              <a:rPr lang="en-US" smtClean="0"/>
              <a:pPr/>
              <a:t>9/18/2021</a:t>
            </a:fld>
            <a:endParaRPr lang="en-US"/>
          </a:p>
        </p:txBody>
      </p:sp>
      <p:sp>
        <p:nvSpPr>
          <p:cNvPr id="5" name="4 Marcador de pie de página"/>
          <p:cNvSpPr>
            <a:spLocks noGrp="1"/>
          </p:cNvSpPr>
          <p:nvPr>
            <p:ph type="ftr" sz="quarter" idx="11"/>
          </p:nvPr>
        </p:nvSpPr>
        <p:spPr/>
        <p:txBody>
          <a:bodyPr/>
          <a:lstStyle/>
          <a:p>
            <a:endParaRPr lang="en-US"/>
          </a:p>
        </p:txBody>
      </p:sp>
      <p:sp>
        <p:nvSpPr>
          <p:cNvPr id="6" name="5 Marcador de número de diapositiva"/>
          <p:cNvSpPr>
            <a:spLocks noGrp="1"/>
          </p:cNvSpPr>
          <p:nvPr>
            <p:ph type="sldNum" sz="quarter" idx="12"/>
          </p:nvPr>
        </p:nvSpPr>
        <p:spPr/>
        <p:txBody>
          <a:bodyPr/>
          <a:lstStyle/>
          <a:p>
            <a:fld id="{116C95F3-15C1-4AD0-8820-82B07D8D4185}"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n-US"/>
              <a:t>Click to edit Master title style</a:t>
            </a:r>
          </a:p>
        </p:txBody>
      </p:sp>
      <p:sp>
        <p:nvSpPr>
          <p:cNvPr id="3" name="2 Marcador de texto vertical"/>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3 Marcador de fecha"/>
          <p:cNvSpPr>
            <a:spLocks noGrp="1"/>
          </p:cNvSpPr>
          <p:nvPr>
            <p:ph type="dt" sz="half" idx="10"/>
          </p:nvPr>
        </p:nvSpPr>
        <p:spPr/>
        <p:txBody>
          <a:bodyPr/>
          <a:lstStyle/>
          <a:p>
            <a:fld id="{12B00C3A-44D5-4CFF-A43B-A2DABB8F6926}" type="datetimeFigureOut">
              <a:rPr lang="en-US" smtClean="0"/>
              <a:pPr/>
              <a:t>9/18/2021</a:t>
            </a:fld>
            <a:endParaRPr lang="en-US"/>
          </a:p>
        </p:txBody>
      </p:sp>
      <p:sp>
        <p:nvSpPr>
          <p:cNvPr id="5" name="4 Marcador de pie de página"/>
          <p:cNvSpPr>
            <a:spLocks noGrp="1"/>
          </p:cNvSpPr>
          <p:nvPr>
            <p:ph type="ftr" sz="quarter" idx="11"/>
          </p:nvPr>
        </p:nvSpPr>
        <p:spPr/>
        <p:txBody>
          <a:bodyPr/>
          <a:lstStyle/>
          <a:p>
            <a:endParaRPr lang="en-US"/>
          </a:p>
        </p:txBody>
      </p:sp>
      <p:sp>
        <p:nvSpPr>
          <p:cNvPr id="6" name="5 Marcador de número de diapositiva"/>
          <p:cNvSpPr>
            <a:spLocks noGrp="1"/>
          </p:cNvSpPr>
          <p:nvPr>
            <p:ph type="sldNum" sz="quarter" idx="12"/>
          </p:nvPr>
        </p:nvSpPr>
        <p:spPr/>
        <p:txBody>
          <a:bodyPr/>
          <a:lstStyle/>
          <a:p>
            <a:fld id="{116C95F3-15C1-4AD0-8820-82B07D8D418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3 Marcador de fecha"/>
          <p:cNvSpPr>
            <a:spLocks noGrp="1"/>
          </p:cNvSpPr>
          <p:nvPr>
            <p:ph type="dt" sz="half" idx="10"/>
          </p:nvPr>
        </p:nvSpPr>
        <p:spPr/>
        <p:txBody>
          <a:bodyPr/>
          <a:lstStyle/>
          <a:p>
            <a:fld id="{12B00C3A-44D5-4CFF-A43B-A2DABB8F6926}" type="datetimeFigureOut">
              <a:rPr lang="en-US" smtClean="0"/>
              <a:pPr/>
              <a:t>9/18/2021</a:t>
            </a:fld>
            <a:endParaRPr lang="en-US"/>
          </a:p>
        </p:txBody>
      </p:sp>
      <p:sp>
        <p:nvSpPr>
          <p:cNvPr id="5" name="4 Marcador de pie de página"/>
          <p:cNvSpPr>
            <a:spLocks noGrp="1"/>
          </p:cNvSpPr>
          <p:nvPr>
            <p:ph type="ftr" sz="quarter" idx="11"/>
          </p:nvPr>
        </p:nvSpPr>
        <p:spPr/>
        <p:txBody>
          <a:bodyPr/>
          <a:lstStyle/>
          <a:p>
            <a:endParaRPr lang="en-US"/>
          </a:p>
        </p:txBody>
      </p:sp>
      <p:sp>
        <p:nvSpPr>
          <p:cNvPr id="6" name="5 Marcador de número de diapositiva"/>
          <p:cNvSpPr>
            <a:spLocks noGrp="1"/>
          </p:cNvSpPr>
          <p:nvPr>
            <p:ph type="sldNum" sz="quarter" idx="12"/>
          </p:nvPr>
        </p:nvSpPr>
        <p:spPr/>
        <p:txBody>
          <a:bodyPr/>
          <a:lstStyle/>
          <a:p>
            <a:fld id="{116C95F3-15C1-4AD0-8820-82B07D8D418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n-US"/>
              <a:t>Click to edit Master title style</a:t>
            </a:r>
          </a:p>
        </p:txBody>
      </p:sp>
      <p:sp>
        <p:nvSpPr>
          <p:cNvPr id="3" name="2 Marcador de contenido"/>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3 Marcador de fecha"/>
          <p:cNvSpPr>
            <a:spLocks noGrp="1"/>
          </p:cNvSpPr>
          <p:nvPr>
            <p:ph type="dt" sz="half" idx="10"/>
          </p:nvPr>
        </p:nvSpPr>
        <p:spPr/>
        <p:txBody>
          <a:bodyPr/>
          <a:lstStyle/>
          <a:p>
            <a:fld id="{12B00C3A-44D5-4CFF-A43B-A2DABB8F6926}" type="datetimeFigureOut">
              <a:rPr lang="en-US" smtClean="0"/>
              <a:pPr/>
              <a:t>9/18/2021</a:t>
            </a:fld>
            <a:endParaRPr lang="en-US"/>
          </a:p>
        </p:txBody>
      </p:sp>
      <p:sp>
        <p:nvSpPr>
          <p:cNvPr id="5" name="4 Marcador de pie de página"/>
          <p:cNvSpPr>
            <a:spLocks noGrp="1"/>
          </p:cNvSpPr>
          <p:nvPr>
            <p:ph type="ftr" sz="quarter" idx="11"/>
          </p:nvPr>
        </p:nvSpPr>
        <p:spPr/>
        <p:txBody>
          <a:bodyPr/>
          <a:lstStyle/>
          <a:p>
            <a:endParaRPr lang="en-US"/>
          </a:p>
        </p:txBody>
      </p:sp>
      <p:sp>
        <p:nvSpPr>
          <p:cNvPr id="6" name="5 Marcador de número de diapositiva"/>
          <p:cNvSpPr>
            <a:spLocks noGrp="1"/>
          </p:cNvSpPr>
          <p:nvPr>
            <p:ph type="sldNum" sz="quarter" idx="12"/>
          </p:nvPr>
        </p:nvSpPr>
        <p:spPr/>
        <p:txBody>
          <a:bodyPr/>
          <a:lstStyle/>
          <a:p>
            <a:fld id="{116C95F3-15C1-4AD0-8820-82B07D8D418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3 Marcador de fecha"/>
          <p:cNvSpPr>
            <a:spLocks noGrp="1"/>
          </p:cNvSpPr>
          <p:nvPr>
            <p:ph type="dt" sz="half" idx="10"/>
          </p:nvPr>
        </p:nvSpPr>
        <p:spPr/>
        <p:txBody>
          <a:bodyPr/>
          <a:lstStyle/>
          <a:p>
            <a:fld id="{12B00C3A-44D5-4CFF-A43B-A2DABB8F6926}" type="datetimeFigureOut">
              <a:rPr lang="en-US" smtClean="0"/>
              <a:pPr/>
              <a:t>9/18/2021</a:t>
            </a:fld>
            <a:endParaRPr lang="en-US"/>
          </a:p>
        </p:txBody>
      </p:sp>
      <p:sp>
        <p:nvSpPr>
          <p:cNvPr id="5" name="4 Marcador de pie de página"/>
          <p:cNvSpPr>
            <a:spLocks noGrp="1"/>
          </p:cNvSpPr>
          <p:nvPr>
            <p:ph type="ftr" sz="quarter" idx="11"/>
          </p:nvPr>
        </p:nvSpPr>
        <p:spPr/>
        <p:txBody>
          <a:bodyPr/>
          <a:lstStyle/>
          <a:p>
            <a:endParaRPr lang="en-US"/>
          </a:p>
        </p:txBody>
      </p:sp>
      <p:sp>
        <p:nvSpPr>
          <p:cNvPr id="6" name="5 Marcador de número de diapositiva"/>
          <p:cNvSpPr>
            <a:spLocks noGrp="1"/>
          </p:cNvSpPr>
          <p:nvPr>
            <p:ph type="sldNum" sz="quarter" idx="12"/>
          </p:nvPr>
        </p:nvSpPr>
        <p:spPr/>
        <p:txBody>
          <a:bodyPr/>
          <a:lstStyle/>
          <a:p>
            <a:fld id="{116C95F3-15C1-4AD0-8820-82B07D8D4185}"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n-US"/>
              <a:t>Click to edit Master title style</a:t>
            </a:r>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4 Marcador de fecha"/>
          <p:cNvSpPr>
            <a:spLocks noGrp="1"/>
          </p:cNvSpPr>
          <p:nvPr>
            <p:ph type="dt" sz="half" idx="10"/>
          </p:nvPr>
        </p:nvSpPr>
        <p:spPr/>
        <p:txBody>
          <a:bodyPr/>
          <a:lstStyle/>
          <a:p>
            <a:fld id="{12B00C3A-44D5-4CFF-A43B-A2DABB8F6926}" type="datetimeFigureOut">
              <a:rPr lang="en-US" smtClean="0"/>
              <a:pPr/>
              <a:t>9/18/2021</a:t>
            </a:fld>
            <a:endParaRPr lang="en-US"/>
          </a:p>
        </p:txBody>
      </p:sp>
      <p:sp>
        <p:nvSpPr>
          <p:cNvPr id="6" name="5 Marcador de pie de página"/>
          <p:cNvSpPr>
            <a:spLocks noGrp="1"/>
          </p:cNvSpPr>
          <p:nvPr>
            <p:ph type="ftr" sz="quarter" idx="11"/>
          </p:nvPr>
        </p:nvSpPr>
        <p:spPr/>
        <p:txBody>
          <a:bodyPr/>
          <a:lstStyle/>
          <a:p>
            <a:endParaRPr lang="en-US"/>
          </a:p>
        </p:txBody>
      </p:sp>
      <p:sp>
        <p:nvSpPr>
          <p:cNvPr id="7" name="6 Marcador de número de diapositiva"/>
          <p:cNvSpPr>
            <a:spLocks noGrp="1"/>
          </p:cNvSpPr>
          <p:nvPr>
            <p:ph type="sldNum" sz="quarter" idx="12"/>
          </p:nvPr>
        </p:nvSpPr>
        <p:spPr/>
        <p:txBody>
          <a:bodyPr/>
          <a:lstStyle/>
          <a:p>
            <a:fld id="{116C95F3-15C1-4AD0-8820-82B07D8D418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n-US"/>
              <a:t>Click to edit Master title style</a:t>
            </a:r>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6 Marcador de fecha"/>
          <p:cNvSpPr>
            <a:spLocks noGrp="1"/>
          </p:cNvSpPr>
          <p:nvPr>
            <p:ph type="dt" sz="half" idx="10"/>
          </p:nvPr>
        </p:nvSpPr>
        <p:spPr/>
        <p:txBody>
          <a:bodyPr/>
          <a:lstStyle/>
          <a:p>
            <a:fld id="{12B00C3A-44D5-4CFF-A43B-A2DABB8F6926}" type="datetimeFigureOut">
              <a:rPr lang="en-US" smtClean="0"/>
              <a:pPr/>
              <a:t>9/18/2021</a:t>
            </a:fld>
            <a:endParaRPr lang="en-US"/>
          </a:p>
        </p:txBody>
      </p:sp>
      <p:sp>
        <p:nvSpPr>
          <p:cNvPr id="8" name="7 Marcador de pie de página"/>
          <p:cNvSpPr>
            <a:spLocks noGrp="1"/>
          </p:cNvSpPr>
          <p:nvPr>
            <p:ph type="ftr" sz="quarter" idx="11"/>
          </p:nvPr>
        </p:nvSpPr>
        <p:spPr/>
        <p:txBody>
          <a:bodyPr/>
          <a:lstStyle/>
          <a:p>
            <a:endParaRPr lang="en-US"/>
          </a:p>
        </p:txBody>
      </p:sp>
      <p:sp>
        <p:nvSpPr>
          <p:cNvPr id="9" name="8 Marcador de número de diapositiva"/>
          <p:cNvSpPr>
            <a:spLocks noGrp="1"/>
          </p:cNvSpPr>
          <p:nvPr>
            <p:ph type="sldNum" sz="quarter" idx="12"/>
          </p:nvPr>
        </p:nvSpPr>
        <p:spPr/>
        <p:txBody>
          <a:bodyPr/>
          <a:lstStyle/>
          <a:p>
            <a:fld id="{116C95F3-15C1-4AD0-8820-82B07D8D4185}"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n-US"/>
              <a:t>Click to edit Master title style</a:t>
            </a:r>
          </a:p>
        </p:txBody>
      </p:sp>
      <p:sp>
        <p:nvSpPr>
          <p:cNvPr id="3" name="2 Marcador de fecha"/>
          <p:cNvSpPr>
            <a:spLocks noGrp="1"/>
          </p:cNvSpPr>
          <p:nvPr>
            <p:ph type="dt" sz="half" idx="10"/>
          </p:nvPr>
        </p:nvSpPr>
        <p:spPr/>
        <p:txBody>
          <a:bodyPr/>
          <a:lstStyle/>
          <a:p>
            <a:fld id="{12B00C3A-44D5-4CFF-A43B-A2DABB8F6926}" type="datetimeFigureOut">
              <a:rPr lang="en-US" smtClean="0"/>
              <a:pPr/>
              <a:t>9/18/2021</a:t>
            </a:fld>
            <a:endParaRPr lang="en-US"/>
          </a:p>
        </p:txBody>
      </p:sp>
      <p:sp>
        <p:nvSpPr>
          <p:cNvPr id="4" name="3 Marcador de pie de página"/>
          <p:cNvSpPr>
            <a:spLocks noGrp="1"/>
          </p:cNvSpPr>
          <p:nvPr>
            <p:ph type="ftr" sz="quarter" idx="11"/>
          </p:nvPr>
        </p:nvSpPr>
        <p:spPr/>
        <p:txBody>
          <a:bodyPr/>
          <a:lstStyle/>
          <a:p>
            <a:endParaRPr lang="en-US"/>
          </a:p>
        </p:txBody>
      </p:sp>
      <p:sp>
        <p:nvSpPr>
          <p:cNvPr id="5" name="4 Marcador de número de diapositiva"/>
          <p:cNvSpPr>
            <a:spLocks noGrp="1"/>
          </p:cNvSpPr>
          <p:nvPr>
            <p:ph type="sldNum" sz="quarter" idx="12"/>
          </p:nvPr>
        </p:nvSpPr>
        <p:spPr/>
        <p:txBody>
          <a:bodyPr/>
          <a:lstStyle/>
          <a:p>
            <a:fld id="{116C95F3-15C1-4AD0-8820-82B07D8D418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12B00C3A-44D5-4CFF-A43B-A2DABB8F6926}" type="datetimeFigureOut">
              <a:rPr lang="en-US" smtClean="0"/>
              <a:pPr/>
              <a:t>9/18/2021</a:t>
            </a:fld>
            <a:endParaRPr lang="en-US"/>
          </a:p>
        </p:txBody>
      </p:sp>
      <p:sp>
        <p:nvSpPr>
          <p:cNvPr id="3" name="2 Marcador de pie de página"/>
          <p:cNvSpPr>
            <a:spLocks noGrp="1"/>
          </p:cNvSpPr>
          <p:nvPr>
            <p:ph type="ftr" sz="quarter" idx="11"/>
          </p:nvPr>
        </p:nvSpPr>
        <p:spPr/>
        <p:txBody>
          <a:bodyPr/>
          <a:lstStyle/>
          <a:p>
            <a:endParaRPr lang="en-US"/>
          </a:p>
        </p:txBody>
      </p:sp>
      <p:sp>
        <p:nvSpPr>
          <p:cNvPr id="4" name="3 Marcador de número de diapositiva"/>
          <p:cNvSpPr>
            <a:spLocks noGrp="1"/>
          </p:cNvSpPr>
          <p:nvPr>
            <p:ph type="sldNum" sz="quarter" idx="12"/>
          </p:nvPr>
        </p:nvSpPr>
        <p:spPr/>
        <p:txBody>
          <a:bodyPr/>
          <a:lstStyle/>
          <a:p>
            <a:fld id="{116C95F3-15C1-4AD0-8820-82B07D8D418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4 Marcador de fecha"/>
          <p:cNvSpPr>
            <a:spLocks noGrp="1"/>
          </p:cNvSpPr>
          <p:nvPr>
            <p:ph type="dt" sz="half" idx="10"/>
          </p:nvPr>
        </p:nvSpPr>
        <p:spPr/>
        <p:txBody>
          <a:bodyPr/>
          <a:lstStyle/>
          <a:p>
            <a:fld id="{12B00C3A-44D5-4CFF-A43B-A2DABB8F6926}" type="datetimeFigureOut">
              <a:rPr lang="en-US" smtClean="0"/>
              <a:pPr/>
              <a:t>9/18/2021</a:t>
            </a:fld>
            <a:endParaRPr lang="en-US"/>
          </a:p>
        </p:txBody>
      </p:sp>
      <p:sp>
        <p:nvSpPr>
          <p:cNvPr id="6" name="5 Marcador de pie de página"/>
          <p:cNvSpPr>
            <a:spLocks noGrp="1"/>
          </p:cNvSpPr>
          <p:nvPr>
            <p:ph type="ftr" sz="quarter" idx="11"/>
          </p:nvPr>
        </p:nvSpPr>
        <p:spPr/>
        <p:txBody>
          <a:bodyPr/>
          <a:lstStyle/>
          <a:p>
            <a:endParaRPr lang="en-US"/>
          </a:p>
        </p:txBody>
      </p:sp>
      <p:sp>
        <p:nvSpPr>
          <p:cNvPr id="7" name="6 Marcador de número de diapositiva"/>
          <p:cNvSpPr>
            <a:spLocks noGrp="1"/>
          </p:cNvSpPr>
          <p:nvPr>
            <p:ph type="sldNum" sz="quarter" idx="12"/>
          </p:nvPr>
        </p:nvSpPr>
        <p:spPr/>
        <p:txBody>
          <a:bodyPr/>
          <a:lstStyle/>
          <a:p>
            <a:fld id="{116C95F3-15C1-4AD0-8820-82B07D8D4185}"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4 Marcador de fecha"/>
          <p:cNvSpPr>
            <a:spLocks noGrp="1"/>
          </p:cNvSpPr>
          <p:nvPr>
            <p:ph type="dt" sz="half" idx="10"/>
          </p:nvPr>
        </p:nvSpPr>
        <p:spPr/>
        <p:txBody>
          <a:bodyPr/>
          <a:lstStyle/>
          <a:p>
            <a:fld id="{12B00C3A-44D5-4CFF-A43B-A2DABB8F6926}" type="datetimeFigureOut">
              <a:rPr lang="en-US" smtClean="0"/>
              <a:pPr/>
              <a:t>9/18/2021</a:t>
            </a:fld>
            <a:endParaRPr lang="en-US"/>
          </a:p>
        </p:txBody>
      </p:sp>
      <p:sp>
        <p:nvSpPr>
          <p:cNvPr id="6" name="5 Marcador de pie de página"/>
          <p:cNvSpPr>
            <a:spLocks noGrp="1"/>
          </p:cNvSpPr>
          <p:nvPr>
            <p:ph type="ftr" sz="quarter" idx="11"/>
          </p:nvPr>
        </p:nvSpPr>
        <p:spPr/>
        <p:txBody>
          <a:bodyPr/>
          <a:lstStyle/>
          <a:p>
            <a:endParaRPr lang="en-US"/>
          </a:p>
        </p:txBody>
      </p:sp>
      <p:sp>
        <p:nvSpPr>
          <p:cNvPr id="7" name="6 Marcador de número de diapositiva"/>
          <p:cNvSpPr>
            <a:spLocks noGrp="1"/>
          </p:cNvSpPr>
          <p:nvPr>
            <p:ph type="sldNum" sz="quarter" idx="12"/>
          </p:nvPr>
        </p:nvSpPr>
        <p:spPr/>
        <p:txBody>
          <a:bodyPr/>
          <a:lstStyle/>
          <a:p>
            <a:fld id="{116C95F3-15C1-4AD0-8820-82B07D8D4185}"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6" name="Picture 2" descr="C:\Documents and Settings\user\Mis documentos\Mis imágenes\Open_Bible2.jpg"/>
          <p:cNvPicPr>
            <a:picLocks noChangeAspect="1" noChangeArrowheads="1"/>
          </p:cNvPicPr>
          <p:nvPr/>
        </p:nvPicPr>
        <p:blipFill>
          <a:blip r:embed="rId13" cstate="print"/>
          <a:srcRect/>
          <a:stretch>
            <a:fillRect/>
          </a:stretch>
        </p:blipFill>
        <p:spPr bwMode="auto">
          <a:xfrm>
            <a:off x="0" y="0"/>
            <a:ext cx="9144000" cy="6858000"/>
          </a:xfrm>
          <a:prstGeom prst="rect">
            <a:avLst/>
          </a:prstGeom>
          <a:noFill/>
        </p:spPr>
      </p:pic>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Haga clic para modificar el estilo de título del patrón</a:t>
            </a:r>
            <a:endParaRPr lang="en-US" dirty="0"/>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Haga clic para modificar el estilo de texto del patrón</a:t>
            </a:r>
          </a:p>
          <a:p>
            <a:pPr lvl="1"/>
            <a:r>
              <a:rPr lang="en-US"/>
              <a:t>Segundo nivel</a:t>
            </a:r>
          </a:p>
          <a:p>
            <a:pPr lvl="2"/>
            <a:r>
              <a:rPr lang="en-US"/>
              <a:t>Tercer nivel</a:t>
            </a:r>
          </a:p>
          <a:p>
            <a:pPr lvl="3"/>
            <a:r>
              <a:rPr lang="en-US"/>
              <a:t>Cuarto nivel</a:t>
            </a:r>
          </a:p>
          <a:p>
            <a:pPr lvl="4"/>
            <a:r>
              <a:rPr lang="en-US"/>
              <a:t>Quinto nivel</a:t>
            </a:r>
            <a:endParaRPr lang="en-US" dirty="0"/>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2B00C3A-44D5-4CFF-A43B-A2DABB8F6926}" type="datetimeFigureOut">
              <a:rPr lang="en-US" smtClean="0"/>
              <a:pPr/>
              <a:t>9/18/2021</a:t>
            </a:fld>
            <a:endParaRPr lang="en-U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16C95F3-15C1-4AD0-8820-82B07D8D418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rgbClr val="FFC000"/>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bg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bg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bg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bg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bg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rot="781569">
            <a:off x="398881" y="558460"/>
            <a:ext cx="3218581" cy="2554545"/>
          </a:xfrm>
          <a:prstGeom prst="rect">
            <a:avLst/>
          </a:prstGeom>
          <a:solidFill>
            <a:schemeClr val="accent4">
              <a:lumMod val="20000"/>
              <a:lumOff val="80000"/>
            </a:schemeClr>
          </a:solidFill>
        </p:spPr>
        <p:txBody>
          <a:bodyPr wrap="square" rtlCol="0">
            <a:spAutoFit/>
          </a:bodyPr>
          <a:lstStyle/>
          <a:p>
            <a:r>
              <a:rPr lang="en-US" sz="4000" b="1" dirty="0"/>
              <a:t>THE OVERCOMING</a:t>
            </a:r>
            <a:br>
              <a:rPr lang="en-US" sz="4000" b="1" dirty="0"/>
            </a:br>
            <a:r>
              <a:rPr lang="en-US" sz="4000" b="1" dirty="0"/>
              <a:t>WORD </a:t>
            </a:r>
            <a:br>
              <a:rPr lang="en-US" sz="4000" b="1" dirty="0"/>
            </a:br>
            <a:r>
              <a:rPr lang="en-US" sz="4000" b="1" dirty="0"/>
              <a:t>OF GOD</a:t>
            </a:r>
            <a:endParaRPr lang="en-US" sz="4000" dirty="0"/>
          </a:p>
        </p:txBody>
      </p:sp>
      <p:sp>
        <p:nvSpPr>
          <p:cNvPr id="7" name="TextBox 6"/>
          <p:cNvSpPr txBox="1"/>
          <p:nvPr/>
        </p:nvSpPr>
        <p:spPr>
          <a:xfrm rot="19853725">
            <a:off x="5412135" y="4607023"/>
            <a:ext cx="3429000" cy="584775"/>
          </a:xfrm>
          <a:prstGeom prst="rect">
            <a:avLst/>
          </a:prstGeom>
          <a:solidFill>
            <a:schemeClr val="accent2">
              <a:lumMod val="20000"/>
              <a:lumOff val="80000"/>
            </a:schemeClr>
          </a:solidFill>
        </p:spPr>
        <p:txBody>
          <a:bodyPr wrap="square" rtlCol="0">
            <a:spAutoFit/>
          </a:bodyPr>
          <a:lstStyle/>
          <a:p>
            <a:r>
              <a:rPr lang="en-CA" sz="3200" b="1" dirty="0"/>
              <a:t>Text: Joshua 1:6-10</a:t>
            </a:r>
            <a:endParaRPr lang="es-ES" sz="32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solidFill>
                  <a:schemeClr val="bg1"/>
                </a:solidFill>
              </a:rPr>
              <a:t>III. The Word Makes Us Prosperous/NOT Paupers</a:t>
            </a:r>
            <a:endParaRPr lang="en-US" dirty="0">
              <a:solidFill>
                <a:schemeClr val="bg1"/>
              </a:solidFill>
            </a:endParaRPr>
          </a:p>
        </p:txBody>
      </p:sp>
      <p:sp>
        <p:nvSpPr>
          <p:cNvPr id="3" name="Content Placeholder 2"/>
          <p:cNvSpPr>
            <a:spLocks noGrp="1"/>
          </p:cNvSpPr>
          <p:nvPr>
            <p:ph idx="1"/>
          </p:nvPr>
        </p:nvSpPr>
        <p:spPr/>
        <p:txBody>
          <a:bodyPr>
            <a:normAutofit/>
          </a:bodyPr>
          <a:lstStyle/>
          <a:p>
            <a:pPr>
              <a:buNone/>
            </a:pPr>
            <a:r>
              <a:rPr lang="en-US" i="1" dirty="0"/>
              <a:t>"Let the Word of Christ dwell in you richly as you teach and admonish one another with all wisdom, and as you sing psalms, hymns, and spiritual songs with gratitude in your hearts to God."</a:t>
            </a:r>
          </a:p>
          <a:p>
            <a:pPr>
              <a:buNone/>
            </a:pPr>
            <a:r>
              <a:rPr lang="en-CA" i="1" dirty="0"/>
              <a:t>							Colossians 3:16</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heel(4)">
                                      <p:cBhvr>
                                        <p:cTn id="7" dur="2000"/>
                                        <p:tgtEl>
                                          <p:spTgt spid="3">
                                            <p:txEl>
                                              <p:pRg st="0" end="0"/>
                                            </p:txEl>
                                          </p:spTgt>
                                        </p:tgtEl>
                                      </p:cBhvr>
                                    </p:animEffect>
                                  </p:childTnLst>
                                </p:cTn>
                              </p:par>
                              <p:par>
                                <p:cTn id="8" presetID="21" presetClass="entr" presetSubtype="4"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heel(4)">
                                      <p:cBhvr>
                                        <p:cTn id="10"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1676400"/>
            <a:ext cx="8229600" cy="1143000"/>
          </a:xfrm>
        </p:spPr>
        <p:txBody>
          <a:bodyPr/>
          <a:lstStyle/>
          <a:p>
            <a:r>
              <a:rPr lang="en-US" dirty="0">
                <a:solidFill>
                  <a:schemeClr val="bg1"/>
                </a:solidFill>
              </a:rPr>
              <a:t>Why is the Word so effective?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solidFill>
                  <a:schemeClr val="bg1"/>
                </a:solidFill>
              </a:rPr>
              <a:t>I. The Word Makes Us Powerful</a:t>
            </a:r>
            <a:br>
              <a:rPr lang="en-US" b="1" dirty="0">
                <a:solidFill>
                  <a:schemeClr val="bg1"/>
                </a:solidFill>
              </a:rPr>
            </a:br>
            <a:r>
              <a:rPr lang="en-US" b="1" dirty="0">
                <a:solidFill>
                  <a:schemeClr val="bg1"/>
                </a:solidFill>
              </a:rPr>
              <a:t>/NOT Powerless</a:t>
            </a:r>
            <a:endParaRPr lang="en-US" dirty="0">
              <a:solidFill>
                <a:schemeClr val="bg1"/>
              </a:solidFill>
            </a:endParaRPr>
          </a:p>
        </p:txBody>
      </p:sp>
      <p:sp>
        <p:nvSpPr>
          <p:cNvPr id="4" name="Content Placeholder 3"/>
          <p:cNvSpPr>
            <a:spLocks noGrp="1"/>
          </p:cNvSpPr>
          <p:nvPr>
            <p:ph idx="1"/>
          </p:nvPr>
        </p:nvSpPr>
        <p:spPr/>
        <p:txBody>
          <a:bodyPr>
            <a:normAutofit/>
          </a:bodyPr>
          <a:lstStyle/>
          <a:p>
            <a:pPr>
              <a:buNone/>
            </a:pPr>
            <a:r>
              <a:rPr lang="en-US" i="1" dirty="0"/>
              <a:t>	"Be strong and very courageous. Be careful</a:t>
            </a:r>
          </a:p>
          <a:p>
            <a:pPr>
              <a:buNone/>
            </a:pPr>
            <a:r>
              <a:rPr lang="en-US" i="1" dirty="0"/>
              <a:t>	to obey all the law my servant Moses gave</a:t>
            </a:r>
          </a:p>
          <a:p>
            <a:pPr>
              <a:buNone/>
            </a:pPr>
            <a:r>
              <a:rPr lang="en-CA" i="1" dirty="0"/>
              <a:t>	you;“</a:t>
            </a:r>
          </a:p>
          <a:p>
            <a:pPr>
              <a:buNone/>
            </a:pPr>
            <a:r>
              <a:rPr lang="en-CA" i="1" dirty="0"/>
              <a:t>							      Joshua 1:7</a:t>
            </a:r>
          </a:p>
          <a:p>
            <a:pPr>
              <a:buNone/>
            </a:pPr>
            <a:r>
              <a:rPr lang="en-CA" b="1" dirty="0"/>
              <a:t>	</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iterate type="lt">
                                    <p:tmPct val="5000"/>
                                  </p:iterate>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21" presetClass="entr" presetSubtype="4" fill="hold" nodeType="clickEffect">
                                  <p:stCondLst>
                                    <p:cond delay="0"/>
                                  </p:stCondLst>
                                  <p:childTnLst>
                                    <p:set>
                                      <p:cBhvr>
                                        <p:cTn id="14" dur="1" fill="hold">
                                          <p:stCondLst>
                                            <p:cond delay="0"/>
                                          </p:stCondLst>
                                        </p:cTn>
                                        <p:tgtEl>
                                          <p:spTgt spid="4">
                                            <p:txEl>
                                              <p:pRg st="0" end="0"/>
                                            </p:txEl>
                                          </p:spTgt>
                                        </p:tgtEl>
                                        <p:attrNameLst>
                                          <p:attrName>style.visibility</p:attrName>
                                        </p:attrNameLst>
                                      </p:cBhvr>
                                      <p:to>
                                        <p:strVal val="visible"/>
                                      </p:to>
                                    </p:set>
                                    <p:animEffect transition="in" filter="wheel(4)">
                                      <p:cBhvr>
                                        <p:cTn id="15" dur="2000"/>
                                        <p:tgtEl>
                                          <p:spTgt spid="4">
                                            <p:txEl>
                                              <p:pRg st="0" end="0"/>
                                            </p:txEl>
                                          </p:spTgt>
                                        </p:tgtEl>
                                      </p:cBhvr>
                                    </p:animEffect>
                                  </p:childTnLst>
                                </p:cTn>
                              </p:par>
                              <p:par>
                                <p:cTn id="16" presetID="21" presetClass="entr" presetSubtype="4" fill="hold" nodeType="withEffect">
                                  <p:stCondLst>
                                    <p:cond delay="0"/>
                                  </p:stCondLst>
                                  <p:childTnLst>
                                    <p:set>
                                      <p:cBhvr>
                                        <p:cTn id="17" dur="1" fill="hold">
                                          <p:stCondLst>
                                            <p:cond delay="0"/>
                                          </p:stCondLst>
                                        </p:cTn>
                                        <p:tgtEl>
                                          <p:spTgt spid="4">
                                            <p:txEl>
                                              <p:pRg st="1" end="1"/>
                                            </p:txEl>
                                          </p:spTgt>
                                        </p:tgtEl>
                                        <p:attrNameLst>
                                          <p:attrName>style.visibility</p:attrName>
                                        </p:attrNameLst>
                                      </p:cBhvr>
                                      <p:to>
                                        <p:strVal val="visible"/>
                                      </p:to>
                                    </p:set>
                                    <p:animEffect transition="in" filter="wheel(4)">
                                      <p:cBhvr>
                                        <p:cTn id="18" dur="2000"/>
                                        <p:tgtEl>
                                          <p:spTgt spid="4">
                                            <p:txEl>
                                              <p:pRg st="1" end="1"/>
                                            </p:txEl>
                                          </p:spTgt>
                                        </p:tgtEl>
                                      </p:cBhvr>
                                    </p:animEffect>
                                  </p:childTnLst>
                                </p:cTn>
                              </p:par>
                              <p:par>
                                <p:cTn id="19" presetID="21" presetClass="entr" presetSubtype="4" fill="hold" nodeType="withEffect">
                                  <p:stCondLst>
                                    <p:cond delay="0"/>
                                  </p:stCondLst>
                                  <p:childTnLst>
                                    <p:set>
                                      <p:cBhvr>
                                        <p:cTn id="20" dur="1" fill="hold">
                                          <p:stCondLst>
                                            <p:cond delay="0"/>
                                          </p:stCondLst>
                                        </p:cTn>
                                        <p:tgtEl>
                                          <p:spTgt spid="4">
                                            <p:txEl>
                                              <p:pRg st="2" end="2"/>
                                            </p:txEl>
                                          </p:spTgt>
                                        </p:tgtEl>
                                        <p:attrNameLst>
                                          <p:attrName>style.visibility</p:attrName>
                                        </p:attrNameLst>
                                      </p:cBhvr>
                                      <p:to>
                                        <p:strVal val="visible"/>
                                      </p:to>
                                    </p:set>
                                    <p:animEffect transition="in" filter="wheel(4)">
                                      <p:cBhvr>
                                        <p:cTn id="21" dur="2000"/>
                                        <p:tgtEl>
                                          <p:spTgt spid="4">
                                            <p:txEl>
                                              <p:pRg st="2" end="2"/>
                                            </p:txEl>
                                          </p:spTgt>
                                        </p:tgtEl>
                                      </p:cBhvr>
                                    </p:animEffect>
                                  </p:childTnLst>
                                </p:cTn>
                              </p:par>
                              <p:par>
                                <p:cTn id="22" presetID="21" presetClass="entr" presetSubtype="4" fill="hold" nodeType="withEffect">
                                  <p:stCondLst>
                                    <p:cond delay="0"/>
                                  </p:stCondLst>
                                  <p:childTnLst>
                                    <p:set>
                                      <p:cBhvr>
                                        <p:cTn id="23" dur="1" fill="hold">
                                          <p:stCondLst>
                                            <p:cond delay="0"/>
                                          </p:stCondLst>
                                        </p:cTn>
                                        <p:tgtEl>
                                          <p:spTgt spid="4">
                                            <p:txEl>
                                              <p:pRg st="3" end="3"/>
                                            </p:txEl>
                                          </p:spTgt>
                                        </p:tgtEl>
                                        <p:attrNameLst>
                                          <p:attrName>style.visibility</p:attrName>
                                        </p:attrNameLst>
                                      </p:cBhvr>
                                      <p:to>
                                        <p:strVal val="visible"/>
                                      </p:to>
                                    </p:set>
                                    <p:animEffect transition="in" filter="wheel(4)">
                                      <p:cBhvr>
                                        <p:cTn id="24" dur="20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solidFill>
                  <a:schemeClr val="bg1"/>
                </a:solidFill>
              </a:rPr>
              <a:t>I. The Word Makes Us Powerful</a:t>
            </a:r>
            <a:br>
              <a:rPr lang="en-US" b="1" dirty="0">
                <a:solidFill>
                  <a:schemeClr val="bg1"/>
                </a:solidFill>
              </a:rPr>
            </a:br>
            <a:r>
              <a:rPr lang="en-US" b="1" dirty="0">
                <a:solidFill>
                  <a:schemeClr val="bg1"/>
                </a:solidFill>
              </a:rPr>
              <a:t>/NOT Powerless (Contd.)</a:t>
            </a:r>
            <a:endParaRPr lang="en-US" dirty="0">
              <a:solidFill>
                <a:schemeClr val="bg1"/>
              </a:solidFill>
            </a:endParaRPr>
          </a:p>
        </p:txBody>
      </p:sp>
      <p:sp>
        <p:nvSpPr>
          <p:cNvPr id="5" name="TextBox 4"/>
          <p:cNvSpPr txBox="1"/>
          <p:nvPr/>
        </p:nvSpPr>
        <p:spPr>
          <a:xfrm>
            <a:off x="609600" y="2209800"/>
            <a:ext cx="8001000" cy="3970318"/>
          </a:xfrm>
          <a:prstGeom prst="rect">
            <a:avLst/>
          </a:prstGeom>
          <a:gradFill>
            <a:gsLst>
              <a:gs pos="0">
                <a:srgbClr val="8488C4">
                  <a:alpha val="42000"/>
                </a:srgbClr>
              </a:gs>
              <a:gs pos="53000">
                <a:srgbClr val="D4DEFF"/>
              </a:gs>
              <a:gs pos="83000">
                <a:srgbClr val="D4DEFF"/>
              </a:gs>
              <a:gs pos="100000">
                <a:srgbClr val="96AB94"/>
              </a:gs>
            </a:gsLst>
            <a:lin ang="5400000" scaled="0"/>
          </a:gradFill>
        </p:spPr>
        <p:txBody>
          <a:bodyPr wrap="square" rtlCol="0">
            <a:spAutoFit/>
          </a:bodyPr>
          <a:lstStyle/>
          <a:p>
            <a:pPr>
              <a:buNone/>
            </a:pPr>
            <a:r>
              <a:rPr lang="en-CA" sz="2800" dirty="0">
                <a:solidFill>
                  <a:schemeClr val="accent4">
                    <a:lumMod val="50000"/>
                  </a:schemeClr>
                </a:solidFill>
                <a:effectLst>
                  <a:outerShdw blurRad="38100" dist="38100" dir="2700000" algn="tl">
                    <a:srgbClr val="000000">
                      <a:alpha val="43137"/>
                    </a:srgbClr>
                  </a:outerShdw>
                </a:effectLst>
              </a:rPr>
              <a:t>The Word of God . . .</a:t>
            </a:r>
          </a:p>
          <a:p>
            <a:endParaRPr lang="en-CA" sz="2800" dirty="0">
              <a:solidFill>
                <a:schemeClr val="accent4">
                  <a:lumMod val="50000"/>
                </a:schemeClr>
              </a:solidFill>
              <a:effectLst>
                <a:outerShdw blurRad="38100" dist="38100" dir="2700000" algn="tl">
                  <a:srgbClr val="000000">
                    <a:alpha val="43137"/>
                  </a:srgbClr>
                </a:outerShdw>
              </a:effectLst>
            </a:endParaRPr>
          </a:p>
          <a:p>
            <a:pPr>
              <a:buNone/>
            </a:pPr>
            <a:r>
              <a:rPr lang="en-US" sz="2800" dirty="0">
                <a:solidFill>
                  <a:schemeClr val="accent4">
                    <a:lumMod val="50000"/>
                  </a:schemeClr>
                </a:solidFill>
                <a:effectLst>
                  <a:outerShdw blurRad="38100" dist="38100" dir="2700000" algn="tl">
                    <a:srgbClr val="000000">
                      <a:alpha val="43137"/>
                    </a:srgbClr>
                  </a:outerShdw>
                </a:effectLst>
              </a:rPr>
              <a:t>	1. Cleanses a young life - Psalm 119:9</a:t>
            </a:r>
          </a:p>
          <a:p>
            <a:pPr>
              <a:buNone/>
            </a:pPr>
            <a:r>
              <a:rPr lang="en-US" sz="2800" dirty="0">
                <a:solidFill>
                  <a:schemeClr val="accent4">
                    <a:lumMod val="50000"/>
                  </a:schemeClr>
                </a:solidFill>
                <a:effectLst>
                  <a:outerShdw blurRad="38100" dist="38100" dir="2700000" algn="tl">
                    <a:srgbClr val="000000">
                      <a:alpha val="43137"/>
                    </a:srgbClr>
                  </a:outerShdw>
                </a:effectLst>
              </a:rPr>
              <a:t>	2. Convicts of sin - II Kings 22:9-13</a:t>
            </a:r>
          </a:p>
          <a:p>
            <a:pPr>
              <a:buNone/>
            </a:pPr>
            <a:r>
              <a:rPr lang="en-US" sz="2800" dirty="0">
                <a:solidFill>
                  <a:schemeClr val="accent4">
                    <a:lumMod val="50000"/>
                  </a:schemeClr>
                </a:solidFill>
                <a:effectLst>
                  <a:outerShdw blurRad="38100" dist="38100" dir="2700000" algn="tl">
                    <a:srgbClr val="000000">
                      <a:alpha val="43137"/>
                    </a:srgbClr>
                  </a:outerShdw>
                </a:effectLst>
              </a:rPr>
              <a:t>	3. Gives Peace - Psalm 119:165</a:t>
            </a:r>
          </a:p>
          <a:p>
            <a:pPr>
              <a:buNone/>
            </a:pPr>
            <a:r>
              <a:rPr lang="fr-FR" sz="2800" dirty="0">
                <a:solidFill>
                  <a:schemeClr val="accent4">
                    <a:lumMod val="50000"/>
                  </a:schemeClr>
                </a:solidFill>
                <a:effectLst>
                  <a:outerShdw blurRad="38100" dist="38100" dir="2700000" algn="tl">
                    <a:srgbClr val="000000">
                      <a:alpha val="43137"/>
                    </a:srgbClr>
                  </a:outerShdw>
                </a:effectLst>
              </a:rPr>
              <a:t>	4. Inspires </a:t>
            </a:r>
            <a:r>
              <a:rPr lang="fr-FR" sz="2800" dirty="0" err="1">
                <a:solidFill>
                  <a:schemeClr val="accent4">
                    <a:lumMod val="50000"/>
                  </a:schemeClr>
                </a:solidFill>
                <a:effectLst>
                  <a:outerShdw blurRad="38100" dist="38100" dir="2700000" algn="tl">
                    <a:srgbClr val="000000">
                      <a:alpha val="43137"/>
                    </a:srgbClr>
                  </a:outerShdw>
                </a:effectLst>
              </a:rPr>
              <a:t>Faith</a:t>
            </a:r>
            <a:r>
              <a:rPr lang="fr-FR" sz="2800" dirty="0">
                <a:solidFill>
                  <a:schemeClr val="accent4">
                    <a:lumMod val="50000"/>
                  </a:schemeClr>
                </a:solidFill>
                <a:effectLst>
                  <a:outerShdw blurRad="38100" dist="38100" dir="2700000" algn="tl">
                    <a:srgbClr val="000000">
                      <a:alpha val="43137"/>
                    </a:srgbClr>
                  </a:outerShdw>
                </a:effectLst>
              </a:rPr>
              <a:t> - Romans 10:17</a:t>
            </a:r>
          </a:p>
          <a:p>
            <a:pPr>
              <a:buNone/>
            </a:pPr>
            <a:r>
              <a:rPr lang="en-US" sz="2800" dirty="0">
                <a:solidFill>
                  <a:schemeClr val="accent4">
                    <a:lumMod val="50000"/>
                  </a:schemeClr>
                </a:solidFill>
                <a:effectLst>
                  <a:outerShdw blurRad="38100" dist="38100" dir="2700000" algn="tl">
                    <a:srgbClr val="000000">
                      <a:alpha val="43137"/>
                    </a:srgbClr>
                  </a:outerShdw>
                </a:effectLst>
              </a:rPr>
              <a:t>	5. Makes us wise - Psalm 119:99</a:t>
            </a:r>
          </a:p>
          <a:p>
            <a:pPr>
              <a:buNone/>
            </a:pPr>
            <a:r>
              <a:rPr lang="en-US" sz="2800" dirty="0">
                <a:solidFill>
                  <a:schemeClr val="accent4">
                    <a:lumMod val="50000"/>
                  </a:schemeClr>
                </a:solidFill>
                <a:effectLst>
                  <a:outerShdw blurRad="38100" dist="38100" dir="2700000" algn="tl">
                    <a:srgbClr val="000000">
                      <a:alpha val="43137"/>
                    </a:srgbClr>
                  </a:outerShdw>
                </a:effectLst>
              </a:rPr>
              <a:t>	6. Gives life - II Corinthians 3:6</a:t>
            </a:r>
          </a:p>
          <a:p>
            <a:pPr>
              <a:buNone/>
            </a:pPr>
            <a:r>
              <a:rPr lang="en-US" sz="2800" dirty="0">
                <a:solidFill>
                  <a:schemeClr val="accent4">
                    <a:lumMod val="50000"/>
                  </a:schemeClr>
                </a:solidFill>
                <a:effectLst>
                  <a:outerShdw blurRad="38100" dist="38100" dir="2700000" algn="tl">
                    <a:srgbClr val="000000">
                      <a:alpha val="43137"/>
                    </a:srgbClr>
                  </a:outerShdw>
                </a:effectLst>
              </a:rPr>
              <a:t>	7. Causes us to rejoice - Psalm 119:111</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2" presetClass="entr" presetSubtype="0"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animScale>
                                      <p:cBhvr>
                                        <p:cTn id="7" dur="2000" decel="50000" fill="hold">
                                          <p:stCondLst>
                                            <p:cond delay="0"/>
                                          </p:stCondLst>
                                        </p:cTn>
                                        <p:tgtEl>
                                          <p:spTgt spid="5">
                                            <p:txEl>
                                              <p:pRg st="2" end="2"/>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2000" decel="50000" fill="hold">
                                          <p:stCondLst>
                                            <p:cond delay="0"/>
                                          </p:stCondLst>
                                        </p:cTn>
                                        <p:tgtEl>
                                          <p:spTgt spid="5">
                                            <p:txEl>
                                              <p:pRg st="2" end="2"/>
                                            </p:txEl>
                                          </p:spTgt>
                                        </p:tgtEl>
                                        <p:attrNameLst>
                                          <p:attrName>ppt_x</p:attrName>
                                          <p:attrName>ppt_y</p:attrName>
                                        </p:attrNameLst>
                                      </p:cBhvr>
                                    </p:animMotion>
                                    <p:animEffect transition="in" filter="fade">
                                      <p:cBhvr>
                                        <p:cTn id="9" dur="2000"/>
                                        <p:tgtEl>
                                          <p:spTgt spid="5">
                                            <p:txEl>
                                              <p:pRg st="2" end="2"/>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2" presetClass="entr" presetSubtype="0" fill="hold" nodeType="clickEffect">
                                  <p:stCondLst>
                                    <p:cond delay="0"/>
                                  </p:stCondLst>
                                  <p:childTnLst>
                                    <p:set>
                                      <p:cBhvr>
                                        <p:cTn id="13" dur="1" fill="hold">
                                          <p:stCondLst>
                                            <p:cond delay="0"/>
                                          </p:stCondLst>
                                        </p:cTn>
                                        <p:tgtEl>
                                          <p:spTgt spid="5">
                                            <p:txEl>
                                              <p:pRg st="3" end="3"/>
                                            </p:txEl>
                                          </p:spTgt>
                                        </p:tgtEl>
                                        <p:attrNameLst>
                                          <p:attrName>style.visibility</p:attrName>
                                        </p:attrNameLst>
                                      </p:cBhvr>
                                      <p:to>
                                        <p:strVal val="visible"/>
                                      </p:to>
                                    </p:set>
                                    <p:animScale>
                                      <p:cBhvr>
                                        <p:cTn id="14" dur="2000" decel="50000" fill="hold">
                                          <p:stCondLst>
                                            <p:cond delay="0"/>
                                          </p:stCondLst>
                                        </p:cTn>
                                        <p:tgtEl>
                                          <p:spTgt spid="5">
                                            <p:txEl>
                                              <p:pRg st="3" end="3"/>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5" dur="2000" decel="50000" fill="hold">
                                          <p:stCondLst>
                                            <p:cond delay="0"/>
                                          </p:stCondLst>
                                        </p:cTn>
                                        <p:tgtEl>
                                          <p:spTgt spid="5">
                                            <p:txEl>
                                              <p:pRg st="3" end="3"/>
                                            </p:txEl>
                                          </p:spTgt>
                                        </p:tgtEl>
                                        <p:attrNameLst>
                                          <p:attrName>ppt_x</p:attrName>
                                          <p:attrName>ppt_y</p:attrName>
                                        </p:attrNameLst>
                                      </p:cBhvr>
                                    </p:animMotion>
                                    <p:animEffect transition="in" filter="fade">
                                      <p:cBhvr>
                                        <p:cTn id="16" dur="2000"/>
                                        <p:tgtEl>
                                          <p:spTgt spid="5">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2" presetClass="entr" presetSubtype="0" fill="hold" nodeType="clickEffect">
                                  <p:stCondLst>
                                    <p:cond delay="0"/>
                                  </p:stCondLst>
                                  <p:childTnLst>
                                    <p:set>
                                      <p:cBhvr>
                                        <p:cTn id="20" dur="1" fill="hold">
                                          <p:stCondLst>
                                            <p:cond delay="0"/>
                                          </p:stCondLst>
                                        </p:cTn>
                                        <p:tgtEl>
                                          <p:spTgt spid="5">
                                            <p:txEl>
                                              <p:pRg st="4" end="4"/>
                                            </p:txEl>
                                          </p:spTgt>
                                        </p:tgtEl>
                                        <p:attrNameLst>
                                          <p:attrName>style.visibility</p:attrName>
                                        </p:attrNameLst>
                                      </p:cBhvr>
                                      <p:to>
                                        <p:strVal val="visible"/>
                                      </p:to>
                                    </p:set>
                                    <p:animScale>
                                      <p:cBhvr>
                                        <p:cTn id="21" dur="2000" decel="50000" fill="hold">
                                          <p:stCondLst>
                                            <p:cond delay="0"/>
                                          </p:stCondLst>
                                        </p:cTn>
                                        <p:tgtEl>
                                          <p:spTgt spid="5">
                                            <p:txEl>
                                              <p:pRg st="4" end="4"/>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2" dur="2000" decel="50000" fill="hold">
                                          <p:stCondLst>
                                            <p:cond delay="0"/>
                                          </p:stCondLst>
                                        </p:cTn>
                                        <p:tgtEl>
                                          <p:spTgt spid="5">
                                            <p:txEl>
                                              <p:pRg st="4" end="4"/>
                                            </p:txEl>
                                          </p:spTgt>
                                        </p:tgtEl>
                                        <p:attrNameLst>
                                          <p:attrName>ppt_x</p:attrName>
                                          <p:attrName>ppt_y</p:attrName>
                                        </p:attrNameLst>
                                      </p:cBhvr>
                                    </p:animMotion>
                                    <p:animEffect transition="in" filter="fade">
                                      <p:cBhvr>
                                        <p:cTn id="23" dur="2000"/>
                                        <p:tgtEl>
                                          <p:spTgt spid="5">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2" presetClass="entr" presetSubtype="0" fill="hold" nodeType="clickEffect">
                                  <p:stCondLst>
                                    <p:cond delay="0"/>
                                  </p:stCondLst>
                                  <p:childTnLst>
                                    <p:set>
                                      <p:cBhvr>
                                        <p:cTn id="27" dur="1" fill="hold">
                                          <p:stCondLst>
                                            <p:cond delay="0"/>
                                          </p:stCondLst>
                                        </p:cTn>
                                        <p:tgtEl>
                                          <p:spTgt spid="5">
                                            <p:txEl>
                                              <p:pRg st="5" end="5"/>
                                            </p:txEl>
                                          </p:spTgt>
                                        </p:tgtEl>
                                        <p:attrNameLst>
                                          <p:attrName>style.visibility</p:attrName>
                                        </p:attrNameLst>
                                      </p:cBhvr>
                                      <p:to>
                                        <p:strVal val="visible"/>
                                      </p:to>
                                    </p:set>
                                    <p:animScale>
                                      <p:cBhvr>
                                        <p:cTn id="28" dur="2000" decel="50000" fill="hold">
                                          <p:stCondLst>
                                            <p:cond delay="0"/>
                                          </p:stCondLst>
                                        </p:cTn>
                                        <p:tgtEl>
                                          <p:spTgt spid="5">
                                            <p:txEl>
                                              <p:pRg st="5" end="5"/>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9" dur="2000" decel="50000" fill="hold">
                                          <p:stCondLst>
                                            <p:cond delay="0"/>
                                          </p:stCondLst>
                                        </p:cTn>
                                        <p:tgtEl>
                                          <p:spTgt spid="5">
                                            <p:txEl>
                                              <p:pRg st="5" end="5"/>
                                            </p:txEl>
                                          </p:spTgt>
                                        </p:tgtEl>
                                        <p:attrNameLst>
                                          <p:attrName>ppt_x</p:attrName>
                                          <p:attrName>ppt_y</p:attrName>
                                        </p:attrNameLst>
                                      </p:cBhvr>
                                    </p:animMotion>
                                    <p:animEffect transition="in" filter="fade">
                                      <p:cBhvr>
                                        <p:cTn id="30" dur="2000"/>
                                        <p:tgtEl>
                                          <p:spTgt spid="5">
                                            <p:txEl>
                                              <p:pRg st="5" end="5"/>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2" presetClass="entr" presetSubtype="0" fill="hold" nodeType="clickEffect">
                                  <p:stCondLst>
                                    <p:cond delay="0"/>
                                  </p:stCondLst>
                                  <p:childTnLst>
                                    <p:set>
                                      <p:cBhvr>
                                        <p:cTn id="34" dur="1" fill="hold">
                                          <p:stCondLst>
                                            <p:cond delay="0"/>
                                          </p:stCondLst>
                                        </p:cTn>
                                        <p:tgtEl>
                                          <p:spTgt spid="5">
                                            <p:txEl>
                                              <p:pRg st="6" end="6"/>
                                            </p:txEl>
                                          </p:spTgt>
                                        </p:tgtEl>
                                        <p:attrNameLst>
                                          <p:attrName>style.visibility</p:attrName>
                                        </p:attrNameLst>
                                      </p:cBhvr>
                                      <p:to>
                                        <p:strVal val="visible"/>
                                      </p:to>
                                    </p:set>
                                    <p:animScale>
                                      <p:cBhvr>
                                        <p:cTn id="35" dur="2000" decel="50000" fill="hold">
                                          <p:stCondLst>
                                            <p:cond delay="0"/>
                                          </p:stCondLst>
                                        </p:cTn>
                                        <p:tgtEl>
                                          <p:spTgt spid="5">
                                            <p:txEl>
                                              <p:pRg st="6" end="6"/>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36" dur="2000" decel="50000" fill="hold">
                                          <p:stCondLst>
                                            <p:cond delay="0"/>
                                          </p:stCondLst>
                                        </p:cTn>
                                        <p:tgtEl>
                                          <p:spTgt spid="5">
                                            <p:txEl>
                                              <p:pRg st="6" end="6"/>
                                            </p:txEl>
                                          </p:spTgt>
                                        </p:tgtEl>
                                        <p:attrNameLst>
                                          <p:attrName>ppt_x</p:attrName>
                                          <p:attrName>ppt_y</p:attrName>
                                        </p:attrNameLst>
                                      </p:cBhvr>
                                    </p:animMotion>
                                    <p:animEffect transition="in" filter="fade">
                                      <p:cBhvr>
                                        <p:cTn id="37" dur="2000"/>
                                        <p:tgtEl>
                                          <p:spTgt spid="5">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2" presetClass="entr" presetSubtype="0" fill="hold" nodeType="clickEffect">
                                  <p:stCondLst>
                                    <p:cond delay="0"/>
                                  </p:stCondLst>
                                  <p:childTnLst>
                                    <p:set>
                                      <p:cBhvr>
                                        <p:cTn id="41" dur="1" fill="hold">
                                          <p:stCondLst>
                                            <p:cond delay="0"/>
                                          </p:stCondLst>
                                        </p:cTn>
                                        <p:tgtEl>
                                          <p:spTgt spid="5">
                                            <p:txEl>
                                              <p:pRg st="7" end="7"/>
                                            </p:txEl>
                                          </p:spTgt>
                                        </p:tgtEl>
                                        <p:attrNameLst>
                                          <p:attrName>style.visibility</p:attrName>
                                        </p:attrNameLst>
                                      </p:cBhvr>
                                      <p:to>
                                        <p:strVal val="visible"/>
                                      </p:to>
                                    </p:set>
                                    <p:animScale>
                                      <p:cBhvr>
                                        <p:cTn id="42" dur="2000" decel="50000" fill="hold">
                                          <p:stCondLst>
                                            <p:cond delay="0"/>
                                          </p:stCondLst>
                                        </p:cTn>
                                        <p:tgtEl>
                                          <p:spTgt spid="5">
                                            <p:txEl>
                                              <p:pRg st="7" end="7"/>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43" dur="2000" decel="50000" fill="hold">
                                          <p:stCondLst>
                                            <p:cond delay="0"/>
                                          </p:stCondLst>
                                        </p:cTn>
                                        <p:tgtEl>
                                          <p:spTgt spid="5">
                                            <p:txEl>
                                              <p:pRg st="7" end="7"/>
                                            </p:txEl>
                                          </p:spTgt>
                                        </p:tgtEl>
                                        <p:attrNameLst>
                                          <p:attrName>ppt_x</p:attrName>
                                          <p:attrName>ppt_y</p:attrName>
                                        </p:attrNameLst>
                                      </p:cBhvr>
                                    </p:animMotion>
                                    <p:animEffect transition="in" filter="fade">
                                      <p:cBhvr>
                                        <p:cTn id="44" dur="2000"/>
                                        <p:tgtEl>
                                          <p:spTgt spid="5">
                                            <p:txEl>
                                              <p:pRg st="7" end="7"/>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2" presetClass="entr" presetSubtype="0" fill="hold" nodeType="clickEffect">
                                  <p:stCondLst>
                                    <p:cond delay="0"/>
                                  </p:stCondLst>
                                  <p:childTnLst>
                                    <p:set>
                                      <p:cBhvr>
                                        <p:cTn id="48" dur="1" fill="hold">
                                          <p:stCondLst>
                                            <p:cond delay="0"/>
                                          </p:stCondLst>
                                        </p:cTn>
                                        <p:tgtEl>
                                          <p:spTgt spid="5">
                                            <p:txEl>
                                              <p:pRg st="8" end="8"/>
                                            </p:txEl>
                                          </p:spTgt>
                                        </p:tgtEl>
                                        <p:attrNameLst>
                                          <p:attrName>style.visibility</p:attrName>
                                        </p:attrNameLst>
                                      </p:cBhvr>
                                      <p:to>
                                        <p:strVal val="visible"/>
                                      </p:to>
                                    </p:set>
                                    <p:animScale>
                                      <p:cBhvr>
                                        <p:cTn id="49" dur="2000" decel="50000" fill="hold">
                                          <p:stCondLst>
                                            <p:cond delay="0"/>
                                          </p:stCondLst>
                                        </p:cTn>
                                        <p:tgtEl>
                                          <p:spTgt spid="5">
                                            <p:txEl>
                                              <p:pRg st="8" end="8"/>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50" dur="2000" decel="50000" fill="hold">
                                          <p:stCondLst>
                                            <p:cond delay="0"/>
                                          </p:stCondLst>
                                        </p:cTn>
                                        <p:tgtEl>
                                          <p:spTgt spid="5">
                                            <p:txEl>
                                              <p:pRg st="8" end="8"/>
                                            </p:txEl>
                                          </p:spTgt>
                                        </p:tgtEl>
                                        <p:attrNameLst>
                                          <p:attrName>ppt_x</p:attrName>
                                          <p:attrName>ppt_y</p:attrName>
                                        </p:attrNameLst>
                                      </p:cBhvr>
                                    </p:animMotion>
                                    <p:animEffect transition="in" filter="fade">
                                      <p:cBhvr>
                                        <p:cTn id="51" dur="2000"/>
                                        <p:tgtEl>
                                          <p:spTgt spid="5">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solidFill>
                  <a:schemeClr val="bg1"/>
                </a:solidFill>
              </a:rPr>
              <a:t>II. The Word Makes Us Passionate</a:t>
            </a:r>
            <a:br>
              <a:rPr lang="en-US" b="1" dirty="0">
                <a:solidFill>
                  <a:schemeClr val="bg1"/>
                </a:solidFill>
              </a:rPr>
            </a:br>
            <a:r>
              <a:rPr lang="en-US" b="1" dirty="0">
                <a:solidFill>
                  <a:schemeClr val="bg1"/>
                </a:solidFill>
              </a:rPr>
              <a:t>/NOT Passive</a:t>
            </a:r>
            <a:endParaRPr lang="en-US" dirty="0">
              <a:solidFill>
                <a:schemeClr val="bg1"/>
              </a:solidFill>
            </a:endParaRPr>
          </a:p>
        </p:txBody>
      </p:sp>
      <p:sp>
        <p:nvSpPr>
          <p:cNvPr id="3" name="Content Placeholder 2"/>
          <p:cNvSpPr>
            <a:spLocks noGrp="1"/>
          </p:cNvSpPr>
          <p:nvPr>
            <p:ph idx="1"/>
          </p:nvPr>
        </p:nvSpPr>
        <p:spPr/>
        <p:txBody>
          <a:bodyPr/>
          <a:lstStyle/>
          <a:p>
            <a:pPr>
              <a:buNone/>
            </a:pPr>
            <a:endParaRPr lang="en-US" i="1" dirty="0"/>
          </a:p>
          <a:p>
            <a:pPr>
              <a:buNone/>
            </a:pPr>
            <a:r>
              <a:rPr lang="en-US" i="1" dirty="0"/>
              <a:t>	"do not turn for it to the right or </a:t>
            </a:r>
            <a:r>
              <a:rPr lang="en-CA" i="1" dirty="0"/>
              <a:t>the left"</a:t>
            </a:r>
          </a:p>
          <a:p>
            <a:pPr>
              <a:buNone/>
            </a:pPr>
            <a:endParaRPr lang="en-CA" i="1" dirty="0"/>
          </a:p>
          <a:p>
            <a:pPr>
              <a:buNone/>
            </a:pPr>
            <a:r>
              <a:rPr lang="en-CA" i="1" dirty="0"/>
              <a:t>							       Joshua 1:7</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iterate type="lt">
                                    <p:tmPct val="5000"/>
                                  </p:iterate>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21" presetClass="entr" presetSubtype="4"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wheel(4)">
                                      <p:cBhvr>
                                        <p:cTn id="15" dur="2000"/>
                                        <p:tgtEl>
                                          <p:spTgt spid="3">
                                            <p:txEl>
                                              <p:pRg st="1" end="1"/>
                                            </p:txEl>
                                          </p:spTgt>
                                        </p:tgtEl>
                                      </p:cBhvr>
                                    </p:animEffect>
                                  </p:childTnLst>
                                </p:cTn>
                              </p:par>
                              <p:par>
                                <p:cTn id="16" presetID="21" presetClass="entr" presetSubtype="4" fill="hold"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wheel(4)">
                                      <p:cBhvr>
                                        <p:cTn id="18"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solidFill>
                  <a:schemeClr val="bg1"/>
                </a:solidFill>
              </a:rPr>
              <a:t>II. The Word Makes Us Passionate</a:t>
            </a:r>
            <a:br>
              <a:rPr lang="en-US" b="1" dirty="0">
                <a:solidFill>
                  <a:schemeClr val="bg1"/>
                </a:solidFill>
              </a:rPr>
            </a:br>
            <a:r>
              <a:rPr lang="en-US" b="1" dirty="0">
                <a:solidFill>
                  <a:schemeClr val="bg1"/>
                </a:solidFill>
              </a:rPr>
              <a:t>/NOT Passive</a:t>
            </a:r>
            <a:endParaRPr lang="en-US" dirty="0">
              <a:solidFill>
                <a:schemeClr val="bg1"/>
              </a:solidFill>
            </a:endParaRPr>
          </a:p>
        </p:txBody>
      </p:sp>
      <p:sp>
        <p:nvSpPr>
          <p:cNvPr id="3" name="Content Placeholder 2"/>
          <p:cNvSpPr>
            <a:spLocks noGrp="1"/>
          </p:cNvSpPr>
          <p:nvPr>
            <p:ph idx="1"/>
          </p:nvPr>
        </p:nvSpPr>
        <p:spPr/>
        <p:txBody>
          <a:bodyPr>
            <a:normAutofit/>
          </a:bodyPr>
          <a:lstStyle/>
          <a:p>
            <a:pPr>
              <a:buNone/>
            </a:pPr>
            <a:endParaRPr lang="en-US" i="1" dirty="0"/>
          </a:p>
          <a:p>
            <a:pPr>
              <a:buNone/>
            </a:pPr>
            <a:r>
              <a:rPr lang="en-US" i="1" dirty="0"/>
              <a:t>	"Do not let this Book of the Law depart from your mouth; meditate on it day and night, so that you may be careful to do everything </a:t>
            </a:r>
            <a:r>
              <a:rPr lang="en-CA" i="1" dirty="0"/>
              <a:t>written in it."</a:t>
            </a:r>
          </a:p>
          <a:p>
            <a:pPr>
              <a:buNone/>
            </a:pPr>
            <a:r>
              <a:rPr lang="en-CA" i="1" dirty="0"/>
              <a:t>							      Joshua 1:8 </a:t>
            </a:r>
          </a:p>
          <a:p>
            <a:pPr>
              <a:buNone/>
            </a:pPr>
            <a:endParaRPr lang="en-CA" i="1" dirty="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heel(4)">
                                      <p:cBhvr>
                                        <p:cTn id="7" dur="2000"/>
                                        <p:tgtEl>
                                          <p:spTgt spid="3">
                                            <p:txEl>
                                              <p:pRg st="1" end="1"/>
                                            </p:txEl>
                                          </p:spTgt>
                                        </p:tgtEl>
                                      </p:cBhvr>
                                    </p:animEffect>
                                  </p:childTnLst>
                                </p:cTn>
                              </p:par>
                              <p:par>
                                <p:cTn id="8" presetID="21" presetClass="entr" presetSubtype="4"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wheel(4)">
                                      <p:cBhvr>
                                        <p:cTn id="10"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solidFill>
                  <a:schemeClr val="bg1"/>
                </a:solidFill>
              </a:rPr>
              <a:t>II. The Word Makes Us Passionate</a:t>
            </a:r>
            <a:br>
              <a:rPr lang="en-US" b="1" dirty="0">
                <a:solidFill>
                  <a:schemeClr val="bg1"/>
                </a:solidFill>
              </a:rPr>
            </a:br>
            <a:r>
              <a:rPr lang="en-US" b="1" dirty="0">
                <a:solidFill>
                  <a:schemeClr val="bg1"/>
                </a:solidFill>
              </a:rPr>
              <a:t>/NOT Passive (Contd.)</a:t>
            </a:r>
            <a:endParaRPr lang="en-US" dirty="0">
              <a:solidFill>
                <a:schemeClr val="bg1"/>
              </a:solidFill>
            </a:endParaRPr>
          </a:p>
        </p:txBody>
      </p:sp>
      <p:sp>
        <p:nvSpPr>
          <p:cNvPr id="5" name="TextBox 4"/>
          <p:cNvSpPr txBox="1"/>
          <p:nvPr/>
        </p:nvSpPr>
        <p:spPr>
          <a:xfrm>
            <a:off x="762000" y="2133600"/>
            <a:ext cx="7696200" cy="3108543"/>
          </a:xfrm>
          <a:prstGeom prst="rect">
            <a:avLst/>
          </a:prstGeom>
          <a:gradFill>
            <a:gsLst>
              <a:gs pos="0">
                <a:srgbClr val="8488C4"/>
              </a:gs>
              <a:gs pos="53000">
                <a:srgbClr val="D4DEFF"/>
              </a:gs>
              <a:gs pos="83000">
                <a:srgbClr val="D4DEFF"/>
              </a:gs>
              <a:gs pos="100000">
                <a:srgbClr val="96AB94"/>
              </a:gs>
            </a:gsLst>
            <a:lin ang="5400000" scaled="0"/>
          </a:gradFill>
        </p:spPr>
        <p:txBody>
          <a:bodyPr wrap="square" rtlCol="0">
            <a:spAutoFit/>
          </a:bodyPr>
          <a:lstStyle/>
          <a:p>
            <a:pPr>
              <a:buNone/>
            </a:pPr>
            <a:r>
              <a:rPr lang="en-US" sz="2800" dirty="0">
                <a:solidFill>
                  <a:schemeClr val="accent4">
                    <a:lumMod val="50000"/>
                  </a:schemeClr>
                </a:solidFill>
                <a:effectLst>
                  <a:outerShdw blurRad="38100" dist="38100" dir="2700000" algn="tl">
                    <a:srgbClr val="000000">
                      <a:alpha val="43137"/>
                    </a:srgbClr>
                  </a:outerShdw>
                </a:effectLst>
              </a:rPr>
              <a:t>There are 4 things we need to do WITH</a:t>
            </a:r>
          </a:p>
          <a:p>
            <a:pPr>
              <a:buNone/>
            </a:pPr>
            <a:r>
              <a:rPr lang="en-US" sz="2800" dirty="0">
                <a:solidFill>
                  <a:schemeClr val="accent4">
                    <a:lumMod val="50000"/>
                  </a:schemeClr>
                </a:solidFill>
                <a:effectLst>
                  <a:outerShdw blurRad="38100" dist="38100" dir="2700000" algn="tl">
                    <a:srgbClr val="000000">
                      <a:alpha val="43137"/>
                    </a:srgbClr>
                  </a:outerShdw>
                </a:effectLst>
              </a:rPr>
              <a:t>the Word of God if we have a passion for it:</a:t>
            </a:r>
          </a:p>
          <a:p>
            <a:pPr>
              <a:buNone/>
            </a:pPr>
            <a:endParaRPr lang="en-US" sz="2800" dirty="0">
              <a:solidFill>
                <a:schemeClr val="accent4">
                  <a:lumMod val="50000"/>
                </a:schemeClr>
              </a:solidFill>
              <a:effectLst>
                <a:outerShdw blurRad="38100" dist="38100" dir="2700000" algn="tl">
                  <a:srgbClr val="000000">
                    <a:alpha val="43137"/>
                  </a:srgbClr>
                </a:outerShdw>
              </a:effectLst>
            </a:endParaRPr>
          </a:p>
          <a:p>
            <a:pPr>
              <a:buNone/>
            </a:pPr>
            <a:r>
              <a:rPr lang="en-CA" sz="2800" dirty="0">
                <a:solidFill>
                  <a:schemeClr val="accent4">
                    <a:lumMod val="50000"/>
                  </a:schemeClr>
                </a:solidFill>
                <a:effectLst>
                  <a:outerShdw blurRad="38100" dist="38100" dir="2700000" algn="tl">
                    <a:srgbClr val="000000">
                      <a:alpha val="43137"/>
                    </a:srgbClr>
                  </a:outerShdw>
                </a:effectLst>
              </a:rPr>
              <a:t>	</a:t>
            </a:r>
            <a:r>
              <a:rPr lang="en-US" sz="2800" dirty="0">
                <a:solidFill>
                  <a:schemeClr val="accent6">
                    <a:lumMod val="75000"/>
                  </a:schemeClr>
                </a:solidFill>
                <a:effectLst>
                  <a:outerShdw blurRad="38100" dist="38100" dir="2700000" algn="tl">
                    <a:srgbClr val="000000">
                      <a:alpha val="43137"/>
                    </a:srgbClr>
                  </a:outerShdw>
                </a:effectLst>
              </a:rPr>
              <a:t>1. Admit it </a:t>
            </a:r>
            <a:r>
              <a:rPr lang="en-US" sz="2800" dirty="0">
                <a:solidFill>
                  <a:schemeClr val="accent4">
                    <a:lumMod val="50000"/>
                  </a:schemeClr>
                </a:solidFill>
                <a:effectLst>
                  <a:outerShdw blurRad="38100" dist="38100" dir="2700000" algn="tl">
                    <a:srgbClr val="000000">
                      <a:alpha val="43137"/>
                    </a:srgbClr>
                  </a:outerShdw>
                </a:effectLst>
              </a:rPr>
              <a:t>as the Word of God</a:t>
            </a:r>
          </a:p>
          <a:p>
            <a:pPr>
              <a:buNone/>
            </a:pPr>
            <a:r>
              <a:rPr lang="en-US" sz="2800" dirty="0">
                <a:solidFill>
                  <a:schemeClr val="accent4">
                    <a:lumMod val="50000"/>
                  </a:schemeClr>
                </a:solidFill>
                <a:effectLst>
                  <a:outerShdw blurRad="38100" dist="38100" dir="2700000" algn="tl">
                    <a:srgbClr val="000000">
                      <a:alpha val="43137"/>
                    </a:srgbClr>
                  </a:outerShdw>
                </a:effectLst>
              </a:rPr>
              <a:t>	</a:t>
            </a:r>
            <a:r>
              <a:rPr lang="en-US" sz="2800" dirty="0">
                <a:solidFill>
                  <a:schemeClr val="accent6">
                    <a:lumMod val="75000"/>
                  </a:schemeClr>
                </a:solidFill>
                <a:effectLst>
                  <a:outerShdw blurRad="38100" dist="38100" dir="2700000" algn="tl">
                    <a:srgbClr val="000000">
                      <a:alpha val="43137"/>
                    </a:srgbClr>
                  </a:outerShdw>
                </a:effectLst>
              </a:rPr>
              <a:t>2. Commit it </a:t>
            </a:r>
            <a:r>
              <a:rPr lang="en-US" sz="2800" dirty="0">
                <a:solidFill>
                  <a:schemeClr val="accent4">
                    <a:lumMod val="50000"/>
                  </a:schemeClr>
                </a:solidFill>
                <a:effectLst>
                  <a:outerShdw blurRad="38100" dist="38100" dir="2700000" algn="tl">
                    <a:srgbClr val="000000">
                      <a:alpha val="43137"/>
                    </a:srgbClr>
                  </a:outerShdw>
                </a:effectLst>
              </a:rPr>
              <a:t>to our hearts and minds</a:t>
            </a:r>
          </a:p>
          <a:p>
            <a:pPr>
              <a:buNone/>
            </a:pPr>
            <a:r>
              <a:rPr lang="en-US" sz="2800" dirty="0">
                <a:solidFill>
                  <a:schemeClr val="accent4">
                    <a:lumMod val="50000"/>
                  </a:schemeClr>
                </a:solidFill>
                <a:effectLst>
                  <a:outerShdw blurRad="38100" dist="38100" dir="2700000" algn="tl">
                    <a:srgbClr val="000000">
                      <a:alpha val="43137"/>
                    </a:srgbClr>
                  </a:outerShdw>
                </a:effectLst>
              </a:rPr>
              <a:t>	</a:t>
            </a:r>
            <a:r>
              <a:rPr lang="en-US" sz="2800" dirty="0">
                <a:solidFill>
                  <a:schemeClr val="accent6">
                    <a:lumMod val="75000"/>
                  </a:schemeClr>
                </a:solidFill>
                <a:effectLst>
                  <a:outerShdw blurRad="38100" dist="38100" dir="2700000" algn="tl">
                    <a:srgbClr val="000000">
                      <a:alpha val="43137"/>
                    </a:srgbClr>
                  </a:outerShdw>
                </a:effectLst>
              </a:rPr>
              <a:t>3. Submit our will to it</a:t>
            </a:r>
          </a:p>
          <a:p>
            <a:pPr>
              <a:buNone/>
            </a:pPr>
            <a:r>
              <a:rPr lang="en-US" sz="2800" dirty="0">
                <a:solidFill>
                  <a:schemeClr val="accent4">
                    <a:lumMod val="50000"/>
                  </a:schemeClr>
                </a:solidFill>
                <a:effectLst>
                  <a:outerShdw blurRad="38100" dist="38100" dir="2700000" algn="tl">
                    <a:srgbClr val="000000">
                      <a:alpha val="43137"/>
                    </a:srgbClr>
                  </a:outerShdw>
                </a:effectLst>
              </a:rPr>
              <a:t>	</a:t>
            </a:r>
            <a:r>
              <a:rPr lang="en-US" sz="2800" dirty="0">
                <a:solidFill>
                  <a:schemeClr val="accent6">
                    <a:lumMod val="75000"/>
                  </a:schemeClr>
                </a:solidFill>
                <a:effectLst>
                  <a:outerShdw blurRad="38100" dist="38100" dir="2700000" algn="tl">
                    <a:srgbClr val="000000">
                      <a:alpha val="43137"/>
                    </a:srgbClr>
                  </a:outerShdw>
                </a:effectLst>
              </a:rPr>
              <a:t>4. Transmit it </a:t>
            </a:r>
            <a:r>
              <a:rPr lang="en-US" sz="2800" dirty="0">
                <a:solidFill>
                  <a:schemeClr val="accent4">
                    <a:lumMod val="50000"/>
                  </a:schemeClr>
                </a:solidFill>
                <a:effectLst>
                  <a:outerShdw blurRad="38100" dist="38100" dir="2700000" algn="tl">
                    <a:srgbClr val="000000">
                      <a:alpha val="43137"/>
                    </a:srgbClr>
                  </a:outerShdw>
                </a:effectLst>
              </a:rPr>
              <a:t>to the world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2" presetClass="entr" presetSubtype="0" fill="hold" nodeType="clickEffect">
                                  <p:stCondLst>
                                    <p:cond delay="0"/>
                                  </p:stCondLst>
                                  <p:childTnLst>
                                    <p:set>
                                      <p:cBhvr>
                                        <p:cTn id="6" dur="1" fill="hold">
                                          <p:stCondLst>
                                            <p:cond delay="0"/>
                                          </p:stCondLst>
                                        </p:cTn>
                                        <p:tgtEl>
                                          <p:spTgt spid="5">
                                            <p:txEl>
                                              <p:pRg st="3" end="3"/>
                                            </p:txEl>
                                          </p:spTgt>
                                        </p:tgtEl>
                                        <p:attrNameLst>
                                          <p:attrName>style.visibility</p:attrName>
                                        </p:attrNameLst>
                                      </p:cBhvr>
                                      <p:to>
                                        <p:strVal val="visible"/>
                                      </p:to>
                                    </p:set>
                                    <p:animScale>
                                      <p:cBhvr>
                                        <p:cTn id="7" dur="2000" decel="50000" fill="hold">
                                          <p:stCondLst>
                                            <p:cond delay="0"/>
                                          </p:stCondLst>
                                        </p:cTn>
                                        <p:tgtEl>
                                          <p:spTgt spid="5">
                                            <p:txEl>
                                              <p:pRg st="3" end="3"/>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2000" decel="50000" fill="hold">
                                          <p:stCondLst>
                                            <p:cond delay="0"/>
                                          </p:stCondLst>
                                        </p:cTn>
                                        <p:tgtEl>
                                          <p:spTgt spid="5">
                                            <p:txEl>
                                              <p:pRg st="3" end="3"/>
                                            </p:txEl>
                                          </p:spTgt>
                                        </p:tgtEl>
                                        <p:attrNameLst>
                                          <p:attrName>ppt_x</p:attrName>
                                          <p:attrName>ppt_y</p:attrName>
                                        </p:attrNameLst>
                                      </p:cBhvr>
                                    </p:animMotion>
                                    <p:animEffect transition="in" filter="fade">
                                      <p:cBhvr>
                                        <p:cTn id="9" dur="2000"/>
                                        <p:tgtEl>
                                          <p:spTgt spid="5">
                                            <p:txEl>
                                              <p:pRg st="3" end="3"/>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2" presetClass="entr" presetSubtype="0" fill="hold" nodeType="clickEffect">
                                  <p:stCondLst>
                                    <p:cond delay="0"/>
                                  </p:stCondLst>
                                  <p:childTnLst>
                                    <p:set>
                                      <p:cBhvr>
                                        <p:cTn id="13" dur="1" fill="hold">
                                          <p:stCondLst>
                                            <p:cond delay="0"/>
                                          </p:stCondLst>
                                        </p:cTn>
                                        <p:tgtEl>
                                          <p:spTgt spid="5">
                                            <p:txEl>
                                              <p:pRg st="4" end="4"/>
                                            </p:txEl>
                                          </p:spTgt>
                                        </p:tgtEl>
                                        <p:attrNameLst>
                                          <p:attrName>style.visibility</p:attrName>
                                        </p:attrNameLst>
                                      </p:cBhvr>
                                      <p:to>
                                        <p:strVal val="visible"/>
                                      </p:to>
                                    </p:set>
                                    <p:animScale>
                                      <p:cBhvr>
                                        <p:cTn id="14" dur="2000" decel="50000" fill="hold">
                                          <p:stCondLst>
                                            <p:cond delay="0"/>
                                          </p:stCondLst>
                                        </p:cTn>
                                        <p:tgtEl>
                                          <p:spTgt spid="5">
                                            <p:txEl>
                                              <p:pRg st="4" end="4"/>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5" dur="2000" decel="50000" fill="hold">
                                          <p:stCondLst>
                                            <p:cond delay="0"/>
                                          </p:stCondLst>
                                        </p:cTn>
                                        <p:tgtEl>
                                          <p:spTgt spid="5">
                                            <p:txEl>
                                              <p:pRg st="4" end="4"/>
                                            </p:txEl>
                                          </p:spTgt>
                                        </p:tgtEl>
                                        <p:attrNameLst>
                                          <p:attrName>ppt_x</p:attrName>
                                          <p:attrName>ppt_y</p:attrName>
                                        </p:attrNameLst>
                                      </p:cBhvr>
                                    </p:animMotion>
                                    <p:animEffect transition="in" filter="fade">
                                      <p:cBhvr>
                                        <p:cTn id="16" dur="2000"/>
                                        <p:tgtEl>
                                          <p:spTgt spid="5">
                                            <p:txEl>
                                              <p:pRg st="4" end="4"/>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2" presetClass="entr" presetSubtype="0" fill="hold" nodeType="clickEffect">
                                  <p:stCondLst>
                                    <p:cond delay="0"/>
                                  </p:stCondLst>
                                  <p:childTnLst>
                                    <p:set>
                                      <p:cBhvr>
                                        <p:cTn id="20" dur="1" fill="hold">
                                          <p:stCondLst>
                                            <p:cond delay="0"/>
                                          </p:stCondLst>
                                        </p:cTn>
                                        <p:tgtEl>
                                          <p:spTgt spid="5">
                                            <p:txEl>
                                              <p:pRg st="5" end="5"/>
                                            </p:txEl>
                                          </p:spTgt>
                                        </p:tgtEl>
                                        <p:attrNameLst>
                                          <p:attrName>style.visibility</p:attrName>
                                        </p:attrNameLst>
                                      </p:cBhvr>
                                      <p:to>
                                        <p:strVal val="visible"/>
                                      </p:to>
                                    </p:set>
                                    <p:animScale>
                                      <p:cBhvr>
                                        <p:cTn id="21" dur="2000" decel="50000" fill="hold">
                                          <p:stCondLst>
                                            <p:cond delay="0"/>
                                          </p:stCondLst>
                                        </p:cTn>
                                        <p:tgtEl>
                                          <p:spTgt spid="5">
                                            <p:txEl>
                                              <p:pRg st="5" end="5"/>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2" dur="2000" decel="50000" fill="hold">
                                          <p:stCondLst>
                                            <p:cond delay="0"/>
                                          </p:stCondLst>
                                        </p:cTn>
                                        <p:tgtEl>
                                          <p:spTgt spid="5">
                                            <p:txEl>
                                              <p:pRg st="5" end="5"/>
                                            </p:txEl>
                                          </p:spTgt>
                                        </p:tgtEl>
                                        <p:attrNameLst>
                                          <p:attrName>ppt_x</p:attrName>
                                          <p:attrName>ppt_y</p:attrName>
                                        </p:attrNameLst>
                                      </p:cBhvr>
                                    </p:animMotion>
                                    <p:animEffect transition="in" filter="fade">
                                      <p:cBhvr>
                                        <p:cTn id="23" dur="2000"/>
                                        <p:tgtEl>
                                          <p:spTgt spid="5">
                                            <p:txEl>
                                              <p:pRg st="5" end="5"/>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2" presetClass="entr" presetSubtype="0" fill="hold" nodeType="clickEffect">
                                  <p:stCondLst>
                                    <p:cond delay="0"/>
                                  </p:stCondLst>
                                  <p:childTnLst>
                                    <p:set>
                                      <p:cBhvr>
                                        <p:cTn id="27" dur="1" fill="hold">
                                          <p:stCondLst>
                                            <p:cond delay="0"/>
                                          </p:stCondLst>
                                        </p:cTn>
                                        <p:tgtEl>
                                          <p:spTgt spid="5">
                                            <p:txEl>
                                              <p:pRg st="6" end="6"/>
                                            </p:txEl>
                                          </p:spTgt>
                                        </p:tgtEl>
                                        <p:attrNameLst>
                                          <p:attrName>style.visibility</p:attrName>
                                        </p:attrNameLst>
                                      </p:cBhvr>
                                      <p:to>
                                        <p:strVal val="visible"/>
                                      </p:to>
                                    </p:set>
                                    <p:animScale>
                                      <p:cBhvr>
                                        <p:cTn id="28" dur="2000" decel="50000" fill="hold">
                                          <p:stCondLst>
                                            <p:cond delay="0"/>
                                          </p:stCondLst>
                                        </p:cTn>
                                        <p:tgtEl>
                                          <p:spTgt spid="5">
                                            <p:txEl>
                                              <p:pRg st="6" end="6"/>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9" dur="2000" decel="50000" fill="hold">
                                          <p:stCondLst>
                                            <p:cond delay="0"/>
                                          </p:stCondLst>
                                        </p:cTn>
                                        <p:tgtEl>
                                          <p:spTgt spid="5">
                                            <p:txEl>
                                              <p:pRg st="6" end="6"/>
                                            </p:txEl>
                                          </p:spTgt>
                                        </p:tgtEl>
                                        <p:attrNameLst>
                                          <p:attrName>ppt_x</p:attrName>
                                          <p:attrName>ppt_y</p:attrName>
                                        </p:attrNameLst>
                                      </p:cBhvr>
                                    </p:animMotion>
                                    <p:animEffect transition="in" filter="fade">
                                      <p:cBhvr>
                                        <p:cTn id="30" dur="2000"/>
                                        <p:tgtEl>
                                          <p:spTgt spid="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solidFill>
                  <a:schemeClr val="bg1"/>
                </a:solidFill>
              </a:rPr>
              <a:t>III. The Word Makes Us Prosperous/NOT Paupers</a:t>
            </a:r>
            <a:endParaRPr lang="en-US" dirty="0">
              <a:solidFill>
                <a:schemeClr val="bg1"/>
              </a:solidFill>
            </a:endParaRPr>
          </a:p>
        </p:txBody>
      </p:sp>
      <p:sp>
        <p:nvSpPr>
          <p:cNvPr id="3" name="Content Placeholder 2"/>
          <p:cNvSpPr>
            <a:spLocks noGrp="1"/>
          </p:cNvSpPr>
          <p:nvPr>
            <p:ph idx="1"/>
          </p:nvPr>
        </p:nvSpPr>
        <p:spPr/>
        <p:txBody>
          <a:bodyPr/>
          <a:lstStyle/>
          <a:p>
            <a:pPr>
              <a:buNone/>
            </a:pPr>
            <a:endParaRPr lang="en-US" i="1" dirty="0"/>
          </a:p>
          <a:p>
            <a:pPr>
              <a:buNone/>
            </a:pPr>
            <a:r>
              <a:rPr lang="en-US" i="1" dirty="0"/>
              <a:t>	"Then you will be prosperous and </a:t>
            </a:r>
            <a:r>
              <a:rPr lang="en-CA" i="1" dirty="0"/>
              <a:t>successful."</a:t>
            </a:r>
          </a:p>
          <a:p>
            <a:endParaRPr lang="en-CA" i="1" dirty="0"/>
          </a:p>
          <a:p>
            <a:pPr>
              <a:buNone/>
            </a:pPr>
            <a:r>
              <a:rPr lang="en-CA" i="1" dirty="0"/>
              <a:t>							      Joshua 1:8</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iterate type="lt">
                                    <p:tmPct val="5000"/>
                                  </p:iterate>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21" presetClass="entr" presetSubtype="4"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wheel(4)">
                                      <p:cBhvr>
                                        <p:cTn id="15" dur="2000"/>
                                        <p:tgtEl>
                                          <p:spTgt spid="3">
                                            <p:txEl>
                                              <p:pRg st="1" end="1"/>
                                            </p:txEl>
                                          </p:spTgt>
                                        </p:tgtEl>
                                      </p:cBhvr>
                                    </p:animEffect>
                                  </p:childTnLst>
                                </p:cTn>
                              </p:par>
                              <p:par>
                                <p:cTn id="16" presetID="21" presetClass="entr" presetSubtype="4" fill="hold"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wheel(4)">
                                      <p:cBhvr>
                                        <p:cTn id="18"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solidFill>
                  <a:schemeClr val="bg1"/>
                </a:solidFill>
              </a:rPr>
              <a:t>III. The Word Makes Us Prosperous/NOT Paupers</a:t>
            </a:r>
            <a:endParaRPr lang="en-US" dirty="0">
              <a:solidFill>
                <a:schemeClr val="bg1"/>
              </a:solidFill>
            </a:endParaRPr>
          </a:p>
        </p:txBody>
      </p:sp>
      <p:sp>
        <p:nvSpPr>
          <p:cNvPr id="3" name="Content Placeholder 2"/>
          <p:cNvSpPr>
            <a:spLocks noGrp="1"/>
          </p:cNvSpPr>
          <p:nvPr>
            <p:ph idx="1"/>
          </p:nvPr>
        </p:nvSpPr>
        <p:spPr/>
        <p:txBody>
          <a:bodyPr/>
          <a:lstStyle/>
          <a:p>
            <a:pPr>
              <a:buNone/>
            </a:pPr>
            <a:r>
              <a:rPr lang="en-US" i="1" dirty="0"/>
              <a:t>	"A thousand may fall at your side, ten thousand at your right hand, but it will not come near you."</a:t>
            </a:r>
          </a:p>
          <a:p>
            <a:pPr>
              <a:buNone/>
            </a:pPr>
            <a:r>
              <a:rPr lang="en-CA" i="1" dirty="0"/>
              <a:t>							      Psalm 91:7 </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heel(4)">
                                      <p:cBhvr>
                                        <p:cTn id="7" dur="2000"/>
                                        <p:tgtEl>
                                          <p:spTgt spid="3">
                                            <p:txEl>
                                              <p:pRg st="0" end="0"/>
                                            </p:txEl>
                                          </p:spTgt>
                                        </p:tgtEl>
                                      </p:cBhvr>
                                    </p:animEffect>
                                  </p:childTnLst>
                                </p:cTn>
                              </p:par>
                              <p:par>
                                <p:cTn id="8" presetID="21" presetClass="entr" presetSubtype="4"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heel(4)">
                                      <p:cBhvr>
                                        <p:cTn id="10"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The Bibl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54FC6853-16D5-4CB7-BB06-16586A1EADD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The Bible</Template>
  <TotalTime>60</TotalTime>
  <Words>444</Words>
  <Application>Microsoft Office PowerPoint</Application>
  <PresentationFormat>On-screen Show (4:3)</PresentationFormat>
  <Paragraphs>47</Paragraphs>
  <Slides>10</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10</vt:i4>
      </vt:variant>
    </vt:vector>
  </HeadingPairs>
  <TitlesOfParts>
    <vt:vector size="13" baseType="lpstr">
      <vt:lpstr>Arial</vt:lpstr>
      <vt:lpstr>Calibri</vt:lpstr>
      <vt:lpstr>The Bible</vt:lpstr>
      <vt:lpstr>PowerPoint Presentation</vt:lpstr>
      <vt:lpstr>Why is the Word so effective? </vt:lpstr>
      <vt:lpstr>I. The Word Makes Us Powerful /NOT Powerless</vt:lpstr>
      <vt:lpstr>I. The Word Makes Us Powerful /NOT Powerless (Contd.)</vt:lpstr>
      <vt:lpstr>II. The Word Makes Us Passionate /NOT Passive</vt:lpstr>
      <vt:lpstr>II. The Word Makes Us Passionate /NOT Passive</vt:lpstr>
      <vt:lpstr>II. The Word Makes Us Passionate /NOT Passive (Contd.)</vt:lpstr>
      <vt:lpstr>III. The Word Makes Us Prosperous/NOT Paupers</vt:lpstr>
      <vt:lpstr>III. The Word Makes Us Prosperous/NOT Paupers</vt:lpstr>
      <vt:lpstr>III. The Word Makes Us Prosperous/NOT Paupers</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Compaq-User</dc:creator>
  <cp:lastModifiedBy>Fountaingate Christian</cp:lastModifiedBy>
  <cp:revision>14</cp:revision>
  <dcterms:created xsi:type="dcterms:W3CDTF">2012-09-20T14:09:48Z</dcterms:created>
  <dcterms:modified xsi:type="dcterms:W3CDTF">2021-09-18T21:57:59Z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TC300071609990</vt:lpwstr>
  </property>
</Properties>
</file>