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217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9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34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47417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6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789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34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7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8/3/2019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9957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8/3/2019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6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360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760EA-C984-4C97-8C0F-F67E9D3229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THE PARABLE OF THE NEW PATCH &amp; OLD GARMENT</a:t>
            </a:r>
            <a:endParaRPr lang="en-CA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71846E-B23B-4359-BF90-52E9450DA2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4751097"/>
            <a:ext cx="8045373" cy="742279"/>
          </a:xfrm>
        </p:spPr>
        <p:txBody>
          <a:bodyPr>
            <a:noAutofit/>
          </a:bodyPr>
          <a:lstStyle/>
          <a:p>
            <a:r>
              <a:rPr lang="en-CA" sz="3200" dirty="0"/>
              <a:t>Text: Matthew 9:14-16</a:t>
            </a:r>
            <a:endParaRPr lang="en-CA" sz="3200" b="0" dirty="0"/>
          </a:p>
          <a:p>
            <a:r>
              <a:rPr lang="en-CA" sz="3200" dirty="0"/>
              <a:t>Mark 2:18-21; Luke 5:33-36</a:t>
            </a:r>
          </a:p>
        </p:txBody>
      </p:sp>
    </p:spTree>
    <p:extLst>
      <p:ext uri="{BB962C8B-B14F-4D97-AF65-F5344CB8AC3E}">
        <p14:creationId xmlns:p14="http://schemas.microsoft.com/office/powerpoint/2010/main" val="2156923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CAB33-C694-4AAA-ADDD-53F93DEA8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INTRODUCTION: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2860C-1E04-4E16-A306-B2FB9C17A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90871"/>
            <a:ext cx="10178322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i="1" dirty="0">
                <a:solidFill>
                  <a:schemeClr val="tx1"/>
                </a:solidFill>
              </a:rPr>
              <a:t>“Isaiah was right when he prophesied about you hypocrites; as it is written: ‘These people honor me with their lips but their hearts are far from me.</a:t>
            </a:r>
          </a:p>
          <a:p>
            <a:pPr marL="0" indent="0">
              <a:buNone/>
            </a:pPr>
            <a:r>
              <a:rPr lang="en-US" sz="3600" i="1" dirty="0">
                <a:solidFill>
                  <a:schemeClr val="tx1"/>
                </a:solidFill>
              </a:rPr>
              <a:t>7. They worship me in vain; their teachings are but rules taught by men.</a:t>
            </a:r>
          </a:p>
          <a:p>
            <a:pPr marL="0" indent="0">
              <a:buNone/>
            </a:pPr>
            <a:r>
              <a:rPr lang="en-US" sz="3600" i="1" dirty="0">
                <a:solidFill>
                  <a:schemeClr val="tx1"/>
                </a:solidFill>
              </a:rPr>
              <a:t>8. </a:t>
            </a:r>
            <a:r>
              <a:rPr lang="en-US" sz="3600" i="1" u="sng" dirty="0">
                <a:solidFill>
                  <a:schemeClr val="tx1"/>
                </a:solidFill>
              </a:rPr>
              <a:t>You have let go of the commands of God and are holding to the traditions of men.</a:t>
            </a:r>
            <a:r>
              <a:rPr lang="en-US" sz="3600" i="1" dirty="0">
                <a:solidFill>
                  <a:schemeClr val="tx1"/>
                </a:solidFill>
              </a:rPr>
              <a:t>”</a:t>
            </a:r>
          </a:p>
          <a:p>
            <a:pPr marL="0" indent="0">
              <a:buNone/>
            </a:pPr>
            <a:r>
              <a:rPr lang="en-CA" sz="3600" i="1" dirty="0">
                <a:solidFill>
                  <a:schemeClr val="tx1"/>
                </a:solidFill>
              </a:rPr>
              <a:t>							Mark 7:6-8</a:t>
            </a:r>
            <a:endParaRPr lang="en-C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4573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CAB33-C694-4AAA-ADDD-53F93DEA8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INTRODUCTION: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2860C-1E04-4E16-A306-B2FB9C17A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90871"/>
            <a:ext cx="10178322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i="1" dirty="0"/>
              <a:t>“See to it that no one takes you captive through hollow and deceptive philosophy, which depends on </a:t>
            </a:r>
            <a:r>
              <a:rPr lang="en-US" sz="3600" i="1" u="sng" dirty="0"/>
              <a:t>human tradition</a:t>
            </a:r>
            <a:r>
              <a:rPr lang="en-US" sz="3600" i="1" dirty="0"/>
              <a:t> and the basic principles of this world rather than on Christ.”</a:t>
            </a:r>
          </a:p>
          <a:p>
            <a:pPr marL="0" indent="0">
              <a:buNone/>
            </a:pPr>
            <a:r>
              <a:rPr lang="en-CA" sz="3600" i="1" dirty="0"/>
              <a:t>							Colossians 2:8</a:t>
            </a:r>
            <a:endParaRPr lang="en-C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380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CAB33-C694-4AAA-ADDD-53F93DEA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913" y="0"/>
            <a:ext cx="8187071" cy="1616849"/>
          </a:xfrm>
        </p:spPr>
        <p:txBody>
          <a:bodyPr>
            <a:normAutofit/>
          </a:bodyPr>
          <a:lstStyle/>
          <a:p>
            <a:r>
              <a:rPr lang="en-US" sz="4400" b="1" dirty="0"/>
              <a:t>I. IT WILL EXPOSE WRONG ASSUMPTIONS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2860C-1E04-4E16-A306-B2FB9C17A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31913" y="1966415"/>
            <a:ext cx="8656504" cy="951135"/>
          </a:xfrm>
        </p:spPr>
        <p:txBody>
          <a:bodyPr>
            <a:noAutofit/>
          </a:bodyPr>
          <a:lstStyle/>
          <a:p>
            <a:r>
              <a:rPr lang="en-US" sz="3600" b="0" i="1" dirty="0">
                <a:solidFill>
                  <a:schemeClr val="tx1"/>
                </a:solidFill>
              </a:rPr>
              <a:t>“There is a time for everything, and a season for every  activity under heaven . . . </a:t>
            </a:r>
          </a:p>
          <a:p>
            <a:r>
              <a:rPr lang="en-US" sz="3600" b="0" i="1" dirty="0">
                <a:solidFill>
                  <a:schemeClr val="tx1"/>
                </a:solidFill>
              </a:rPr>
              <a:t>4. A time to weep and time to laugh. A time to mourn and a time to dance.”</a:t>
            </a:r>
          </a:p>
          <a:p>
            <a:r>
              <a:rPr lang="en-CA" sz="3600" b="0" i="1" dirty="0">
                <a:solidFill>
                  <a:schemeClr val="tx1"/>
                </a:solidFill>
              </a:rPr>
              <a:t>				Ecclesiastes 3:1,4</a:t>
            </a:r>
          </a:p>
        </p:txBody>
      </p:sp>
    </p:spTree>
    <p:extLst>
      <p:ext uri="{BB962C8B-B14F-4D97-AF65-F5344CB8AC3E}">
        <p14:creationId xmlns:p14="http://schemas.microsoft.com/office/powerpoint/2010/main" val="1178922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213B25-8CFA-4D2D-8C7A-D3FA6F8DB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rgbClr val="FF0000"/>
                </a:solidFill>
              </a:rPr>
              <a:t>“How can the guests of the bridegroom mourn while he is with them?”</a:t>
            </a:r>
          </a:p>
          <a:p>
            <a:pPr marL="0" indent="0">
              <a:buNone/>
            </a:pPr>
            <a:r>
              <a:rPr lang="en-CA" sz="4000" i="1" dirty="0">
                <a:solidFill>
                  <a:srgbClr val="FF0000"/>
                </a:solidFill>
              </a:rPr>
              <a:t>Matthew 9:15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A7929D7-78CA-449A-BD37-694153B0B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34834" y="920377"/>
            <a:ext cx="3092115" cy="498512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II. </a:t>
            </a:r>
          </a:p>
          <a:p>
            <a:pPr algn="ctr"/>
            <a:r>
              <a:rPr lang="en-US" sz="4000" b="1" dirty="0"/>
              <a:t>IT </a:t>
            </a:r>
          </a:p>
          <a:p>
            <a:pPr algn="ctr"/>
            <a:r>
              <a:rPr lang="en-US" sz="4000" b="1" dirty="0"/>
              <a:t>WILL REGULATE THEIR LIVES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049729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213B25-8CFA-4D2D-8C7A-D3FA6F8DB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“Therefore, my dear friends, as you have always obeyed—not only in my presence, but now much more in my absence—continue to work out your salvation with fear and trembling,”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			Philippians 2:12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A7929D7-78CA-449A-BD37-694153B0B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34834" y="920377"/>
            <a:ext cx="3092115" cy="498512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II. </a:t>
            </a:r>
          </a:p>
          <a:p>
            <a:pPr algn="ctr"/>
            <a:r>
              <a:rPr lang="en-US" sz="4000" b="1" dirty="0"/>
              <a:t>IT </a:t>
            </a:r>
          </a:p>
          <a:p>
            <a:pPr algn="ctr"/>
            <a:r>
              <a:rPr lang="en-US" sz="4000" b="1" dirty="0"/>
              <a:t>WILL REGULATE THEIR LIVES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809439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5B38-571A-4169-86D9-B8D62643D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III. IT WILL FIND APPROPRIATE FORMS OF EXPRESSION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213B25-8CFA-4D2D-8C7A-D3FA6F8DB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10172700" cy="3619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chemeClr val="tx1"/>
                </a:solidFill>
              </a:rPr>
              <a:t>“No one sews a patch of unshrunk cloth on an old garment, for the patch will pull away from the garment, making the tear worse.”</a:t>
            </a:r>
          </a:p>
          <a:p>
            <a:pPr marL="0" indent="0">
              <a:buNone/>
            </a:pPr>
            <a:r>
              <a:rPr lang="en-CA" sz="4000" i="1" dirty="0">
                <a:solidFill>
                  <a:schemeClr val="tx1"/>
                </a:solidFill>
              </a:rPr>
              <a:t>						Matthew 9:16</a:t>
            </a:r>
            <a:endParaRPr lang="en-C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966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38</TotalTime>
  <Words>278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THE PARABLE OF THE NEW PATCH &amp; OLD GARMENT</vt:lpstr>
      <vt:lpstr>INTRODUCTION:</vt:lpstr>
      <vt:lpstr>INTRODUCTION:</vt:lpstr>
      <vt:lpstr>I. IT WILL EXPOSE WRONG ASSUMPTIONS</vt:lpstr>
      <vt:lpstr>PowerPoint Presentation</vt:lpstr>
      <vt:lpstr>PowerPoint Presentation</vt:lpstr>
      <vt:lpstr>III. IT WILL FIND APPROPRIATE FORMS OF EXPRESSION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PARABLE OF THE NEW PATCH &amp; OLD GARMENT</dc:title>
  <dc:creator>Brad Montsion</dc:creator>
  <cp:lastModifiedBy>Brad Montsion</cp:lastModifiedBy>
  <cp:revision>6</cp:revision>
  <dcterms:created xsi:type="dcterms:W3CDTF">2019-08-03T23:07:28Z</dcterms:created>
  <dcterms:modified xsi:type="dcterms:W3CDTF">2019-08-03T23:46:20Z</dcterms:modified>
</cp:coreProperties>
</file>