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9" r:id="rId3"/>
    <p:sldId id="276" r:id="rId4"/>
    <p:sldId id="277" r:id="rId5"/>
    <p:sldId id="272" r:id="rId6"/>
    <p:sldId id="261" r:id="rId7"/>
    <p:sldId id="273" r:id="rId8"/>
    <p:sldId id="265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3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75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4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65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9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9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46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1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7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2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6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6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4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1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7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1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1A2F-FEB3-42D1-B6E8-E55A209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PARABLE OF THE SHEEP AND GOATS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0A64C-1CCA-482E-B323-11D485B011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Text: Matthew 25:31-46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3679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The Judgement Seat of Christ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B39A-1E18-4060-9418-082C69A0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43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“</a:t>
            </a:r>
            <a:r>
              <a:rPr lang="en-US" sz="4000" i="1" dirty="0"/>
              <a:t>For we must all appear before the judgement seat of Christ, </a:t>
            </a:r>
            <a:r>
              <a:rPr lang="en-US" sz="4000" i="1" u="sng" dirty="0"/>
              <a:t>that each one may receive what is due him for the things done while in the body, whether good or bad.</a:t>
            </a:r>
            <a:r>
              <a:rPr lang="en-US" sz="4000" i="1" dirty="0"/>
              <a:t>”</a:t>
            </a:r>
          </a:p>
          <a:p>
            <a:pPr marL="0" indent="0">
              <a:buNone/>
            </a:pPr>
            <a:r>
              <a:rPr lang="en-CA" sz="4000" i="1" dirty="0"/>
              <a:t>												II Corinthians 5:10</a:t>
            </a:r>
          </a:p>
        </p:txBody>
      </p:sp>
    </p:spTree>
    <p:extLst>
      <p:ext uri="{BB962C8B-B14F-4D97-AF65-F5344CB8AC3E}">
        <p14:creationId xmlns:p14="http://schemas.microsoft.com/office/powerpoint/2010/main" val="2971481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The Judgement Seat of Christ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B39A-1E18-4060-9418-082C69A0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43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/>
              <a:t>“If any man builds on this foundation [Jesus Christ - see verse 11] using gold, silver, costly stones, wood hay or straw,</a:t>
            </a:r>
          </a:p>
          <a:p>
            <a:pPr marL="0" indent="0">
              <a:buNone/>
            </a:pPr>
            <a:r>
              <a:rPr lang="en-US" sz="3600" i="1" dirty="0"/>
              <a:t>13. His work will be shown for what it is, because </a:t>
            </a:r>
            <a:r>
              <a:rPr lang="en-US" sz="3600" i="1" u="sng" dirty="0"/>
              <a:t>the Day will bring it to light. It will be revealed with fire, and the fire will test the quality of each man’s work.</a:t>
            </a:r>
            <a:endParaRPr lang="en-US" sz="3600" i="1" dirty="0"/>
          </a:p>
          <a:p>
            <a:pPr marL="0" indent="0">
              <a:buNone/>
            </a:pPr>
            <a:r>
              <a:rPr lang="en-CA" sz="3600" i="1" dirty="0"/>
              <a:t>												I Corinthians 3:12-13</a:t>
            </a:r>
          </a:p>
        </p:txBody>
      </p:sp>
    </p:spTree>
    <p:extLst>
      <p:ext uri="{BB962C8B-B14F-4D97-AF65-F5344CB8AC3E}">
        <p14:creationId xmlns:p14="http://schemas.microsoft.com/office/powerpoint/2010/main" val="464389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The Judgement Seat of Christ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B39A-1E18-4060-9418-082C69A0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543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/>
              <a:t>14. If what he has built survives, he will receive his reward.</a:t>
            </a:r>
          </a:p>
          <a:p>
            <a:pPr marL="0" indent="0">
              <a:buNone/>
            </a:pPr>
            <a:r>
              <a:rPr lang="en-US" sz="4000" i="1" dirty="0"/>
              <a:t>15. </a:t>
            </a:r>
            <a:r>
              <a:rPr lang="en-US" sz="4000" b="1" i="1" u="sng" dirty="0"/>
              <a:t>If it is burned up, he will suffer loss; he himself will be saved, but only as one escaping through the flames</a:t>
            </a:r>
            <a:r>
              <a:rPr lang="en-US" sz="4000" i="1" u="sng" dirty="0"/>
              <a:t>.</a:t>
            </a:r>
            <a:r>
              <a:rPr lang="en-US" sz="4000" i="1" dirty="0"/>
              <a:t>”</a:t>
            </a:r>
          </a:p>
          <a:p>
            <a:pPr marL="0" indent="0">
              <a:buNone/>
            </a:pPr>
            <a:r>
              <a:rPr lang="en-CA" sz="4000" i="1" dirty="0"/>
              <a:t>												I Corinthians 3:14-15</a:t>
            </a:r>
          </a:p>
        </p:txBody>
      </p:sp>
    </p:spTree>
    <p:extLst>
      <p:ext uri="{BB962C8B-B14F-4D97-AF65-F5344CB8AC3E}">
        <p14:creationId xmlns:p14="http://schemas.microsoft.com/office/powerpoint/2010/main" val="24876038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8492CB-DFBA-4A82-9778-F21493DA3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0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34CC1C8-EBDD-4AEA-83E6-B27575B62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D6B38644-B85D-4211-9526-5B4C2A662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A8B2820-6B8F-4C19-BFC5-D28EE44E5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73528ED-4D37-4A77-A8CA-86B6221C5E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A58A902-E944-4399-9A93-A91A6A82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EDB1155-2E8E-4FB8-AD42-101FE43832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91" y="685800"/>
            <a:ext cx="7411825" cy="1752599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2. The Judgement of the Living Nations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B39A-1E18-4060-9418-082C69A0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677" y="2440303"/>
            <a:ext cx="9377835" cy="278288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/>
              <a:t>“</a:t>
            </a:r>
            <a:r>
              <a:rPr lang="en-US" sz="3600" i="1" dirty="0"/>
              <a:t>Do not be deceived: God cannot be mocked. A man reaps what he </a:t>
            </a:r>
            <a:r>
              <a:rPr lang="en-US" sz="3600" i="1" dirty="0" err="1"/>
              <a:t>sows.</a:t>
            </a:r>
            <a:endParaRPr lang="en-US" sz="3600" i="1" dirty="0"/>
          </a:p>
          <a:p>
            <a:pPr marL="0" indent="0">
              <a:buNone/>
            </a:pPr>
            <a:r>
              <a:rPr lang="en-US" sz="3600" i="1" dirty="0"/>
              <a:t>8. </a:t>
            </a:r>
            <a:r>
              <a:rPr lang="en-US" sz="3600" i="1" u="sng" dirty="0"/>
              <a:t>The one who sows to please his sinful nature, from that nature will reap destruction; the one who sows to please the Spirit, from the Spirit will reap eternal life</a:t>
            </a:r>
            <a:r>
              <a:rPr lang="en-US" sz="3600" i="1" dirty="0"/>
              <a:t>.”</a:t>
            </a:r>
          </a:p>
          <a:p>
            <a:pPr marL="0" indent="0">
              <a:buNone/>
            </a:pPr>
            <a:r>
              <a:rPr lang="en-CA" sz="3600" i="1" dirty="0"/>
              <a:t>													Galatians 6:7,8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3940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</a:rPr>
              <a:t>3. The Great White Throne Judgement</a:t>
            </a:r>
            <a:endParaRPr lang="en-CA" sz="3200" dirty="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B39A-1E18-4060-9418-082C69A0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i="1" dirty="0"/>
              <a:t>“And I saw the dead, great and small, standing before the throne, and the books were opened. Another book was opened, which is the book of life. </a:t>
            </a:r>
            <a:r>
              <a:rPr lang="en-US" sz="3600" i="1" u="sng" dirty="0"/>
              <a:t>The dead were judged according to what they had done as recorded in the books</a:t>
            </a:r>
            <a:r>
              <a:rPr lang="en-US" sz="3600" i="1" dirty="0"/>
              <a:t>.”</a:t>
            </a:r>
          </a:p>
          <a:p>
            <a:pPr marL="0" indent="0">
              <a:buNone/>
            </a:pPr>
            <a:r>
              <a:rPr lang="en-CA" sz="3600" i="1" dirty="0"/>
              <a:t>						Revelation 20:12</a:t>
            </a:r>
          </a:p>
          <a:p>
            <a:pPr marL="0" indent="0">
              <a:buNone/>
            </a:pP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1803037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59138C-74A1-445B-848C-3608AE871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FD7409-66D7-4C9C-B528-E79EB64A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7455" y="0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7990EF0-5F6F-4FE3-AA65-8968AF2DF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D78F7598-94C7-46E9-8B2A-CB44A0F2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9D2CBB1-072D-4875-B7D7-CADB0ABF3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8F600B4-EE22-4BA5-A764-9D80C335C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E8DAD02-2B30-48A9-ACE0-2E9193091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8F76B12-142C-41AF-B239-F414ABCFA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25F4217-4021-45A0-812B-398F9A7A9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929" y="667808"/>
            <a:ext cx="10894142" cy="55805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702" y="1261872"/>
            <a:ext cx="3145536" cy="4334256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I. The Goats (Matthew 25:41-36)</a:t>
            </a:r>
            <a:endParaRPr lang="en-CA" sz="36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6F4EBC-E415-40E4-A8BA-BA66F0B63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92024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brown horse standing next to a dog&#10;&#10;Description automatically generated">
            <a:extLst>
              <a:ext uri="{FF2B5EF4-FFF2-40B4-BE49-F238E27FC236}">
                <a16:creationId xmlns:a16="http://schemas.microsoft.com/office/drawing/2014/main" id="{A0BF59EB-D9D0-4792-92A7-C86D6FC7F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8480" y="1393348"/>
            <a:ext cx="6354588" cy="5464652"/>
          </a:xfrm>
        </p:spPr>
      </p:pic>
    </p:spTree>
    <p:extLst>
      <p:ext uri="{BB962C8B-B14F-4D97-AF65-F5344CB8AC3E}">
        <p14:creationId xmlns:p14="http://schemas.microsoft.com/office/powerpoint/2010/main" val="3122113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47280D-9DF4-4EC0-870E-F5799F7AD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 37">
            <a:extLst>
              <a:ext uri="{FF2B5EF4-FFF2-40B4-BE49-F238E27FC236}">
                <a16:creationId xmlns:a16="http://schemas.microsoft.com/office/drawing/2014/main" id="{7ED3A13C-2CCC-4715-A54F-87795E0CE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" y="2"/>
            <a:ext cx="8005382" cy="6857999"/>
          </a:xfrm>
          <a:custGeom>
            <a:avLst/>
            <a:gdLst>
              <a:gd name="connsiteX0" fmla="*/ 0 w 8005382"/>
              <a:gd name="connsiteY0" fmla="*/ 0 h 6857999"/>
              <a:gd name="connsiteX1" fmla="*/ 7723450 w 8005382"/>
              <a:gd name="connsiteY1" fmla="*/ 0 h 6857999"/>
              <a:gd name="connsiteX2" fmla="*/ 6859850 w 8005382"/>
              <a:gd name="connsiteY2" fmla="*/ 5223932 h 6857999"/>
              <a:gd name="connsiteX3" fmla="*/ 8005382 w 8005382"/>
              <a:gd name="connsiteY3" fmla="*/ 6857999 h 6857999"/>
              <a:gd name="connsiteX4" fmla="*/ 0 w 8005382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5382" h="6857999">
                <a:moveTo>
                  <a:pt x="0" y="0"/>
                </a:moveTo>
                <a:lnTo>
                  <a:pt x="7723450" y="0"/>
                </a:lnTo>
                <a:lnTo>
                  <a:pt x="6859850" y="5223932"/>
                </a:lnTo>
                <a:lnTo>
                  <a:pt x="8005382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6C0892-83F6-4C98-B806-06627C732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42930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6E9889C-BAC7-429B-86C0-2D7736A39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84616D5-1F3D-4B55-BA27-B53B56376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6883E9B-59DA-4777-AC43-55F9164D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5442FF4-005F-4930-92FB-6594E29C4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648BA981-E918-4543-BE19-51E03C571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3A6AFED-BD81-4CCC-AADE-1E8923376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910" y="1023257"/>
            <a:ext cx="3235083" cy="4767943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b="1" dirty="0"/>
              <a:t>II. The Sheep (Matthew 25: 31-40)</a:t>
            </a:r>
            <a:endParaRPr lang="en-CA" dirty="0">
              <a:solidFill>
                <a:srgbClr val="000000"/>
              </a:solidFill>
            </a:endParaRPr>
          </a:p>
        </p:txBody>
      </p:sp>
      <p:pic>
        <p:nvPicPr>
          <p:cNvPr id="5" name="Content Placeholder 4" descr="A mother and baby sheep standing in a field&#10;&#10;Description automatically generated">
            <a:extLst>
              <a:ext uri="{FF2B5EF4-FFF2-40B4-BE49-F238E27FC236}">
                <a16:creationId xmlns:a16="http://schemas.microsoft.com/office/drawing/2014/main" id="{C6EF956E-5FDF-44A3-9735-63FAA4E83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794" y="1519310"/>
            <a:ext cx="6384470" cy="3587261"/>
          </a:xfrm>
        </p:spPr>
      </p:pic>
    </p:spTree>
    <p:extLst>
      <p:ext uri="{BB962C8B-B14F-4D97-AF65-F5344CB8AC3E}">
        <p14:creationId xmlns:p14="http://schemas.microsoft.com/office/powerpoint/2010/main" val="184773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47280D-9DF4-4EC0-870E-F5799F7AD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 37">
            <a:extLst>
              <a:ext uri="{FF2B5EF4-FFF2-40B4-BE49-F238E27FC236}">
                <a16:creationId xmlns:a16="http://schemas.microsoft.com/office/drawing/2014/main" id="{7ED3A13C-2CCC-4715-A54F-87795E0CE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" y="2"/>
            <a:ext cx="8005382" cy="6857999"/>
          </a:xfrm>
          <a:custGeom>
            <a:avLst/>
            <a:gdLst>
              <a:gd name="connsiteX0" fmla="*/ 0 w 8005382"/>
              <a:gd name="connsiteY0" fmla="*/ 0 h 6857999"/>
              <a:gd name="connsiteX1" fmla="*/ 7723450 w 8005382"/>
              <a:gd name="connsiteY1" fmla="*/ 0 h 6857999"/>
              <a:gd name="connsiteX2" fmla="*/ 6859850 w 8005382"/>
              <a:gd name="connsiteY2" fmla="*/ 5223932 h 6857999"/>
              <a:gd name="connsiteX3" fmla="*/ 8005382 w 8005382"/>
              <a:gd name="connsiteY3" fmla="*/ 6857999 h 6857999"/>
              <a:gd name="connsiteX4" fmla="*/ 0 w 8005382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5382" h="6857999">
                <a:moveTo>
                  <a:pt x="0" y="0"/>
                </a:moveTo>
                <a:lnTo>
                  <a:pt x="7723450" y="0"/>
                </a:lnTo>
                <a:lnTo>
                  <a:pt x="6859850" y="5223932"/>
                </a:lnTo>
                <a:lnTo>
                  <a:pt x="8005382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6C0892-83F6-4C98-B806-06627C732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42930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6E9889C-BAC7-429B-86C0-2D7736A39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84616D5-1F3D-4B55-BA27-B53B56376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6883E9B-59DA-4777-AC43-55F9164D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5442FF4-005F-4930-92FB-6594E29C4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648BA981-E918-4543-BE19-51E03C571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03A6AFED-BD81-4CCC-AADE-1E8923376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960EDF-C21D-4757-82C0-F79BA0A3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910" y="1023257"/>
            <a:ext cx="3235083" cy="4767943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b="1" dirty="0"/>
              <a:t>II. The Sheep (Matthew 25: 31-40)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F832E-57AB-4A2C-8FDE-2035383C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35" y="1023257"/>
            <a:ext cx="5968515" cy="47679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i="1" dirty="0"/>
              <a:t>“The King will reply, ‘I tell you the truth, whatever you did for one of the least of these brothers of mine, you did for me.”</a:t>
            </a:r>
          </a:p>
          <a:p>
            <a:pPr marL="0" indent="0">
              <a:buNone/>
            </a:pPr>
            <a:r>
              <a:rPr lang="en-CA" sz="3600" i="1" dirty="0"/>
              <a:t>						Matthew 25:40</a:t>
            </a:r>
          </a:p>
        </p:txBody>
      </p:sp>
    </p:spTree>
    <p:extLst>
      <p:ext uri="{BB962C8B-B14F-4D97-AF65-F5344CB8AC3E}">
        <p14:creationId xmlns:p14="http://schemas.microsoft.com/office/powerpoint/2010/main" val="407898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359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THE PARABLE OF THE SHEEP AND GOATS</vt:lpstr>
      <vt:lpstr>1. The Judgement Seat of Christ </vt:lpstr>
      <vt:lpstr>1. The Judgement Seat of Christ </vt:lpstr>
      <vt:lpstr>1. The Judgement Seat of Christ </vt:lpstr>
      <vt:lpstr>2. The Judgement of the Living Nations </vt:lpstr>
      <vt:lpstr>3. The Great White Throne Judgement</vt:lpstr>
      <vt:lpstr>I. The Goats (Matthew 25:41-36)</vt:lpstr>
      <vt:lpstr>II. The Sheep (Matthew 25: 31-40)</vt:lpstr>
      <vt:lpstr>II. The Sheep (Matthew 25: 31-40)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SHEEP AND GOATS</dc:title>
  <dc:creator>Brad Montsion</dc:creator>
  <cp:lastModifiedBy>Brad Montsion</cp:lastModifiedBy>
  <cp:revision>3</cp:revision>
  <dcterms:created xsi:type="dcterms:W3CDTF">2019-09-28T22:53:13Z</dcterms:created>
  <dcterms:modified xsi:type="dcterms:W3CDTF">2019-09-28T23:01:10Z</dcterms:modified>
</cp:coreProperties>
</file>