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C282-FC68-44BE-B38E-ECE5CCB41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3157779"/>
            <a:ext cx="8144134" cy="1373070"/>
          </a:xfrm>
        </p:spPr>
        <p:txBody>
          <a:bodyPr/>
          <a:lstStyle/>
          <a:p>
            <a:pPr algn="l"/>
            <a:r>
              <a:rPr lang="en-US" sz="4400" b="1" dirty="0"/>
              <a:t>THE PARABLES OF THE KINGDOM – IX</a:t>
            </a:r>
            <a:br>
              <a:rPr lang="en-US" sz="4400" b="1" dirty="0"/>
            </a:br>
            <a:br>
              <a:rPr lang="en-CA" sz="4400" b="1" dirty="0"/>
            </a:br>
            <a:r>
              <a:rPr lang="en-US" sz="4400" b="1" dirty="0"/>
              <a:t>The Parable of the Two Sons</a:t>
            </a:r>
            <a:br>
              <a:rPr lang="en-US" sz="4400" b="1" dirty="0"/>
            </a:b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5096D-0F52-41E8-AB15-0A1A3CEEC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Text: </a:t>
            </a:r>
            <a:r>
              <a:rPr lang="en-CA" sz="3600" b="1"/>
              <a:t>Matthew 21:28-32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14121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rgbClr val="FFFFFF"/>
                </a:solidFill>
              </a:rPr>
              <a:t>"By what authority are you doing these things?" they asked. "And who gave you this authority."</a:t>
            </a:r>
          </a:p>
          <a:p>
            <a:endParaRPr lang="en-CA" sz="4000" i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CA" sz="4000" i="1" dirty="0">
                <a:solidFill>
                  <a:srgbClr val="FFFFFF"/>
                </a:solidFill>
              </a:rPr>
              <a:t>								Matthew 21:23</a:t>
            </a:r>
          </a:p>
          <a:p>
            <a:endParaRPr lang="en-CA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1514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683" y="1008869"/>
            <a:ext cx="8324618" cy="2168119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CA" sz="4000" i="1" dirty="0"/>
              <a:t>"What do you think?. . ."</a:t>
            </a:r>
          </a:p>
          <a:p>
            <a:pPr marL="0" indent="0">
              <a:buNone/>
            </a:pPr>
            <a:r>
              <a:rPr lang="en-CA" sz="4000" i="1" dirty="0"/>
              <a:t>					Matthew 21:28</a:t>
            </a:r>
            <a:endParaRPr lang="en-CA" sz="4000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422030" y="4909625"/>
            <a:ext cx="8345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I. THE PARABLE OF THE TWO SONS</a:t>
            </a:r>
          </a:p>
        </p:txBody>
      </p:sp>
    </p:spTree>
    <p:extLst>
      <p:ext uri="{BB962C8B-B14F-4D97-AF65-F5344CB8AC3E}">
        <p14:creationId xmlns:p14="http://schemas.microsoft.com/office/powerpoint/2010/main" val="2331418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682" y="640311"/>
            <a:ext cx="10347395" cy="3545118"/>
          </a:xfrm>
        </p:spPr>
        <p:txBody>
          <a:bodyPr anchor="b">
            <a:normAutofit fontScale="92500" lnSpcReduction="10000"/>
          </a:bodyPr>
          <a:lstStyle/>
          <a:p>
            <a:pPr marL="0" indent="0">
              <a:buNone/>
            </a:pPr>
            <a:r>
              <a:rPr lang="en-CA" sz="4700" b="1" dirty="0"/>
              <a:t>A. The Two Sons</a:t>
            </a:r>
            <a:endParaRPr lang="en-CA" sz="4700" dirty="0"/>
          </a:p>
          <a:p>
            <a:pPr marL="0" indent="0">
              <a:buNone/>
            </a:pPr>
            <a:r>
              <a:rPr lang="en-CA" sz="4700" b="1" dirty="0"/>
              <a:t>	1. First Son</a:t>
            </a:r>
            <a:r>
              <a:rPr lang="en-CA" sz="4700" dirty="0"/>
              <a:t> </a:t>
            </a:r>
          </a:p>
          <a:p>
            <a:pPr marL="0" indent="0">
              <a:buNone/>
            </a:pPr>
            <a:endParaRPr lang="en-CA" sz="4700" dirty="0"/>
          </a:p>
          <a:p>
            <a:pPr marL="0" indent="0">
              <a:buNone/>
            </a:pPr>
            <a:r>
              <a:rPr lang="en-CA" sz="4700" i="1" dirty="0"/>
              <a:t>		"I will not."</a:t>
            </a:r>
          </a:p>
          <a:p>
            <a:pPr marL="0" indent="0">
              <a:buNone/>
            </a:pPr>
            <a:r>
              <a:rPr lang="en-CA" sz="4700" i="1" dirty="0"/>
              <a:t>						Matthew 21:29</a:t>
            </a:r>
          </a:p>
          <a:p>
            <a:pPr marL="0" indent="0">
              <a:buNone/>
            </a:pPr>
            <a:endParaRPr lang="en-CA" sz="4000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422030" y="4909625"/>
            <a:ext cx="8345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I. THE PARABLE OF THE TWO SONS</a:t>
            </a:r>
          </a:p>
        </p:txBody>
      </p:sp>
    </p:spTree>
    <p:extLst>
      <p:ext uri="{BB962C8B-B14F-4D97-AF65-F5344CB8AC3E}">
        <p14:creationId xmlns:p14="http://schemas.microsoft.com/office/powerpoint/2010/main" val="37019862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682" y="640311"/>
            <a:ext cx="10347395" cy="3545118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CA" sz="4000" b="1" dirty="0"/>
              <a:t>A. The Two Sons</a:t>
            </a:r>
            <a:endParaRPr lang="en-CA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	2. The Second Son</a:t>
            </a:r>
            <a:r>
              <a:rPr lang="en-US" sz="4000" dirty="0"/>
              <a:t> – </a:t>
            </a:r>
          </a:p>
          <a:p>
            <a:pPr marL="0" indent="0">
              <a:buNone/>
            </a:pPr>
            <a:r>
              <a:rPr lang="en-CA" sz="4000" i="1" dirty="0"/>
              <a:t>		"I will, sir"</a:t>
            </a:r>
            <a:endParaRPr lang="en-US" sz="4000" i="1" dirty="0"/>
          </a:p>
          <a:p>
            <a:pPr marL="0" indent="0">
              <a:buNone/>
            </a:pPr>
            <a:r>
              <a:rPr lang="en-US" sz="4000" i="1" dirty="0"/>
              <a:t>							Matthew 21:30</a:t>
            </a:r>
          </a:p>
          <a:p>
            <a:pPr marL="0" indent="0">
              <a:buNone/>
            </a:pPr>
            <a:endParaRPr lang="en-CA" sz="4000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422030" y="4909625"/>
            <a:ext cx="8345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I. THE PARABLE OF THE TWO SONS</a:t>
            </a:r>
          </a:p>
        </p:txBody>
      </p:sp>
    </p:spTree>
    <p:extLst>
      <p:ext uri="{BB962C8B-B14F-4D97-AF65-F5344CB8AC3E}">
        <p14:creationId xmlns:p14="http://schemas.microsoft.com/office/powerpoint/2010/main" val="1901390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14" y="198783"/>
            <a:ext cx="10347395" cy="3986646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CA" sz="4000" b="1" dirty="0"/>
              <a:t>B. The Two Classes</a:t>
            </a:r>
            <a:endParaRPr lang="en-CA" sz="4000" dirty="0"/>
          </a:p>
          <a:p>
            <a:endParaRPr lang="en-CA" sz="4000" dirty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/>
              <a:t>1. The First Class</a:t>
            </a:r>
            <a:r>
              <a:rPr lang="en-US" sz="4000" dirty="0"/>
              <a:t> -</a:t>
            </a:r>
            <a:r>
              <a:rPr lang="en-US" sz="4000" b="1" u="sng" dirty="0"/>
              <a:t> </a:t>
            </a:r>
            <a:r>
              <a:rPr lang="en-US" sz="4000" b="1" dirty="0"/>
              <a:t>The first son represented the publicans (tax collectors), sinners and harlots</a:t>
            </a:r>
            <a:r>
              <a:rPr lang="en-US" sz="4000" dirty="0"/>
              <a:t>. </a:t>
            </a:r>
            <a:endParaRPr lang="en-CA" sz="4000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422030" y="4909625"/>
            <a:ext cx="8345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I. THE PARABLE OF THE TWO SONS</a:t>
            </a:r>
          </a:p>
        </p:txBody>
      </p:sp>
    </p:spTree>
    <p:extLst>
      <p:ext uri="{BB962C8B-B14F-4D97-AF65-F5344CB8AC3E}">
        <p14:creationId xmlns:p14="http://schemas.microsoft.com/office/powerpoint/2010/main" val="3053431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14" y="286205"/>
            <a:ext cx="10347395" cy="4185429"/>
          </a:xfrm>
        </p:spPr>
        <p:txBody>
          <a:bodyPr anchor="b">
            <a:normAutofit fontScale="85000" lnSpcReduction="20000"/>
          </a:bodyPr>
          <a:lstStyle/>
          <a:p>
            <a:pPr marL="0" indent="0">
              <a:buNone/>
            </a:pPr>
            <a:r>
              <a:rPr lang="en-CA" sz="4000" b="1" dirty="0"/>
              <a:t>B. The Two Classes</a:t>
            </a:r>
            <a:endParaRPr lang="en-CA" sz="4000" dirty="0"/>
          </a:p>
          <a:p>
            <a:endParaRPr lang="en-CA" sz="4000" dirty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/>
              <a:t>1. The Second Class</a:t>
            </a:r>
            <a:r>
              <a:rPr lang="en-US" sz="4000" dirty="0"/>
              <a:t> –</a:t>
            </a:r>
            <a:r>
              <a:rPr lang="en-US" sz="4000" b="1" u="sng" dirty="0"/>
              <a:t> </a:t>
            </a:r>
          </a:p>
          <a:p>
            <a:pPr marL="0" indent="0">
              <a:buNone/>
            </a:pPr>
            <a:r>
              <a:rPr lang="en-US" sz="4000" i="1" dirty="0"/>
              <a:t>"Whatever you have commanded us we will do, and wherever you send us we will go.</a:t>
            </a:r>
          </a:p>
          <a:p>
            <a:pPr marL="0" indent="0">
              <a:buNone/>
            </a:pPr>
            <a:r>
              <a:rPr lang="en-US" sz="4000" i="1" dirty="0"/>
              <a:t>17. </a:t>
            </a:r>
            <a:r>
              <a:rPr lang="en-US" sz="4000" i="1" u="sng" dirty="0"/>
              <a:t>Just as we fully obeyed Moses, so we will obey you</a:t>
            </a:r>
            <a:r>
              <a:rPr lang="en-US" sz="4000" i="1" dirty="0"/>
              <a:t>."</a:t>
            </a:r>
          </a:p>
          <a:p>
            <a:endParaRPr lang="en-CA" sz="4000" i="1" dirty="0"/>
          </a:p>
          <a:p>
            <a:pPr marL="0" indent="0">
              <a:buNone/>
            </a:pPr>
            <a:r>
              <a:rPr lang="en-CA" sz="4000" i="1" dirty="0"/>
              <a:t>							Joshua 1:16,17</a:t>
            </a:r>
            <a:endParaRPr lang="en-CA" sz="4000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422030" y="4909625"/>
            <a:ext cx="8345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I. THE PARABLE OF THE TWO SONS</a:t>
            </a:r>
          </a:p>
        </p:txBody>
      </p:sp>
    </p:spTree>
    <p:extLst>
      <p:ext uri="{BB962C8B-B14F-4D97-AF65-F5344CB8AC3E}">
        <p14:creationId xmlns:p14="http://schemas.microsoft.com/office/powerpoint/2010/main" val="3528031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109</TotalTime>
  <Words>100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THE PARABLES OF THE KINGDOM – IX  The Parable of the Two Sons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PARABLES OF THE KINGDOM - IX  The Parables of the Two Sons and Vineyard</dc:title>
  <dc:creator>Brad Montsion</dc:creator>
  <cp:lastModifiedBy>Brad Montsion</cp:lastModifiedBy>
  <cp:revision>20</cp:revision>
  <dcterms:created xsi:type="dcterms:W3CDTF">2019-05-21T21:13:44Z</dcterms:created>
  <dcterms:modified xsi:type="dcterms:W3CDTF">2019-06-29T22:51:51Z</dcterms:modified>
</cp:coreProperties>
</file>