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956411-C32F-4B11-9B58-C741E1B24E59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9C0B4C5-9DFF-4DA1-B6A5-0D1D0CF73BE0}">
      <dgm:prSet/>
      <dgm:spPr/>
      <dgm:t>
        <a:bodyPr/>
        <a:lstStyle/>
        <a:p>
          <a:r>
            <a:rPr lang="en-CA" b="1"/>
            <a:t>C. The Wall (Hedge)</a:t>
          </a:r>
          <a:endParaRPr lang="en-US"/>
        </a:p>
      </dgm:t>
    </dgm:pt>
    <dgm:pt modelId="{CC741DD7-16A5-45A5-8D05-4DBE1C72ABC1}" type="parTrans" cxnId="{B6F59934-F3DB-4970-AD29-4C1DD9739A65}">
      <dgm:prSet/>
      <dgm:spPr/>
      <dgm:t>
        <a:bodyPr/>
        <a:lstStyle/>
        <a:p>
          <a:endParaRPr lang="en-US"/>
        </a:p>
      </dgm:t>
    </dgm:pt>
    <dgm:pt modelId="{7E8AB4C5-BB6D-4746-A85D-E5A7D589DD34}" type="sibTrans" cxnId="{B6F59934-F3DB-4970-AD29-4C1DD9739A65}">
      <dgm:prSet/>
      <dgm:spPr/>
      <dgm:t>
        <a:bodyPr/>
        <a:lstStyle/>
        <a:p>
          <a:endParaRPr lang="en-US"/>
        </a:p>
      </dgm:t>
    </dgm:pt>
    <dgm:pt modelId="{26B1FD39-023A-4E51-8C5B-63ECA98E3F3F}">
      <dgm:prSet/>
      <dgm:spPr/>
      <dgm:t>
        <a:bodyPr/>
        <a:lstStyle/>
        <a:p>
          <a:r>
            <a:rPr lang="en-CA" b="1"/>
            <a:t>D. The Tower</a:t>
          </a:r>
          <a:endParaRPr lang="en-US"/>
        </a:p>
      </dgm:t>
    </dgm:pt>
    <dgm:pt modelId="{4B0DDC5D-6351-43EA-9B5E-C6A97340F2C5}" type="parTrans" cxnId="{EF96756A-9B0B-4A72-9C1B-7AD41DC894BB}">
      <dgm:prSet/>
      <dgm:spPr/>
      <dgm:t>
        <a:bodyPr/>
        <a:lstStyle/>
        <a:p>
          <a:endParaRPr lang="en-US"/>
        </a:p>
      </dgm:t>
    </dgm:pt>
    <dgm:pt modelId="{800E212A-B539-43A5-8C47-D029B2958E6D}" type="sibTrans" cxnId="{EF96756A-9B0B-4A72-9C1B-7AD41DC894BB}">
      <dgm:prSet/>
      <dgm:spPr/>
      <dgm:t>
        <a:bodyPr/>
        <a:lstStyle/>
        <a:p>
          <a:endParaRPr lang="en-US"/>
        </a:p>
      </dgm:t>
    </dgm:pt>
    <dgm:pt modelId="{02675F46-3678-482A-A40C-DC9D5B0E81F1}">
      <dgm:prSet/>
      <dgm:spPr/>
      <dgm:t>
        <a:bodyPr/>
        <a:lstStyle/>
        <a:p>
          <a:r>
            <a:rPr lang="en-CA" b="1"/>
            <a:t>E. The Winepress</a:t>
          </a:r>
          <a:endParaRPr lang="en-US"/>
        </a:p>
      </dgm:t>
    </dgm:pt>
    <dgm:pt modelId="{757A7E71-FC20-4DD7-A848-1D9A365C60F5}" type="parTrans" cxnId="{AECE66B8-BBFB-4F40-B2E1-70A9A6FFC7A6}">
      <dgm:prSet/>
      <dgm:spPr/>
      <dgm:t>
        <a:bodyPr/>
        <a:lstStyle/>
        <a:p>
          <a:endParaRPr lang="en-US"/>
        </a:p>
      </dgm:t>
    </dgm:pt>
    <dgm:pt modelId="{3A70E23B-5382-48AC-8DB6-D32E72118DA3}" type="sibTrans" cxnId="{AECE66B8-BBFB-4F40-B2E1-70A9A6FFC7A6}">
      <dgm:prSet/>
      <dgm:spPr/>
      <dgm:t>
        <a:bodyPr/>
        <a:lstStyle/>
        <a:p>
          <a:endParaRPr lang="en-US"/>
        </a:p>
      </dgm:t>
    </dgm:pt>
    <dgm:pt modelId="{FE517C20-C483-41F1-836F-4180E0BACF20}">
      <dgm:prSet/>
      <dgm:spPr/>
      <dgm:t>
        <a:bodyPr/>
        <a:lstStyle/>
        <a:p>
          <a:r>
            <a:rPr lang="en-CA" b="1"/>
            <a:t>F. The Farmers (husbandmen)</a:t>
          </a:r>
          <a:endParaRPr lang="en-US"/>
        </a:p>
      </dgm:t>
    </dgm:pt>
    <dgm:pt modelId="{39A55ECE-55F1-4BB0-8F0F-7AA13CFE3F87}" type="parTrans" cxnId="{F039FE07-AC57-4F26-A9E7-ACAF7CC97B03}">
      <dgm:prSet/>
      <dgm:spPr/>
      <dgm:t>
        <a:bodyPr/>
        <a:lstStyle/>
        <a:p>
          <a:endParaRPr lang="en-US"/>
        </a:p>
      </dgm:t>
    </dgm:pt>
    <dgm:pt modelId="{DBC560FD-29E3-4ED9-A3AD-9E9AA09C1BB5}" type="sibTrans" cxnId="{F039FE07-AC57-4F26-A9E7-ACAF7CC97B03}">
      <dgm:prSet/>
      <dgm:spPr/>
      <dgm:t>
        <a:bodyPr/>
        <a:lstStyle/>
        <a:p>
          <a:endParaRPr lang="en-US"/>
        </a:p>
      </dgm:t>
    </dgm:pt>
    <dgm:pt modelId="{1D0C4DE2-48F8-4472-B74E-6C840F65A073}">
      <dgm:prSet/>
      <dgm:spPr/>
      <dgm:t>
        <a:bodyPr/>
        <a:lstStyle/>
        <a:p>
          <a:r>
            <a:rPr lang="en-CA" b="1"/>
            <a:t>G. The Servants</a:t>
          </a:r>
          <a:endParaRPr lang="en-US"/>
        </a:p>
      </dgm:t>
    </dgm:pt>
    <dgm:pt modelId="{D6FC5B89-FF1A-49CF-BCA9-9B851BD7F8D7}" type="parTrans" cxnId="{EDEF4AA2-6F32-496D-A207-00674944E4F9}">
      <dgm:prSet/>
      <dgm:spPr/>
      <dgm:t>
        <a:bodyPr/>
        <a:lstStyle/>
        <a:p>
          <a:endParaRPr lang="en-US"/>
        </a:p>
      </dgm:t>
    </dgm:pt>
    <dgm:pt modelId="{2E24E456-4464-456B-B6AC-C5AFF2457F2F}" type="sibTrans" cxnId="{EDEF4AA2-6F32-496D-A207-00674944E4F9}">
      <dgm:prSet/>
      <dgm:spPr/>
      <dgm:t>
        <a:bodyPr/>
        <a:lstStyle/>
        <a:p>
          <a:endParaRPr lang="en-US"/>
        </a:p>
      </dgm:t>
    </dgm:pt>
    <dgm:pt modelId="{561E4377-3F28-4400-B699-50A4366AA156}" type="pres">
      <dgm:prSet presAssocID="{14956411-C32F-4B11-9B58-C741E1B24E59}" presName="outerComposite" presStyleCnt="0">
        <dgm:presLayoutVars>
          <dgm:chMax val="5"/>
          <dgm:dir/>
          <dgm:resizeHandles val="exact"/>
        </dgm:presLayoutVars>
      </dgm:prSet>
      <dgm:spPr/>
    </dgm:pt>
    <dgm:pt modelId="{9EC319DE-8CEA-4B43-88AE-642BDA0575AF}" type="pres">
      <dgm:prSet presAssocID="{14956411-C32F-4B11-9B58-C741E1B24E59}" presName="dummyMaxCanvas" presStyleCnt="0">
        <dgm:presLayoutVars/>
      </dgm:prSet>
      <dgm:spPr/>
    </dgm:pt>
    <dgm:pt modelId="{2445FAF0-A300-4CD1-AC5C-7B945F048776}" type="pres">
      <dgm:prSet presAssocID="{14956411-C32F-4B11-9B58-C741E1B24E59}" presName="FiveNodes_1" presStyleLbl="node1" presStyleIdx="0" presStyleCnt="5">
        <dgm:presLayoutVars>
          <dgm:bulletEnabled val="1"/>
        </dgm:presLayoutVars>
      </dgm:prSet>
      <dgm:spPr/>
    </dgm:pt>
    <dgm:pt modelId="{A0A76178-30C9-4792-93A5-55C1DB3AA222}" type="pres">
      <dgm:prSet presAssocID="{14956411-C32F-4B11-9B58-C741E1B24E59}" presName="FiveNodes_2" presStyleLbl="node1" presStyleIdx="1" presStyleCnt="5">
        <dgm:presLayoutVars>
          <dgm:bulletEnabled val="1"/>
        </dgm:presLayoutVars>
      </dgm:prSet>
      <dgm:spPr/>
    </dgm:pt>
    <dgm:pt modelId="{BE360AD7-6F25-4B5C-B273-C3062C161AD5}" type="pres">
      <dgm:prSet presAssocID="{14956411-C32F-4B11-9B58-C741E1B24E59}" presName="FiveNodes_3" presStyleLbl="node1" presStyleIdx="2" presStyleCnt="5">
        <dgm:presLayoutVars>
          <dgm:bulletEnabled val="1"/>
        </dgm:presLayoutVars>
      </dgm:prSet>
      <dgm:spPr/>
    </dgm:pt>
    <dgm:pt modelId="{DEF24A9B-D543-447D-9462-2EFE65E13366}" type="pres">
      <dgm:prSet presAssocID="{14956411-C32F-4B11-9B58-C741E1B24E59}" presName="FiveNodes_4" presStyleLbl="node1" presStyleIdx="3" presStyleCnt="5">
        <dgm:presLayoutVars>
          <dgm:bulletEnabled val="1"/>
        </dgm:presLayoutVars>
      </dgm:prSet>
      <dgm:spPr/>
    </dgm:pt>
    <dgm:pt modelId="{181420FD-06AC-49A5-864C-9E030216C4C9}" type="pres">
      <dgm:prSet presAssocID="{14956411-C32F-4B11-9B58-C741E1B24E59}" presName="FiveNodes_5" presStyleLbl="node1" presStyleIdx="4" presStyleCnt="5">
        <dgm:presLayoutVars>
          <dgm:bulletEnabled val="1"/>
        </dgm:presLayoutVars>
      </dgm:prSet>
      <dgm:spPr/>
    </dgm:pt>
    <dgm:pt modelId="{4E7738DC-0A44-46CE-A744-CF534C16ABEA}" type="pres">
      <dgm:prSet presAssocID="{14956411-C32F-4B11-9B58-C741E1B24E59}" presName="FiveConn_1-2" presStyleLbl="fgAccFollowNode1" presStyleIdx="0" presStyleCnt="4">
        <dgm:presLayoutVars>
          <dgm:bulletEnabled val="1"/>
        </dgm:presLayoutVars>
      </dgm:prSet>
      <dgm:spPr/>
    </dgm:pt>
    <dgm:pt modelId="{9DAFC1F5-BB0B-4050-9B4C-293F55D77AC7}" type="pres">
      <dgm:prSet presAssocID="{14956411-C32F-4B11-9B58-C741E1B24E59}" presName="FiveConn_2-3" presStyleLbl="fgAccFollowNode1" presStyleIdx="1" presStyleCnt="4">
        <dgm:presLayoutVars>
          <dgm:bulletEnabled val="1"/>
        </dgm:presLayoutVars>
      </dgm:prSet>
      <dgm:spPr/>
    </dgm:pt>
    <dgm:pt modelId="{AB14639D-16CE-4321-B808-7922A4DBAF9C}" type="pres">
      <dgm:prSet presAssocID="{14956411-C32F-4B11-9B58-C741E1B24E59}" presName="FiveConn_3-4" presStyleLbl="fgAccFollowNode1" presStyleIdx="2" presStyleCnt="4">
        <dgm:presLayoutVars>
          <dgm:bulletEnabled val="1"/>
        </dgm:presLayoutVars>
      </dgm:prSet>
      <dgm:spPr/>
    </dgm:pt>
    <dgm:pt modelId="{554DAE30-A813-423E-A6B6-771FB18F9B74}" type="pres">
      <dgm:prSet presAssocID="{14956411-C32F-4B11-9B58-C741E1B24E59}" presName="FiveConn_4-5" presStyleLbl="fgAccFollowNode1" presStyleIdx="3" presStyleCnt="4">
        <dgm:presLayoutVars>
          <dgm:bulletEnabled val="1"/>
        </dgm:presLayoutVars>
      </dgm:prSet>
      <dgm:spPr/>
    </dgm:pt>
    <dgm:pt modelId="{B02C78E6-1383-4065-B867-5585F2A31E53}" type="pres">
      <dgm:prSet presAssocID="{14956411-C32F-4B11-9B58-C741E1B24E59}" presName="FiveNodes_1_text" presStyleLbl="node1" presStyleIdx="4" presStyleCnt="5">
        <dgm:presLayoutVars>
          <dgm:bulletEnabled val="1"/>
        </dgm:presLayoutVars>
      </dgm:prSet>
      <dgm:spPr/>
    </dgm:pt>
    <dgm:pt modelId="{BE9F9BE0-7D65-4984-8697-5D45C2DBD635}" type="pres">
      <dgm:prSet presAssocID="{14956411-C32F-4B11-9B58-C741E1B24E59}" presName="FiveNodes_2_text" presStyleLbl="node1" presStyleIdx="4" presStyleCnt="5">
        <dgm:presLayoutVars>
          <dgm:bulletEnabled val="1"/>
        </dgm:presLayoutVars>
      </dgm:prSet>
      <dgm:spPr/>
    </dgm:pt>
    <dgm:pt modelId="{69520598-3841-45A1-B6C3-6181C5EB2FD2}" type="pres">
      <dgm:prSet presAssocID="{14956411-C32F-4B11-9B58-C741E1B24E59}" presName="FiveNodes_3_text" presStyleLbl="node1" presStyleIdx="4" presStyleCnt="5">
        <dgm:presLayoutVars>
          <dgm:bulletEnabled val="1"/>
        </dgm:presLayoutVars>
      </dgm:prSet>
      <dgm:spPr/>
    </dgm:pt>
    <dgm:pt modelId="{751690AD-113C-4305-927E-E7272AD9260B}" type="pres">
      <dgm:prSet presAssocID="{14956411-C32F-4B11-9B58-C741E1B24E59}" presName="FiveNodes_4_text" presStyleLbl="node1" presStyleIdx="4" presStyleCnt="5">
        <dgm:presLayoutVars>
          <dgm:bulletEnabled val="1"/>
        </dgm:presLayoutVars>
      </dgm:prSet>
      <dgm:spPr/>
    </dgm:pt>
    <dgm:pt modelId="{A7F0B089-FD15-416D-AACE-0222F96EBD5E}" type="pres">
      <dgm:prSet presAssocID="{14956411-C32F-4B11-9B58-C741E1B24E59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F039FE07-AC57-4F26-A9E7-ACAF7CC97B03}" srcId="{14956411-C32F-4B11-9B58-C741E1B24E59}" destId="{FE517C20-C483-41F1-836F-4180E0BACF20}" srcOrd="3" destOrd="0" parTransId="{39A55ECE-55F1-4BB0-8F0F-7AA13CFE3F87}" sibTransId="{DBC560FD-29E3-4ED9-A3AD-9E9AA09C1BB5}"/>
    <dgm:cxn modelId="{D31BD015-4C04-49D5-83E9-6CC033B9883B}" type="presOf" srcId="{26B1FD39-023A-4E51-8C5B-63ECA98E3F3F}" destId="{A0A76178-30C9-4792-93A5-55C1DB3AA222}" srcOrd="0" destOrd="0" presId="urn:microsoft.com/office/officeart/2005/8/layout/vProcess5"/>
    <dgm:cxn modelId="{5B4A1A1E-109B-40E2-83C0-894BAA5A5ACB}" type="presOf" srcId="{FE517C20-C483-41F1-836F-4180E0BACF20}" destId="{751690AD-113C-4305-927E-E7272AD9260B}" srcOrd="1" destOrd="0" presId="urn:microsoft.com/office/officeart/2005/8/layout/vProcess5"/>
    <dgm:cxn modelId="{582A0524-D1AC-46A8-9ACC-FE809947F986}" type="presOf" srcId="{1D0C4DE2-48F8-4472-B74E-6C840F65A073}" destId="{181420FD-06AC-49A5-864C-9E030216C4C9}" srcOrd="0" destOrd="0" presId="urn:microsoft.com/office/officeart/2005/8/layout/vProcess5"/>
    <dgm:cxn modelId="{A4768C30-9357-49C1-8352-F61108A558EC}" type="presOf" srcId="{B9C0B4C5-9DFF-4DA1-B6A5-0D1D0CF73BE0}" destId="{2445FAF0-A300-4CD1-AC5C-7B945F048776}" srcOrd="0" destOrd="0" presId="urn:microsoft.com/office/officeart/2005/8/layout/vProcess5"/>
    <dgm:cxn modelId="{B6F59934-F3DB-4970-AD29-4C1DD9739A65}" srcId="{14956411-C32F-4B11-9B58-C741E1B24E59}" destId="{B9C0B4C5-9DFF-4DA1-B6A5-0D1D0CF73BE0}" srcOrd="0" destOrd="0" parTransId="{CC741DD7-16A5-45A5-8D05-4DBE1C72ABC1}" sibTransId="{7E8AB4C5-BB6D-4746-A85D-E5A7D589DD34}"/>
    <dgm:cxn modelId="{E3662C36-FDCB-46BC-9829-7196FB8C13D4}" type="presOf" srcId="{1D0C4DE2-48F8-4472-B74E-6C840F65A073}" destId="{A7F0B089-FD15-416D-AACE-0222F96EBD5E}" srcOrd="1" destOrd="0" presId="urn:microsoft.com/office/officeart/2005/8/layout/vProcess5"/>
    <dgm:cxn modelId="{E9F9DD47-9370-4AA9-9704-E3AEB004D1F8}" type="presOf" srcId="{7E8AB4C5-BB6D-4746-A85D-E5A7D589DD34}" destId="{4E7738DC-0A44-46CE-A744-CF534C16ABEA}" srcOrd="0" destOrd="0" presId="urn:microsoft.com/office/officeart/2005/8/layout/vProcess5"/>
    <dgm:cxn modelId="{0393D548-4B4C-4313-81B0-AE2E05782BBA}" type="presOf" srcId="{02675F46-3678-482A-A40C-DC9D5B0E81F1}" destId="{69520598-3841-45A1-B6C3-6181C5EB2FD2}" srcOrd="1" destOrd="0" presId="urn:microsoft.com/office/officeart/2005/8/layout/vProcess5"/>
    <dgm:cxn modelId="{EF96756A-9B0B-4A72-9C1B-7AD41DC894BB}" srcId="{14956411-C32F-4B11-9B58-C741E1B24E59}" destId="{26B1FD39-023A-4E51-8C5B-63ECA98E3F3F}" srcOrd="1" destOrd="0" parTransId="{4B0DDC5D-6351-43EA-9B5E-C6A97340F2C5}" sibTransId="{800E212A-B539-43A5-8C47-D029B2958E6D}"/>
    <dgm:cxn modelId="{7903765A-73C3-45F8-A591-875363294F28}" type="presOf" srcId="{800E212A-B539-43A5-8C47-D029B2958E6D}" destId="{9DAFC1F5-BB0B-4050-9B4C-293F55D77AC7}" srcOrd="0" destOrd="0" presId="urn:microsoft.com/office/officeart/2005/8/layout/vProcess5"/>
    <dgm:cxn modelId="{425B557C-4B6D-4506-AAB2-6075C2C6B0FE}" type="presOf" srcId="{DBC560FD-29E3-4ED9-A3AD-9E9AA09C1BB5}" destId="{554DAE30-A813-423E-A6B6-771FB18F9B74}" srcOrd="0" destOrd="0" presId="urn:microsoft.com/office/officeart/2005/8/layout/vProcess5"/>
    <dgm:cxn modelId="{D1097298-1117-4B19-823B-00772F37FB88}" type="presOf" srcId="{02675F46-3678-482A-A40C-DC9D5B0E81F1}" destId="{BE360AD7-6F25-4B5C-B273-C3062C161AD5}" srcOrd="0" destOrd="0" presId="urn:microsoft.com/office/officeart/2005/8/layout/vProcess5"/>
    <dgm:cxn modelId="{A817649A-C122-43DC-9FE0-07FE26FFCF2B}" type="presOf" srcId="{B9C0B4C5-9DFF-4DA1-B6A5-0D1D0CF73BE0}" destId="{B02C78E6-1383-4065-B867-5585F2A31E53}" srcOrd="1" destOrd="0" presId="urn:microsoft.com/office/officeart/2005/8/layout/vProcess5"/>
    <dgm:cxn modelId="{EDEF4AA2-6F32-496D-A207-00674944E4F9}" srcId="{14956411-C32F-4B11-9B58-C741E1B24E59}" destId="{1D0C4DE2-48F8-4472-B74E-6C840F65A073}" srcOrd="4" destOrd="0" parTransId="{D6FC5B89-FF1A-49CF-BCA9-9B851BD7F8D7}" sibTransId="{2E24E456-4464-456B-B6AC-C5AFF2457F2F}"/>
    <dgm:cxn modelId="{AECE66B8-BBFB-4F40-B2E1-70A9A6FFC7A6}" srcId="{14956411-C32F-4B11-9B58-C741E1B24E59}" destId="{02675F46-3678-482A-A40C-DC9D5B0E81F1}" srcOrd="2" destOrd="0" parTransId="{757A7E71-FC20-4DD7-A848-1D9A365C60F5}" sibTransId="{3A70E23B-5382-48AC-8DB6-D32E72118DA3}"/>
    <dgm:cxn modelId="{6C025EC0-1AD9-48FC-BC1D-5D6493A8A03A}" type="presOf" srcId="{14956411-C32F-4B11-9B58-C741E1B24E59}" destId="{561E4377-3F28-4400-B699-50A4366AA156}" srcOrd="0" destOrd="0" presId="urn:microsoft.com/office/officeart/2005/8/layout/vProcess5"/>
    <dgm:cxn modelId="{8DB5C0D4-4FA2-4F98-A5A9-A5F90902EA54}" type="presOf" srcId="{3A70E23B-5382-48AC-8DB6-D32E72118DA3}" destId="{AB14639D-16CE-4321-B808-7922A4DBAF9C}" srcOrd="0" destOrd="0" presId="urn:microsoft.com/office/officeart/2005/8/layout/vProcess5"/>
    <dgm:cxn modelId="{23D1ACDF-066C-4F25-A5AD-79D964D12F8A}" type="presOf" srcId="{FE517C20-C483-41F1-836F-4180E0BACF20}" destId="{DEF24A9B-D543-447D-9462-2EFE65E13366}" srcOrd="0" destOrd="0" presId="urn:microsoft.com/office/officeart/2005/8/layout/vProcess5"/>
    <dgm:cxn modelId="{3E9608F8-6AAB-4C67-A2FA-779979707485}" type="presOf" srcId="{26B1FD39-023A-4E51-8C5B-63ECA98E3F3F}" destId="{BE9F9BE0-7D65-4984-8697-5D45C2DBD635}" srcOrd="1" destOrd="0" presId="urn:microsoft.com/office/officeart/2005/8/layout/vProcess5"/>
    <dgm:cxn modelId="{9CC81080-E0DE-463D-B830-6D2936C4B917}" type="presParOf" srcId="{561E4377-3F28-4400-B699-50A4366AA156}" destId="{9EC319DE-8CEA-4B43-88AE-642BDA0575AF}" srcOrd="0" destOrd="0" presId="urn:microsoft.com/office/officeart/2005/8/layout/vProcess5"/>
    <dgm:cxn modelId="{A20FF148-32A4-481C-95B4-8DF2A2CF8DF6}" type="presParOf" srcId="{561E4377-3F28-4400-B699-50A4366AA156}" destId="{2445FAF0-A300-4CD1-AC5C-7B945F048776}" srcOrd="1" destOrd="0" presId="urn:microsoft.com/office/officeart/2005/8/layout/vProcess5"/>
    <dgm:cxn modelId="{42A85E82-EDCC-46D4-B9E3-3B09A8FAEB68}" type="presParOf" srcId="{561E4377-3F28-4400-B699-50A4366AA156}" destId="{A0A76178-30C9-4792-93A5-55C1DB3AA222}" srcOrd="2" destOrd="0" presId="urn:microsoft.com/office/officeart/2005/8/layout/vProcess5"/>
    <dgm:cxn modelId="{A0C70447-2F0D-4160-8838-9825F18956AE}" type="presParOf" srcId="{561E4377-3F28-4400-B699-50A4366AA156}" destId="{BE360AD7-6F25-4B5C-B273-C3062C161AD5}" srcOrd="3" destOrd="0" presId="urn:microsoft.com/office/officeart/2005/8/layout/vProcess5"/>
    <dgm:cxn modelId="{542ADDA0-A1FB-46D5-AFE4-6D4061057785}" type="presParOf" srcId="{561E4377-3F28-4400-B699-50A4366AA156}" destId="{DEF24A9B-D543-447D-9462-2EFE65E13366}" srcOrd="4" destOrd="0" presId="urn:microsoft.com/office/officeart/2005/8/layout/vProcess5"/>
    <dgm:cxn modelId="{F550EA42-814C-476B-B57B-2D4F10AC010A}" type="presParOf" srcId="{561E4377-3F28-4400-B699-50A4366AA156}" destId="{181420FD-06AC-49A5-864C-9E030216C4C9}" srcOrd="5" destOrd="0" presId="urn:microsoft.com/office/officeart/2005/8/layout/vProcess5"/>
    <dgm:cxn modelId="{8093A56F-D32C-4D15-975F-F2F92C4419D0}" type="presParOf" srcId="{561E4377-3F28-4400-B699-50A4366AA156}" destId="{4E7738DC-0A44-46CE-A744-CF534C16ABEA}" srcOrd="6" destOrd="0" presId="urn:microsoft.com/office/officeart/2005/8/layout/vProcess5"/>
    <dgm:cxn modelId="{E09C4929-5659-43DA-8D63-483438B0A707}" type="presParOf" srcId="{561E4377-3F28-4400-B699-50A4366AA156}" destId="{9DAFC1F5-BB0B-4050-9B4C-293F55D77AC7}" srcOrd="7" destOrd="0" presId="urn:microsoft.com/office/officeart/2005/8/layout/vProcess5"/>
    <dgm:cxn modelId="{953F98D8-E4AF-49B4-99D4-ED3A0307E08A}" type="presParOf" srcId="{561E4377-3F28-4400-B699-50A4366AA156}" destId="{AB14639D-16CE-4321-B808-7922A4DBAF9C}" srcOrd="8" destOrd="0" presId="urn:microsoft.com/office/officeart/2005/8/layout/vProcess5"/>
    <dgm:cxn modelId="{3DD10637-9916-428C-824E-16AAFAD94A09}" type="presParOf" srcId="{561E4377-3F28-4400-B699-50A4366AA156}" destId="{554DAE30-A813-423E-A6B6-771FB18F9B74}" srcOrd="9" destOrd="0" presId="urn:microsoft.com/office/officeart/2005/8/layout/vProcess5"/>
    <dgm:cxn modelId="{9E79EB57-4501-4B49-9CDD-FED8E237AC50}" type="presParOf" srcId="{561E4377-3F28-4400-B699-50A4366AA156}" destId="{B02C78E6-1383-4065-B867-5585F2A31E53}" srcOrd="10" destOrd="0" presId="urn:microsoft.com/office/officeart/2005/8/layout/vProcess5"/>
    <dgm:cxn modelId="{3FAB2B97-5070-429D-9654-D9382BFF9B0E}" type="presParOf" srcId="{561E4377-3F28-4400-B699-50A4366AA156}" destId="{BE9F9BE0-7D65-4984-8697-5D45C2DBD635}" srcOrd="11" destOrd="0" presId="urn:microsoft.com/office/officeart/2005/8/layout/vProcess5"/>
    <dgm:cxn modelId="{563980D1-FD44-4159-B075-A698A32597CD}" type="presParOf" srcId="{561E4377-3F28-4400-B699-50A4366AA156}" destId="{69520598-3841-45A1-B6C3-6181C5EB2FD2}" srcOrd="12" destOrd="0" presId="urn:microsoft.com/office/officeart/2005/8/layout/vProcess5"/>
    <dgm:cxn modelId="{EAC11222-4910-4BD0-9A5B-1A0ADEEF060D}" type="presParOf" srcId="{561E4377-3F28-4400-B699-50A4366AA156}" destId="{751690AD-113C-4305-927E-E7272AD9260B}" srcOrd="13" destOrd="0" presId="urn:microsoft.com/office/officeart/2005/8/layout/vProcess5"/>
    <dgm:cxn modelId="{6AA0D92F-CBF4-4BB8-81B4-E4D8D4963299}" type="presParOf" srcId="{561E4377-3F28-4400-B699-50A4366AA156}" destId="{A7F0B089-FD15-416D-AACE-0222F96EBD5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956411-C32F-4B11-9B58-C741E1B24E59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9C0B4C5-9DFF-4DA1-B6A5-0D1D0CF73BE0}">
      <dgm:prSet custT="1"/>
      <dgm:spPr/>
      <dgm:t>
        <a:bodyPr/>
        <a:lstStyle/>
        <a:p>
          <a:r>
            <a:rPr lang="en-CA" sz="4000" b="1" dirty="0"/>
            <a:t>	H. The Son (Heir) </a:t>
          </a:r>
          <a:endParaRPr lang="en-US" sz="4000" dirty="0"/>
        </a:p>
      </dgm:t>
    </dgm:pt>
    <dgm:pt modelId="{CC741DD7-16A5-45A5-8D05-4DBE1C72ABC1}" type="parTrans" cxnId="{B6F59934-F3DB-4970-AD29-4C1DD9739A65}">
      <dgm:prSet/>
      <dgm:spPr/>
      <dgm:t>
        <a:bodyPr/>
        <a:lstStyle/>
        <a:p>
          <a:endParaRPr lang="en-US"/>
        </a:p>
      </dgm:t>
    </dgm:pt>
    <dgm:pt modelId="{7E8AB4C5-BB6D-4746-A85D-E5A7D589DD34}" type="sibTrans" cxnId="{B6F59934-F3DB-4970-AD29-4C1DD9739A65}">
      <dgm:prSet/>
      <dgm:spPr/>
      <dgm:t>
        <a:bodyPr/>
        <a:lstStyle/>
        <a:p>
          <a:endParaRPr lang="en-US"/>
        </a:p>
      </dgm:t>
    </dgm:pt>
    <dgm:pt modelId="{26B1FD39-023A-4E51-8C5B-63ECA98E3F3F}">
      <dgm:prSet custT="1"/>
      <dgm:spPr/>
      <dgm:t>
        <a:bodyPr/>
        <a:lstStyle/>
        <a:p>
          <a:r>
            <a:rPr lang="en-US" sz="2000" b="1" dirty="0"/>
            <a:t>"This man was handed over to you by God’s</a:t>
          </a:r>
        </a:p>
        <a:p>
          <a:r>
            <a:rPr lang="en-US" sz="2000" b="1" dirty="0"/>
            <a:t>set purpose and foreknowledge; and you, with the help of wicked men, put him to death by nailing him to the cross."</a:t>
          </a:r>
          <a:endParaRPr lang="en-CA" sz="2000" b="1" dirty="0"/>
        </a:p>
        <a:p>
          <a:r>
            <a:rPr lang="en-CA" sz="2000" b="1" dirty="0"/>
            <a:t>				Acts 2:23</a:t>
          </a:r>
          <a:endParaRPr lang="en-US" sz="2000" dirty="0"/>
        </a:p>
      </dgm:t>
    </dgm:pt>
    <dgm:pt modelId="{4B0DDC5D-6351-43EA-9B5E-C6A97340F2C5}" type="parTrans" cxnId="{EF96756A-9B0B-4A72-9C1B-7AD41DC894BB}">
      <dgm:prSet/>
      <dgm:spPr/>
      <dgm:t>
        <a:bodyPr/>
        <a:lstStyle/>
        <a:p>
          <a:endParaRPr lang="en-US"/>
        </a:p>
      </dgm:t>
    </dgm:pt>
    <dgm:pt modelId="{800E212A-B539-43A5-8C47-D029B2958E6D}" type="sibTrans" cxnId="{EF96756A-9B0B-4A72-9C1B-7AD41DC894BB}">
      <dgm:prSet/>
      <dgm:spPr/>
      <dgm:t>
        <a:bodyPr/>
        <a:lstStyle/>
        <a:p>
          <a:endParaRPr lang="en-US"/>
        </a:p>
      </dgm:t>
    </dgm:pt>
    <dgm:pt modelId="{9F341893-21F3-472F-A060-72A5AA2094FE}" type="pres">
      <dgm:prSet presAssocID="{14956411-C32F-4B11-9B58-C741E1B24E59}" presName="outerComposite" presStyleCnt="0">
        <dgm:presLayoutVars>
          <dgm:chMax val="5"/>
          <dgm:dir/>
          <dgm:resizeHandles val="exact"/>
        </dgm:presLayoutVars>
      </dgm:prSet>
      <dgm:spPr/>
    </dgm:pt>
    <dgm:pt modelId="{6101B27E-BCE4-4AAB-A055-48843B0EADAC}" type="pres">
      <dgm:prSet presAssocID="{14956411-C32F-4B11-9B58-C741E1B24E59}" presName="dummyMaxCanvas" presStyleCnt="0">
        <dgm:presLayoutVars/>
      </dgm:prSet>
      <dgm:spPr/>
    </dgm:pt>
    <dgm:pt modelId="{059BE081-2FF9-46E1-9B63-FA6CFA0210FB}" type="pres">
      <dgm:prSet presAssocID="{14956411-C32F-4B11-9B58-C741E1B24E59}" presName="TwoNodes_1" presStyleLbl="node1" presStyleIdx="0" presStyleCnt="2" custScaleY="48992" custLinFactNeighborX="-9" custLinFactNeighborY="-13613">
        <dgm:presLayoutVars>
          <dgm:bulletEnabled val="1"/>
        </dgm:presLayoutVars>
      </dgm:prSet>
      <dgm:spPr/>
    </dgm:pt>
    <dgm:pt modelId="{6DBE934A-9189-47E1-8574-C347F593638D}" type="pres">
      <dgm:prSet presAssocID="{14956411-C32F-4B11-9B58-C741E1B24E59}" presName="TwoNodes_2" presStyleLbl="node1" presStyleIdx="1" presStyleCnt="2" custScaleX="114268" custScaleY="153049" custLinFactNeighborX="-1326" custLinFactNeighborY="-12020">
        <dgm:presLayoutVars>
          <dgm:bulletEnabled val="1"/>
        </dgm:presLayoutVars>
      </dgm:prSet>
      <dgm:spPr/>
    </dgm:pt>
    <dgm:pt modelId="{DA6637BC-5CA8-43BE-B077-713843487AFC}" type="pres">
      <dgm:prSet presAssocID="{14956411-C32F-4B11-9B58-C741E1B24E59}" presName="TwoConn_1-2" presStyleLbl="fgAccFollowNode1" presStyleIdx="0" presStyleCnt="1">
        <dgm:presLayoutVars>
          <dgm:bulletEnabled val="1"/>
        </dgm:presLayoutVars>
      </dgm:prSet>
      <dgm:spPr/>
    </dgm:pt>
    <dgm:pt modelId="{17C6C09A-EEE9-42D3-83A6-7903227854DC}" type="pres">
      <dgm:prSet presAssocID="{14956411-C32F-4B11-9B58-C741E1B24E59}" presName="TwoNodes_1_text" presStyleLbl="node1" presStyleIdx="1" presStyleCnt="2">
        <dgm:presLayoutVars>
          <dgm:bulletEnabled val="1"/>
        </dgm:presLayoutVars>
      </dgm:prSet>
      <dgm:spPr/>
    </dgm:pt>
    <dgm:pt modelId="{D7E62B11-87D1-4D40-8CCE-34FDE6D916EC}" type="pres">
      <dgm:prSet presAssocID="{14956411-C32F-4B11-9B58-C741E1B24E59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7624AF01-6152-4A34-BDAD-99C69D6A44F7}" type="presOf" srcId="{14956411-C32F-4B11-9B58-C741E1B24E59}" destId="{9F341893-21F3-472F-A060-72A5AA2094FE}" srcOrd="0" destOrd="0" presId="urn:microsoft.com/office/officeart/2005/8/layout/vProcess5"/>
    <dgm:cxn modelId="{C2974A05-0AAA-46D7-8101-D01B0EED0FC9}" type="presOf" srcId="{B9C0B4C5-9DFF-4DA1-B6A5-0D1D0CF73BE0}" destId="{059BE081-2FF9-46E1-9B63-FA6CFA0210FB}" srcOrd="0" destOrd="0" presId="urn:microsoft.com/office/officeart/2005/8/layout/vProcess5"/>
    <dgm:cxn modelId="{C4960824-DF50-4908-9B58-75CA519F488C}" type="presOf" srcId="{26B1FD39-023A-4E51-8C5B-63ECA98E3F3F}" destId="{6DBE934A-9189-47E1-8574-C347F593638D}" srcOrd="0" destOrd="0" presId="urn:microsoft.com/office/officeart/2005/8/layout/vProcess5"/>
    <dgm:cxn modelId="{B6F59934-F3DB-4970-AD29-4C1DD9739A65}" srcId="{14956411-C32F-4B11-9B58-C741E1B24E59}" destId="{B9C0B4C5-9DFF-4DA1-B6A5-0D1D0CF73BE0}" srcOrd="0" destOrd="0" parTransId="{CC741DD7-16A5-45A5-8D05-4DBE1C72ABC1}" sibTransId="{7E8AB4C5-BB6D-4746-A85D-E5A7D589DD34}"/>
    <dgm:cxn modelId="{EF96756A-9B0B-4A72-9C1B-7AD41DC894BB}" srcId="{14956411-C32F-4B11-9B58-C741E1B24E59}" destId="{26B1FD39-023A-4E51-8C5B-63ECA98E3F3F}" srcOrd="1" destOrd="0" parTransId="{4B0DDC5D-6351-43EA-9B5E-C6A97340F2C5}" sibTransId="{800E212A-B539-43A5-8C47-D029B2958E6D}"/>
    <dgm:cxn modelId="{EF46DF90-1D52-462F-BA87-7669538DE141}" type="presOf" srcId="{B9C0B4C5-9DFF-4DA1-B6A5-0D1D0CF73BE0}" destId="{17C6C09A-EEE9-42D3-83A6-7903227854DC}" srcOrd="1" destOrd="0" presId="urn:microsoft.com/office/officeart/2005/8/layout/vProcess5"/>
    <dgm:cxn modelId="{726EBEED-8523-49A8-88D8-C3D07AF487C7}" type="presOf" srcId="{7E8AB4C5-BB6D-4746-A85D-E5A7D589DD34}" destId="{DA6637BC-5CA8-43BE-B077-713843487AFC}" srcOrd="0" destOrd="0" presId="urn:microsoft.com/office/officeart/2005/8/layout/vProcess5"/>
    <dgm:cxn modelId="{F776C2FE-5092-4423-A711-B78D76D9A206}" type="presOf" srcId="{26B1FD39-023A-4E51-8C5B-63ECA98E3F3F}" destId="{D7E62B11-87D1-4D40-8CCE-34FDE6D916EC}" srcOrd="1" destOrd="0" presId="urn:microsoft.com/office/officeart/2005/8/layout/vProcess5"/>
    <dgm:cxn modelId="{7D523D51-71BD-4F35-B7F7-D72C50D05547}" type="presParOf" srcId="{9F341893-21F3-472F-A060-72A5AA2094FE}" destId="{6101B27E-BCE4-4AAB-A055-48843B0EADAC}" srcOrd="0" destOrd="0" presId="urn:microsoft.com/office/officeart/2005/8/layout/vProcess5"/>
    <dgm:cxn modelId="{D1834EB3-6105-484D-A347-27F679A73BCC}" type="presParOf" srcId="{9F341893-21F3-472F-A060-72A5AA2094FE}" destId="{059BE081-2FF9-46E1-9B63-FA6CFA0210FB}" srcOrd="1" destOrd="0" presId="urn:microsoft.com/office/officeart/2005/8/layout/vProcess5"/>
    <dgm:cxn modelId="{6C96EA7F-2FBD-440D-8B3F-ABCD207C994E}" type="presParOf" srcId="{9F341893-21F3-472F-A060-72A5AA2094FE}" destId="{6DBE934A-9189-47E1-8574-C347F593638D}" srcOrd="2" destOrd="0" presId="urn:microsoft.com/office/officeart/2005/8/layout/vProcess5"/>
    <dgm:cxn modelId="{7E4AF3E8-400D-47F6-90EE-C739FC545BC9}" type="presParOf" srcId="{9F341893-21F3-472F-A060-72A5AA2094FE}" destId="{DA6637BC-5CA8-43BE-B077-713843487AFC}" srcOrd="3" destOrd="0" presId="urn:microsoft.com/office/officeart/2005/8/layout/vProcess5"/>
    <dgm:cxn modelId="{DF59F402-8272-4D0D-9143-CBF7A0ED7DCA}" type="presParOf" srcId="{9F341893-21F3-472F-A060-72A5AA2094FE}" destId="{17C6C09A-EEE9-42D3-83A6-7903227854DC}" srcOrd="4" destOrd="0" presId="urn:microsoft.com/office/officeart/2005/8/layout/vProcess5"/>
    <dgm:cxn modelId="{EA758426-81B0-4F10-A1A4-97409633988D}" type="presParOf" srcId="{9F341893-21F3-472F-A060-72A5AA2094FE}" destId="{D7E62B11-87D1-4D40-8CCE-34FDE6D916EC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956411-C32F-4B11-9B58-C741E1B24E5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C0B4C5-9DFF-4DA1-B6A5-0D1D0CF73BE0}">
      <dgm:prSet/>
      <dgm:spPr/>
      <dgm:t>
        <a:bodyPr/>
        <a:lstStyle/>
        <a:p>
          <a:r>
            <a:rPr lang="en-CA" b="1" dirty="0"/>
            <a:t>I. The Sentence</a:t>
          </a:r>
        </a:p>
        <a:p>
          <a:endParaRPr lang="en-US" dirty="0"/>
        </a:p>
      </dgm:t>
    </dgm:pt>
    <dgm:pt modelId="{CC741DD7-16A5-45A5-8D05-4DBE1C72ABC1}" type="parTrans" cxnId="{B6F59934-F3DB-4970-AD29-4C1DD9739A65}">
      <dgm:prSet/>
      <dgm:spPr/>
      <dgm:t>
        <a:bodyPr/>
        <a:lstStyle/>
        <a:p>
          <a:endParaRPr lang="en-US"/>
        </a:p>
      </dgm:t>
    </dgm:pt>
    <dgm:pt modelId="{7E8AB4C5-BB6D-4746-A85D-E5A7D589DD34}" type="sibTrans" cxnId="{B6F59934-F3DB-4970-AD29-4C1DD9739A65}">
      <dgm:prSet/>
      <dgm:spPr/>
      <dgm:t>
        <a:bodyPr/>
        <a:lstStyle/>
        <a:p>
          <a:endParaRPr lang="en-US"/>
        </a:p>
      </dgm:t>
    </dgm:pt>
    <dgm:pt modelId="{26B1FD39-023A-4E51-8C5B-63ECA98E3F3F}">
      <dgm:prSet/>
      <dgm:spPr/>
      <dgm:t>
        <a:bodyPr/>
        <a:lstStyle/>
        <a:p>
          <a:r>
            <a:rPr lang="en-US" b="1" dirty="0"/>
            <a:t>God used the Roman armies to tear the vineyard from the husbandmen. He gave it to the Church. It is now OUR responsibility </a:t>
          </a:r>
          <a:endParaRPr lang="en-US" dirty="0"/>
        </a:p>
      </dgm:t>
    </dgm:pt>
    <dgm:pt modelId="{4B0DDC5D-6351-43EA-9B5E-C6A97340F2C5}" type="parTrans" cxnId="{EF96756A-9B0B-4A72-9C1B-7AD41DC894BB}">
      <dgm:prSet/>
      <dgm:spPr/>
      <dgm:t>
        <a:bodyPr/>
        <a:lstStyle/>
        <a:p>
          <a:endParaRPr lang="en-US"/>
        </a:p>
      </dgm:t>
    </dgm:pt>
    <dgm:pt modelId="{800E212A-B539-43A5-8C47-D029B2958E6D}" type="sibTrans" cxnId="{EF96756A-9B0B-4A72-9C1B-7AD41DC894BB}">
      <dgm:prSet/>
      <dgm:spPr/>
      <dgm:t>
        <a:bodyPr/>
        <a:lstStyle/>
        <a:p>
          <a:endParaRPr lang="en-US"/>
        </a:p>
      </dgm:t>
    </dgm:pt>
    <dgm:pt modelId="{6E478948-2998-497E-8B1D-160F3DA9EF77}" type="pres">
      <dgm:prSet presAssocID="{14956411-C32F-4B11-9B58-C741E1B24E5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CEF5BC9-5172-422F-A5E1-139D98C1E808}" type="pres">
      <dgm:prSet presAssocID="{B9C0B4C5-9DFF-4DA1-B6A5-0D1D0CF73BE0}" presName="hierRoot1" presStyleCnt="0"/>
      <dgm:spPr/>
    </dgm:pt>
    <dgm:pt modelId="{EFF4B729-A32B-49F8-AAF3-97DF86E6B9D2}" type="pres">
      <dgm:prSet presAssocID="{B9C0B4C5-9DFF-4DA1-B6A5-0D1D0CF73BE0}" presName="composite" presStyleCnt="0"/>
      <dgm:spPr/>
    </dgm:pt>
    <dgm:pt modelId="{793944D6-400A-4A92-8402-A507B32692ED}" type="pres">
      <dgm:prSet presAssocID="{B9C0B4C5-9DFF-4DA1-B6A5-0D1D0CF73BE0}" presName="background" presStyleLbl="node0" presStyleIdx="0" presStyleCnt="2"/>
      <dgm:spPr/>
    </dgm:pt>
    <dgm:pt modelId="{8D50AFE8-164C-4414-A6A1-5A37C2887878}" type="pres">
      <dgm:prSet presAssocID="{B9C0B4C5-9DFF-4DA1-B6A5-0D1D0CF73BE0}" presName="text" presStyleLbl="fgAcc0" presStyleIdx="0" presStyleCnt="2">
        <dgm:presLayoutVars>
          <dgm:chPref val="3"/>
        </dgm:presLayoutVars>
      </dgm:prSet>
      <dgm:spPr/>
    </dgm:pt>
    <dgm:pt modelId="{5ACAFFE5-8128-492F-96A3-4EC952AADED8}" type="pres">
      <dgm:prSet presAssocID="{B9C0B4C5-9DFF-4DA1-B6A5-0D1D0CF73BE0}" presName="hierChild2" presStyleCnt="0"/>
      <dgm:spPr/>
    </dgm:pt>
    <dgm:pt modelId="{CBE06497-6B00-4EE2-8FFF-43A072EA2A98}" type="pres">
      <dgm:prSet presAssocID="{26B1FD39-023A-4E51-8C5B-63ECA98E3F3F}" presName="hierRoot1" presStyleCnt="0"/>
      <dgm:spPr/>
    </dgm:pt>
    <dgm:pt modelId="{55742AAA-17A8-4D6A-972F-CBB12BBF5611}" type="pres">
      <dgm:prSet presAssocID="{26B1FD39-023A-4E51-8C5B-63ECA98E3F3F}" presName="composite" presStyleCnt="0"/>
      <dgm:spPr/>
    </dgm:pt>
    <dgm:pt modelId="{E3E3C17D-2A38-4745-8EE0-0AC07880672C}" type="pres">
      <dgm:prSet presAssocID="{26B1FD39-023A-4E51-8C5B-63ECA98E3F3F}" presName="background" presStyleLbl="node0" presStyleIdx="1" presStyleCnt="2"/>
      <dgm:spPr/>
    </dgm:pt>
    <dgm:pt modelId="{DC00E53A-E518-4C79-91B9-A8EE7F5BB72B}" type="pres">
      <dgm:prSet presAssocID="{26B1FD39-023A-4E51-8C5B-63ECA98E3F3F}" presName="text" presStyleLbl="fgAcc0" presStyleIdx="1" presStyleCnt="2">
        <dgm:presLayoutVars>
          <dgm:chPref val="3"/>
        </dgm:presLayoutVars>
      </dgm:prSet>
      <dgm:spPr/>
    </dgm:pt>
    <dgm:pt modelId="{03FFD94B-8FC7-46EF-8802-3E3D90A7BF90}" type="pres">
      <dgm:prSet presAssocID="{26B1FD39-023A-4E51-8C5B-63ECA98E3F3F}" presName="hierChild2" presStyleCnt="0"/>
      <dgm:spPr/>
    </dgm:pt>
  </dgm:ptLst>
  <dgm:cxnLst>
    <dgm:cxn modelId="{B6F59934-F3DB-4970-AD29-4C1DD9739A65}" srcId="{14956411-C32F-4B11-9B58-C741E1B24E59}" destId="{B9C0B4C5-9DFF-4DA1-B6A5-0D1D0CF73BE0}" srcOrd="0" destOrd="0" parTransId="{CC741DD7-16A5-45A5-8D05-4DBE1C72ABC1}" sibTransId="{7E8AB4C5-BB6D-4746-A85D-E5A7D589DD34}"/>
    <dgm:cxn modelId="{D4FA6935-C637-4F56-AB97-3632D1CE5176}" type="presOf" srcId="{B9C0B4C5-9DFF-4DA1-B6A5-0D1D0CF73BE0}" destId="{8D50AFE8-164C-4414-A6A1-5A37C2887878}" srcOrd="0" destOrd="0" presId="urn:microsoft.com/office/officeart/2005/8/layout/hierarchy1"/>
    <dgm:cxn modelId="{5FA22537-6BFC-4B7C-ADC4-14BBFA1D7E05}" type="presOf" srcId="{26B1FD39-023A-4E51-8C5B-63ECA98E3F3F}" destId="{DC00E53A-E518-4C79-91B9-A8EE7F5BB72B}" srcOrd="0" destOrd="0" presId="urn:microsoft.com/office/officeart/2005/8/layout/hierarchy1"/>
    <dgm:cxn modelId="{EF96756A-9B0B-4A72-9C1B-7AD41DC894BB}" srcId="{14956411-C32F-4B11-9B58-C741E1B24E59}" destId="{26B1FD39-023A-4E51-8C5B-63ECA98E3F3F}" srcOrd="1" destOrd="0" parTransId="{4B0DDC5D-6351-43EA-9B5E-C6A97340F2C5}" sibTransId="{800E212A-B539-43A5-8C47-D029B2958E6D}"/>
    <dgm:cxn modelId="{EB33DA87-FA6C-4D90-820A-4953D4A7E823}" type="presOf" srcId="{14956411-C32F-4B11-9B58-C741E1B24E59}" destId="{6E478948-2998-497E-8B1D-160F3DA9EF77}" srcOrd="0" destOrd="0" presId="urn:microsoft.com/office/officeart/2005/8/layout/hierarchy1"/>
    <dgm:cxn modelId="{1767F0C9-5243-421F-BADD-38A8D0CAE463}" type="presParOf" srcId="{6E478948-2998-497E-8B1D-160F3DA9EF77}" destId="{3CEF5BC9-5172-422F-A5E1-139D98C1E808}" srcOrd="0" destOrd="0" presId="urn:microsoft.com/office/officeart/2005/8/layout/hierarchy1"/>
    <dgm:cxn modelId="{995C7466-AD3D-4ADE-930B-F4A40CA24B47}" type="presParOf" srcId="{3CEF5BC9-5172-422F-A5E1-139D98C1E808}" destId="{EFF4B729-A32B-49F8-AAF3-97DF86E6B9D2}" srcOrd="0" destOrd="0" presId="urn:microsoft.com/office/officeart/2005/8/layout/hierarchy1"/>
    <dgm:cxn modelId="{A4D6620B-697D-4C21-AE57-7047AE0748C7}" type="presParOf" srcId="{EFF4B729-A32B-49F8-AAF3-97DF86E6B9D2}" destId="{793944D6-400A-4A92-8402-A507B32692ED}" srcOrd="0" destOrd="0" presId="urn:microsoft.com/office/officeart/2005/8/layout/hierarchy1"/>
    <dgm:cxn modelId="{C19569E3-E3D1-4DBD-BDE9-D71A3E2CC2CB}" type="presParOf" srcId="{EFF4B729-A32B-49F8-AAF3-97DF86E6B9D2}" destId="{8D50AFE8-164C-4414-A6A1-5A37C2887878}" srcOrd="1" destOrd="0" presId="urn:microsoft.com/office/officeart/2005/8/layout/hierarchy1"/>
    <dgm:cxn modelId="{640EE471-5CB6-4F66-AE28-C4801ED2B97E}" type="presParOf" srcId="{3CEF5BC9-5172-422F-A5E1-139D98C1E808}" destId="{5ACAFFE5-8128-492F-96A3-4EC952AADED8}" srcOrd="1" destOrd="0" presId="urn:microsoft.com/office/officeart/2005/8/layout/hierarchy1"/>
    <dgm:cxn modelId="{E12A411E-BEED-4F60-919F-72C8E3198346}" type="presParOf" srcId="{6E478948-2998-497E-8B1D-160F3DA9EF77}" destId="{CBE06497-6B00-4EE2-8FFF-43A072EA2A98}" srcOrd="1" destOrd="0" presId="urn:microsoft.com/office/officeart/2005/8/layout/hierarchy1"/>
    <dgm:cxn modelId="{05C6B429-53DE-4D9D-A8BD-C0AB8D4E1C60}" type="presParOf" srcId="{CBE06497-6B00-4EE2-8FFF-43A072EA2A98}" destId="{55742AAA-17A8-4D6A-972F-CBB12BBF5611}" srcOrd="0" destOrd="0" presId="urn:microsoft.com/office/officeart/2005/8/layout/hierarchy1"/>
    <dgm:cxn modelId="{114FEBAB-F4AF-481E-8733-AEE1A85A55E7}" type="presParOf" srcId="{55742AAA-17A8-4D6A-972F-CBB12BBF5611}" destId="{E3E3C17D-2A38-4745-8EE0-0AC07880672C}" srcOrd="0" destOrd="0" presId="urn:microsoft.com/office/officeart/2005/8/layout/hierarchy1"/>
    <dgm:cxn modelId="{A7C1CE52-70BD-40F2-B6A8-9D3C0FD3F8C5}" type="presParOf" srcId="{55742AAA-17A8-4D6A-972F-CBB12BBF5611}" destId="{DC00E53A-E518-4C79-91B9-A8EE7F5BB72B}" srcOrd="1" destOrd="0" presId="urn:microsoft.com/office/officeart/2005/8/layout/hierarchy1"/>
    <dgm:cxn modelId="{18A29A52-418B-45CF-AB14-8090A51A92A0}" type="presParOf" srcId="{CBE06497-6B00-4EE2-8FFF-43A072EA2A98}" destId="{03FFD94B-8FC7-46EF-8802-3E3D90A7BF9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5FAF0-A300-4CD1-AC5C-7B945F048776}">
      <dsp:nvSpPr>
        <dsp:cNvPr id="0" name=""/>
        <dsp:cNvSpPr/>
      </dsp:nvSpPr>
      <dsp:spPr>
        <a:xfrm>
          <a:off x="0" y="0"/>
          <a:ext cx="8339593" cy="64779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b="1" kern="1200"/>
            <a:t>C. The Wall (Hedge)</a:t>
          </a:r>
          <a:endParaRPr lang="en-US" sz="2900" kern="1200"/>
        </a:p>
      </dsp:txBody>
      <dsp:txXfrm>
        <a:off x="18973" y="18973"/>
        <a:ext cx="7564780" cy="609849"/>
      </dsp:txXfrm>
    </dsp:sp>
    <dsp:sp modelId="{A0A76178-30C9-4792-93A5-55C1DB3AA222}">
      <dsp:nvSpPr>
        <dsp:cNvPr id="0" name=""/>
        <dsp:cNvSpPr/>
      </dsp:nvSpPr>
      <dsp:spPr>
        <a:xfrm>
          <a:off x="622761" y="737766"/>
          <a:ext cx="8339593" cy="647795"/>
        </a:xfrm>
        <a:prstGeom prst="roundRect">
          <a:avLst>
            <a:gd name="adj" fmla="val 10000"/>
          </a:avLst>
        </a:prstGeom>
        <a:solidFill>
          <a:schemeClr val="accent2">
            <a:hueOff val="1385580"/>
            <a:satOff val="-238"/>
            <a:lumOff val="-2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b="1" kern="1200"/>
            <a:t>D. The Tower</a:t>
          </a:r>
          <a:endParaRPr lang="en-US" sz="2900" kern="1200"/>
        </a:p>
      </dsp:txBody>
      <dsp:txXfrm>
        <a:off x="641734" y="756739"/>
        <a:ext cx="7257818" cy="609849"/>
      </dsp:txXfrm>
    </dsp:sp>
    <dsp:sp modelId="{BE360AD7-6F25-4B5C-B273-C3062C161AD5}">
      <dsp:nvSpPr>
        <dsp:cNvPr id="0" name=""/>
        <dsp:cNvSpPr/>
      </dsp:nvSpPr>
      <dsp:spPr>
        <a:xfrm>
          <a:off x="1245523" y="1475533"/>
          <a:ext cx="8339593" cy="647795"/>
        </a:xfrm>
        <a:prstGeom prst="roundRect">
          <a:avLst>
            <a:gd name="adj" fmla="val 10000"/>
          </a:avLst>
        </a:prstGeom>
        <a:solidFill>
          <a:schemeClr val="accent2">
            <a:hueOff val="2771159"/>
            <a:satOff val="-477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b="1" kern="1200"/>
            <a:t>E. The Winepress</a:t>
          </a:r>
          <a:endParaRPr lang="en-US" sz="2900" kern="1200"/>
        </a:p>
      </dsp:txBody>
      <dsp:txXfrm>
        <a:off x="1264496" y="1494506"/>
        <a:ext cx="7257818" cy="609849"/>
      </dsp:txXfrm>
    </dsp:sp>
    <dsp:sp modelId="{DEF24A9B-D543-447D-9462-2EFE65E13366}">
      <dsp:nvSpPr>
        <dsp:cNvPr id="0" name=""/>
        <dsp:cNvSpPr/>
      </dsp:nvSpPr>
      <dsp:spPr>
        <a:xfrm>
          <a:off x="1868285" y="2213300"/>
          <a:ext cx="8339593" cy="647795"/>
        </a:xfrm>
        <a:prstGeom prst="roundRect">
          <a:avLst>
            <a:gd name="adj" fmla="val 10000"/>
          </a:avLst>
        </a:prstGeom>
        <a:solidFill>
          <a:schemeClr val="accent2">
            <a:hueOff val="4156739"/>
            <a:satOff val="-715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b="1" kern="1200"/>
            <a:t>F. The Farmers (husbandmen)</a:t>
          </a:r>
          <a:endParaRPr lang="en-US" sz="2900" kern="1200"/>
        </a:p>
      </dsp:txBody>
      <dsp:txXfrm>
        <a:off x="1887258" y="2232273"/>
        <a:ext cx="7257818" cy="609849"/>
      </dsp:txXfrm>
    </dsp:sp>
    <dsp:sp modelId="{181420FD-06AC-49A5-864C-9E030216C4C9}">
      <dsp:nvSpPr>
        <dsp:cNvPr id="0" name=""/>
        <dsp:cNvSpPr/>
      </dsp:nvSpPr>
      <dsp:spPr>
        <a:xfrm>
          <a:off x="2491047" y="2951067"/>
          <a:ext cx="8339593" cy="647795"/>
        </a:xfrm>
        <a:prstGeom prst="roundRect">
          <a:avLst>
            <a:gd name="adj" fmla="val 10000"/>
          </a:avLst>
        </a:prstGeom>
        <a:solidFill>
          <a:schemeClr val="accent2">
            <a:hueOff val="5542319"/>
            <a:satOff val="-953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b="1" kern="1200"/>
            <a:t>G. The Servants</a:t>
          </a:r>
          <a:endParaRPr lang="en-US" sz="2900" kern="1200"/>
        </a:p>
      </dsp:txBody>
      <dsp:txXfrm>
        <a:off x="2510020" y="2970040"/>
        <a:ext cx="7257818" cy="609849"/>
      </dsp:txXfrm>
    </dsp:sp>
    <dsp:sp modelId="{4E7738DC-0A44-46CE-A744-CF534C16ABEA}">
      <dsp:nvSpPr>
        <dsp:cNvPr id="0" name=""/>
        <dsp:cNvSpPr/>
      </dsp:nvSpPr>
      <dsp:spPr>
        <a:xfrm>
          <a:off x="7918526" y="473250"/>
          <a:ext cx="421066" cy="42106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013266" y="473250"/>
        <a:ext cx="231586" cy="316852"/>
      </dsp:txXfrm>
    </dsp:sp>
    <dsp:sp modelId="{9DAFC1F5-BB0B-4050-9B4C-293F55D77AC7}">
      <dsp:nvSpPr>
        <dsp:cNvPr id="0" name=""/>
        <dsp:cNvSpPr/>
      </dsp:nvSpPr>
      <dsp:spPr>
        <a:xfrm>
          <a:off x="8541288" y="1211017"/>
          <a:ext cx="421066" cy="42106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763962"/>
            <a:satOff val="-1802"/>
            <a:lumOff val="-64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763962"/>
              <a:satOff val="-1802"/>
              <a:lumOff val="-6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636028" y="1211017"/>
        <a:ext cx="231586" cy="316852"/>
      </dsp:txXfrm>
    </dsp:sp>
    <dsp:sp modelId="{AB14639D-16CE-4321-B808-7922A4DBAF9C}">
      <dsp:nvSpPr>
        <dsp:cNvPr id="0" name=""/>
        <dsp:cNvSpPr/>
      </dsp:nvSpPr>
      <dsp:spPr>
        <a:xfrm>
          <a:off x="9164050" y="1937987"/>
          <a:ext cx="421066" cy="42106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527923"/>
            <a:satOff val="-3604"/>
            <a:lumOff val="-128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3527923"/>
              <a:satOff val="-3604"/>
              <a:lumOff val="-12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9258790" y="1937987"/>
        <a:ext cx="231586" cy="316852"/>
      </dsp:txXfrm>
    </dsp:sp>
    <dsp:sp modelId="{554DAE30-A813-423E-A6B6-771FB18F9B74}">
      <dsp:nvSpPr>
        <dsp:cNvPr id="0" name=""/>
        <dsp:cNvSpPr/>
      </dsp:nvSpPr>
      <dsp:spPr>
        <a:xfrm>
          <a:off x="9786812" y="2682952"/>
          <a:ext cx="421066" cy="42106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291884"/>
            <a:satOff val="-5406"/>
            <a:lumOff val="-192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5291884"/>
              <a:satOff val="-5406"/>
              <a:lumOff val="-19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9881552" y="2682952"/>
        <a:ext cx="231586" cy="3168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BE081-2FF9-46E1-9B63-FA6CFA0210FB}">
      <dsp:nvSpPr>
        <dsp:cNvPr id="0" name=""/>
        <dsp:cNvSpPr/>
      </dsp:nvSpPr>
      <dsp:spPr>
        <a:xfrm>
          <a:off x="-286017" y="0"/>
          <a:ext cx="8018435" cy="69681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000" b="1" kern="1200" dirty="0"/>
            <a:t>	H. The Son (Heir) </a:t>
          </a:r>
          <a:endParaRPr lang="en-US" sz="4000" kern="1200" dirty="0"/>
        </a:p>
      </dsp:txBody>
      <dsp:txXfrm>
        <a:off x="-265608" y="20409"/>
        <a:ext cx="6590877" cy="655993"/>
      </dsp:txXfrm>
    </dsp:sp>
    <dsp:sp modelId="{6DBE934A-9189-47E1-8574-C347F593638D}">
      <dsp:nvSpPr>
        <dsp:cNvPr id="0" name=""/>
        <dsp:cNvSpPr/>
      </dsp:nvSpPr>
      <dsp:spPr>
        <a:xfrm>
          <a:off x="450640" y="1001517"/>
          <a:ext cx="9162505" cy="217681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"This man was handed over to you by God’s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set purpose and foreknowledge; and you, with the help of wicked men, put him to death by nailing him to the cross."</a:t>
          </a:r>
          <a:endParaRPr lang="en-CA" sz="2000" b="1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b="1" kern="1200" dirty="0"/>
            <a:t>				Acts 2:23</a:t>
          </a:r>
          <a:endParaRPr lang="en-US" sz="2000" kern="1200" dirty="0"/>
        </a:p>
      </dsp:txBody>
      <dsp:txXfrm>
        <a:off x="514397" y="1065274"/>
        <a:ext cx="6361678" cy="2049298"/>
      </dsp:txXfrm>
    </dsp:sp>
    <dsp:sp modelId="{DA6637BC-5CA8-43BE-B077-713843487AFC}">
      <dsp:nvSpPr>
        <dsp:cNvPr id="0" name=""/>
        <dsp:cNvSpPr/>
      </dsp:nvSpPr>
      <dsp:spPr>
        <a:xfrm>
          <a:off x="6807924" y="929455"/>
          <a:ext cx="924493" cy="924493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015935" y="929455"/>
        <a:ext cx="508471" cy="6956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944D6-400A-4A92-8402-A507B32692ED}">
      <dsp:nvSpPr>
        <dsp:cNvPr id="0" name=""/>
        <dsp:cNvSpPr/>
      </dsp:nvSpPr>
      <dsp:spPr>
        <a:xfrm>
          <a:off x="1322" y="81131"/>
          <a:ext cx="4640570" cy="2946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50AFE8-164C-4414-A6A1-5A37C2887878}">
      <dsp:nvSpPr>
        <dsp:cNvPr id="0" name=""/>
        <dsp:cNvSpPr/>
      </dsp:nvSpPr>
      <dsp:spPr>
        <a:xfrm>
          <a:off x="516940" y="570969"/>
          <a:ext cx="4640570" cy="2946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000" b="1" kern="1200" dirty="0"/>
            <a:t>I. The Sentence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/>
        </a:p>
      </dsp:txBody>
      <dsp:txXfrm>
        <a:off x="603248" y="657277"/>
        <a:ext cx="4467954" cy="2774145"/>
      </dsp:txXfrm>
    </dsp:sp>
    <dsp:sp modelId="{E3E3C17D-2A38-4745-8EE0-0AC07880672C}">
      <dsp:nvSpPr>
        <dsp:cNvPr id="0" name=""/>
        <dsp:cNvSpPr/>
      </dsp:nvSpPr>
      <dsp:spPr>
        <a:xfrm>
          <a:off x="5673129" y="81131"/>
          <a:ext cx="4640570" cy="2946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00E53A-E518-4C79-91B9-A8EE7F5BB72B}">
      <dsp:nvSpPr>
        <dsp:cNvPr id="0" name=""/>
        <dsp:cNvSpPr/>
      </dsp:nvSpPr>
      <dsp:spPr>
        <a:xfrm>
          <a:off x="6188748" y="570969"/>
          <a:ext cx="4640570" cy="2946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God used the Roman armies to tear the vineyard from the husbandmen. He gave it to the Church. It is now OUR responsibility </a:t>
          </a:r>
          <a:endParaRPr lang="en-US" sz="3000" kern="1200" dirty="0"/>
        </a:p>
      </dsp:txBody>
      <dsp:txXfrm>
        <a:off x="6275056" y="657277"/>
        <a:ext cx="4467954" cy="2774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8C282-FC68-44BE-B38E-ECE5CCB41F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3157779"/>
            <a:ext cx="8144134" cy="1373070"/>
          </a:xfrm>
        </p:spPr>
        <p:txBody>
          <a:bodyPr/>
          <a:lstStyle/>
          <a:p>
            <a:pPr algn="l"/>
            <a:r>
              <a:rPr lang="en-US" sz="4400" b="1" dirty="0"/>
              <a:t>THE PARABLES OF THE KINGDOM – X</a:t>
            </a:r>
            <a:br>
              <a:rPr lang="en-US" sz="4400" b="1" dirty="0"/>
            </a:br>
            <a:br>
              <a:rPr lang="en-CA" sz="4400" b="1" dirty="0"/>
            </a:br>
            <a:r>
              <a:rPr lang="en-US" sz="4400" b="1" dirty="0"/>
              <a:t>The Parable of the Vineyard</a:t>
            </a:r>
            <a:br>
              <a:rPr lang="en-US" sz="4400" b="1" dirty="0"/>
            </a:br>
            <a:endParaRPr lang="en-CA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D5096D-0F52-41E8-AB15-0A1A3CEECF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3600" b="1" dirty="0"/>
              <a:t>Text: Matthew 21:33-46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141215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78572-893D-49E0-9770-A9F9FB7A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i="1" dirty="0">
                <a:solidFill>
                  <a:srgbClr val="FFFFFF"/>
                </a:solidFill>
              </a:rPr>
              <a:t>"By what authority are you doing these things?" they asked. "And who gave you this authority."</a:t>
            </a:r>
          </a:p>
          <a:p>
            <a:endParaRPr lang="en-CA" sz="4000" i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CA" sz="4000" i="1" dirty="0">
                <a:solidFill>
                  <a:srgbClr val="FFFFFF"/>
                </a:solidFill>
              </a:rPr>
              <a:t>								Matthew 21:23</a:t>
            </a:r>
          </a:p>
          <a:p>
            <a:endParaRPr lang="en-CA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41514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0">
            <a:extLst>
              <a:ext uri="{FF2B5EF4-FFF2-40B4-BE49-F238E27FC236}">
                <a16:creationId xmlns:a16="http://schemas.microsoft.com/office/drawing/2014/main" id="{F93BE068-EB49-4EE8-B342-7FF888A46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22">
            <a:extLst>
              <a:ext uri="{FF2B5EF4-FFF2-40B4-BE49-F238E27FC236}">
                <a16:creationId xmlns:a16="http://schemas.microsoft.com/office/drawing/2014/main" id="{C1B05C9B-60E1-40F3-BB02-7DAF0B1F0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78572-893D-49E0-9770-A9F9FB7A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683" y="1008869"/>
            <a:ext cx="8324618" cy="2168119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en-CA" sz="4000" i="1" dirty="0"/>
              <a:t>"What do you think?. . ."</a:t>
            </a:r>
          </a:p>
          <a:p>
            <a:pPr marL="0" indent="0">
              <a:buNone/>
            </a:pPr>
            <a:r>
              <a:rPr lang="en-CA" sz="4000" i="1" dirty="0"/>
              <a:t>					Matthew 21:28</a:t>
            </a:r>
            <a:endParaRPr lang="en-CA" sz="4000" dirty="0"/>
          </a:p>
        </p:txBody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id="{80C94170-18D0-486D-BF90-C5D8F2465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6" y="6210130"/>
            <a:ext cx="8968085" cy="2759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26">
            <a:extLst>
              <a:ext uri="{FF2B5EF4-FFF2-40B4-BE49-F238E27FC236}">
                <a16:creationId xmlns:a16="http://schemas.microsoft.com/office/drawing/2014/main" id="{92F0C59B-04F6-4625-98E1-3A5809FD1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557357"/>
            <a:ext cx="8978671" cy="1660332"/>
          </a:xfrm>
          <a:prstGeom prst="rect">
            <a:avLst/>
          </a:prstGeom>
          <a:solidFill>
            <a:srgbClr val="0D0D0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E94F92A3-106C-4644-B506-76132863E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6191468"/>
            <a:ext cx="30802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9D9C4DB-091C-47D0-BDA8-3375FF998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4557357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14189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EC45AD9C-F21B-4046-AF68-07A246947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85F5BD6E-AB48-4A2D-AA03-D787D54FA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221115A-B66A-4D35-9D9F-97A91D887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704"/>
            <a:ext cx="10437812" cy="321164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ABC72B1C-D4EE-45CF-A99C-0AD017C41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82F63D-C6C3-4B6B-95FF-98900C4D8E18}"/>
              </a:ext>
            </a:extLst>
          </p:cNvPr>
          <p:cNvSpPr txBox="1"/>
          <p:nvPr/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/>
              <a:t>II. THE PARABLE OF THE VINEYARD</a:t>
            </a:r>
            <a:endParaRPr lang="en-US" sz="40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38AB44AF-E52F-46C5-8C2C-8487AC8B1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A5B2FDF3-1FF8-4FBF-842A-4EA5719F3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6389DEC8-49B8-4778-BB47-FF48E8C5B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85714"/>
            <a:ext cx="10437812" cy="321164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DF550B33-5759-49FD-90FC-11EA4ED5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78572-893D-49E0-9770-A9F9FB7A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437831"/>
            <a:ext cx="9114023" cy="315030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4000" dirty="0"/>
              <a:t>This parable is recorded only in the Synoptic Gospels </a:t>
            </a:r>
          </a:p>
          <a:p>
            <a:pPr marL="0" indent="0">
              <a:buNone/>
            </a:pPr>
            <a:r>
              <a:rPr lang="en-US" sz="4000" i="1" dirty="0"/>
              <a:t>	</a:t>
            </a:r>
          </a:p>
          <a:p>
            <a:pPr marL="0" indent="0">
              <a:buNone/>
            </a:pPr>
            <a:r>
              <a:rPr lang="en-US" sz="4000" i="1" dirty="0"/>
              <a:t>	</a:t>
            </a:r>
            <a:r>
              <a:rPr lang="en-CA" sz="4000" i="1" dirty="0"/>
              <a:t>Mark 12:1-12; Luke 20:9-19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25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EC45AD9C-F21B-4046-AF68-07A246947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85F5BD6E-AB48-4A2D-AA03-D787D54FA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221115A-B66A-4D35-9D9F-97A91D887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704"/>
            <a:ext cx="10437812" cy="321164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ABC72B1C-D4EE-45CF-A99C-0AD017C41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82F63D-C6C3-4B6B-95FF-98900C4D8E18}"/>
              </a:ext>
            </a:extLst>
          </p:cNvPr>
          <p:cNvSpPr txBox="1"/>
          <p:nvPr/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/>
              <a:t>II. THE PARABLE OF THE VINEYARD</a:t>
            </a:r>
            <a:endParaRPr lang="en-US" sz="40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38AB44AF-E52F-46C5-8C2C-8487AC8B1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A5B2FDF3-1FF8-4FBF-842A-4EA5719F3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6389DEC8-49B8-4778-BB47-FF48E8C5B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85714"/>
            <a:ext cx="10437812" cy="321164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DF550B33-5759-49FD-90FC-11EA4ED5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78572-893D-49E0-9770-A9F9FB7A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437831"/>
            <a:ext cx="9114023" cy="315030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CA" sz="4000" b="1" dirty="0"/>
              <a:t>A. The Landowner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5" name="Picture 4" descr="A person holding a flower&#10;&#10;Description automatically generated">
            <a:extLst>
              <a:ext uri="{FF2B5EF4-FFF2-40B4-BE49-F238E27FC236}">
                <a16:creationId xmlns:a16="http://schemas.microsoft.com/office/drawing/2014/main" id="{993EA723-0D6E-412A-B042-E7A3690D80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306917">
            <a:off x="4999442" y="2924226"/>
            <a:ext cx="5019688" cy="250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66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EC45AD9C-F21B-4046-AF68-07A246947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85F5BD6E-AB48-4A2D-AA03-D787D54FA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221115A-B66A-4D35-9D9F-97A91D887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704"/>
            <a:ext cx="10437812" cy="321164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ABC72B1C-D4EE-45CF-A99C-0AD017C41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82F63D-C6C3-4B6B-95FF-98900C4D8E18}"/>
              </a:ext>
            </a:extLst>
          </p:cNvPr>
          <p:cNvSpPr txBox="1"/>
          <p:nvPr/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/>
              <a:t>II. THE PARABLE OF THE VINEYARD</a:t>
            </a:r>
            <a:endParaRPr lang="en-US" sz="40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38AB44AF-E52F-46C5-8C2C-8487AC8B1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A5B2FDF3-1FF8-4FBF-842A-4EA5719F3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6389DEC8-49B8-4778-BB47-FF48E8C5B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85714"/>
            <a:ext cx="10437812" cy="321164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DF550B33-5759-49FD-90FC-11EA4ED5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78572-893D-49E0-9770-A9F9FB7A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30761"/>
            <a:ext cx="10437812" cy="375495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CA" b="1" dirty="0"/>
              <a:t>B. Vineyard</a:t>
            </a:r>
          </a:p>
          <a:p>
            <a:pPr marL="0" indent="0">
              <a:buNone/>
            </a:pPr>
            <a:r>
              <a:rPr lang="en-US" dirty="0"/>
              <a:t> 	</a:t>
            </a:r>
            <a:r>
              <a:rPr lang="en-US" i="1" dirty="0"/>
              <a:t>"My loved one had a vineyard on a fertile hillside.</a:t>
            </a:r>
          </a:p>
          <a:p>
            <a:pPr marL="0" indent="0">
              <a:buNone/>
            </a:pPr>
            <a:r>
              <a:rPr lang="en-US" i="1" dirty="0"/>
              <a:t>	2. He dug it up and cleared it of stones and planted it with 	choicest vines. He built a watchtower in it and cut out a winepress 	as well. Then he looked for a crop of good grapes, but it yielded 	only bad fruit . . .</a:t>
            </a:r>
          </a:p>
          <a:p>
            <a:pPr marL="0" indent="0">
              <a:buNone/>
            </a:pPr>
            <a:r>
              <a:rPr lang="en-US" i="1" dirty="0"/>
              <a:t>	7. </a:t>
            </a:r>
            <a:r>
              <a:rPr lang="en-US" i="1" u="sng" dirty="0"/>
              <a:t>The vineyard of the LORD Almighty is the house of Israel.</a:t>
            </a:r>
            <a:r>
              <a:rPr lang="en-US" i="1" dirty="0"/>
              <a:t>" </a:t>
            </a:r>
          </a:p>
          <a:p>
            <a:pPr marL="0" indent="0">
              <a:buNone/>
            </a:pPr>
            <a:r>
              <a:rPr lang="en-CA" i="1" dirty="0"/>
              <a:t>							Isaiah 5:1,2,7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03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82F63D-C6C3-4B6B-95FF-98900C4D8E18}"/>
              </a:ext>
            </a:extLst>
          </p:cNvPr>
          <p:cNvSpPr txBox="1"/>
          <p:nvPr/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>
                <a:latin typeface="+mj-lt"/>
                <a:ea typeface="+mj-ea"/>
                <a:cs typeface="+mj-cs"/>
              </a:rPr>
              <a:t>II. THE PARABLE OF THE VINEYARD</a:t>
            </a:r>
            <a:endParaRPr lang="en-US" sz="360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7" name="Content Placeholder 2">
            <a:extLst>
              <a:ext uri="{FF2B5EF4-FFF2-40B4-BE49-F238E27FC236}">
                <a16:creationId xmlns:a16="http://schemas.microsoft.com/office/drawing/2014/main" id="{51A3FB53-F6AB-481A-B690-EE23FCB141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236486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274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5CCD89DF-A084-43AD-9824-83BBBFC81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842DB508-57AC-4491-A95B-0A00DE260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11767E27-DCFE-4AA0-B1A2-E019108D7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82F63D-C6C3-4B6B-95FF-98900C4D8E18}"/>
              </a:ext>
            </a:extLst>
          </p:cNvPr>
          <p:cNvSpPr txBox="1"/>
          <p:nvPr/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>
                <a:latin typeface="+mj-lt"/>
                <a:ea typeface="+mj-ea"/>
                <a:cs typeface="+mj-cs"/>
              </a:rPr>
              <a:t>II. THE PARABLE OF THE VINEYARD</a:t>
            </a:r>
            <a:endParaRPr lang="en-US" sz="3600">
              <a:latin typeface="+mj-lt"/>
              <a:ea typeface="+mj-ea"/>
              <a:cs typeface="+mj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61BEF9-DC90-4AC9-8E25-ED5509D7A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64306F4-D304-4F4E-9B08-A8036AF82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chemeClr val="bg1">
              <a:lumMod val="95000"/>
              <a:lumOff val="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8FACC571-ABDB-4C1F-8A8B-53E362E11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F486E5BD-1557-41D9-A119-D5F62647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graphicFrame>
        <p:nvGraphicFramePr>
          <p:cNvPr id="57" name="Content Placeholder 2">
            <a:extLst>
              <a:ext uri="{FF2B5EF4-FFF2-40B4-BE49-F238E27FC236}">
                <a16:creationId xmlns:a16="http://schemas.microsoft.com/office/drawing/2014/main" id="{51A3FB53-F6AB-481A-B690-EE23FCB141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338272"/>
              </p:ext>
            </p:extLst>
          </p:nvPr>
        </p:nvGraphicFramePr>
        <p:xfrm>
          <a:off x="681038" y="2427478"/>
          <a:ext cx="9433453" cy="3160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2427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82F63D-C6C3-4B6B-95FF-98900C4D8E18}"/>
              </a:ext>
            </a:extLst>
          </p:cNvPr>
          <p:cNvSpPr txBox="1"/>
          <p:nvPr/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>
                <a:latin typeface="+mj-lt"/>
                <a:ea typeface="+mj-ea"/>
                <a:cs typeface="+mj-cs"/>
              </a:rPr>
              <a:t>II. THE PARABLE OF THE VINEYARD</a:t>
            </a:r>
            <a:endParaRPr lang="en-US" sz="360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7" name="Content Placeholder 2">
            <a:extLst>
              <a:ext uri="{FF2B5EF4-FFF2-40B4-BE49-F238E27FC236}">
                <a16:creationId xmlns:a16="http://schemas.microsoft.com/office/drawing/2014/main" id="{51A3FB53-F6AB-481A-B690-EE23FCB141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817061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512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113</TotalTime>
  <Words>192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THE PARABLES OF THE KINGDOM – X  The Parable of the Vineyard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PARABLES OF THE KINGDOM - IX  The Parables of the Two Sons and Vineyard</dc:title>
  <dc:creator>Brad Montsion</dc:creator>
  <cp:lastModifiedBy>Brad Montsion</cp:lastModifiedBy>
  <cp:revision>21</cp:revision>
  <dcterms:created xsi:type="dcterms:W3CDTF">2019-05-21T21:13:44Z</dcterms:created>
  <dcterms:modified xsi:type="dcterms:W3CDTF">2019-06-29T22:53:30Z</dcterms:modified>
</cp:coreProperties>
</file>