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handoutMasterIdLst>
    <p:handoutMasterId r:id="rId18"/>
  </p:handoutMasterIdLst>
  <p:sldIdLst>
    <p:sldId id="279" r:id="rId5"/>
    <p:sldId id="287" r:id="rId6"/>
    <p:sldId id="290" r:id="rId7"/>
    <p:sldId id="291" r:id="rId8"/>
    <p:sldId id="292" r:id="rId9"/>
    <p:sldId id="293" r:id="rId10"/>
    <p:sldId id="294" r:id="rId11"/>
    <p:sldId id="297" r:id="rId12"/>
    <p:sldId id="298" r:id="rId13"/>
    <p:sldId id="299" r:id="rId14"/>
    <p:sldId id="300" r:id="rId15"/>
    <p:sldId id="301" r:id="rId16"/>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80" autoAdjust="0"/>
  </p:normalViewPr>
  <p:slideViewPr>
    <p:cSldViewPr>
      <p:cViewPr varScale="1">
        <p:scale>
          <a:sx n="69" d="100"/>
          <a:sy n="69" d="100"/>
        </p:scale>
        <p:origin x="696" y="60"/>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54C6E1-AF92-4FB7-A013-0B520EBC30AE}" type="datetimeFigureOut">
              <a:rPr lang="en-US"/>
              <a:t>2/22/2017</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10850-0874-4A61-99B4-D613C5E8D9EA}" type="datetimeFigureOut">
              <a:rPr lang="en-US"/>
              <a:t>2/22/2017</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2/22/2017</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2/22/2017</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2/22/2017</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2/22/2017</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2/22/2017</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2/22/2017</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2/22/2017</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2/22/2017</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CA" b="1" dirty="0"/>
              <a:t>THE ARMOUR OF GOD - PART IV</a:t>
            </a:r>
            <a:br>
              <a:rPr lang="en-CA" b="1" dirty="0"/>
            </a:br>
            <a:r>
              <a:rPr lang="en-CA" b="1" dirty="0"/>
              <a:t>The Shield of Faith</a:t>
            </a:r>
            <a:endParaRPr lang="en-US" dirty="0"/>
          </a:p>
        </p:txBody>
      </p:sp>
      <p:sp>
        <p:nvSpPr>
          <p:cNvPr id="2" name="Subtitle 1"/>
          <p:cNvSpPr>
            <a:spLocks noGrp="1"/>
          </p:cNvSpPr>
          <p:nvPr>
            <p:ph type="subTitle" idx="1"/>
          </p:nvPr>
        </p:nvSpPr>
        <p:spPr/>
        <p:txBody>
          <a:bodyPr>
            <a:normAutofit/>
          </a:bodyPr>
          <a:lstStyle/>
          <a:p>
            <a:r>
              <a:rPr lang="en-CA" sz="3600" b="1" dirty="0"/>
              <a:t>Text: Ephesians 6:16</a:t>
            </a:r>
            <a:endParaRPr lang="en-US" sz="3600" dirty="0"/>
          </a:p>
        </p:txBody>
      </p:sp>
    </p:spTree>
    <p:extLst>
      <p:ext uri="{BB962C8B-B14F-4D97-AF65-F5344CB8AC3E}">
        <p14:creationId xmlns:p14="http://schemas.microsoft.com/office/powerpoint/2010/main" val="108287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162" y="482600"/>
            <a:ext cx="10360501" cy="786160"/>
          </a:xfrm>
        </p:spPr>
        <p:txBody>
          <a:bodyPr/>
          <a:lstStyle/>
          <a:p>
            <a:r>
              <a:rPr lang="en-CA" b="1" dirty="0"/>
              <a:t>V. OUR DEFENCE</a:t>
            </a:r>
            <a:endParaRPr lang="en-CA" dirty="0"/>
          </a:p>
        </p:txBody>
      </p:sp>
      <p:sp>
        <p:nvSpPr>
          <p:cNvPr id="4" name="Content Placeholder 3"/>
          <p:cNvSpPr>
            <a:spLocks noGrp="1"/>
          </p:cNvSpPr>
          <p:nvPr>
            <p:ph idx="1"/>
          </p:nvPr>
        </p:nvSpPr>
        <p:spPr/>
        <p:txBody>
          <a:bodyPr>
            <a:noAutofit/>
          </a:bodyPr>
          <a:lstStyle/>
          <a:p>
            <a:pPr marL="0" indent="0">
              <a:buNone/>
            </a:pPr>
            <a:r>
              <a:rPr lang="en-CA" sz="3600" i="1" dirty="0"/>
              <a:t>"Against all hope, Abraham in hope believed and so became the father of many nations . . .</a:t>
            </a:r>
          </a:p>
          <a:p>
            <a:pPr marL="0" indent="0">
              <a:buNone/>
            </a:pPr>
            <a:r>
              <a:rPr lang="en-CA" sz="3600" i="1" dirty="0"/>
              <a:t>20. he did not waver through unbelief regarding the promise of God, </a:t>
            </a:r>
            <a:r>
              <a:rPr lang="en-CA" sz="3600" b="1" i="1" dirty="0"/>
              <a:t>but was strengthened in his faith</a:t>
            </a:r>
            <a:r>
              <a:rPr lang="en-CA" sz="3600" i="1" dirty="0"/>
              <a:t> and gave glory to God,</a:t>
            </a:r>
          </a:p>
          <a:p>
            <a:pPr marL="0" indent="0">
              <a:buNone/>
            </a:pPr>
            <a:r>
              <a:rPr lang="en-CA" sz="3600" i="1" dirty="0"/>
              <a:t>21. being fully persuaded that God had power to do what he had promised."</a:t>
            </a:r>
          </a:p>
          <a:p>
            <a:pPr marL="0" indent="0">
              <a:buNone/>
            </a:pPr>
            <a:r>
              <a:rPr lang="en-CA" sz="3600" i="1" dirty="0"/>
              <a:t>					Romans 4:18, 20,21</a:t>
            </a:r>
            <a:endParaRPr lang="en-CA" sz="3600" dirty="0"/>
          </a:p>
        </p:txBody>
      </p:sp>
    </p:spTree>
    <p:extLst>
      <p:ext uri="{BB962C8B-B14F-4D97-AF65-F5344CB8AC3E}">
        <p14:creationId xmlns:p14="http://schemas.microsoft.com/office/powerpoint/2010/main" val="180521705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162" y="482600"/>
            <a:ext cx="10360501" cy="786160"/>
          </a:xfrm>
        </p:spPr>
        <p:txBody>
          <a:bodyPr/>
          <a:lstStyle/>
          <a:p>
            <a:r>
              <a:rPr lang="en-CA" b="1" dirty="0"/>
              <a:t>V. OUR DEFENCE</a:t>
            </a:r>
            <a:endParaRPr lang="en-CA" dirty="0"/>
          </a:p>
        </p:txBody>
      </p:sp>
      <p:sp>
        <p:nvSpPr>
          <p:cNvPr id="4" name="Content Placeholder 3"/>
          <p:cNvSpPr>
            <a:spLocks noGrp="1"/>
          </p:cNvSpPr>
          <p:nvPr>
            <p:ph idx="1"/>
          </p:nvPr>
        </p:nvSpPr>
        <p:spPr>
          <a:xfrm>
            <a:off x="914162" y="1803401"/>
            <a:ext cx="10360501" cy="4470400"/>
          </a:xfrm>
        </p:spPr>
        <p:txBody>
          <a:bodyPr>
            <a:noAutofit/>
          </a:bodyPr>
          <a:lstStyle/>
          <a:p>
            <a:pPr marL="0" indent="0">
              <a:buNone/>
            </a:pPr>
            <a:r>
              <a:rPr lang="en-CA" sz="3600" i="1" dirty="0"/>
              <a:t>"Do not be afraid, Abram. </a:t>
            </a:r>
            <a:r>
              <a:rPr lang="en-CA" sz="3600" b="1" i="1" dirty="0"/>
              <a:t>I am your shield</a:t>
            </a:r>
            <a:r>
              <a:rPr lang="en-CA" sz="3600" i="1" dirty="0"/>
              <a:t>, your very great reward."</a:t>
            </a:r>
          </a:p>
          <a:p>
            <a:pPr marL="0" indent="0">
              <a:buNone/>
            </a:pPr>
            <a:r>
              <a:rPr lang="en-CA" sz="3600" i="1" dirty="0"/>
              <a:t>						Genesis 15:1</a:t>
            </a:r>
          </a:p>
          <a:p>
            <a:endParaRPr lang="en-CA" sz="3600" i="1" dirty="0"/>
          </a:p>
          <a:p>
            <a:pPr marL="0" indent="0">
              <a:buNone/>
            </a:pPr>
            <a:r>
              <a:rPr lang="en-CA" sz="3600" i="1" dirty="0"/>
              <a:t>"God is our refuge and strength, an ever-present help in trouble."</a:t>
            </a:r>
          </a:p>
          <a:p>
            <a:pPr marL="0" indent="0">
              <a:buNone/>
            </a:pPr>
            <a:r>
              <a:rPr lang="en-CA" sz="3600" i="1" dirty="0"/>
              <a:t>						Psalm 46:1</a:t>
            </a:r>
          </a:p>
        </p:txBody>
      </p:sp>
    </p:spTree>
    <p:extLst>
      <p:ext uri="{BB962C8B-B14F-4D97-AF65-F5344CB8AC3E}">
        <p14:creationId xmlns:p14="http://schemas.microsoft.com/office/powerpoint/2010/main" val="104158829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162" y="482600"/>
            <a:ext cx="10360501" cy="786160"/>
          </a:xfrm>
        </p:spPr>
        <p:txBody>
          <a:bodyPr/>
          <a:lstStyle/>
          <a:p>
            <a:r>
              <a:rPr lang="en-CA" b="1" dirty="0"/>
              <a:t>V. OUR DEFENCE</a:t>
            </a:r>
            <a:endParaRPr lang="en-CA" dirty="0"/>
          </a:p>
        </p:txBody>
      </p:sp>
      <p:sp>
        <p:nvSpPr>
          <p:cNvPr id="4" name="Content Placeholder 3"/>
          <p:cNvSpPr>
            <a:spLocks noGrp="1"/>
          </p:cNvSpPr>
          <p:nvPr>
            <p:ph idx="1"/>
          </p:nvPr>
        </p:nvSpPr>
        <p:spPr>
          <a:xfrm>
            <a:off x="914162" y="1803401"/>
            <a:ext cx="10360501" cy="4470400"/>
          </a:xfrm>
        </p:spPr>
        <p:txBody>
          <a:bodyPr>
            <a:noAutofit/>
          </a:bodyPr>
          <a:lstStyle/>
          <a:p>
            <a:pPr marL="0" indent="0">
              <a:buNone/>
            </a:pPr>
            <a:r>
              <a:rPr lang="en-CA" sz="3600" b="1" i="1" dirty="0"/>
              <a:t>"For the Lord is a sun and a shield;</a:t>
            </a:r>
            <a:r>
              <a:rPr lang="en-CA" sz="3600" i="1" dirty="0"/>
              <a:t> the LORD bestows favor and honor."</a:t>
            </a:r>
          </a:p>
          <a:p>
            <a:pPr marL="0" indent="0">
              <a:buNone/>
            </a:pPr>
            <a:r>
              <a:rPr lang="en-CA" sz="3600" i="1" dirty="0"/>
              <a:t>						Psalm 84:11</a:t>
            </a:r>
          </a:p>
        </p:txBody>
      </p:sp>
    </p:spTree>
    <p:extLst>
      <p:ext uri="{BB962C8B-B14F-4D97-AF65-F5344CB8AC3E}">
        <p14:creationId xmlns:p14="http://schemas.microsoft.com/office/powerpoint/2010/main" val="204521076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981844" y="2276872"/>
            <a:ext cx="10360501" cy="1219200"/>
          </a:xfrm>
        </p:spPr>
        <p:txBody>
          <a:bodyPr>
            <a:noAutofit/>
          </a:bodyPr>
          <a:lstStyle/>
          <a:p>
            <a:r>
              <a:rPr lang="en-CA" i="1" cap="none" dirty="0"/>
              <a:t>“</a:t>
            </a:r>
            <a:r>
              <a:rPr lang="en-CA" i="1" u="sng" cap="none" dirty="0"/>
              <a:t>In addition to all this,</a:t>
            </a:r>
            <a:r>
              <a:rPr lang="en-CA" i="1" cap="none" dirty="0"/>
              <a:t> take up the shield of faith, with which you can extinguish all the flaming arrows of the evil one."</a:t>
            </a:r>
            <a:br>
              <a:rPr lang="en-CA" i="1" cap="none" dirty="0"/>
            </a:br>
            <a:r>
              <a:rPr lang="en-CA" i="1" cap="none" dirty="0"/>
              <a:t>	</a:t>
            </a:r>
            <a:br>
              <a:rPr lang="en-CA" i="1" cap="none" dirty="0"/>
            </a:br>
            <a:r>
              <a:rPr lang="en-CA" i="1" cap="none" dirty="0"/>
              <a:t>					Ephesians 6:16</a:t>
            </a:r>
            <a:endParaRPr lang="en-US" cap="none" dirty="0"/>
          </a:p>
        </p:txBody>
      </p:sp>
    </p:spTree>
    <p:extLst>
      <p:ext uri="{BB962C8B-B14F-4D97-AF65-F5344CB8AC3E}">
        <p14:creationId xmlns:p14="http://schemas.microsoft.com/office/powerpoint/2010/main" val="179521973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981844" y="2276872"/>
            <a:ext cx="10360501" cy="1219200"/>
          </a:xfrm>
        </p:spPr>
        <p:txBody>
          <a:bodyPr>
            <a:noAutofit/>
          </a:bodyPr>
          <a:lstStyle/>
          <a:p>
            <a:pPr algn="ctr"/>
            <a:r>
              <a:rPr lang="en-CA" b="1" dirty="0"/>
              <a:t>What Are Five Noticeable Things</a:t>
            </a:r>
            <a:br>
              <a:rPr lang="en-CA" b="1" dirty="0"/>
            </a:br>
            <a:r>
              <a:rPr lang="en-CA" b="1" dirty="0"/>
              <a:t>That Paul Describes?</a:t>
            </a:r>
            <a:endParaRPr lang="en-US" cap="none" dirty="0"/>
          </a:p>
        </p:txBody>
      </p:sp>
    </p:spTree>
    <p:extLst>
      <p:ext uri="{BB962C8B-B14F-4D97-AF65-F5344CB8AC3E}">
        <p14:creationId xmlns:p14="http://schemas.microsoft.com/office/powerpoint/2010/main" val="219780467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162" y="482600"/>
            <a:ext cx="10360501" cy="786160"/>
          </a:xfrm>
        </p:spPr>
        <p:txBody>
          <a:bodyPr/>
          <a:lstStyle/>
          <a:p>
            <a:r>
              <a:rPr lang="en-CA" b="1" dirty="0"/>
              <a:t>I. THE ROMAN SHIELD</a:t>
            </a:r>
            <a:endParaRPr lang="en-CA"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66020" y="1556792"/>
            <a:ext cx="6840760" cy="5054748"/>
          </a:xfrm>
        </p:spPr>
      </p:pic>
    </p:spTree>
    <p:extLst>
      <p:ext uri="{BB962C8B-B14F-4D97-AF65-F5344CB8AC3E}">
        <p14:creationId xmlns:p14="http://schemas.microsoft.com/office/powerpoint/2010/main" val="384495010"/>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162" y="482600"/>
            <a:ext cx="10360501" cy="786160"/>
          </a:xfrm>
        </p:spPr>
        <p:txBody>
          <a:bodyPr/>
          <a:lstStyle/>
          <a:p>
            <a:r>
              <a:rPr lang="en-CA" b="1" dirty="0"/>
              <a:t>II. THE FIERY DARTS</a:t>
            </a:r>
            <a:endParaRPr lang="en-CA"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36366" y="1803400"/>
            <a:ext cx="6716093" cy="4470400"/>
          </a:xfrm>
        </p:spPr>
      </p:pic>
    </p:spTree>
    <p:extLst>
      <p:ext uri="{BB962C8B-B14F-4D97-AF65-F5344CB8AC3E}">
        <p14:creationId xmlns:p14="http://schemas.microsoft.com/office/powerpoint/2010/main" val="391254448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162" y="482600"/>
            <a:ext cx="10360501" cy="786160"/>
          </a:xfrm>
        </p:spPr>
        <p:txBody>
          <a:bodyPr/>
          <a:lstStyle/>
          <a:p>
            <a:r>
              <a:rPr lang="en-CA" b="1" dirty="0"/>
              <a:t>III. THE ENEMY</a:t>
            </a:r>
            <a:r>
              <a:rPr lang="en-CA" dirty="0"/>
              <a:t> </a:t>
            </a:r>
            <a:endParaRPr lang="en-CA"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77988" y="1772816"/>
            <a:ext cx="7848872" cy="4395368"/>
          </a:xfrm>
        </p:spPr>
      </p:pic>
    </p:spTree>
    <p:extLst>
      <p:ext uri="{BB962C8B-B14F-4D97-AF65-F5344CB8AC3E}">
        <p14:creationId xmlns:p14="http://schemas.microsoft.com/office/powerpoint/2010/main" val="74013231"/>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162" y="482600"/>
            <a:ext cx="10360501" cy="786160"/>
          </a:xfrm>
        </p:spPr>
        <p:txBody>
          <a:bodyPr/>
          <a:lstStyle/>
          <a:p>
            <a:r>
              <a:rPr lang="en-CA" b="1" dirty="0"/>
              <a:t>IV. THE TACTIC</a:t>
            </a:r>
            <a:endParaRPr lang="en-CA" dirty="0"/>
          </a:p>
        </p:txBody>
      </p:sp>
      <p:sp>
        <p:nvSpPr>
          <p:cNvPr id="4" name="Content Placeholder 3"/>
          <p:cNvSpPr>
            <a:spLocks noGrp="1"/>
          </p:cNvSpPr>
          <p:nvPr>
            <p:ph idx="1"/>
          </p:nvPr>
        </p:nvSpPr>
        <p:spPr/>
        <p:txBody>
          <a:bodyPr>
            <a:normAutofit/>
          </a:bodyPr>
          <a:lstStyle/>
          <a:p>
            <a:pPr marL="0" indent="0">
              <a:buNone/>
            </a:pPr>
            <a:r>
              <a:rPr lang="en-CA" sz="3600" i="1" dirty="0"/>
              <a:t>"No </a:t>
            </a:r>
            <a:r>
              <a:rPr lang="en-CA" sz="3600" b="1" i="1" dirty="0"/>
              <a:t>temptation</a:t>
            </a:r>
            <a:r>
              <a:rPr lang="en-CA" sz="3600" i="1" dirty="0"/>
              <a:t> has seized you except what is common to man. </a:t>
            </a:r>
            <a:r>
              <a:rPr lang="en-CA" sz="3600" b="1" i="1" dirty="0"/>
              <a:t>And God is faithful</a:t>
            </a:r>
            <a:r>
              <a:rPr lang="en-CA" sz="3600" i="1" dirty="0"/>
              <a:t>; he will not let you be </a:t>
            </a:r>
            <a:r>
              <a:rPr lang="en-CA" sz="3600" b="1" i="1" dirty="0"/>
              <a:t>tempted</a:t>
            </a:r>
            <a:r>
              <a:rPr lang="en-CA" sz="3600" i="1" dirty="0"/>
              <a:t> beyond what you are able to bear. But when you are </a:t>
            </a:r>
            <a:r>
              <a:rPr lang="en-CA" sz="3600" b="1" i="1" dirty="0"/>
              <a:t>tempted</a:t>
            </a:r>
            <a:r>
              <a:rPr lang="en-CA" sz="3600" i="1" dirty="0"/>
              <a:t>, he will provide a way out so you can stand up under it."</a:t>
            </a:r>
          </a:p>
          <a:p>
            <a:pPr marL="0" indent="0">
              <a:buNone/>
            </a:pPr>
            <a:r>
              <a:rPr lang="en-CA" sz="3600" i="1" dirty="0"/>
              <a:t>					I Corinthians 10:13</a:t>
            </a:r>
            <a:endParaRPr lang="en-CA" sz="3600" dirty="0"/>
          </a:p>
        </p:txBody>
      </p:sp>
    </p:spTree>
    <p:extLst>
      <p:ext uri="{BB962C8B-B14F-4D97-AF65-F5344CB8AC3E}">
        <p14:creationId xmlns:p14="http://schemas.microsoft.com/office/powerpoint/2010/main" val="2545451194"/>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162" y="482600"/>
            <a:ext cx="10360501" cy="786160"/>
          </a:xfrm>
        </p:spPr>
        <p:txBody>
          <a:bodyPr/>
          <a:lstStyle/>
          <a:p>
            <a:r>
              <a:rPr lang="en-CA" b="1" dirty="0"/>
              <a:t>IV. THE TACTIC</a:t>
            </a:r>
            <a:endParaRPr lang="en-CA" dirty="0"/>
          </a:p>
        </p:txBody>
      </p:sp>
      <p:sp>
        <p:nvSpPr>
          <p:cNvPr id="4" name="Content Placeholder 3"/>
          <p:cNvSpPr>
            <a:spLocks noGrp="1"/>
          </p:cNvSpPr>
          <p:nvPr>
            <p:ph idx="1"/>
          </p:nvPr>
        </p:nvSpPr>
        <p:spPr/>
        <p:txBody>
          <a:bodyPr>
            <a:normAutofit/>
          </a:bodyPr>
          <a:lstStyle/>
          <a:p>
            <a:pPr marL="0" indent="0">
              <a:buNone/>
            </a:pPr>
            <a:r>
              <a:rPr lang="en-CA" sz="3600" i="1" dirty="0"/>
              <a:t>"Dear friends, do not be surprised at the painful (fiery - </a:t>
            </a:r>
            <a:r>
              <a:rPr lang="en-CA" sz="3600" i="1" dirty="0" err="1"/>
              <a:t>KJV</a:t>
            </a:r>
            <a:r>
              <a:rPr lang="en-CA" sz="3600" i="1" dirty="0"/>
              <a:t>) trial you are suffering, as though something strange were happening to you."</a:t>
            </a:r>
          </a:p>
          <a:p>
            <a:pPr marL="0" indent="0">
              <a:buNone/>
            </a:pPr>
            <a:r>
              <a:rPr lang="en-CA" sz="3600" i="1" dirty="0"/>
              <a:t>						I Peter 4:12</a:t>
            </a:r>
            <a:endParaRPr lang="en-CA" sz="3600" dirty="0"/>
          </a:p>
        </p:txBody>
      </p:sp>
    </p:spTree>
    <p:extLst>
      <p:ext uri="{BB962C8B-B14F-4D97-AF65-F5344CB8AC3E}">
        <p14:creationId xmlns:p14="http://schemas.microsoft.com/office/powerpoint/2010/main" val="1231591980"/>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162" y="482600"/>
            <a:ext cx="10360501" cy="786160"/>
          </a:xfrm>
        </p:spPr>
        <p:txBody>
          <a:bodyPr/>
          <a:lstStyle/>
          <a:p>
            <a:r>
              <a:rPr lang="en-CA" b="1" dirty="0"/>
              <a:t>V. OUR DEFENCE</a:t>
            </a:r>
            <a:endParaRPr lang="en-CA" dirty="0"/>
          </a:p>
        </p:txBody>
      </p:sp>
      <p:sp>
        <p:nvSpPr>
          <p:cNvPr id="4" name="Content Placeholder 3"/>
          <p:cNvSpPr>
            <a:spLocks noGrp="1"/>
          </p:cNvSpPr>
          <p:nvPr>
            <p:ph idx="1"/>
          </p:nvPr>
        </p:nvSpPr>
        <p:spPr/>
        <p:txBody>
          <a:bodyPr>
            <a:normAutofit/>
          </a:bodyPr>
          <a:lstStyle/>
          <a:p>
            <a:pPr marL="0" indent="0">
              <a:buNone/>
            </a:pPr>
            <a:r>
              <a:rPr lang="en-CA" sz="3600" i="1" dirty="0"/>
              <a:t>"for everyone born of God overcomes the world. </a:t>
            </a:r>
            <a:r>
              <a:rPr lang="en-CA" sz="3600" b="1" i="1" u="sng" dirty="0"/>
              <a:t>This is the victory that overcomes the world, even our faith.</a:t>
            </a:r>
            <a:endParaRPr lang="en-CA" sz="3600" i="1" dirty="0"/>
          </a:p>
          <a:p>
            <a:pPr marL="0" indent="0">
              <a:buNone/>
            </a:pPr>
            <a:r>
              <a:rPr lang="en-CA" sz="3600" i="1" dirty="0"/>
              <a:t>5. Who is it that overcomes the world?</a:t>
            </a:r>
            <a:r>
              <a:rPr lang="en-CA" sz="3600" i="1" u="sng" dirty="0"/>
              <a:t> Only he who believes that Jesus is the Son of God?</a:t>
            </a:r>
            <a:r>
              <a:rPr lang="en-CA" sz="3600" i="1" dirty="0"/>
              <a:t>"</a:t>
            </a:r>
          </a:p>
          <a:p>
            <a:pPr marL="0" indent="0">
              <a:buNone/>
            </a:pPr>
            <a:r>
              <a:rPr lang="en-CA" sz="3600" i="1" dirty="0"/>
              <a:t>					I John 5:4,5</a:t>
            </a:r>
            <a:endParaRPr lang="en-CA" sz="3600" dirty="0"/>
          </a:p>
        </p:txBody>
      </p:sp>
    </p:spTree>
    <p:extLst>
      <p:ext uri="{BB962C8B-B14F-4D97-AF65-F5344CB8AC3E}">
        <p14:creationId xmlns:p14="http://schemas.microsoft.com/office/powerpoint/2010/main" val="4234802521"/>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2.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5076977-ECB7-44C2-A70D-853BB6B41242}">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4873beb7-5857-4685-be1f-d57550cc96cc"/>
    <ds:schemaRef ds:uri="http://www.w3.org/XML/1998/namespace"/>
    <ds:schemaRef ds:uri="http://purl.org/dc/dcmitype/"/>
  </ds:schemaRefs>
</ds:datastoreItem>
</file>

<file path=customXml/itemProps3.xml><?xml version="1.0" encoding="utf-8"?>
<ds:datastoreItem xmlns:ds="http://schemas.openxmlformats.org/officeDocument/2006/customXml" ds:itemID="{0A765CE0-A8A0-42E0-82D2-3F870DB4D5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53</TotalTime>
  <Words>308</Words>
  <Application>Microsoft Office PowerPoint</Application>
  <PresentationFormat>Custom</PresentationFormat>
  <Paragraphs>31</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Cambria</vt:lpstr>
      <vt:lpstr>Red Radial 16x9</vt:lpstr>
      <vt:lpstr>THE ARMOUR OF GOD - PART IV The Shield of Faith</vt:lpstr>
      <vt:lpstr>“In addition to all this, take up the shield of faith, with which you can extinguish all the flaming arrows of the evil one."        Ephesians 6:16</vt:lpstr>
      <vt:lpstr>What Are Five Noticeable Things That Paul Describes?</vt:lpstr>
      <vt:lpstr>I. THE ROMAN SHIELD</vt:lpstr>
      <vt:lpstr>II. THE FIERY DARTS</vt:lpstr>
      <vt:lpstr>III. THE ENEMY </vt:lpstr>
      <vt:lpstr>IV. THE TACTIC</vt:lpstr>
      <vt:lpstr>IV. THE TACTIC</vt:lpstr>
      <vt:lpstr>V. OUR DEFENCE</vt:lpstr>
      <vt:lpstr>V. OUR DEFENCE</vt:lpstr>
      <vt:lpstr>V. OUR DEFENCE</vt:lpstr>
      <vt:lpstr>V. OUR DEFENCE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ARMOUR OF GOD - PART IV The Shield of Faith</dc:title>
  <dc:creator>Brad Montsion</dc:creator>
  <cp:lastModifiedBy>Brad Montsion</cp:lastModifiedBy>
  <cp:revision>6</cp:revision>
  <dcterms:created xsi:type="dcterms:W3CDTF">2017-02-22T21:55:05Z</dcterms:created>
  <dcterms:modified xsi:type="dcterms:W3CDTF">2017-02-22T22:48:59Z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