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sldIdLst>
    <p:sldId id="256" r:id="rId2"/>
    <p:sldId id="269" r:id="rId3"/>
    <p:sldId id="271" r:id="rId4"/>
    <p:sldId id="278" r:id="rId5"/>
    <p:sldId id="280" r:id="rId6"/>
    <p:sldId id="279" r:id="rId7"/>
    <p:sldId id="265" r:id="rId8"/>
    <p:sldId id="273" r:id="rId9"/>
    <p:sldId id="270" r:id="rId10"/>
    <p:sldId id="274" r:id="rId11"/>
    <p:sldId id="263" r:id="rId12"/>
    <p:sldId id="275" r:id="rId13"/>
    <p:sldId id="264" r:id="rId14"/>
    <p:sldId id="276" r:id="rId15"/>
    <p:sldId id="262" r:id="rId16"/>
    <p:sldId id="277" r:id="rId17"/>
    <p:sldId id="281" r:id="rId18"/>
    <p:sldId id="282" r:id="rId19"/>
    <p:sldId id="284" r:id="rId20"/>
    <p:sldId id="283" r:id="rId21"/>
    <p:sldId id="285" r:id="rId22"/>
    <p:sldId id="286" r:id="rId23"/>
    <p:sldId id="287" r:id="rId24"/>
    <p:sldId id="288" r:id="rId25"/>
    <p:sldId id="289"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86" autoAdjust="0"/>
  </p:normalViewPr>
  <p:slideViewPr>
    <p:cSldViewPr>
      <p:cViewPr varScale="1">
        <p:scale>
          <a:sx n="81" d="100"/>
          <a:sy n="81" d="100"/>
        </p:scale>
        <p:origin x="15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1CF84AF-2906-4D16-9DCC-75310210EAC2}"/>
              </a:ext>
            </a:extLst>
          </p:cNvPr>
          <p:cNvGrpSpPr>
            <a:grpSpLocks/>
          </p:cNvGrpSpPr>
          <p:nvPr/>
        </p:nvGrpSpPr>
        <p:grpSpPr bwMode="auto">
          <a:xfrm>
            <a:off x="0" y="2438400"/>
            <a:ext cx="9144000" cy="4046538"/>
            <a:chOff x="0" y="1536"/>
            <a:chExt cx="5760" cy="2549"/>
          </a:xfrm>
        </p:grpSpPr>
        <p:sp>
          <p:nvSpPr>
            <p:cNvPr id="5" name="Rectangle 3">
              <a:extLst>
                <a:ext uri="{FF2B5EF4-FFF2-40B4-BE49-F238E27FC236}">
                  <a16:creationId xmlns:a16="http://schemas.microsoft.com/office/drawing/2014/main" id="{4DFA377F-52CE-4CCB-8D12-F70C02727CF1}"/>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6" name="Freeform 4">
              <a:extLst>
                <a:ext uri="{FF2B5EF4-FFF2-40B4-BE49-F238E27FC236}">
                  <a16:creationId xmlns:a16="http://schemas.microsoft.com/office/drawing/2014/main" id="{9E9E8D16-5165-4073-8121-2E75154E25C8}"/>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 name="Freeform 5">
              <a:extLst>
                <a:ext uri="{FF2B5EF4-FFF2-40B4-BE49-F238E27FC236}">
                  <a16:creationId xmlns:a16="http://schemas.microsoft.com/office/drawing/2014/main" id="{1000CA3C-519B-404C-8068-8D9B01D62026}"/>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8" name="Freeform 6">
              <a:extLst>
                <a:ext uri="{FF2B5EF4-FFF2-40B4-BE49-F238E27FC236}">
                  <a16:creationId xmlns:a16="http://schemas.microsoft.com/office/drawing/2014/main" id="{FF8A788A-C76A-41BE-94AA-7A3052717D68}"/>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9" name="Freeform 7">
              <a:extLst>
                <a:ext uri="{FF2B5EF4-FFF2-40B4-BE49-F238E27FC236}">
                  <a16:creationId xmlns:a16="http://schemas.microsoft.com/office/drawing/2014/main" id="{A717F5FC-BB89-4480-A2AB-46AEDF5E4CC9}"/>
                </a:ext>
              </a:extLst>
            </p:cNvPr>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 name="Freeform 8">
              <a:extLst>
                <a:ext uri="{FF2B5EF4-FFF2-40B4-BE49-F238E27FC236}">
                  <a16:creationId xmlns:a16="http://schemas.microsoft.com/office/drawing/2014/main" id="{A57544C2-C8D1-497D-840F-83C3B90318E2}"/>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 name="Freeform 9">
              <a:extLst>
                <a:ext uri="{FF2B5EF4-FFF2-40B4-BE49-F238E27FC236}">
                  <a16:creationId xmlns:a16="http://schemas.microsoft.com/office/drawing/2014/main" id="{72146014-6CCE-4B92-868A-79EA52B9C6DC}"/>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 name="Freeform 10">
              <a:extLst>
                <a:ext uri="{FF2B5EF4-FFF2-40B4-BE49-F238E27FC236}">
                  <a16:creationId xmlns:a16="http://schemas.microsoft.com/office/drawing/2014/main" id="{4AD722D6-FA43-41DC-BF9C-0953EE537CAE}"/>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 name="Freeform 11">
              <a:extLst>
                <a:ext uri="{FF2B5EF4-FFF2-40B4-BE49-F238E27FC236}">
                  <a16:creationId xmlns:a16="http://schemas.microsoft.com/office/drawing/2014/main" id="{A2C39C08-9922-447D-B484-1BC0CEB513DD}"/>
                </a:ext>
              </a:extLst>
            </p:cNvPr>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 name="Freeform 12">
              <a:extLst>
                <a:ext uri="{FF2B5EF4-FFF2-40B4-BE49-F238E27FC236}">
                  <a16:creationId xmlns:a16="http://schemas.microsoft.com/office/drawing/2014/main" id="{51B401CA-E9D5-4760-818F-1A29929C5489}"/>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15" name="Freeform 13">
              <a:extLst>
                <a:ext uri="{FF2B5EF4-FFF2-40B4-BE49-F238E27FC236}">
                  <a16:creationId xmlns:a16="http://schemas.microsoft.com/office/drawing/2014/main" id="{660B657C-1BC2-4EF9-AA51-5D5FF00D39D1}"/>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6" name="Freeform 14">
              <a:extLst>
                <a:ext uri="{FF2B5EF4-FFF2-40B4-BE49-F238E27FC236}">
                  <a16:creationId xmlns:a16="http://schemas.microsoft.com/office/drawing/2014/main" id="{34736151-A3D5-4FFC-B019-2CFB1AAB54CD}"/>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17" name="Freeform 15">
              <a:extLst>
                <a:ext uri="{FF2B5EF4-FFF2-40B4-BE49-F238E27FC236}">
                  <a16:creationId xmlns:a16="http://schemas.microsoft.com/office/drawing/2014/main" id="{10E0E04A-6DE9-4247-A954-453079CFE5F0}"/>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18" name="Freeform 16">
              <a:extLst>
                <a:ext uri="{FF2B5EF4-FFF2-40B4-BE49-F238E27FC236}">
                  <a16:creationId xmlns:a16="http://schemas.microsoft.com/office/drawing/2014/main" id="{6BACB282-03C9-47EB-8CEF-B1A2685046B5}"/>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19" name="Freeform 17">
              <a:extLst>
                <a:ext uri="{FF2B5EF4-FFF2-40B4-BE49-F238E27FC236}">
                  <a16:creationId xmlns:a16="http://schemas.microsoft.com/office/drawing/2014/main" id="{AB6E9DB6-52A2-4FE6-8850-AF5ACD728923}"/>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CA"/>
            </a:p>
          </p:txBody>
        </p:sp>
      </p:grpSp>
      <p:sp>
        <p:nvSpPr>
          <p:cNvPr id="21522" name="Rectangle 18">
            <a:extLst>
              <a:ext uri="{FF2B5EF4-FFF2-40B4-BE49-F238E27FC236}">
                <a16:creationId xmlns:a16="http://schemas.microsoft.com/office/drawing/2014/main" id="{1399492F-1DFB-412C-8A53-0DD1965E973E}"/>
              </a:ext>
            </a:extLst>
          </p:cNvPr>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altLang="en-US" noProof="0"/>
              <a:t>Click to edit Master title style</a:t>
            </a:r>
          </a:p>
        </p:txBody>
      </p:sp>
      <p:sp>
        <p:nvSpPr>
          <p:cNvPr id="21523" name="Rectangle 19">
            <a:extLst>
              <a:ext uri="{FF2B5EF4-FFF2-40B4-BE49-F238E27FC236}">
                <a16:creationId xmlns:a16="http://schemas.microsoft.com/office/drawing/2014/main" id="{BBC708B2-D4D8-4674-B881-A49A3194E12D}"/>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20" name="Rectangle 20">
            <a:extLst>
              <a:ext uri="{FF2B5EF4-FFF2-40B4-BE49-F238E27FC236}">
                <a16:creationId xmlns:a16="http://schemas.microsoft.com/office/drawing/2014/main" id="{630E06A0-E201-482E-BFE7-2E4BB8783D37}"/>
              </a:ext>
            </a:extLst>
          </p:cNvPr>
          <p:cNvSpPr>
            <a:spLocks noGrp="1" noChangeArrowheads="1"/>
          </p:cNvSpPr>
          <p:nvPr>
            <p:ph type="dt" sz="quarter" idx="10"/>
          </p:nvPr>
        </p:nvSpPr>
        <p:spPr/>
        <p:txBody>
          <a:bodyPr/>
          <a:lstStyle>
            <a:lvl1pPr>
              <a:defRPr/>
            </a:lvl1pPr>
          </a:lstStyle>
          <a:p>
            <a:endParaRPr lang="en-US" altLang="en-US"/>
          </a:p>
        </p:txBody>
      </p:sp>
      <p:sp>
        <p:nvSpPr>
          <p:cNvPr id="21" name="Rectangle 21">
            <a:extLst>
              <a:ext uri="{FF2B5EF4-FFF2-40B4-BE49-F238E27FC236}">
                <a16:creationId xmlns:a16="http://schemas.microsoft.com/office/drawing/2014/main" id="{3F4A3BC4-DF0C-4F73-A2B1-DEEED75DF3FE}"/>
              </a:ext>
            </a:extLst>
          </p:cNvPr>
          <p:cNvSpPr>
            <a:spLocks noGrp="1" noChangeArrowheads="1"/>
          </p:cNvSpPr>
          <p:nvPr>
            <p:ph type="ftr" sz="quarter" idx="11"/>
          </p:nvPr>
        </p:nvSpPr>
        <p:spPr/>
        <p:txBody>
          <a:bodyPr/>
          <a:lstStyle>
            <a:lvl1pPr>
              <a:defRPr/>
            </a:lvl1pPr>
          </a:lstStyle>
          <a:p>
            <a:endParaRPr lang="en-US" altLang="en-US"/>
          </a:p>
        </p:txBody>
      </p:sp>
      <p:sp>
        <p:nvSpPr>
          <p:cNvPr id="22" name="Rectangle 22">
            <a:extLst>
              <a:ext uri="{FF2B5EF4-FFF2-40B4-BE49-F238E27FC236}">
                <a16:creationId xmlns:a16="http://schemas.microsoft.com/office/drawing/2014/main" id="{909B4FBE-CA10-49B1-8906-C4C441D19EF0}"/>
              </a:ext>
            </a:extLst>
          </p:cNvPr>
          <p:cNvSpPr>
            <a:spLocks noGrp="1" noChangeArrowheads="1"/>
          </p:cNvSpPr>
          <p:nvPr>
            <p:ph type="sldNum" sz="quarter" idx="12"/>
          </p:nvPr>
        </p:nvSpPr>
        <p:spPr/>
        <p:txBody>
          <a:bodyPr/>
          <a:lstStyle>
            <a:lvl1pPr>
              <a:defRPr smtClean="0"/>
            </a:lvl1pPr>
          </a:lstStyle>
          <a:p>
            <a:fld id="{03F519BE-DC1F-4325-A577-E296553DBA78}" type="slidenum">
              <a:rPr lang="en-US" altLang="en-US" smtClean="0"/>
              <a:pPr/>
              <a:t>‹#›</a:t>
            </a:fld>
            <a:endParaRPr lang="en-US" altLang="en-US"/>
          </a:p>
        </p:txBody>
      </p:sp>
    </p:spTree>
    <p:extLst>
      <p:ext uri="{BB962C8B-B14F-4D97-AF65-F5344CB8AC3E}">
        <p14:creationId xmlns:p14="http://schemas.microsoft.com/office/powerpoint/2010/main" val="185495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C2EE-8560-430C-BB0F-3EB5A9ECB2D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736CE21-6E8F-4F6E-883F-4BBAB45337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9">
            <a:extLst>
              <a:ext uri="{FF2B5EF4-FFF2-40B4-BE49-F238E27FC236}">
                <a16:creationId xmlns:a16="http://schemas.microsoft.com/office/drawing/2014/main" id="{3F0C23A3-CB32-4525-9282-5143CA828FAD}"/>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20">
            <a:extLst>
              <a:ext uri="{FF2B5EF4-FFF2-40B4-BE49-F238E27FC236}">
                <a16:creationId xmlns:a16="http://schemas.microsoft.com/office/drawing/2014/main" id="{4CC2FA49-2870-43FE-83FF-6CB275D1072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21">
            <a:extLst>
              <a:ext uri="{FF2B5EF4-FFF2-40B4-BE49-F238E27FC236}">
                <a16:creationId xmlns:a16="http://schemas.microsoft.com/office/drawing/2014/main" id="{A8F041CB-8BB8-4847-BBFC-65EC7B205383}"/>
              </a:ext>
            </a:extLst>
          </p:cNvPr>
          <p:cNvSpPr>
            <a:spLocks noGrp="1" noChangeArrowheads="1"/>
          </p:cNvSpPr>
          <p:nvPr>
            <p:ph type="sldNum" sz="quarter" idx="12"/>
          </p:nvPr>
        </p:nvSpPr>
        <p:spPr>
          <a:ln/>
        </p:spPr>
        <p:txBody>
          <a:bodyPr/>
          <a:lstStyle>
            <a:lvl1pPr>
              <a:defRPr/>
            </a:lvl1pPr>
          </a:lstStyle>
          <a:p>
            <a:fld id="{B69C81ED-1763-42BD-AE69-2047CBBE417E}" type="slidenum">
              <a:rPr lang="en-US" altLang="en-US" smtClean="0"/>
              <a:pPr/>
              <a:t>‹#›</a:t>
            </a:fld>
            <a:endParaRPr lang="en-US" altLang="en-US"/>
          </a:p>
        </p:txBody>
      </p:sp>
    </p:spTree>
    <p:extLst>
      <p:ext uri="{BB962C8B-B14F-4D97-AF65-F5344CB8AC3E}">
        <p14:creationId xmlns:p14="http://schemas.microsoft.com/office/powerpoint/2010/main" val="120016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1E6C70-EED5-4B03-949B-D03505B9BCEB}"/>
              </a:ext>
            </a:extLst>
          </p:cNvPr>
          <p:cNvSpPr>
            <a:spLocks noGrp="1"/>
          </p:cNvSpPr>
          <p:nvPr>
            <p:ph type="title" orient="vert"/>
          </p:nvPr>
        </p:nvSpPr>
        <p:spPr>
          <a:xfrm>
            <a:off x="6629400" y="274638"/>
            <a:ext cx="2057400" cy="5821362"/>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A0C5E4C-0717-42A9-8883-505823023882}"/>
              </a:ext>
            </a:extLst>
          </p:cNvPr>
          <p:cNvSpPr>
            <a:spLocks noGrp="1"/>
          </p:cNvSpPr>
          <p:nvPr>
            <p:ph type="body" orient="vert" idx="1"/>
          </p:nvPr>
        </p:nvSpPr>
        <p:spPr>
          <a:xfrm>
            <a:off x="457200" y="274638"/>
            <a:ext cx="6019800" cy="5821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9">
            <a:extLst>
              <a:ext uri="{FF2B5EF4-FFF2-40B4-BE49-F238E27FC236}">
                <a16:creationId xmlns:a16="http://schemas.microsoft.com/office/drawing/2014/main" id="{9B2FD5BF-0802-40B6-8FED-395EAAC2AF12}"/>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20">
            <a:extLst>
              <a:ext uri="{FF2B5EF4-FFF2-40B4-BE49-F238E27FC236}">
                <a16:creationId xmlns:a16="http://schemas.microsoft.com/office/drawing/2014/main" id="{64EBF6AF-218A-4CDD-B7EA-3BF2DEC976FA}"/>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21">
            <a:extLst>
              <a:ext uri="{FF2B5EF4-FFF2-40B4-BE49-F238E27FC236}">
                <a16:creationId xmlns:a16="http://schemas.microsoft.com/office/drawing/2014/main" id="{6319E279-AEB5-47F3-84F2-E55F40098310}"/>
              </a:ext>
            </a:extLst>
          </p:cNvPr>
          <p:cNvSpPr>
            <a:spLocks noGrp="1" noChangeArrowheads="1"/>
          </p:cNvSpPr>
          <p:nvPr>
            <p:ph type="sldNum" sz="quarter" idx="12"/>
          </p:nvPr>
        </p:nvSpPr>
        <p:spPr>
          <a:ln/>
        </p:spPr>
        <p:txBody>
          <a:bodyPr/>
          <a:lstStyle>
            <a:lvl1pPr>
              <a:defRPr/>
            </a:lvl1pPr>
          </a:lstStyle>
          <a:p>
            <a:fld id="{0AC659F7-9D8C-4BD8-8689-ECCD1B021E07}" type="slidenum">
              <a:rPr lang="en-US" altLang="en-US" smtClean="0"/>
              <a:pPr/>
              <a:t>‹#›</a:t>
            </a:fld>
            <a:endParaRPr lang="en-US" altLang="en-US"/>
          </a:p>
        </p:txBody>
      </p:sp>
    </p:spTree>
    <p:extLst>
      <p:ext uri="{BB962C8B-B14F-4D97-AF65-F5344CB8AC3E}">
        <p14:creationId xmlns:p14="http://schemas.microsoft.com/office/powerpoint/2010/main" val="385743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E521-269B-4C45-91A9-3E3699AA5B7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6471ADA-BC75-4F19-9321-5D2929DE9F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9">
            <a:extLst>
              <a:ext uri="{FF2B5EF4-FFF2-40B4-BE49-F238E27FC236}">
                <a16:creationId xmlns:a16="http://schemas.microsoft.com/office/drawing/2014/main" id="{627E077F-BB70-4E7C-85AC-4A71A90394CF}"/>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20">
            <a:extLst>
              <a:ext uri="{FF2B5EF4-FFF2-40B4-BE49-F238E27FC236}">
                <a16:creationId xmlns:a16="http://schemas.microsoft.com/office/drawing/2014/main" id="{5D6EFF88-E564-42D4-8F3D-157F6CE7D7DC}"/>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21">
            <a:extLst>
              <a:ext uri="{FF2B5EF4-FFF2-40B4-BE49-F238E27FC236}">
                <a16:creationId xmlns:a16="http://schemas.microsoft.com/office/drawing/2014/main" id="{60CF7C82-2B8B-40A9-9E63-9E366B590B03}"/>
              </a:ext>
            </a:extLst>
          </p:cNvPr>
          <p:cNvSpPr>
            <a:spLocks noGrp="1" noChangeArrowheads="1"/>
          </p:cNvSpPr>
          <p:nvPr>
            <p:ph type="sldNum" sz="quarter" idx="12"/>
          </p:nvPr>
        </p:nvSpPr>
        <p:spPr>
          <a:ln/>
        </p:spPr>
        <p:txBody>
          <a:bodyPr/>
          <a:lstStyle>
            <a:lvl1pPr>
              <a:defRPr/>
            </a:lvl1pPr>
          </a:lstStyle>
          <a:p>
            <a:fld id="{BED9EE10-A76F-4635-9B7F-B7A498763A8A}" type="slidenum">
              <a:rPr lang="en-US" altLang="en-US" smtClean="0"/>
              <a:pPr/>
              <a:t>‹#›</a:t>
            </a:fld>
            <a:endParaRPr lang="en-US" altLang="en-US"/>
          </a:p>
        </p:txBody>
      </p:sp>
    </p:spTree>
    <p:extLst>
      <p:ext uri="{BB962C8B-B14F-4D97-AF65-F5344CB8AC3E}">
        <p14:creationId xmlns:p14="http://schemas.microsoft.com/office/powerpoint/2010/main" val="265139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F632-2E8B-471F-86D5-0DCAD0A166F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3440D29-A6A9-4DA4-818E-CB54E186BB0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9">
            <a:extLst>
              <a:ext uri="{FF2B5EF4-FFF2-40B4-BE49-F238E27FC236}">
                <a16:creationId xmlns:a16="http://schemas.microsoft.com/office/drawing/2014/main" id="{6C7C70D6-0705-489A-8D9E-ACE88CEA4B5D}"/>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20">
            <a:extLst>
              <a:ext uri="{FF2B5EF4-FFF2-40B4-BE49-F238E27FC236}">
                <a16:creationId xmlns:a16="http://schemas.microsoft.com/office/drawing/2014/main" id="{32F34025-3594-4DAA-89BE-116E0C82757B}"/>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21">
            <a:extLst>
              <a:ext uri="{FF2B5EF4-FFF2-40B4-BE49-F238E27FC236}">
                <a16:creationId xmlns:a16="http://schemas.microsoft.com/office/drawing/2014/main" id="{8E038F65-5EE2-4016-8E42-B9404A016DA8}"/>
              </a:ext>
            </a:extLst>
          </p:cNvPr>
          <p:cNvSpPr>
            <a:spLocks noGrp="1" noChangeArrowheads="1"/>
          </p:cNvSpPr>
          <p:nvPr>
            <p:ph type="sldNum" sz="quarter" idx="12"/>
          </p:nvPr>
        </p:nvSpPr>
        <p:spPr>
          <a:ln/>
        </p:spPr>
        <p:txBody>
          <a:bodyPr/>
          <a:lstStyle>
            <a:lvl1pPr>
              <a:defRPr/>
            </a:lvl1pPr>
          </a:lstStyle>
          <a:p>
            <a:fld id="{A88E911A-0999-429F-BC58-CC1523349114}" type="slidenum">
              <a:rPr lang="en-US" altLang="en-US" smtClean="0"/>
              <a:pPr/>
              <a:t>‹#›</a:t>
            </a:fld>
            <a:endParaRPr lang="en-US" altLang="en-US"/>
          </a:p>
        </p:txBody>
      </p:sp>
    </p:spTree>
    <p:extLst>
      <p:ext uri="{BB962C8B-B14F-4D97-AF65-F5344CB8AC3E}">
        <p14:creationId xmlns:p14="http://schemas.microsoft.com/office/powerpoint/2010/main" val="244708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77FF-FDB2-4CDA-866F-B9798B0667E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2399700-6A12-4B52-8194-2B292A5E9949}"/>
              </a:ext>
            </a:extLst>
          </p:cNvPr>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9CDB675-C159-47AA-B68A-FDFF5AD50F44}"/>
              </a:ext>
            </a:extLst>
          </p:cNvPr>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19">
            <a:extLst>
              <a:ext uri="{FF2B5EF4-FFF2-40B4-BE49-F238E27FC236}">
                <a16:creationId xmlns:a16="http://schemas.microsoft.com/office/drawing/2014/main" id="{2515B178-65E1-4DD7-9F5B-BF3525BE6A66}"/>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20">
            <a:extLst>
              <a:ext uri="{FF2B5EF4-FFF2-40B4-BE49-F238E27FC236}">
                <a16:creationId xmlns:a16="http://schemas.microsoft.com/office/drawing/2014/main" id="{35986366-08EC-4A70-8F62-4EFF38D8504E}"/>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21">
            <a:extLst>
              <a:ext uri="{FF2B5EF4-FFF2-40B4-BE49-F238E27FC236}">
                <a16:creationId xmlns:a16="http://schemas.microsoft.com/office/drawing/2014/main" id="{7B98CD63-8ED8-4C64-8EAD-5438E6D71E23}"/>
              </a:ext>
            </a:extLst>
          </p:cNvPr>
          <p:cNvSpPr>
            <a:spLocks noGrp="1" noChangeArrowheads="1"/>
          </p:cNvSpPr>
          <p:nvPr>
            <p:ph type="sldNum" sz="quarter" idx="12"/>
          </p:nvPr>
        </p:nvSpPr>
        <p:spPr>
          <a:ln/>
        </p:spPr>
        <p:txBody>
          <a:bodyPr/>
          <a:lstStyle>
            <a:lvl1pPr>
              <a:defRPr/>
            </a:lvl1pPr>
          </a:lstStyle>
          <a:p>
            <a:fld id="{A2EE0350-10F3-47A1-B7FD-052613F4F750}" type="slidenum">
              <a:rPr lang="en-US" altLang="en-US" smtClean="0"/>
              <a:pPr/>
              <a:t>‹#›</a:t>
            </a:fld>
            <a:endParaRPr lang="en-US" altLang="en-US"/>
          </a:p>
        </p:txBody>
      </p:sp>
    </p:spTree>
    <p:extLst>
      <p:ext uri="{BB962C8B-B14F-4D97-AF65-F5344CB8AC3E}">
        <p14:creationId xmlns:p14="http://schemas.microsoft.com/office/powerpoint/2010/main" val="266484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02B6-E1DB-40F0-8A51-A766B4AE9061}"/>
              </a:ext>
            </a:extLst>
          </p:cNvPr>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E67773D-88FE-4BF8-8AEA-C3309039BAF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CC3289-21B9-48B1-973B-6EFF166D86C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F7BCBDF-85AB-4208-98DA-AD8C8C19355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DA1CC3-999D-4077-863E-3C6D240FE00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19">
            <a:extLst>
              <a:ext uri="{FF2B5EF4-FFF2-40B4-BE49-F238E27FC236}">
                <a16:creationId xmlns:a16="http://schemas.microsoft.com/office/drawing/2014/main" id="{68E5C252-AF8C-482C-8FA0-28C813C30CA2}"/>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20">
            <a:extLst>
              <a:ext uri="{FF2B5EF4-FFF2-40B4-BE49-F238E27FC236}">
                <a16:creationId xmlns:a16="http://schemas.microsoft.com/office/drawing/2014/main" id="{3E6F6637-3E8D-40E9-9593-D5D715A908BF}"/>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21">
            <a:extLst>
              <a:ext uri="{FF2B5EF4-FFF2-40B4-BE49-F238E27FC236}">
                <a16:creationId xmlns:a16="http://schemas.microsoft.com/office/drawing/2014/main" id="{C6228249-E79C-414C-AADB-A2F70915C857}"/>
              </a:ext>
            </a:extLst>
          </p:cNvPr>
          <p:cNvSpPr>
            <a:spLocks noGrp="1" noChangeArrowheads="1"/>
          </p:cNvSpPr>
          <p:nvPr>
            <p:ph type="sldNum" sz="quarter" idx="12"/>
          </p:nvPr>
        </p:nvSpPr>
        <p:spPr>
          <a:ln/>
        </p:spPr>
        <p:txBody>
          <a:bodyPr/>
          <a:lstStyle>
            <a:lvl1pPr>
              <a:defRPr/>
            </a:lvl1pPr>
          </a:lstStyle>
          <a:p>
            <a:fld id="{57D61321-7EF2-4437-9917-FBD12573E5BD}" type="slidenum">
              <a:rPr lang="en-US" altLang="en-US" smtClean="0"/>
              <a:pPr/>
              <a:t>‹#›</a:t>
            </a:fld>
            <a:endParaRPr lang="en-US" altLang="en-US"/>
          </a:p>
        </p:txBody>
      </p:sp>
    </p:spTree>
    <p:extLst>
      <p:ext uri="{BB962C8B-B14F-4D97-AF65-F5344CB8AC3E}">
        <p14:creationId xmlns:p14="http://schemas.microsoft.com/office/powerpoint/2010/main" val="17567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BFC4-2493-4842-808E-0CD6DD27808C}"/>
              </a:ext>
            </a:extLst>
          </p:cNvPr>
          <p:cNvSpPr>
            <a:spLocks noGrp="1"/>
          </p:cNvSpPr>
          <p:nvPr>
            <p:ph type="title"/>
          </p:nvPr>
        </p:nvSpPr>
        <p:spPr/>
        <p:txBody>
          <a:bodyPr/>
          <a:lstStyle/>
          <a:p>
            <a:r>
              <a:rPr lang="en-US"/>
              <a:t>Click to edit Master title style</a:t>
            </a:r>
            <a:endParaRPr lang="en-CA"/>
          </a:p>
        </p:txBody>
      </p:sp>
      <p:sp>
        <p:nvSpPr>
          <p:cNvPr id="3" name="Rectangle 19">
            <a:extLst>
              <a:ext uri="{FF2B5EF4-FFF2-40B4-BE49-F238E27FC236}">
                <a16:creationId xmlns:a16="http://schemas.microsoft.com/office/drawing/2014/main" id="{4D127CBE-1D55-44BD-88AE-8607E8FCE933}"/>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20">
            <a:extLst>
              <a:ext uri="{FF2B5EF4-FFF2-40B4-BE49-F238E27FC236}">
                <a16:creationId xmlns:a16="http://schemas.microsoft.com/office/drawing/2014/main" id="{6CD61DF1-DA30-4F21-9BCA-EDD9674EA884}"/>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21">
            <a:extLst>
              <a:ext uri="{FF2B5EF4-FFF2-40B4-BE49-F238E27FC236}">
                <a16:creationId xmlns:a16="http://schemas.microsoft.com/office/drawing/2014/main" id="{359115D5-0C59-4772-896B-C460972F4FF1}"/>
              </a:ext>
            </a:extLst>
          </p:cNvPr>
          <p:cNvSpPr>
            <a:spLocks noGrp="1" noChangeArrowheads="1"/>
          </p:cNvSpPr>
          <p:nvPr>
            <p:ph type="sldNum" sz="quarter" idx="12"/>
          </p:nvPr>
        </p:nvSpPr>
        <p:spPr>
          <a:ln/>
        </p:spPr>
        <p:txBody>
          <a:bodyPr/>
          <a:lstStyle>
            <a:lvl1pPr>
              <a:defRPr/>
            </a:lvl1pPr>
          </a:lstStyle>
          <a:p>
            <a:fld id="{FC656BD4-46E8-45E4-BE0C-87B65F076202}" type="slidenum">
              <a:rPr lang="en-US" altLang="en-US" smtClean="0"/>
              <a:pPr/>
              <a:t>‹#›</a:t>
            </a:fld>
            <a:endParaRPr lang="en-US" altLang="en-US"/>
          </a:p>
        </p:txBody>
      </p:sp>
    </p:spTree>
    <p:extLst>
      <p:ext uri="{BB962C8B-B14F-4D97-AF65-F5344CB8AC3E}">
        <p14:creationId xmlns:p14="http://schemas.microsoft.com/office/powerpoint/2010/main" val="248073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C5A01077-390B-4114-AAE7-4659F0BCF51E}"/>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20">
            <a:extLst>
              <a:ext uri="{FF2B5EF4-FFF2-40B4-BE49-F238E27FC236}">
                <a16:creationId xmlns:a16="http://schemas.microsoft.com/office/drawing/2014/main" id="{63CF01B9-A4F3-4BA9-BA47-15865131B7C8}"/>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21">
            <a:extLst>
              <a:ext uri="{FF2B5EF4-FFF2-40B4-BE49-F238E27FC236}">
                <a16:creationId xmlns:a16="http://schemas.microsoft.com/office/drawing/2014/main" id="{1701BD64-E608-411D-9B79-975005324175}"/>
              </a:ext>
            </a:extLst>
          </p:cNvPr>
          <p:cNvSpPr>
            <a:spLocks noGrp="1" noChangeArrowheads="1"/>
          </p:cNvSpPr>
          <p:nvPr>
            <p:ph type="sldNum" sz="quarter" idx="12"/>
          </p:nvPr>
        </p:nvSpPr>
        <p:spPr>
          <a:ln/>
        </p:spPr>
        <p:txBody>
          <a:bodyPr/>
          <a:lstStyle>
            <a:lvl1pPr>
              <a:defRPr/>
            </a:lvl1pPr>
          </a:lstStyle>
          <a:p>
            <a:fld id="{81F9D553-DC20-4CF6-9507-BC6C9EBBAD11}" type="slidenum">
              <a:rPr lang="en-US" altLang="en-US" smtClean="0"/>
              <a:pPr/>
              <a:t>‹#›</a:t>
            </a:fld>
            <a:endParaRPr lang="en-US" altLang="en-US"/>
          </a:p>
        </p:txBody>
      </p:sp>
    </p:spTree>
    <p:extLst>
      <p:ext uri="{BB962C8B-B14F-4D97-AF65-F5344CB8AC3E}">
        <p14:creationId xmlns:p14="http://schemas.microsoft.com/office/powerpoint/2010/main" val="150014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1C6C-5093-4216-8AEE-0A56CF70030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8067977-5F6B-4BEF-BE7C-F253C5BED7F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6F7F2A9-3F0D-4AFD-BCF0-018EF6C22C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9">
            <a:extLst>
              <a:ext uri="{FF2B5EF4-FFF2-40B4-BE49-F238E27FC236}">
                <a16:creationId xmlns:a16="http://schemas.microsoft.com/office/drawing/2014/main" id="{13067B0E-79E0-4249-B0D4-D390B78EADB6}"/>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20">
            <a:extLst>
              <a:ext uri="{FF2B5EF4-FFF2-40B4-BE49-F238E27FC236}">
                <a16:creationId xmlns:a16="http://schemas.microsoft.com/office/drawing/2014/main" id="{3DCFCBD9-FD8B-477B-A8F5-1741F72F361A}"/>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21">
            <a:extLst>
              <a:ext uri="{FF2B5EF4-FFF2-40B4-BE49-F238E27FC236}">
                <a16:creationId xmlns:a16="http://schemas.microsoft.com/office/drawing/2014/main" id="{5B523463-D263-469B-923F-53FA8971D3BB}"/>
              </a:ext>
            </a:extLst>
          </p:cNvPr>
          <p:cNvSpPr>
            <a:spLocks noGrp="1" noChangeArrowheads="1"/>
          </p:cNvSpPr>
          <p:nvPr>
            <p:ph type="sldNum" sz="quarter" idx="12"/>
          </p:nvPr>
        </p:nvSpPr>
        <p:spPr>
          <a:ln/>
        </p:spPr>
        <p:txBody>
          <a:bodyPr/>
          <a:lstStyle>
            <a:lvl1pPr>
              <a:defRPr/>
            </a:lvl1pPr>
          </a:lstStyle>
          <a:p>
            <a:fld id="{A0382B08-0E6E-4938-B0CF-BADFDF36610C}" type="slidenum">
              <a:rPr lang="en-US" altLang="en-US" smtClean="0"/>
              <a:pPr/>
              <a:t>‹#›</a:t>
            </a:fld>
            <a:endParaRPr lang="en-US" altLang="en-US"/>
          </a:p>
        </p:txBody>
      </p:sp>
    </p:spTree>
    <p:extLst>
      <p:ext uri="{BB962C8B-B14F-4D97-AF65-F5344CB8AC3E}">
        <p14:creationId xmlns:p14="http://schemas.microsoft.com/office/powerpoint/2010/main" val="360809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ED3F-0DE5-4295-9220-D6ECCD9AEE7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AA9EBDB-50FC-4999-8E2D-EF916E3E39D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a:extLst>
              <a:ext uri="{FF2B5EF4-FFF2-40B4-BE49-F238E27FC236}">
                <a16:creationId xmlns:a16="http://schemas.microsoft.com/office/drawing/2014/main" id="{20072EB8-4A2B-4CEA-9A1D-CB5CA2320A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9">
            <a:extLst>
              <a:ext uri="{FF2B5EF4-FFF2-40B4-BE49-F238E27FC236}">
                <a16:creationId xmlns:a16="http://schemas.microsoft.com/office/drawing/2014/main" id="{13C9FAC8-9D08-4542-8144-0468B564FE70}"/>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20">
            <a:extLst>
              <a:ext uri="{FF2B5EF4-FFF2-40B4-BE49-F238E27FC236}">
                <a16:creationId xmlns:a16="http://schemas.microsoft.com/office/drawing/2014/main" id="{9A36326D-1C76-4F67-B10F-4580CB71C18B}"/>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21">
            <a:extLst>
              <a:ext uri="{FF2B5EF4-FFF2-40B4-BE49-F238E27FC236}">
                <a16:creationId xmlns:a16="http://schemas.microsoft.com/office/drawing/2014/main" id="{8E34A9C1-1D95-4916-903A-9784E92509EB}"/>
              </a:ext>
            </a:extLst>
          </p:cNvPr>
          <p:cNvSpPr>
            <a:spLocks noGrp="1" noChangeArrowheads="1"/>
          </p:cNvSpPr>
          <p:nvPr>
            <p:ph type="sldNum" sz="quarter" idx="12"/>
          </p:nvPr>
        </p:nvSpPr>
        <p:spPr>
          <a:ln/>
        </p:spPr>
        <p:txBody>
          <a:bodyPr/>
          <a:lstStyle>
            <a:lvl1pPr>
              <a:defRPr/>
            </a:lvl1pPr>
          </a:lstStyle>
          <a:p>
            <a:fld id="{21809CA5-5EB6-4CE1-8EB5-5AEEB78F2C68}" type="slidenum">
              <a:rPr lang="en-US" altLang="en-US" smtClean="0"/>
              <a:pPr/>
              <a:t>‹#›</a:t>
            </a:fld>
            <a:endParaRPr lang="en-US" altLang="en-US"/>
          </a:p>
        </p:txBody>
      </p:sp>
    </p:spTree>
    <p:extLst>
      <p:ext uri="{BB962C8B-B14F-4D97-AF65-F5344CB8AC3E}">
        <p14:creationId xmlns:p14="http://schemas.microsoft.com/office/powerpoint/2010/main" val="2603678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8FF9162-6FAB-4DC5-A855-B5D5336AD000}"/>
              </a:ext>
            </a:extLst>
          </p:cNvPr>
          <p:cNvGrpSpPr>
            <a:grpSpLocks/>
          </p:cNvGrpSpPr>
          <p:nvPr/>
        </p:nvGrpSpPr>
        <p:grpSpPr bwMode="auto">
          <a:xfrm>
            <a:off x="0" y="2438400"/>
            <a:ext cx="9144000" cy="4046538"/>
            <a:chOff x="0" y="1536"/>
            <a:chExt cx="5760" cy="2549"/>
          </a:xfrm>
        </p:grpSpPr>
        <p:sp>
          <p:nvSpPr>
            <p:cNvPr id="20483" name="Rectangle 3">
              <a:extLst>
                <a:ext uri="{FF2B5EF4-FFF2-40B4-BE49-F238E27FC236}">
                  <a16:creationId xmlns:a16="http://schemas.microsoft.com/office/drawing/2014/main" id="{24D82654-9A86-40C9-AD2D-17648C4142C0}"/>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033" name="Freeform 4">
              <a:extLst>
                <a:ext uri="{FF2B5EF4-FFF2-40B4-BE49-F238E27FC236}">
                  <a16:creationId xmlns:a16="http://schemas.microsoft.com/office/drawing/2014/main" id="{3C24A4DB-B95C-4355-96E6-8885D3FA6680}"/>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4" name="Freeform 5">
              <a:extLst>
                <a:ext uri="{FF2B5EF4-FFF2-40B4-BE49-F238E27FC236}">
                  <a16:creationId xmlns:a16="http://schemas.microsoft.com/office/drawing/2014/main" id="{945576EE-918A-4F2D-A6DE-44B33AD96D73}"/>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0486" name="Freeform 6">
              <a:extLst>
                <a:ext uri="{FF2B5EF4-FFF2-40B4-BE49-F238E27FC236}">
                  <a16:creationId xmlns:a16="http://schemas.microsoft.com/office/drawing/2014/main" id="{67256F77-FF06-4C08-A4F0-C763CC69726E}"/>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1036" name="Freeform 7">
              <a:extLst>
                <a:ext uri="{FF2B5EF4-FFF2-40B4-BE49-F238E27FC236}">
                  <a16:creationId xmlns:a16="http://schemas.microsoft.com/office/drawing/2014/main" id="{2BC2ED1A-FE3E-480B-97C1-17A2197B82E6}"/>
                </a:ext>
              </a:extLst>
            </p:cNvPr>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37" name="Freeform 8">
              <a:extLst>
                <a:ext uri="{FF2B5EF4-FFF2-40B4-BE49-F238E27FC236}">
                  <a16:creationId xmlns:a16="http://schemas.microsoft.com/office/drawing/2014/main" id="{92AB7100-F9A5-449F-9AD2-89CF1E1250F5}"/>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38" name="Freeform 9">
              <a:extLst>
                <a:ext uri="{FF2B5EF4-FFF2-40B4-BE49-F238E27FC236}">
                  <a16:creationId xmlns:a16="http://schemas.microsoft.com/office/drawing/2014/main" id="{82F749F4-205A-4C3F-9F8F-9C58A10F4192}"/>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39" name="Freeform 10">
              <a:extLst>
                <a:ext uri="{FF2B5EF4-FFF2-40B4-BE49-F238E27FC236}">
                  <a16:creationId xmlns:a16="http://schemas.microsoft.com/office/drawing/2014/main" id="{A8D05739-2124-4AB2-8E85-B7A4B8FBCF81}"/>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0" name="Freeform 11">
              <a:extLst>
                <a:ext uri="{FF2B5EF4-FFF2-40B4-BE49-F238E27FC236}">
                  <a16:creationId xmlns:a16="http://schemas.microsoft.com/office/drawing/2014/main" id="{D9FB30BA-695E-4589-84CB-BB0200288B0B}"/>
                </a:ext>
              </a:extLst>
            </p:cNvPr>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0492" name="Freeform 12">
              <a:extLst>
                <a:ext uri="{FF2B5EF4-FFF2-40B4-BE49-F238E27FC236}">
                  <a16:creationId xmlns:a16="http://schemas.microsoft.com/office/drawing/2014/main" id="{3B300C39-AF8F-4771-B080-DB75F12B447A}"/>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1042" name="Freeform 13">
              <a:extLst>
                <a:ext uri="{FF2B5EF4-FFF2-40B4-BE49-F238E27FC236}">
                  <a16:creationId xmlns:a16="http://schemas.microsoft.com/office/drawing/2014/main" id="{F8C78349-6E3F-4BC1-9285-EF1EA2CD87C1}"/>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0494" name="Freeform 14">
              <a:extLst>
                <a:ext uri="{FF2B5EF4-FFF2-40B4-BE49-F238E27FC236}">
                  <a16:creationId xmlns:a16="http://schemas.microsoft.com/office/drawing/2014/main" id="{97B96E85-CEAF-4193-9136-AE986E8B7007}"/>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20495" name="Freeform 15">
              <a:extLst>
                <a:ext uri="{FF2B5EF4-FFF2-40B4-BE49-F238E27FC236}">
                  <a16:creationId xmlns:a16="http://schemas.microsoft.com/office/drawing/2014/main" id="{D14FC41B-790C-42F0-8DD8-4E184C15F5B1}"/>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20496" name="Freeform 16">
              <a:extLst>
                <a:ext uri="{FF2B5EF4-FFF2-40B4-BE49-F238E27FC236}">
                  <a16:creationId xmlns:a16="http://schemas.microsoft.com/office/drawing/2014/main" id="{88DB9213-4526-4BFF-AA6F-BD4DA2C6C2CC}"/>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1046" name="Freeform 17">
              <a:extLst>
                <a:ext uri="{FF2B5EF4-FFF2-40B4-BE49-F238E27FC236}">
                  <a16:creationId xmlns:a16="http://schemas.microsoft.com/office/drawing/2014/main" id="{059EFF8A-9AC6-498A-B1EA-25E37B17F4B2}"/>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CA"/>
            </a:p>
          </p:txBody>
        </p:sp>
      </p:grpSp>
      <p:sp>
        <p:nvSpPr>
          <p:cNvPr id="20498" name="Rectangle 18">
            <a:extLst>
              <a:ext uri="{FF2B5EF4-FFF2-40B4-BE49-F238E27FC236}">
                <a16:creationId xmlns:a16="http://schemas.microsoft.com/office/drawing/2014/main" id="{42BE9FDE-2556-4B11-A646-4B3B036E184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20499" name="Rectangle 19">
            <a:extLst>
              <a:ext uri="{FF2B5EF4-FFF2-40B4-BE49-F238E27FC236}">
                <a16:creationId xmlns:a16="http://schemas.microsoft.com/office/drawing/2014/main" id="{1EC9CF06-87B8-4BE2-8222-3AC615C89965}"/>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20500" name="Rectangle 20">
            <a:extLst>
              <a:ext uri="{FF2B5EF4-FFF2-40B4-BE49-F238E27FC236}">
                <a16:creationId xmlns:a16="http://schemas.microsoft.com/office/drawing/2014/main" id="{5F0D8342-8C16-4BB9-9647-3A1A0F51D01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20501" name="Rectangle 21">
            <a:extLst>
              <a:ext uri="{FF2B5EF4-FFF2-40B4-BE49-F238E27FC236}">
                <a16:creationId xmlns:a16="http://schemas.microsoft.com/office/drawing/2014/main" id="{6741980F-556F-46DB-9434-376E51D8B792}"/>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fld id="{68EFA5E9-52F4-49BF-9C88-0F560BB3BDDB}" type="slidenum">
              <a:rPr lang="en-US" altLang="en-US" smtClean="0"/>
              <a:pPr/>
              <a:t>‹#›</a:t>
            </a:fld>
            <a:endParaRPr lang="en-US" altLang="en-US"/>
          </a:p>
        </p:txBody>
      </p:sp>
      <p:sp>
        <p:nvSpPr>
          <p:cNvPr id="20502" name="Rectangle 22">
            <a:extLst>
              <a:ext uri="{FF2B5EF4-FFF2-40B4-BE49-F238E27FC236}">
                <a16:creationId xmlns:a16="http://schemas.microsoft.com/office/drawing/2014/main" id="{BCF69D9B-5EC5-43B2-99EE-4C2ED76C9DE4}"/>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276106781"/>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1" fontAlgn="base" hangingPunct="1">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1" fontAlgn="base" hangingPunct="1">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72" name="Freeform: Shape 71">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051" name="Rectangle 3">
            <a:extLst>
              <a:ext uri="{FF2B5EF4-FFF2-40B4-BE49-F238E27FC236}">
                <a16:creationId xmlns:a16="http://schemas.microsoft.com/office/drawing/2014/main" id="{C487DE39-ADB2-4A54-89D5-3550F761ADE2}"/>
              </a:ext>
            </a:extLst>
          </p:cNvPr>
          <p:cNvSpPr>
            <a:spLocks noGrp="1" noChangeArrowheads="1"/>
          </p:cNvSpPr>
          <p:nvPr>
            <p:ph type="subTitle" sz="quarter" idx="1"/>
          </p:nvPr>
        </p:nvSpPr>
        <p:spPr>
          <a:xfrm>
            <a:off x="3995936" y="3140968"/>
            <a:ext cx="5076036" cy="911117"/>
          </a:xfrm>
        </p:spPr>
        <p:txBody>
          <a:bodyPr>
            <a:noAutofit/>
          </a:bodyPr>
          <a:lstStyle/>
          <a:p>
            <a:pPr algn="l"/>
            <a:r>
              <a:rPr lang="en-US" altLang="en-US" sz="3600" dirty="0">
                <a:solidFill>
                  <a:srgbClr val="FFFFFF"/>
                </a:solidFill>
                <a:latin typeface="Arial" panose="020B0604020202020204" pitchFamily="34" charset="0"/>
                <a:cs typeface="Arial" panose="020B0604020202020204" pitchFamily="34" charset="0"/>
              </a:rPr>
              <a:t>Text: Nehemiah 2:11-20</a:t>
            </a: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743380" y="296578"/>
            <a:ext cx="5400600" cy="2235277"/>
          </a:xfrm>
        </p:spPr>
        <p:txBody>
          <a:bodyPr>
            <a:normAutofit fontScale="90000"/>
          </a:bodyPr>
          <a:lstStyle/>
          <a:p>
            <a:pPr algn="l">
              <a:lnSpc>
                <a:spcPct val="90000"/>
              </a:lnSpc>
            </a:pPr>
            <a:br>
              <a:rPr lang="en-US" altLang="en-US" sz="3600" dirty="0">
                <a:solidFill>
                  <a:srgbClr val="FFFFFF"/>
                </a:solidFill>
              </a:rPr>
            </a:br>
            <a:br>
              <a:rPr lang="en-US" altLang="en-US" sz="3600" dirty="0">
                <a:solidFill>
                  <a:srgbClr val="FFFFFF"/>
                </a:solidFill>
              </a:rPr>
            </a:br>
            <a:r>
              <a:rPr lang="en-US" altLang="en-US" dirty="0">
                <a:solidFill>
                  <a:srgbClr val="FFFFFF"/>
                </a:solidFill>
                <a:latin typeface="Arial" panose="020B0604020202020204" pitchFamily="34" charset="0"/>
                <a:cs typeface="Arial" panose="020B0604020202020204" pitchFamily="34" charset="0"/>
              </a:rPr>
              <a:t>THE SPIRIT OF FOUNTAINGATE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71" name="Freeform: Shape 7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4288977" y="2492896"/>
            <a:ext cx="4603503" cy="2736304"/>
          </a:xfrm>
        </p:spPr>
        <p:txBody>
          <a:bodyPr>
            <a:normAutofit fontScale="92500" lnSpcReduction="10000"/>
          </a:bodyPr>
          <a:lstStyle/>
          <a:p>
            <a:r>
              <a:rPr lang="en-US" altLang="en-US" sz="3600" dirty="0">
                <a:latin typeface="Arial" panose="020B0604020202020204" pitchFamily="34" charset="0"/>
                <a:cs typeface="Arial" panose="020B0604020202020204" pitchFamily="34" charset="0"/>
              </a:rPr>
              <a:t>A. The Gates and the Walls – II Samuel 5:9; </a:t>
            </a:r>
          </a:p>
          <a:p>
            <a:r>
              <a:rPr lang="en-US" altLang="en-US" sz="3600" dirty="0">
                <a:latin typeface="Arial" panose="020B0604020202020204" pitchFamily="34" charset="0"/>
                <a:cs typeface="Arial" panose="020B0604020202020204" pitchFamily="34" charset="0"/>
              </a:rPr>
              <a:t>I Kings 9:15,24</a:t>
            </a:r>
          </a:p>
          <a:p>
            <a:endParaRPr lang="en-US" altLang="en-US" sz="3600" dirty="0">
              <a:latin typeface="Arial" panose="020B0604020202020204" pitchFamily="34" charset="0"/>
              <a:cs typeface="Arial" panose="020B0604020202020204" pitchFamily="34" charset="0"/>
            </a:endParaRPr>
          </a:p>
          <a:p>
            <a:r>
              <a:rPr lang="en-US" altLang="en-US" sz="3600" dirty="0">
                <a:latin typeface="Arial" panose="020B0604020202020204" pitchFamily="34" charset="0"/>
                <a:cs typeface="Arial" panose="020B0604020202020204" pitchFamily="34" charset="0"/>
              </a:rPr>
              <a:t>B. The Pool of Siloam</a:t>
            </a:r>
          </a:p>
          <a:p>
            <a:pPr algn="l"/>
            <a:endParaRPr lang="en-CA" sz="1700" dirty="0">
              <a:solidFill>
                <a:srgbClr val="FFFFFF"/>
              </a:solidFill>
            </a:endParaRP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203848" y="908720"/>
            <a:ext cx="5940132" cy="1012074"/>
          </a:xfrm>
        </p:spPr>
        <p:txBody>
          <a:bodyPr>
            <a:normAutofit fontScale="90000"/>
          </a:bodyPr>
          <a:lstStyle/>
          <a:p>
            <a:pPr algn="l">
              <a:lnSpc>
                <a:spcPct val="90000"/>
              </a:lnSpc>
            </a:pPr>
            <a:br>
              <a:rPr lang="en-US" altLang="en-US" sz="2900" dirty="0">
                <a:solidFill>
                  <a:srgbClr val="FFFFFF"/>
                </a:solidFill>
              </a:rPr>
            </a:br>
            <a:br>
              <a:rPr lang="en-US" altLang="en-US" sz="2900" dirty="0">
                <a:solidFill>
                  <a:srgbClr val="FFFFFF"/>
                </a:solidFill>
              </a:rPr>
            </a:br>
            <a:r>
              <a:rPr lang="en-US" altLang="en-US" sz="4400" dirty="0">
                <a:solidFill>
                  <a:srgbClr val="FFFFFF"/>
                </a:solidFill>
                <a:latin typeface="Arial" panose="020B0604020202020204" pitchFamily="34" charset="0"/>
                <a:cs typeface="Arial" panose="020B0604020202020204" pitchFamily="34" charset="0"/>
              </a:rPr>
              <a:t>I. THE SURVEILLANCE</a:t>
            </a:r>
            <a:br>
              <a:rPr lang="en-US" altLang="en-US" sz="4400" dirty="0">
                <a:solidFill>
                  <a:srgbClr val="FFFFFF"/>
                </a:solidFill>
                <a:latin typeface="Arial" panose="020B0604020202020204" pitchFamily="34" charset="0"/>
                <a:cs typeface="Arial" panose="020B0604020202020204" pitchFamily="34" charset="0"/>
              </a:rPr>
            </a:br>
            <a:r>
              <a:rPr lang="en-US" altLang="en-US" sz="4400" dirty="0">
                <a:solidFill>
                  <a:srgbClr val="FFFFFF"/>
                </a:solidFill>
                <a:latin typeface="Arial" panose="020B0604020202020204" pitchFamily="34" charset="0"/>
                <a:cs typeface="Arial" panose="020B0604020202020204" pitchFamily="34" charset="0"/>
              </a:rPr>
              <a:t>Nehemiah 2:11-16</a:t>
            </a:r>
          </a:p>
        </p:txBody>
      </p:sp>
    </p:spTree>
    <p:extLst>
      <p:ext uri="{BB962C8B-B14F-4D97-AF65-F5344CB8AC3E}">
        <p14:creationId xmlns:p14="http://schemas.microsoft.com/office/powerpoint/2010/main" val="275199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circle(in)">
                                      <p:cBhvr>
                                        <p:cTn id="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42E1-3A18-469E-B3AB-6F17BD55A1DD}"/>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The Pool of Siloam</a:t>
            </a:r>
          </a:p>
        </p:txBody>
      </p:sp>
      <p:sp>
        <p:nvSpPr>
          <p:cNvPr id="3" name="Content Placeholder 2">
            <a:extLst>
              <a:ext uri="{FF2B5EF4-FFF2-40B4-BE49-F238E27FC236}">
                <a16:creationId xmlns:a16="http://schemas.microsoft.com/office/drawing/2014/main" id="{6A9D3539-2CBA-4AA7-83A6-E32363FFE2A7}"/>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533C58BC-DE2D-4F04-A927-9911A1410FCB}"/>
              </a:ext>
            </a:extLst>
          </p:cNvPr>
          <p:cNvPicPr>
            <a:picLocks noChangeAspect="1"/>
          </p:cNvPicPr>
          <p:nvPr/>
        </p:nvPicPr>
        <p:blipFill>
          <a:blip r:embed="rId2"/>
          <a:stretch>
            <a:fillRect/>
          </a:stretch>
        </p:blipFill>
        <p:spPr>
          <a:xfrm>
            <a:off x="1" y="1424059"/>
            <a:ext cx="9144000" cy="5433941"/>
          </a:xfrm>
          <a:prstGeom prst="rect">
            <a:avLst/>
          </a:prstGeom>
        </p:spPr>
      </p:pic>
    </p:spTree>
    <p:extLst>
      <p:ext uri="{BB962C8B-B14F-4D97-AF65-F5344CB8AC3E}">
        <p14:creationId xmlns:p14="http://schemas.microsoft.com/office/powerpoint/2010/main" val="2004368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71" name="Freeform: Shape 7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4288977" y="2492896"/>
            <a:ext cx="4603503" cy="2736304"/>
          </a:xfrm>
        </p:spPr>
        <p:txBody>
          <a:bodyPr>
            <a:normAutofit fontScale="92500" lnSpcReduction="10000"/>
          </a:bodyPr>
          <a:lstStyle/>
          <a:p>
            <a:r>
              <a:rPr lang="en-US" altLang="en-US" sz="3600" dirty="0">
                <a:latin typeface="Arial" panose="020B0604020202020204" pitchFamily="34" charset="0"/>
                <a:cs typeface="Arial" panose="020B0604020202020204" pitchFamily="34" charset="0"/>
              </a:rPr>
              <a:t>A. The Gates and the Walls – II Samuel 5:9; </a:t>
            </a:r>
          </a:p>
          <a:p>
            <a:r>
              <a:rPr lang="en-US" altLang="en-US" sz="3600" dirty="0">
                <a:latin typeface="Arial" panose="020B0604020202020204" pitchFamily="34" charset="0"/>
                <a:cs typeface="Arial" panose="020B0604020202020204" pitchFamily="34" charset="0"/>
              </a:rPr>
              <a:t>I Kings 9:15,24</a:t>
            </a:r>
          </a:p>
          <a:p>
            <a:r>
              <a:rPr lang="en-US" altLang="en-US" sz="3600" dirty="0">
                <a:latin typeface="Arial" panose="020B0604020202020204" pitchFamily="34" charset="0"/>
                <a:cs typeface="Arial" panose="020B0604020202020204" pitchFamily="34" charset="0"/>
              </a:rPr>
              <a:t>B. The Pool of Siloam</a:t>
            </a:r>
          </a:p>
          <a:p>
            <a:r>
              <a:rPr lang="en-US" altLang="en-US" sz="3600" dirty="0">
                <a:latin typeface="Arial" panose="020B0604020202020204" pitchFamily="34" charset="0"/>
                <a:cs typeface="Arial" panose="020B0604020202020204" pitchFamily="34" charset="0"/>
              </a:rPr>
              <a:t>C. The Gihon Spring</a:t>
            </a:r>
          </a:p>
          <a:p>
            <a:pPr algn="l"/>
            <a:endParaRPr lang="en-CA" sz="1700" dirty="0">
              <a:solidFill>
                <a:srgbClr val="FFFFFF"/>
              </a:solidFill>
            </a:endParaRP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203848" y="908720"/>
            <a:ext cx="5940132" cy="1012074"/>
          </a:xfrm>
        </p:spPr>
        <p:txBody>
          <a:bodyPr>
            <a:normAutofit fontScale="90000"/>
          </a:bodyPr>
          <a:lstStyle/>
          <a:p>
            <a:pPr algn="l">
              <a:lnSpc>
                <a:spcPct val="90000"/>
              </a:lnSpc>
            </a:pPr>
            <a:br>
              <a:rPr lang="en-US" altLang="en-US" sz="2900" dirty="0">
                <a:solidFill>
                  <a:srgbClr val="FFFFFF"/>
                </a:solidFill>
              </a:rPr>
            </a:br>
            <a:br>
              <a:rPr lang="en-US" altLang="en-US" sz="2900" dirty="0">
                <a:solidFill>
                  <a:srgbClr val="FFFFFF"/>
                </a:solidFill>
              </a:rPr>
            </a:br>
            <a:r>
              <a:rPr lang="en-US" altLang="en-US" sz="4400" dirty="0">
                <a:solidFill>
                  <a:srgbClr val="FFFFFF"/>
                </a:solidFill>
                <a:latin typeface="Arial" panose="020B0604020202020204" pitchFamily="34" charset="0"/>
                <a:cs typeface="Arial" panose="020B0604020202020204" pitchFamily="34" charset="0"/>
              </a:rPr>
              <a:t>I. THE SURVEILLANCE</a:t>
            </a:r>
            <a:br>
              <a:rPr lang="en-US" altLang="en-US" sz="4400" dirty="0">
                <a:solidFill>
                  <a:srgbClr val="FFFFFF"/>
                </a:solidFill>
                <a:latin typeface="Arial" panose="020B0604020202020204" pitchFamily="34" charset="0"/>
                <a:cs typeface="Arial" panose="020B0604020202020204" pitchFamily="34" charset="0"/>
              </a:rPr>
            </a:br>
            <a:r>
              <a:rPr lang="en-US" altLang="en-US" sz="4400" dirty="0">
                <a:solidFill>
                  <a:srgbClr val="FFFFFF"/>
                </a:solidFill>
                <a:latin typeface="Arial" panose="020B0604020202020204" pitchFamily="34" charset="0"/>
                <a:cs typeface="Arial" panose="020B0604020202020204" pitchFamily="34" charset="0"/>
              </a:rPr>
              <a:t>Nehemiah 2:11-16</a:t>
            </a:r>
          </a:p>
        </p:txBody>
      </p:sp>
    </p:spTree>
    <p:extLst>
      <p:ext uri="{BB962C8B-B14F-4D97-AF65-F5344CB8AC3E}">
        <p14:creationId xmlns:p14="http://schemas.microsoft.com/office/powerpoint/2010/main" val="126016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heel(1)">
                                      <p:cBhvr>
                                        <p:cTn id="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F38A-452F-4FEF-A00E-8D20ED1E748C}"/>
              </a:ext>
            </a:extLst>
          </p:cNvPr>
          <p:cNvSpPr>
            <a:spLocks noGrp="1"/>
          </p:cNvSpPr>
          <p:nvPr>
            <p:ph type="title"/>
          </p:nvPr>
        </p:nvSpPr>
        <p:spPr>
          <a:xfrm>
            <a:off x="7020272" y="274638"/>
            <a:ext cx="1944216" cy="6250706"/>
          </a:xfrm>
        </p:spPr>
        <p:txBody>
          <a:bodyPr/>
          <a:lstStyle/>
          <a:p>
            <a:r>
              <a:rPr lang="en-CA" sz="4000" dirty="0">
                <a:latin typeface="Arial" panose="020B0604020202020204" pitchFamily="34" charset="0"/>
                <a:cs typeface="Arial" panose="020B0604020202020204" pitchFamily="34" charset="0"/>
              </a:rPr>
              <a:t>The Gihon</a:t>
            </a:r>
            <a:br>
              <a:rPr lang="en-CA" sz="4000" dirty="0">
                <a:latin typeface="Arial" panose="020B0604020202020204" pitchFamily="34" charset="0"/>
                <a:cs typeface="Arial" panose="020B0604020202020204" pitchFamily="34" charset="0"/>
              </a:rPr>
            </a:br>
            <a:r>
              <a:rPr lang="en-CA" sz="4000" dirty="0">
                <a:latin typeface="Arial" panose="020B0604020202020204" pitchFamily="34" charset="0"/>
                <a:cs typeface="Arial" panose="020B0604020202020204" pitchFamily="34" charset="0"/>
              </a:rPr>
              <a:t>Spring </a:t>
            </a:r>
          </a:p>
        </p:txBody>
      </p:sp>
      <p:pic>
        <p:nvPicPr>
          <p:cNvPr id="4" name="Picture 3">
            <a:extLst>
              <a:ext uri="{FF2B5EF4-FFF2-40B4-BE49-F238E27FC236}">
                <a16:creationId xmlns:a16="http://schemas.microsoft.com/office/drawing/2014/main" id="{E0BB1365-B3F1-4872-ADDE-33EBD5C17663}"/>
              </a:ext>
            </a:extLst>
          </p:cNvPr>
          <p:cNvPicPr>
            <a:picLocks noChangeAspect="1"/>
          </p:cNvPicPr>
          <p:nvPr/>
        </p:nvPicPr>
        <p:blipFill>
          <a:blip r:embed="rId2"/>
          <a:stretch>
            <a:fillRect/>
          </a:stretch>
        </p:blipFill>
        <p:spPr>
          <a:xfrm>
            <a:off x="-253732" y="-1748581"/>
            <a:ext cx="7282165" cy="10297144"/>
          </a:xfrm>
          <a:prstGeom prst="rect">
            <a:avLst/>
          </a:prstGeom>
        </p:spPr>
      </p:pic>
    </p:spTree>
    <p:extLst>
      <p:ext uri="{BB962C8B-B14F-4D97-AF65-F5344CB8AC3E}">
        <p14:creationId xmlns:p14="http://schemas.microsoft.com/office/powerpoint/2010/main" val="1341553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71" name="Freeform: Shape 7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4292064" y="2060848"/>
            <a:ext cx="4603503" cy="3888432"/>
          </a:xfrm>
        </p:spPr>
        <p:txBody>
          <a:bodyPr>
            <a:normAutofit fontScale="92500" lnSpcReduction="20000"/>
          </a:bodyPr>
          <a:lstStyle/>
          <a:p>
            <a:r>
              <a:rPr lang="en-US" altLang="en-US" sz="3600" dirty="0">
                <a:latin typeface="Arial" panose="020B0604020202020204" pitchFamily="34" charset="0"/>
                <a:cs typeface="Arial" panose="020B0604020202020204" pitchFamily="34" charset="0"/>
              </a:rPr>
              <a:t>A. The Gates and the Walls – II Samuel 5:9; </a:t>
            </a:r>
          </a:p>
          <a:p>
            <a:r>
              <a:rPr lang="en-US" altLang="en-US" sz="3600" dirty="0">
                <a:latin typeface="Arial" panose="020B0604020202020204" pitchFamily="34" charset="0"/>
                <a:cs typeface="Arial" panose="020B0604020202020204" pitchFamily="34" charset="0"/>
              </a:rPr>
              <a:t>I Kings 9:15,24</a:t>
            </a:r>
          </a:p>
          <a:p>
            <a:r>
              <a:rPr lang="en-US" altLang="en-US" sz="3600" dirty="0">
                <a:latin typeface="Arial" panose="020B0604020202020204" pitchFamily="34" charset="0"/>
                <a:cs typeface="Arial" panose="020B0604020202020204" pitchFamily="34" charset="0"/>
              </a:rPr>
              <a:t>B. The Pool of Siloam</a:t>
            </a:r>
          </a:p>
          <a:p>
            <a:r>
              <a:rPr lang="en-US" altLang="en-US" sz="3600" dirty="0">
                <a:latin typeface="Arial" panose="020B0604020202020204" pitchFamily="34" charset="0"/>
                <a:cs typeface="Arial" panose="020B0604020202020204" pitchFamily="34" charset="0"/>
              </a:rPr>
              <a:t>C. The Gihon Spring</a:t>
            </a:r>
          </a:p>
          <a:p>
            <a:r>
              <a:rPr lang="en-US" altLang="en-US" sz="3600" dirty="0">
                <a:latin typeface="Arial" panose="020B0604020202020204" pitchFamily="34" charset="0"/>
                <a:cs typeface="Arial" panose="020B0604020202020204" pitchFamily="34" charset="0"/>
              </a:rPr>
              <a:t>D. The Aqueduct of Siloam – Nehemiah 2:14; II Kings 20:20</a:t>
            </a:r>
          </a:p>
          <a:p>
            <a:endParaRPr lang="en-US" altLang="en-US" sz="3600" dirty="0">
              <a:latin typeface="Arial" panose="020B0604020202020204" pitchFamily="34" charset="0"/>
              <a:cs typeface="Arial" panose="020B0604020202020204" pitchFamily="34" charset="0"/>
            </a:endParaRPr>
          </a:p>
          <a:p>
            <a:pPr algn="l"/>
            <a:endParaRPr lang="en-CA" sz="1700" dirty="0">
              <a:solidFill>
                <a:srgbClr val="FFFFFF"/>
              </a:solidFill>
            </a:endParaRP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203848" y="908720"/>
            <a:ext cx="5940132" cy="1012074"/>
          </a:xfrm>
        </p:spPr>
        <p:txBody>
          <a:bodyPr>
            <a:normAutofit fontScale="90000"/>
          </a:bodyPr>
          <a:lstStyle/>
          <a:p>
            <a:pPr algn="l">
              <a:lnSpc>
                <a:spcPct val="90000"/>
              </a:lnSpc>
            </a:pPr>
            <a:br>
              <a:rPr lang="en-US" altLang="en-US" sz="2900" dirty="0">
                <a:solidFill>
                  <a:srgbClr val="FFFFFF"/>
                </a:solidFill>
              </a:rPr>
            </a:br>
            <a:br>
              <a:rPr lang="en-US" altLang="en-US" sz="2900" dirty="0">
                <a:solidFill>
                  <a:srgbClr val="FFFFFF"/>
                </a:solidFill>
              </a:rPr>
            </a:br>
            <a:r>
              <a:rPr lang="en-US" altLang="en-US" sz="4400" dirty="0">
                <a:solidFill>
                  <a:srgbClr val="FFFFFF"/>
                </a:solidFill>
                <a:latin typeface="Arial" panose="020B0604020202020204" pitchFamily="34" charset="0"/>
                <a:cs typeface="Arial" panose="020B0604020202020204" pitchFamily="34" charset="0"/>
              </a:rPr>
              <a:t>I. THE SURVEILLANCE</a:t>
            </a:r>
            <a:br>
              <a:rPr lang="en-US" altLang="en-US" sz="4400" dirty="0">
                <a:solidFill>
                  <a:srgbClr val="FFFFFF"/>
                </a:solidFill>
                <a:latin typeface="Arial" panose="020B0604020202020204" pitchFamily="34" charset="0"/>
                <a:cs typeface="Arial" panose="020B0604020202020204" pitchFamily="34" charset="0"/>
              </a:rPr>
            </a:br>
            <a:r>
              <a:rPr lang="en-US" altLang="en-US" sz="4400" dirty="0">
                <a:solidFill>
                  <a:srgbClr val="FFFFFF"/>
                </a:solidFill>
                <a:latin typeface="Arial" panose="020B0604020202020204" pitchFamily="34" charset="0"/>
                <a:cs typeface="Arial" panose="020B0604020202020204" pitchFamily="34" charset="0"/>
              </a:rPr>
              <a:t>Nehemiah 2:11-16</a:t>
            </a:r>
          </a:p>
        </p:txBody>
      </p:sp>
    </p:spTree>
    <p:extLst>
      <p:ext uri="{BB962C8B-B14F-4D97-AF65-F5344CB8AC3E}">
        <p14:creationId xmlns:p14="http://schemas.microsoft.com/office/powerpoint/2010/main" val="1878045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heel(1)">
                                      <p:cBhvr>
                                        <p:cTn id="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4734-37DA-45DD-A849-EACB297344F5}"/>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8A1D1E1-1123-47E4-8446-6387E47DDB8E}"/>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2FF5D7C2-287C-4A91-98E4-76FF62E1ABA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71617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7" name="Group 136">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9141714" cy="3490956"/>
            <a:chOff x="651279" y="598259"/>
            <a:chExt cx="10889442" cy="5680742"/>
          </a:xfrm>
        </p:grpSpPr>
        <p:sp>
          <p:nvSpPr>
            <p:cNvPr id="138"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23612" r="26449"/>
          <a:stretch/>
        </p:blipFill>
        <p:spPr>
          <a:xfrm>
            <a:off x="5102735" y="1065276"/>
            <a:ext cx="3547660" cy="4727448"/>
          </a:xfrm>
          <a:prstGeom prst="rect">
            <a:avLst/>
          </a:prstGeom>
        </p:spPr>
      </p:pic>
      <p:grpSp>
        <p:nvGrpSpPr>
          <p:cNvPr id="141" name="Group 140">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7" cy="6858000"/>
            <a:chOff x="0" y="0"/>
            <a:chExt cx="12188952" cy="6858000"/>
          </a:xfrm>
        </p:grpSpPr>
        <p:sp>
          <p:nvSpPr>
            <p:cNvPr id="142" name="Freeform: Shape 141">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184466" y="1014575"/>
            <a:ext cx="4747574" cy="1046274"/>
          </a:xfrm>
        </p:spPr>
        <p:txBody>
          <a:bodyPr anchor="ctr">
            <a:normAutofit fontScale="90000"/>
          </a:bodyPr>
          <a:lstStyle/>
          <a:p>
            <a:pPr algn="l">
              <a:lnSpc>
                <a:spcPct val="90000"/>
              </a:lnSpc>
            </a:pPr>
            <a:br>
              <a:rPr lang="en-US" altLang="en-US" sz="2900" dirty="0">
                <a:solidFill>
                  <a:schemeClr val="bg1"/>
                </a:solidFill>
              </a:rPr>
            </a:br>
            <a:br>
              <a:rPr lang="en-US" altLang="en-US" sz="2900" dirty="0">
                <a:solidFill>
                  <a:schemeClr val="bg1"/>
                </a:solidFill>
              </a:rPr>
            </a:br>
            <a:r>
              <a:rPr lang="en-US" altLang="en-US" sz="2900" dirty="0">
                <a:solidFill>
                  <a:schemeClr val="bg1"/>
                </a:solidFill>
                <a:latin typeface="Arial" panose="020B0604020202020204" pitchFamily="34" charset="0"/>
                <a:cs typeface="Arial" panose="020B0604020202020204" pitchFamily="34" charset="0"/>
              </a:rPr>
              <a:t>I. THE SURVEILLANCE</a:t>
            </a:r>
            <a:br>
              <a:rPr lang="en-US" altLang="en-US" sz="2900" dirty="0">
                <a:solidFill>
                  <a:schemeClr val="bg1"/>
                </a:solidFill>
                <a:latin typeface="Arial" panose="020B0604020202020204" pitchFamily="34" charset="0"/>
                <a:cs typeface="Arial" panose="020B0604020202020204" pitchFamily="34" charset="0"/>
              </a:rPr>
            </a:br>
            <a:r>
              <a:rPr lang="en-US" altLang="en-US" sz="2900" dirty="0">
                <a:solidFill>
                  <a:schemeClr val="bg1"/>
                </a:solidFill>
                <a:latin typeface="Arial" panose="020B0604020202020204" pitchFamily="34" charset="0"/>
                <a:cs typeface="Arial" panose="020B0604020202020204" pitchFamily="34" charset="0"/>
              </a:rPr>
              <a:t>Nehemiah 2:11-16</a:t>
            </a: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107504" y="3640632"/>
            <a:ext cx="4896544" cy="3100735"/>
          </a:xfrm>
        </p:spPr>
        <p:txBody>
          <a:bodyPr anchor="t">
            <a:normAutofit fontScale="77500" lnSpcReduction="20000"/>
          </a:bodyPr>
          <a:lstStyle/>
          <a:p>
            <a:pPr algn="l">
              <a:lnSpc>
                <a:spcPct val="90000"/>
              </a:lnSpc>
            </a:pPr>
            <a:r>
              <a:rPr lang="en-CA" i="1" dirty="0">
                <a:latin typeface="Arial" panose="020B0604020202020204" pitchFamily="34" charset="0"/>
                <a:cs typeface="Arial" panose="020B0604020202020204" pitchFamily="34" charset="0"/>
              </a:rPr>
              <a:t>“As for the other events of Hezekiah’s reign, all his achievements </a:t>
            </a:r>
            <a:r>
              <a:rPr lang="en-CA" b="1" i="1" u="sng" dirty="0">
                <a:latin typeface="Arial" panose="020B0604020202020204" pitchFamily="34" charset="0"/>
                <a:cs typeface="Arial" panose="020B0604020202020204" pitchFamily="34" charset="0"/>
              </a:rPr>
              <a:t>and how he made the pool and the tunnel by which he brought water into the city</a:t>
            </a:r>
            <a:r>
              <a:rPr lang="en-CA" i="1" u="sng" dirty="0">
                <a:latin typeface="Arial" panose="020B0604020202020204" pitchFamily="34" charset="0"/>
                <a:cs typeface="Arial" panose="020B0604020202020204" pitchFamily="34" charset="0"/>
              </a:rPr>
              <a:t>,</a:t>
            </a:r>
            <a:r>
              <a:rPr lang="en-CA" i="1" dirty="0">
                <a:latin typeface="Arial" panose="020B0604020202020204" pitchFamily="34" charset="0"/>
                <a:cs typeface="Arial" panose="020B0604020202020204" pitchFamily="34" charset="0"/>
              </a:rPr>
              <a:t> are they not written in the book of the annals of the kings of Judah? 		</a:t>
            </a:r>
          </a:p>
          <a:p>
            <a:pPr algn="l">
              <a:lnSpc>
                <a:spcPct val="90000"/>
              </a:lnSpc>
            </a:pPr>
            <a:r>
              <a:rPr lang="en-CA" i="1" dirty="0">
                <a:latin typeface="Arial" panose="020B0604020202020204" pitchFamily="34" charset="0"/>
                <a:cs typeface="Arial" panose="020B0604020202020204" pitchFamily="34" charset="0"/>
              </a:rPr>
              <a:t>		        II Kings 20: 20</a:t>
            </a:r>
            <a:endParaRPr lang="en-US" altLang="en-US" sz="2200" dirty="0">
              <a:solidFill>
                <a:schemeClr val="tx2"/>
              </a:solidFill>
              <a:latin typeface="Arial" panose="020B0604020202020204" pitchFamily="34" charset="0"/>
              <a:cs typeface="Arial" panose="020B0604020202020204" pitchFamily="34" charset="0"/>
            </a:endParaRPr>
          </a:p>
          <a:p>
            <a:pPr algn="l">
              <a:lnSpc>
                <a:spcPct val="90000"/>
              </a:lnSpc>
            </a:pPr>
            <a:endParaRPr lang="en-CA" sz="2200" dirty="0">
              <a:solidFill>
                <a:schemeClr val="tx2"/>
              </a:solidFill>
            </a:endParaRPr>
          </a:p>
        </p:txBody>
      </p:sp>
    </p:spTree>
    <p:extLst>
      <p:ext uri="{BB962C8B-B14F-4D97-AF65-F5344CB8AC3E}">
        <p14:creationId xmlns:p14="http://schemas.microsoft.com/office/powerpoint/2010/main" val="1578283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192" name="Freeform: Shape 191">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4288977" y="2348880"/>
            <a:ext cx="4855003" cy="3734433"/>
          </a:xfrm>
        </p:spPr>
        <p:txBody>
          <a:bodyPr>
            <a:normAutofit/>
          </a:bodyPr>
          <a:lstStyle/>
          <a:p>
            <a:pPr algn="l"/>
            <a:r>
              <a:rPr lang="en-CA" b="0" i="1" u="none" strike="noStrike" baseline="0" dirty="0">
                <a:latin typeface="Arial" panose="020B0604020202020204" pitchFamily="34" charset="0"/>
                <a:cs typeface="Arial" panose="020B0604020202020204" pitchFamily="34" charset="0"/>
              </a:rPr>
              <a:t>“there is a proper time and procedure for every matter“	</a:t>
            </a:r>
          </a:p>
          <a:p>
            <a:pPr algn="l"/>
            <a:r>
              <a:rPr lang="en-US" b="0" i="1" u="none" strike="noStrike" baseline="0" dirty="0">
                <a:latin typeface="Arial" panose="020B0604020202020204" pitchFamily="34" charset="0"/>
                <a:cs typeface="Arial" panose="020B0604020202020204" pitchFamily="34" charset="0"/>
              </a:rPr>
              <a:t>	   Ecclesiastes 8:6a</a:t>
            </a:r>
            <a:r>
              <a:rPr lang="en-US" sz="1800" b="0" i="1" u="none" strike="noStrike" baseline="0" dirty="0"/>
              <a:t> </a:t>
            </a:r>
          </a:p>
          <a:p>
            <a:endParaRPr lang="en-US" altLang="en-US" sz="1800" i="1" dirty="0">
              <a:solidFill>
                <a:srgbClr val="FFFFFF"/>
              </a:solidFill>
            </a:endParaRPr>
          </a:p>
          <a:p>
            <a:endParaRPr lang="en-CA" dirty="0">
              <a:solidFill>
                <a:srgbClr val="FFFFFF"/>
              </a:solidFill>
            </a:endParaRP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203848" y="861390"/>
            <a:ext cx="5832648" cy="911118"/>
          </a:xfrm>
        </p:spPr>
        <p:txBody>
          <a:bodyPr>
            <a:normAutofit fontScale="90000"/>
          </a:bodyPr>
          <a:lstStyle/>
          <a:p>
            <a:pPr algn="l">
              <a:lnSpc>
                <a:spcPct val="90000"/>
              </a:lnSpc>
            </a:pPr>
            <a:br>
              <a:rPr lang="en-US" altLang="en-US" sz="2900" dirty="0">
                <a:solidFill>
                  <a:srgbClr val="FFFFFF"/>
                </a:solidFill>
              </a:rPr>
            </a:br>
            <a:br>
              <a:rPr lang="en-US" altLang="en-US" sz="2900" dirty="0">
                <a:solidFill>
                  <a:srgbClr val="FFFFFF"/>
                </a:solidFill>
              </a:rPr>
            </a:br>
            <a:r>
              <a:rPr lang="en-US" altLang="en-US" sz="4400" dirty="0">
                <a:solidFill>
                  <a:srgbClr val="FFFFFF"/>
                </a:solidFill>
                <a:latin typeface="Arial" panose="020B0604020202020204" pitchFamily="34" charset="0"/>
                <a:cs typeface="Arial" panose="020B0604020202020204" pitchFamily="34" charset="0"/>
              </a:rPr>
              <a:t>II. THE SIGNIFICANCE</a:t>
            </a:r>
            <a:br>
              <a:rPr lang="en-US" altLang="en-US" sz="4400" dirty="0">
                <a:solidFill>
                  <a:srgbClr val="FFFFFF"/>
                </a:solidFill>
                <a:latin typeface="Arial" panose="020B0604020202020204" pitchFamily="34" charset="0"/>
                <a:cs typeface="Arial" panose="020B0604020202020204" pitchFamily="34" charset="0"/>
              </a:rPr>
            </a:br>
            <a:r>
              <a:rPr lang="en-US" altLang="en-US" sz="4400" dirty="0">
                <a:solidFill>
                  <a:srgbClr val="FFFFFF"/>
                </a:solidFill>
                <a:latin typeface="Arial" panose="020B0604020202020204" pitchFamily="34" charset="0"/>
                <a:cs typeface="Arial" panose="020B0604020202020204" pitchFamily="34" charset="0"/>
              </a:rPr>
              <a:t>Nehemiah 2:11-16</a:t>
            </a:r>
          </a:p>
        </p:txBody>
      </p:sp>
    </p:spTree>
    <p:extLst>
      <p:ext uri="{BB962C8B-B14F-4D97-AF65-F5344CB8AC3E}">
        <p14:creationId xmlns:p14="http://schemas.microsoft.com/office/powerpoint/2010/main" val="19026401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192" name="Freeform: Shape 191">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4572000" y="1812971"/>
            <a:ext cx="4521561" cy="4281593"/>
          </a:xfrm>
        </p:spPr>
        <p:txBody>
          <a:bodyPr>
            <a:normAutofit fontScale="92500"/>
          </a:bodyPr>
          <a:lstStyle/>
          <a:p>
            <a:pPr algn="l"/>
            <a:r>
              <a:rPr lang="en-CA" sz="2800" b="0" i="1" u="none" strike="noStrike" baseline="0" dirty="0">
                <a:latin typeface="Arial" panose="020B0604020202020204" pitchFamily="34" charset="0"/>
                <a:cs typeface="Arial" panose="020B0604020202020204" pitchFamily="34" charset="0"/>
              </a:rPr>
              <a:t>“You saw the City of David had many breaches in its defenses; </a:t>
            </a:r>
            <a:r>
              <a:rPr lang="en-CA" sz="2800" b="1" i="1" u="sng" strike="noStrike" baseline="0" dirty="0">
                <a:latin typeface="Arial" panose="020B0604020202020204" pitchFamily="34" charset="0"/>
                <a:cs typeface="Arial" panose="020B0604020202020204" pitchFamily="34" charset="0"/>
              </a:rPr>
              <a:t>you stored up water in the Lower Pool (Pool of Siloam).</a:t>
            </a:r>
            <a:endParaRPr lang="en-CA" sz="2800" b="0" i="1" u="none" strike="noStrike" baseline="0" dirty="0">
              <a:latin typeface="Arial" panose="020B0604020202020204" pitchFamily="34" charset="0"/>
              <a:cs typeface="Arial" panose="020B0604020202020204" pitchFamily="34" charset="0"/>
            </a:endParaRPr>
          </a:p>
          <a:p>
            <a:pPr marR="14400" algn="l"/>
            <a:r>
              <a:rPr lang="en-CA" sz="2800" b="0" i="1" u="none" strike="noStrike" baseline="0" dirty="0">
                <a:latin typeface="Arial" panose="020B0604020202020204" pitchFamily="34" charset="0"/>
                <a:cs typeface="Arial" panose="020B0604020202020204" pitchFamily="34" charset="0"/>
              </a:rPr>
              <a:t>10. </a:t>
            </a:r>
            <a:r>
              <a:rPr lang="en-CA" sz="2800" b="1" i="1" u="sng" strike="noStrike" baseline="0" dirty="0">
                <a:latin typeface="Arial" panose="020B0604020202020204" pitchFamily="34" charset="0"/>
                <a:cs typeface="Arial" panose="020B0604020202020204" pitchFamily="34" charset="0"/>
              </a:rPr>
              <a:t>You counted the buildings in Jerusalem and tore down houses to strengthen the wall</a:t>
            </a:r>
            <a:r>
              <a:rPr lang="en-CA" sz="2800" b="0" i="1" u="sng" strike="noStrike" baseline="0" dirty="0">
                <a:latin typeface="Arial" panose="020B0604020202020204" pitchFamily="34" charset="0"/>
                <a:cs typeface="Arial" panose="020B0604020202020204" pitchFamily="34" charset="0"/>
              </a:rPr>
              <a:t>.</a:t>
            </a:r>
            <a:endParaRPr lang="en-CA" sz="2800" b="0" i="1" u="none" strike="noStrike" baseline="0" dirty="0">
              <a:latin typeface="Arial" panose="020B0604020202020204" pitchFamily="34" charset="0"/>
              <a:cs typeface="Arial" panose="020B0604020202020204" pitchFamily="34" charset="0"/>
            </a:endParaRPr>
          </a:p>
          <a:p>
            <a:pPr algn="l"/>
            <a:r>
              <a:rPr lang="en-US" sz="2800" b="0" i="1" u="none" strike="noStrike" baseline="0" dirty="0">
                <a:latin typeface="Arial" panose="020B0604020202020204" pitchFamily="34" charset="0"/>
                <a:cs typeface="Arial" panose="020B0604020202020204" pitchFamily="34" charset="0"/>
              </a:rPr>
              <a:t>		    Isaiah 22:9-10</a:t>
            </a:r>
            <a:endParaRPr lang="en-CA" sz="2800" dirty="0">
              <a:solidFill>
                <a:srgbClr val="FFFFFF"/>
              </a:solidFill>
              <a:latin typeface="Arial" panose="020B0604020202020204" pitchFamily="34" charset="0"/>
              <a:cs typeface="Arial" panose="020B0604020202020204" pitchFamily="34" charset="0"/>
            </a:endParaRP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203848" y="861390"/>
            <a:ext cx="5832648" cy="911118"/>
          </a:xfrm>
        </p:spPr>
        <p:txBody>
          <a:bodyPr>
            <a:normAutofit fontScale="90000"/>
          </a:bodyPr>
          <a:lstStyle/>
          <a:p>
            <a:pPr algn="l">
              <a:lnSpc>
                <a:spcPct val="90000"/>
              </a:lnSpc>
            </a:pPr>
            <a:br>
              <a:rPr lang="en-US" altLang="en-US" sz="2900" dirty="0">
                <a:solidFill>
                  <a:srgbClr val="FFFFFF"/>
                </a:solidFill>
              </a:rPr>
            </a:br>
            <a:br>
              <a:rPr lang="en-US" altLang="en-US" sz="2900" dirty="0">
                <a:solidFill>
                  <a:srgbClr val="FFFFFF"/>
                </a:solidFill>
              </a:rPr>
            </a:br>
            <a:r>
              <a:rPr lang="en-US" altLang="en-US" sz="4400" dirty="0">
                <a:solidFill>
                  <a:srgbClr val="FFFFFF"/>
                </a:solidFill>
                <a:latin typeface="Arial" panose="020B0604020202020204" pitchFamily="34" charset="0"/>
                <a:cs typeface="Arial" panose="020B0604020202020204" pitchFamily="34" charset="0"/>
              </a:rPr>
              <a:t>II. THE SIGNIFICANCE</a:t>
            </a:r>
            <a:br>
              <a:rPr lang="en-US" altLang="en-US" sz="4400" dirty="0">
                <a:solidFill>
                  <a:srgbClr val="FFFFFF"/>
                </a:solidFill>
                <a:latin typeface="Arial" panose="020B0604020202020204" pitchFamily="34" charset="0"/>
                <a:cs typeface="Arial" panose="020B0604020202020204" pitchFamily="34" charset="0"/>
              </a:rPr>
            </a:br>
            <a:r>
              <a:rPr lang="en-US" altLang="en-US" sz="4400" dirty="0">
                <a:solidFill>
                  <a:srgbClr val="FFFFFF"/>
                </a:solidFill>
                <a:latin typeface="Arial" panose="020B0604020202020204" pitchFamily="34" charset="0"/>
                <a:cs typeface="Arial" panose="020B0604020202020204" pitchFamily="34" charset="0"/>
              </a:rPr>
              <a:t>Nehemiah 2:11-16</a:t>
            </a:r>
          </a:p>
        </p:txBody>
      </p:sp>
    </p:spTree>
    <p:extLst>
      <p:ext uri="{BB962C8B-B14F-4D97-AF65-F5344CB8AC3E}">
        <p14:creationId xmlns:p14="http://schemas.microsoft.com/office/powerpoint/2010/main" val="359704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192" name="Freeform: Shape 191">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4288977" y="1772816"/>
            <a:ext cx="4855003" cy="4310497"/>
          </a:xfrm>
        </p:spPr>
        <p:txBody>
          <a:bodyPr>
            <a:normAutofit/>
          </a:bodyPr>
          <a:lstStyle/>
          <a:p>
            <a:endParaRPr lang="en-US" altLang="en-US" sz="1800" i="1" dirty="0">
              <a:solidFill>
                <a:srgbClr val="FFFFFF"/>
              </a:solidFill>
            </a:endParaRPr>
          </a:p>
          <a:p>
            <a:pPr marR="14400" algn="l"/>
            <a:r>
              <a:rPr lang="en-CA" sz="2600" b="0" i="1" u="none" strike="noStrike" baseline="0" dirty="0">
                <a:latin typeface="Arial" panose="020B0604020202020204" pitchFamily="34" charset="0"/>
                <a:cs typeface="Arial" panose="020B0604020202020204" pitchFamily="34" charset="0"/>
              </a:rPr>
              <a:t>11. You built a reservoir between the two walls for the water of the Old Pool, </a:t>
            </a:r>
            <a:r>
              <a:rPr lang="en-CA" sz="2600" b="1" i="1" u="sng" strike="noStrike" baseline="0" dirty="0">
                <a:latin typeface="Arial" panose="020B0604020202020204" pitchFamily="34" charset="0"/>
                <a:cs typeface="Arial" panose="020B0604020202020204" pitchFamily="34" charset="0"/>
              </a:rPr>
              <a:t>but you did not look to the One who made it, or regard the One who planned it long ago.</a:t>
            </a:r>
            <a:endParaRPr lang="en-CA" sz="2600" b="1" i="1" u="none" strike="noStrike" baseline="0" dirty="0">
              <a:latin typeface="Arial" panose="020B0604020202020204" pitchFamily="34" charset="0"/>
              <a:cs typeface="Arial" panose="020B0604020202020204" pitchFamily="34" charset="0"/>
            </a:endParaRPr>
          </a:p>
          <a:p>
            <a:r>
              <a:rPr lang="en-US" sz="2600" b="0" i="1" u="none" strike="noStrike" baseline="0" dirty="0">
                <a:latin typeface="Arial" panose="020B0604020202020204" pitchFamily="34" charset="0"/>
                <a:cs typeface="Arial" panose="020B0604020202020204" pitchFamily="34" charset="0"/>
              </a:rPr>
              <a:t>	            Isaiah 22:11</a:t>
            </a:r>
            <a:endParaRPr lang="en-CA" sz="2600" dirty="0">
              <a:solidFill>
                <a:srgbClr val="FFFFFF"/>
              </a:solidFill>
              <a:latin typeface="Arial" panose="020B0604020202020204" pitchFamily="34" charset="0"/>
              <a:cs typeface="Arial" panose="020B0604020202020204" pitchFamily="34" charset="0"/>
            </a:endParaRP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203848" y="861390"/>
            <a:ext cx="5832648" cy="911118"/>
          </a:xfrm>
        </p:spPr>
        <p:txBody>
          <a:bodyPr>
            <a:normAutofit fontScale="90000"/>
          </a:bodyPr>
          <a:lstStyle/>
          <a:p>
            <a:pPr algn="l">
              <a:lnSpc>
                <a:spcPct val="90000"/>
              </a:lnSpc>
            </a:pPr>
            <a:br>
              <a:rPr lang="en-US" altLang="en-US" sz="2900" dirty="0">
                <a:solidFill>
                  <a:srgbClr val="FFFFFF"/>
                </a:solidFill>
              </a:rPr>
            </a:br>
            <a:br>
              <a:rPr lang="en-US" altLang="en-US" sz="2900" dirty="0">
                <a:solidFill>
                  <a:srgbClr val="FFFFFF"/>
                </a:solidFill>
              </a:rPr>
            </a:br>
            <a:r>
              <a:rPr lang="en-US" altLang="en-US" sz="4400" dirty="0">
                <a:solidFill>
                  <a:srgbClr val="FFFFFF"/>
                </a:solidFill>
                <a:latin typeface="Arial" panose="020B0604020202020204" pitchFamily="34" charset="0"/>
                <a:cs typeface="Arial" panose="020B0604020202020204" pitchFamily="34" charset="0"/>
              </a:rPr>
              <a:t>II. THE SIGNIFICANCE</a:t>
            </a:r>
            <a:br>
              <a:rPr lang="en-US" altLang="en-US" sz="4400" dirty="0">
                <a:solidFill>
                  <a:srgbClr val="FFFFFF"/>
                </a:solidFill>
                <a:latin typeface="Arial" panose="020B0604020202020204" pitchFamily="34" charset="0"/>
                <a:cs typeface="Arial" panose="020B0604020202020204" pitchFamily="34" charset="0"/>
              </a:rPr>
            </a:br>
            <a:r>
              <a:rPr lang="en-US" altLang="en-US" sz="4400" dirty="0">
                <a:solidFill>
                  <a:srgbClr val="FFFFFF"/>
                </a:solidFill>
                <a:latin typeface="Arial" panose="020B0604020202020204" pitchFamily="34" charset="0"/>
                <a:cs typeface="Arial" panose="020B0604020202020204" pitchFamily="34" charset="0"/>
              </a:rPr>
              <a:t>Nehemiah 2:11-16</a:t>
            </a:r>
          </a:p>
        </p:txBody>
      </p:sp>
    </p:spTree>
    <p:extLst>
      <p:ext uri="{BB962C8B-B14F-4D97-AF65-F5344CB8AC3E}">
        <p14:creationId xmlns:p14="http://schemas.microsoft.com/office/powerpoint/2010/main" val="32866329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B6C1-75E1-4F03-8836-CEB227CFBEB8}"/>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14F99037-6BA6-4791-8714-424FBE7E78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73595" cy="6858000"/>
          </a:xfrm>
        </p:spPr>
      </p:pic>
    </p:spTree>
    <p:extLst>
      <p:ext uri="{BB962C8B-B14F-4D97-AF65-F5344CB8AC3E}">
        <p14:creationId xmlns:p14="http://schemas.microsoft.com/office/powerpoint/2010/main" val="2504983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192" name="Freeform: Shape 191">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4139953" y="1772816"/>
            <a:ext cx="5004028" cy="4310497"/>
          </a:xfrm>
        </p:spPr>
        <p:txBody>
          <a:bodyPr>
            <a:normAutofit fontScale="77500" lnSpcReduction="20000"/>
          </a:bodyPr>
          <a:lstStyle/>
          <a:p>
            <a:endParaRPr lang="en-US" altLang="en-US" sz="1800" i="1" dirty="0">
              <a:solidFill>
                <a:srgbClr val="FFFFFF"/>
              </a:solidFill>
            </a:endParaRPr>
          </a:p>
          <a:p>
            <a:pPr marR="14400" algn="l"/>
            <a:r>
              <a:rPr lang="en-CA" b="0" i="1" u="none" strike="noStrike" baseline="0" dirty="0">
                <a:latin typeface="Arial" panose="020B0604020202020204" pitchFamily="34" charset="0"/>
                <a:cs typeface="Arial" panose="020B0604020202020204" pitchFamily="34" charset="0"/>
              </a:rPr>
              <a:t>12. The Lord, the Lord Almighty, called you on that day to weep and to wail, to tear out your hair and put on sackcloth.</a:t>
            </a:r>
          </a:p>
          <a:p>
            <a:pPr marR="14400" algn="l"/>
            <a:r>
              <a:rPr lang="en-CA" b="0" i="1" u="none" strike="noStrike" baseline="0" dirty="0">
                <a:latin typeface="Arial" panose="020B0604020202020204" pitchFamily="34" charset="0"/>
                <a:cs typeface="Arial" panose="020B0604020202020204" pitchFamily="34" charset="0"/>
              </a:rPr>
              <a:t>13. But see, there is joy and revelry, slaughtering of cattle and killing of sheep, eating of meat and drinking of wine!‘ Let us eat and drink,’ you say, ‘for tomorrow we die!’”	</a:t>
            </a:r>
          </a:p>
          <a:p>
            <a:pPr algn="l"/>
            <a:r>
              <a:rPr lang="en-US" i="1" dirty="0">
                <a:latin typeface="Arial" panose="020B0604020202020204" pitchFamily="34" charset="0"/>
                <a:cs typeface="Arial" panose="020B0604020202020204" pitchFamily="34" charset="0"/>
              </a:rPr>
              <a:t>		      </a:t>
            </a:r>
            <a:r>
              <a:rPr lang="en-US" b="0" i="1" u="none" strike="noStrike" baseline="0" dirty="0">
                <a:latin typeface="Arial" panose="020B0604020202020204" pitchFamily="34" charset="0"/>
                <a:cs typeface="Arial" panose="020B0604020202020204" pitchFamily="34" charset="0"/>
              </a:rPr>
              <a:t>Isaiah 22:12-13</a:t>
            </a:r>
            <a:endParaRPr lang="en-CA" dirty="0">
              <a:solidFill>
                <a:srgbClr val="FFFFFF"/>
              </a:solidFill>
              <a:latin typeface="Arial" panose="020B0604020202020204" pitchFamily="34" charset="0"/>
              <a:cs typeface="Arial" panose="020B0604020202020204" pitchFamily="34" charset="0"/>
            </a:endParaRP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203848" y="861390"/>
            <a:ext cx="5832648" cy="911118"/>
          </a:xfrm>
        </p:spPr>
        <p:txBody>
          <a:bodyPr>
            <a:normAutofit fontScale="90000"/>
          </a:bodyPr>
          <a:lstStyle/>
          <a:p>
            <a:pPr algn="l">
              <a:lnSpc>
                <a:spcPct val="90000"/>
              </a:lnSpc>
            </a:pPr>
            <a:br>
              <a:rPr lang="en-US" altLang="en-US" sz="2900" dirty="0">
                <a:solidFill>
                  <a:srgbClr val="FFFFFF"/>
                </a:solidFill>
              </a:rPr>
            </a:br>
            <a:br>
              <a:rPr lang="en-US" altLang="en-US" sz="2900" dirty="0">
                <a:solidFill>
                  <a:srgbClr val="FFFFFF"/>
                </a:solidFill>
              </a:rPr>
            </a:br>
            <a:r>
              <a:rPr lang="en-US" altLang="en-US" sz="4400" dirty="0">
                <a:solidFill>
                  <a:srgbClr val="FFFFFF"/>
                </a:solidFill>
                <a:latin typeface="Arial" panose="020B0604020202020204" pitchFamily="34" charset="0"/>
                <a:cs typeface="Arial" panose="020B0604020202020204" pitchFamily="34" charset="0"/>
              </a:rPr>
              <a:t>II. THE SIGNIFICANCE</a:t>
            </a:r>
            <a:br>
              <a:rPr lang="en-US" altLang="en-US" sz="4400" dirty="0">
                <a:solidFill>
                  <a:srgbClr val="FFFFFF"/>
                </a:solidFill>
                <a:latin typeface="Arial" panose="020B0604020202020204" pitchFamily="34" charset="0"/>
                <a:cs typeface="Arial" panose="020B0604020202020204" pitchFamily="34" charset="0"/>
              </a:rPr>
            </a:br>
            <a:r>
              <a:rPr lang="en-US" altLang="en-US" sz="4400" dirty="0">
                <a:solidFill>
                  <a:srgbClr val="FFFFFF"/>
                </a:solidFill>
                <a:latin typeface="Arial" panose="020B0604020202020204" pitchFamily="34" charset="0"/>
                <a:cs typeface="Arial" panose="020B0604020202020204" pitchFamily="34" charset="0"/>
              </a:rPr>
              <a:t>Nehemiah 2:11-16</a:t>
            </a:r>
          </a:p>
        </p:txBody>
      </p:sp>
    </p:spTree>
    <p:extLst>
      <p:ext uri="{BB962C8B-B14F-4D97-AF65-F5344CB8AC3E}">
        <p14:creationId xmlns:p14="http://schemas.microsoft.com/office/powerpoint/2010/main" val="32961047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192" name="Freeform: Shape 191">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4571999" y="1772816"/>
            <a:ext cx="4571981" cy="4310497"/>
          </a:xfrm>
        </p:spPr>
        <p:txBody>
          <a:bodyPr>
            <a:normAutofit lnSpcReduction="10000"/>
          </a:bodyPr>
          <a:lstStyle/>
          <a:p>
            <a:pPr algn="l"/>
            <a:r>
              <a:rPr lang="en-CA" sz="2800" b="0" i="1" u="none" strike="noStrike" baseline="0" dirty="0">
                <a:latin typeface="Arial" panose="020B0604020202020204" pitchFamily="34" charset="0"/>
                <a:cs typeface="Arial" panose="020B0604020202020204" pitchFamily="34" charset="0"/>
              </a:rPr>
              <a:t>“The LORD spoke to me again:</a:t>
            </a:r>
          </a:p>
          <a:p>
            <a:pPr marR="21600" algn="l"/>
            <a:r>
              <a:rPr lang="en-CA" sz="2800" b="0" i="1" u="none" strike="noStrike" baseline="0" dirty="0">
                <a:latin typeface="Arial" panose="020B0604020202020204" pitchFamily="34" charset="0"/>
                <a:cs typeface="Arial" panose="020B0604020202020204" pitchFamily="34" charset="0"/>
              </a:rPr>
              <a:t>6. </a:t>
            </a:r>
            <a:r>
              <a:rPr lang="en-CA" sz="2800" b="0" i="1" u="sng" strike="noStrike" baseline="0" dirty="0">
                <a:latin typeface="Arial" panose="020B0604020202020204" pitchFamily="34" charset="0"/>
                <a:cs typeface="Arial" panose="020B0604020202020204" pitchFamily="34" charset="0"/>
              </a:rPr>
              <a:t>‘</a:t>
            </a:r>
            <a:r>
              <a:rPr lang="en-CA" sz="2800" b="1" i="1" u="sng" strike="noStrike" baseline="0" dirty="0">
                <a:latin typeface="Arial" panose="020B0604020202020204" pitchFamily="34" charset="0"/>
                <a:cs typeface="Arial" panose="020B0604020202020204" pitchFamily="34" charset="0"/>
              </a:rPr>
              <a:t>Because this people has rejected the gently flowing waters of </a:t>
            </a:r>
            <a:r>
              <a:rPr lang="en-CA" sz="2800" b="1" i="1" u="sng" strike="noStrike" baseline="0" dirty="0" err="1">
                <a:latin typeface="Arial" panose="020B0604020202020204" pitchFamily="34" charset="0"/>
                <a:cs typeface="Arial" panose="020B0604020202020204" pitchFamily="34" charset="0"/>
              </a:rPr>
              <a:t>Shiloah</a:t>
            </a:r>
            <a:r>
              <a:rPr lang="en-CA" sz="2800" b="1" i="1" u="sng" strike="noStrike" baseline="0" dirty="0">
                <a:latin typeface="Arial" panose="020B0604020202020204" pitchFamily="34" charset="0"/>
                <a:cs typeface="Arial" panose="020B0604020202020204" pitchFamily="34" charset="0"/>
              </a:rPr>
              <a:t> (Gihon Spring flowing into the Pool of Siloam)</a:t>
            </a:r>
            <a:r>
              <a:rPr lang="en-CA" sz="2800" b="1" i="1" u="none" strike="noStrike" baseline="0" dirty="0">
                <a:latin typeface="Arial" panose="020B0604020202020204" pitchFamily="34" charset="0"/>
                <a:cs typeface="Arial" panose="020B0604020202020204" pitchFamily="34" charset="0"/>
              </a:rPr>
              <a:t> </a:t>
            </a:r>
            <a:r>
              <a:rPr lang="en-CA" sz="2800" b="0" i="1" u="none" strike="noStrike" baseline="0" dirty="0">
                <a:latin typeface="Arial" panose="020B0604020202020204" pitchFamily="34" charset="0"/>
                <a:cs typeface="Arial" panose="020B0604020202020204" pitchFamily="34" charset="0"/>
              </a:rPr>
              <a:t>and rejoices over </a:t>
            </a:r>
            <a:r>
              <a:rPr lang="en-CA" sz="2800" b="0" i="1" u="none" strike="noStrike" baseline="0" dirty="0" err="1">
                <a:latin typeface="Arial" panose="020B0604020202020204" pitchFamily="34" charset="0"/>
                <a:cs typeface="Arial" panose="020B0604020202020204" pitchFamily="34" charset="0"/>
              </a:rPr>
              <a:t>Rezin</a:t>
            </a:r>
            <a:r>
              <a:rPr lang="en-CA" sz="2800" b="0" i="1" u="none" strike="noStrike" baseline="0" dirty="0">
                <a:latin typeface="Arial" panose="020B0604020202020204" pitchFamily="34" charset="0"/>
                <a:cs typeface="Arial" panose="020B0604020202020204" pitchFamily="34" charset="0"/>
              </a:rPr>
              <a:t> and the son of </a:t>
            </a:r>
            <a:r>
              <a:rPr lang="en-CA" sz="2800" b="0" i="1" u="none" strike="noStrike" baseline="0" dirty="0" err="1">
                <a:latin typeface="Arial" panose="020B0604020202020204" pitchFamily="34" charset="0"/>
                <a:cs typeface="Arial" panose="020B0604020202020204" pitchFamily="34" charset="0"/>
              </a:rPr>
              <a:t>Remaliah</a:t>
            </a:r>
            <a:r>
              <a:rPr lang="en-CA" sz="2800" b="0" i="1" u="none" strike="noStrike" baseline="0" dirty="0">
                <a:latin typeface="Arial" panose="020B0604020202020204" pitchFamily="34" charset="0"/>
                <a:cs typeface="Arial" panose="020B0604020202020204" pitchFamily="34" charset="0"/>
              </a:rPr>
              <a:t>,”</a:t>
            </a:r>
          </a:p>
          <a:p>
            <a:pPr marR="21600" algn="l"/>
            <a:r>
              <a:rPr lang="en-CA" sz="2800" i="1" dirty="0">
                <a:latin typeface="Arial" panose="020B0604020202020204" pitchFamily="34" charset="0"/>
                <a:cs typeface="Arial" panose="020B0604020202020204" pitchFamily="34" charset="0"/>
              </a:rPr>
              <a:t>		    Isaiah 8:5-6</a:t>
            </a:r>
            <a:endParaRPr lang="en-CA" sz="2800" b="0" i="1" u="none" strike="noStrike" baseline="0" dirty="0">
              <a:latin typeface="Arial" panose="020B0604020202020204" pitchFamily="34" charset="0"/>
              <a:cs typeface="Arial" panose="020B0604020202020204" pitchFamily="34" charset="0"/>
            </a:endParaRP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203848" y="861390"/>
            <a:ext cx="5832648" cy="911118"/>
          </a:xfrm>
        </p:spPr>
        <p:txBody>
          <a:bodyPr>
            <a:normAutofit fontScale="90000"/>
          </a:bodyPr>
          <a:lstStyle/>
          <a:p>
            <a:pPr algn="l">
              <a:lnSpc>
                <a:spcPct val="90000"/>
              </a:lnSpc>
            </a:pPr>
            <a:br>
              <a:rPr lang="en-US" altLang="en-US" sz="2900" dirty="0">
                <a:solidFill>
                  <a:srgbClr val="FFFFFF"/>
                </a:solidFill>
              </a:rPr>
            </a:br>
            <a:br>
              <a:rPr lang="en-US" altLang="en-US" sz="2900" dirty="0">
                <a:solidFill>
                  <a:srgbClr val="FFFFFF"/>
                </a:solidFill>
              </a:rPr>
            </a:br>
            <a:r>
              <a:rPr lang="en-US" altLang="en-US" sz="4400" dirty="0">
                <a:solidFill>
                  <a:srgbClr val="FFFFFF"/>
                </a:solidFill>
                <a:latin typeface="Arial" panose="020B0604020202020204" pitchFamily="34" charset="0"/>
                <a:cs typeface="Arial" panose="020B0604020202020204" pitchFamily="34" charset="0"/>
              </a:rPr>
              <a:t>II. THE SIGNIFICANCE</a:t>
            </a:r>
            <a:br>
              <a:rPr lang="en-US" altLang="en-US" sz="4400" dirty="0">
                <a:solidFill>
                  <a:srgbClr val="FFFFFF"/>
                </a:solidFill>
                <a:latin typeface="Arial" panose="020B0604020202020204" pitchFamily="34" charset="0"/>
                <a:cs typeface="Arial" panose="020B0604020202020204" pitchFamily="34" charset="0"/>
              </a:rPr>
            </a:br>
            <a:r>
              <a:rPr lang="en-US" altLang="en-US" sz="4400" dirty="0">
                <a:solidFill>
                  <a:srgbClr val="FFFFFF"/>
                </a:solidFill>
                <a:latin typeface="Arial" panose="020B0604020202020204" pitchFamily="34" charset="0"/>
                <a:cs typeface="Arial" panose="020B0604020202020204" pitchFamily="34" charset="0"/>
              </a:rPr>
              <a:t>Nehemiah 2:11-16</a:t>
            </a:r>
          </a:p>
        </p:txBody>
      </p:sp>
    </p:spTree>
    <p:extLst>
      <p:ext uri="{BB962C8B-B14F-4D97-AF65-F5344CB8AC3E}">
        <p14:creationId xmlns:p14="http://schemas.microsoft.com/office/powerpoint/2010/main" val="40085431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192" name="Freeform: Shape 191">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4211961" y="1772816"/>
            <a:ext cx="4932020" cy="4310497"/>
          </a:xfrm>
        </p:spPr>
        <p:txBody>
          <a:bodyPr>
            <a:noAutofit/>
          </a:bodyPr>
          <a:lstStyle/>
          <a:p>
            <a:pPr algn="l"/>
            <a:r>
              <a:rPr lang="en-CA" sz="2400" b="0" i="1" u="none" strike="noStrike" baseline="0" dirty="0">
                <a:latin typeface="Arial" panose="020B0604020202020204" pitchFamily="34" charset="0"/>
                <a:cs typeface="Arial" panose="020B0604020202020204" pitchFamily="34" charset="0"/>
              </a:rPr>
              <a:t>7. </a:t>
            </a:r>
            <a:r>
              <a:rPr lang="en-CA" sz="2400" b="0" i="1" u="sng" strike="noStrike" baseline="0" dirty="0">
                <a:latin typeface="Arial" panose="020B0604020202020204" pitchFamily="34" charset="0"/>
                <a:cs typeface="Arial" panose="020B0604020202020204" pitchFamily="34" charset="0"/>
              </a:rPr>
              <a:t>Therefore the Lord is about to bring against them the mighty floodwaters of the River (the Euphrates) - the king of Assyria with all his pomp.</a:t>
            </a:r>
            <a:r>
              <a:rPr lang="en-CA" sz="2400" b="0" i="1" u="none" strike="noStrike" baseline="0" dirty="0">
                <a:latin typeface="Arial" panose="020B0604020202020204" pitchFamily="34" charset="0"/>
                <a:cs typeface="Arial" panose="020B0604020202020204" pitchFamily="34" charset="0"/>
              </a:rPr>
              <a:t> It will overflow all its channels, run over all its banks</a:t>
            </a:r>
          </a:p>
          <a:p>
            <a:pPr marR="21600" algn="l"/>
            <a:r>
              <a:rPr lang="en-CA" sz="2400" b="0" i="1" u="none" strike="noStrike" baseline="0" dirty="0">
                <a:latin typeface="Arial" panose="020B0604020202020204" pitchFamily="34" charset="0"/>
                <a:cs typeface="Arial" panose="020B0604020202020204" pitchFamily="34" charset="0"/>
              </a:rPr>
              <a:t>8. And sweep on into Judah, swirling over it, passing through it and reaching up to the neck. Its outspread wings will cover the breadth of your land, O Immanuel!”</a:t>
            </a:r>
          </a:p>
          <a:p>
            <a:pPr marR="21600" algn="l"/>
            <a:r>
              <a:rPr lang="en-US" sz="2400" b="0" i="1" u="none" strike="noStrike" baseline="0" dirty="0">
                <a:latin typeface="Arial" panose="020B0604020202020204" pitchFamily="34" charset="0"/>
                <a:cs typeface="Arial" panose="020B0604020202020204" pitchFamily="34" charset="0"/>
              </a:rPr>
              <a:t>			Isaiah 8:7-8</a:t>
            </a:r>
            <a:endParaRPr lang="en-CA" sz="2400" b="0" i="1" u="none" strike="noStrike" baseline="0" dirty="0">
              <a:latin typeface="Arial" panose="020B0604020202020204" pitchFamily="34" charset="0"/>
              <a:cs typeface="Arial" panose="020B0604020202020204" pitchFamily="34" charset="0"/>
            </a:endParaRP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203848" y="861390"/>
            <a:ext cx="5832648" cy="911118"/>
          </a:xfrm>
        </p:spPr>
        <p:txBody>
          <a:bodyPr>
            <a:normAutofit fontScale="90000"/>
          </a:bodyPr>
          <a:lstStyle/>
          <a:p>
            <a:pPr algn="l">
              <a:lnSpc>
                <a:spcPct val="90000"/>
              </a:lnSpc>
            </a:pPr>
            <a:br>
              <a:rPr lang="en-US" altLang="en-US" sz="2900" dirty="0">
                <a:solidFill>
                  <a:srgbClr val="FFFFFF"/>
                </a:solidFill>
              </a:rPr>
            </a:br>
            <a:br>
              <a:rPr lang="en-US" altLang="en-US" sz="2900" dirty="0">
                <a:solidFill>
                  <a:srgbClr val="FFFFFF"/>
                </a:solidFill>
              </a:rPr>
            </a:br>
            <a:r>
              <a:rPr lang="en-US" altLang="en-US" sz="4400" dirty="0">
                <a:solidFill>
                  <a:srgbClr val="FFFFFF"/>
                </a:solidFill>
                <a:latin typeface="Arial" panose="020B0604020202020204" pitchFamily="34" charset="0"/>
                <a:cs typeface="Arial" panose="020B0604020202020204" pitchFamily="34" charset="0"/>
              </a:rPr>
              <a:t>II. THE SIGNIFICANCE</a:t>
            </a:r>
            <a:br>
              <a:rPr lang="en-US" altLang="en-US" sz="4400" dirty="0">
                <a:solidFill>
                  <a:srgbClr val="FFFFFF"/>
                </a:solidFill>
                <a:latin typeface="Arial" panose="020B0604020202020204" pitchFamily="34" charset="0"/>
                <a:cs typeface="Arial" panose="020B0604020202020204" pitchFamily="34" charset="0"/>
              </a:rPr>
            </a:br>
            <a:r>
              <a:rPr lang="en-US" altLang="en-US" sz="4400" dirty="0">
                <a:solidFill>
                  <a:srgbClr val="FFFFFF"/>
                </a:solidFill>
                <a:latin typeface="Arial" panose="020B0604020202020204" pitchFamily="34" charset="0"/>
                <a:cs typeface="Arial" panose="020B0604020202020204" pitchFamily="34" charset="0"/>
              </a:rPr>
              <a:t>Nehemiah 2:11-16</a:t>
            </a:r>
          </a:p>
        </p:txBody>
      </p:sp>
    </p:spTree>
    <p:extLst>
      <p:ext uri="{BB962C8B-B14F-4D97-AF65-F5344CB8AC3E}">
        <p14:creationId xmlns:p14="http://schemas.microsoft.com/office/powerpoint/2010/main" val="2149170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192" name="Freeform: Shape 191">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4211961" y="1772816"/>
            <a:ext cx="4932020" cy="4310497"/>
          </a:xfrm>
        </p:spPr>
        <p:txBody>
          <a:bodyPr>
            <a:noAutofit/>
          </a:bodyPr>
          <a:lstStyle/>
          <a:p>
            <a:pPr algn="l"/>
            <a:r>
              <a:rPr lang="en-CA" sz="2400" b="0" i="1" u="none" strike="noStrike" baseline="0" dirty="0">
                <a:latin typeface="Arial" panose="020B0604020202020204" pitchFamily="34" charset="0"/>
                <a:cs typeface="Arial" panose="020B0604020202020204" pitchFamily="34" charset="0"/>
              </a:rPr>
              <a:t>7. </a:t>
            </a:r>
            <a:r>
              <a:rPr lang="en-CA" sz="2400" b="0" i="1" u="sng" strike="noStrike" baseline="0" dirty="0">
                <a:latin typeface="Arial" panose="020B0604020202020204" pitchFamily="34" charset="0"/>
                <a:cs typeface="Arial" panose="020B0604020202020204" pitchFamily="34" charset="0"/>
              </a:rPr>
              <a:t>Therefore the Lord is about to bring against them the mighty floodwaters of the River (the Euphrates) - the king of Assyria with all his pomp.</a:t>
            </a:r>
            <a:r>
              <a:rPr lang="en-CA" sz="2400" b="0" i="1" u="none" strike="noStrike" baseline="0" dirty="0">
                <a:latin typeface="Arial" panose="020B0604020202020204" pitchFamily="34" charset="0"/>
                <a:cs typeface="Arial" panose="020B0604020202020204" pitchFamily="34" charset="0"/>
              </a:rPr>
              <a:t> It will overflow all its channels, run over all its banks</a:t>
            </a:r>
          </a:p>
          <a:p>
            <a:pPr marR="21600" algn="l"/>
            <a:r>
              <a:rPr lang="en-CA" sz="2400" b="0" i="1" u="none" strike="noStrike" baseline="0" dirty="0">
                <a:latin typeface="Arial" panose="020B0604020202020204" pitchFamily="34" charset="0"/>
                <a:cs typeface="Arial" panose="020B0604020202020204" pitchFamily="34" charset="0"/>
              </a:rPr>
              <a:t>8. And sweep on into Judah, swirling over it, passing through it and reaching up to the neck. Its outspread wings will cover the breadth of your land, O Immanuel!”</a:t>
            </a:r>
          </a:p>
          <a:p>
            <a:pPr marR="21600" algn="l"/>
            <a:r>
              <a:rPr lang="en-US" sz="2400" b="0" i="1" u="none" strike="noStrike" baseline="0" dirty="0">
                <a:latin typeface="Arial" panose="020B0604020202020204" pitchFamily="34" charset="0"/>
                <a:cs typeface="Arial" panose="020B0604020202020204" pitchFamily="34" charset="0"/>
              </a:rPr>
              <a:t>			Isaiah 8:7-8</a:t>
            </a:r>
            <a:endParaRPr lang="en-CA" sz="2400" b="0" i="1" u="none" strike="noStrike" baseline="0" dirty="0">
              <a:latin typeface="Arial" panose="020B0604020202020204" pitchFamily="34" charset="0"/>
              <a:cs typeface="Arial" panose="020B0604020202020204" pitchFamily="34" charset="0"/>
            </a:endParaRP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203848" y="861390"/>
            <a:ext cx="5832648" cy="911118"/>
          </a:xfrm>
        </p:spPr>
        <p:txBody>
          <a:bodyPr>
            <a:normAutofit fontScale="90000"/>
          </a:bodyPr>
          <a:lstStyle/>
          <a:p>
            <a:pPr algn="l">
              <a:lnSpc>
                <a:spcPct val="90000"/>
              </a:lnSpc>
            </a:pPr>
            <a:br>
              <a:rPr lang="en-US" altLang="en-US" sz="2900" dirty="0">
                <a:solidFill>
                  <a:srgbClr val="FFFFFF"/>
                </a:solidFill>
              </a:rPr>
            </a:br>
            <a:br>
              <a:rPr lang="en-US" altLang="en-US" sz="2900" dirty="0">
                <a:solidFill>
                  <a:srgbClr val="FFFFFF"/>
                </a:solidFill>
              </a:rPr>
            </a:br>
            <a:r>
              <a:rPr lang="en-US" altLang="en-US" sz="4400" dirty="0">
                <a:solidFill>
                  <a:srgbClr val="FFFFFF"/>
                </a:solidFill>
                <a:latin typeface="Arial" panose="020B0604020202020204" pitchFamily="34" charset="0"/>
                <a:cs typeface="Arial" panose="020B0604020202020204" pitchFamily="34" charset="0"/>
              </a:rPr>
              <a:t>II. THE SIGNIFICANCE</a:t>
            </a:r>
            <a:br>
              <a:rPr lang="en-US" altLang="en-US" sz="4400" dirty="0">
                <a:solidFill>
                  <a:srgbClr val="FFFFFF"/>
                </a:solidFill>
                <a:latin typeface="Arial" panose="020B0604020202020204" pitchFamily="34" charset="0"/>
                <a:cs typeface="Arial" panose="020B0604020202020204" pitchFamily="34" charset="0"/>
              </a:rPr>
            </a:br>
            <a:r>
              <a:rPr lang="en-US" altLang="en-US" sz="4400" dirty="0">
                <a:solidFill>
                  <a:srgbClr val="FFFFFF"/>
                </a:solidFill>
                <a:latin typeface="Arial" panose="020B0604020202020204" pitchFamily="34" charset="0"/>
                <a:cs typeface="Arial" panose="020B0604020202020204" pitchFamily="34" charset="0"/>
              </a:rPr>
              <a:t>Nehemiah 2:11-16</a:t>
            </a:r>
          </a:p>
        </p:txBody>
      </p:sp>
    </p:spTree>
    <p:extLst>
      <p:ext uri="{BB962C8B-B14F-4D97-AF65-F5344CB8AC3E}">
        <p14:creationId xmlns:p14="http://schemas.microsoft.com/office/powerpoint/2010/main" val="5508857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192" name="Freeform: Shape 191">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4211961" y="1772816"/>
            <a:ext cx="4932020" cy="4310497"/>
          </a:xfrm>
        </p:spPr>
        <p:txBody>
          <a:bodyPr>
            <a:noAutofit/>
          </a:bodyPr>
          <a:lstStyle/>
          <a:p>
            <a:pPr algn="l"/>
            <a:r>
              <a:rPr lang="en-CA" sz="2800" b="0" i="1" u="none" strike="noStrike" baseline="0" dirty="0">
                <a:latin typeface="Arial" panose="020B0604020202020204" pitchFamily="34" charset="0"/>
                <a:cs typeface="Arial" panose="020B0604020202020204" pitchFamily="34" charset="0"/>
              </a:rPr>
              <a:t>“On the last and greatest day of the Feast (of Tabernacles), Jesus stood and said in loud voice, ‘If anyone is thirsty, let him come to me and drink.</a:t>
            </a:r>
          </a:p>
          <a:p>
            <a:pPr marR="21600" algn="l"/>
            <a:r>
              <a:rPr lang="en-CA" sz="2800" b="0" i="1" u="none" strike="noStrike" baseline="0" dirty="0">
                <a:latin typeface="Arial" panose="020B0604020202020204" pitchFamily="34" charset="0"/>
                <a:cs typeface="Arial" panose="020B0604020202020204" pitchFamily="34" charset="0"/>
              </a:rPr>
              <a:t>38. Whoever believes in me, as the Scripture has said, </a:t>
            </a:r>
            <a:r>
              <a:rPr lang="en-CA" sz="2800" b="0" i="1" u="sng" strike="noStrike" baseline="0" dirty="0">
                <a:latin typeface="Arial" panose="020B0604020202020204" pitchFamily="34" charset="0"/>
                <a:cs typeface="Arial" panose="020B0604020202020204" pitchFamily="34" charset="0"/>
              </a:rPr>
              <a:t>streams of living water will flow from within him.</a:t>
            </a:r>
            <a:r>
              <a:rPr lang="en-CA" sz="2800" b="0" i="1" u="none" strike="noStrike" baseline="0" dirty="0">
                <a:latin typeface="Arial" panose="020B0604020202020204" pitchFamily="34" charset="0"/>
                <a:cs typeface="Arial" panose="020B0604020202020204" pitchFamily="34" charset="0"/>
              </a:rPr>
              <a:t>”</a:t>
            </a:r>
          </a:p>
          <a:p>
            <a:pPr marR="21600" algn="l"/>
            <a:r>
              <a:rPr lang="en-US" sz="2800" b="0" i="1" u="none" strike="noStrike" baseline="0" dirty="0">
                <a:latin typeface="Arial" panose="020B0604020202020204" pitchFamily="34" charset="0"/>
                <a:cs typeface="Arial" panose="020B0604020202020204" pitchFamily="34" charset="0"/>
              </a:rPr>
              <a:t>		   John 7:37,38</a:t>
            </a:r>
            <a:endParaRPr lang="en-CA" sz="2800" b="0" i="1" u="none" strike="noStrike" baseline="0" dirty="0">
              <a:latin typeface="Arial" panose="020B0604020202020204" pitchFamily="34" charset="0"/>
              <a:cs typeface="Arial" panose="020B0604020202020204" pitchFamily="34" charset="0"/>
            </a:endParaRP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203848" y="861390"/>
            <a:ext cx="5832648" cy="911118"/>
          </a:xfrm>
        </p:spPr>
        <p:txBody>
          <a:bodyPr>
            <a:normAutofit fontScale="90000"/>
          </a:bodyPr>
          <a:lstStyle/>
          <a:p>
            <a:pPr algn="l">
              <a:lnSpc>
                <a:spcPct val="90000"/>
              </a:lnSpc>
            </a:pPr>
            <a:br>
              <a:rPr lang="en-US" altLang="en-US" sz="2900" dirty="0">
                <a:solidFill>
                  <a:srgbClr val="FFFFFF"/>
                </a:solidFill>
              </a:rPr>
            </a:br>
            <a:br>
              <a:rPr lang="en-US" altLang="en-US" sz="2900" dirty="0">
                <a:solidFill>
                  <a:srgbClr val="FFFFFF"/>
                </a:solidFill>
              </a:rPr>
            </a:br>
            <a:r>
              <a:rPr lang="en-US" altLang="en-US" sz="4400" dirty="0">
                <a:solidFill>
                  <a:srgbClr val="FFFFFF"/>
                </a:solidFill>
                <a:latin typeface="Arial" panose="020B0604020202020204" pitchFamily="34" charset="0"/>
                <a:cs typeface="Arial" panose="020B0604020202020204" pitchFamily="34" charset="0"/>
              </a:rPr>
              <a:t>II. THE SIGNIFICANCE</a:t>
            </a:r>
            <a:br>
              <a:rPr lang="en-US" altLang="en-US" sz="4400" dirty="0">
                <a:solidFill>
                  <a:srgbClr val="FFFFFF"/>
                </a:solidFill>
                <a:latin typeface="Arial" panose="020B0604020202020204" pitchFamily="34" charset="0"/>
                <a:cs typeface="Arial" panose="020B0604020202020204" pitchFamily="34" charset="0"/>
              </a:rPr>
            </a:br>
            <a:r>
              <a:rPr lang="en-US" altLang="en-US" sz="4400" dirty="0">
                <a:solidFill>
                  <a:srgbClr val="FFFFFF"/>
                </a:solidFill>
                <a:latin typeface="Arial" panose="020B0604020202020204" pitchFamily="34" charset="0"/>
                <a:cs typeface="Arial" panose="020B0604020202020204" pitchFamily="34" charset="0"/>
              </a:rPr>
              <a:t>Nehemiah 2:11-16</a:t>
            </a:r>
          </a:p>
        </p:txBody>
      </p:sp>
    </p:spTree>
    <p:extLst>
      <p:ext uri="{BB962C8B-B14F-4D97-AF65-F5344CB8AC3E}">
        <p14:creationId xmlns:p14="http://schemas.microsoft.com/office/powerpoint/2010/main" val="34229201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192" name="Freeform: Shape 191">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4211961" y="1772816"/>
            <a:ext cx="4932020" cy="4310497"/>
          </a:xfrm>
        </p:spPr>
        <p:txBody>
          <a:bodyPr>
            <a:noAutofit/>
          </a:bodyPr>
          <a:lstStyle/>
          <a:p>
            <a:pPr algn="l"/>
            <a:r>
              <a:rPr lang="en-CA" b="0" i="1" u="none" strike="noStrike" baseline="0" dirty="0">
                <a:latin typeface="Arial" panose="020B0604020202020204" pitchFamily="34" charset="0"/>
                <a:cs typeface="Arial" panose="020B0604020202020204" pitchFamily="34" charset="0"/>
              </a:rPr>
              <a:t>“But the wisdom that comes from heaven is first of all pure; then peace-loving, considerate, submissive, full of mercy and good fruit, impartial and sincere.”</a:t>
            </a:r>
          </a:p>
          <a:p>
            <a:r>
              <a:rPr lang="en-US" b="0" i="1" u="none" strike="noStrike" baseline="0" dirty="0">
                <a:latin typeface="Arial" panose="020B0604020202020204" pitchFamily="34" charset="0"/>
                <a:cs typeface="Arial" panose="020B0604020202020204" pitchFamily="34" charset="0"/>
              </a:rPr>
              <a:t>		James 3:17</a:t>
            </a:r>
            <a:endParaRPr lang="en-CA" b="0" i="1" u="none" strike="noStrike" baseline="0" dirty="0">
              <a:latin typeface="Arial" panose="020B0604020202020204" pitchFamily="34" charset="0"/>
              <a:cs typeface="Arial" panose="020B0604020202020204" pitchFamily="34" charset="0"/>
            </a:endParaRP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203848" y="861390"/>
            <a:ext cx="5832648" cy="911118"/>
          </a:xfrm>
        </p:spPr>
        <p:txBody>
          <a:bodyPr>
            <a:normAutofit fontScale="90000"/>
          </a:bodyPr>
          <a:lstStyle/>
          <a:p>
            <a:pPr algn="l">
              <a:lnSpc>
                <a:spcPct val="90000"/>
              </a:lnSpc>
            </a:pPr>
            <a:br>
              <a:rPr lang="en-US" altLang="en-US" sz="2900" dirty="0">
                <a:solidFill>
                  <a:srgbClr val="FFFFFF"/>
                </a:solidFill>
              </a:rPr>
            </a:br>
            <a:br>
              <a:rPr lang="en-US" altLang="en-US" sz="2900" dirty="0">
                <a:solidFill>
                  <a:srgbClr val="FFFFFF"/>
                </a:solidFill>
              </a:rPr>
            </a:br>
            <a:r>
              <a:rPr lang="en-US" altLang="en-US" sz="4400" dirty="0">
                <a:solidFill>
                  <a:srgbClr val="FFFFFF"/>
                </a:solidFill>
                <a:latin typeface="Arial" panose="020B0604020202020204" pitchFamily="34" charset="0"/>
                <a:cs typeface="Arial" panose="020B0604020202020204" pitchFamily="34" charset="0"/>
              </a:rPr>
              <a:t>II. THE SIGNIFICANCE</a:t>
            </a:r>
            <a:br>
              <a:rPr lang="en-US" altLang="en-US" sz="4400" dirty="0">
                <a:solidFill>
                  <a:srgbClr val="FFFFFF"/>
                </a:solidFill>
                <a:latin typeface="Arial" panose="020B0604020202020204" pitchFamily="34" charset="0"/>
                <a:cs typeface="Arial" panose="020B0604020202020204" pitchFamily="34" charset="0"/>
              </a:rPr>
            </a:br>
            <a:r>
              <a:rPr lang="en-US" altLang="en-US" sz="4400" dirty="0">
                <a:solidFill>
                  <a:srgbClr val="FFFFFF"/>
                </a:solidFill>
                <a:latin typeface="Arial" panose="020B0604020202020204" pitchFamily="34" charset="0"/>
                <a:cs typeface="Arial" panose="020B0604020202020204" pitchFamily="34" charset="0"/>
              </a:rPr>
              <a:t>Nehemiah 2:11-16</a:t>
            </a:r>
          </a:p>
        </p:txBody>
      </p:sp>
    </p:spTree>
    <p:extLst>
      <p:ext uri="{BB962C8B-B14F-4D97-AF65-F5344CB8AC3E}">
        <p14:creationId xmlns:p14="http://schemas.microsoft.com/office/powerpoint/2010/main" val="1725454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4644008" y="2060848"/>
            <a:ext cx="4176464" cy="3168352"/>
          </a:xfrm>
        </p:spPr>
        <p:txBody>
          <a:bodyPr>
            <a:normAutofit fontScale="90000"/>
          </a:bodyPr>
          <a:lstStyle/>
          <a:p>
            <a:pPr>
              <a:lnSpc>
                <a:spcPct val="90000"/>
              </a:lnSpc>
            </a:pPr>
            <a:br>
              <a:rPr lang="en-US" altLang="en-US" sz="3400" dirty="0"/>
            </a:br>
            <a:br>
              <a:rPr lang="en-US" altLang="en-US" sz="3400" dirty="0"/>
            </a:br>
            <a:r>
              <a:rPr lang="en-US" altLang="en-US" sz="3600" dirty="0">
                <a:latin typeface="Arial" panose="020B0604020202020204" pitchFamily="34" charset="0"/>
                <a:cs typeface="Arial" panose="020B0604020202020204" pitchFamily="34" charset="0"/>
              </a:rPr>
              <a:t>There is no doubt that this message is important to understand, accept and follow</a:t>
            </a:r>
            <a:br>
              <a:rPr lang="en-US"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if we are to continue </a:t>
            </a:r>
            <a:br>
              <a:rPr lang="en-US"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in God’s compassionate </a:t>
            </a:r>
            <a:br>
              <a:rPr lang="en-US"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leading of this church</a:t>
            </a:r>
            <a:endParaRPr lang="en-US" altLang="en-US" sz="3400" dirty="0">
              <a:latin typeface="Arial" panose="020B0604020202020204" pitchFamily="34" charset="0"/>
              <a:cs typeface="Arial" panose="020B0604020202020204" pitchFamily="34" charset="0"/>
            </a:endParaRPr>
          </a:p>
        </p:txBody>
      </p:sp>
      <p:sp>
        <p:nvSpPr>
          <p:cNvPr id="138" name="Freeform: Shape 13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1"/>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0" name="Freeform: Shape 13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61789" y="0"/>
            <a:ext cx="1303050"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 name="Freeform: Shape 14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73320" y="5717906"/>
            <a:ext cx="1328707"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23627" r="26463" b="-2"/>
          <a:stretch/>
        </p:blipFill>
        <p:spPr>
          <a:xfrm>
            <a:off x="473880" y="598720"/>
            <a:ext cx="3883686"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48" name="Freeform: Shape 14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90384" y="6258756"/>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81235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4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7" name="Group 136">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9141714" cy="3490956"/>
            <a:chOff x="651279" y="598259"/>
            <a:chExt cx="10889442" cy="5680742"/>
          </a:xfrm>
        </p:grpSpPr>
        <p:sp>
          <p:nvSpPr>
            <p:cNvPr id="138"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23612" r="26449"/>
          <a:stretch/>
        </p:blipFill>
        <p:spPr>
          <a:xfrm>
            <a:off x="5102735" y="1065276"/>
            <a:ext cx="3547660" cy="4727448"/>
          </a:xfrm>
          <a:prstGeom prst="rect">
            <a:avLst/>
          </a:prstGeom>
        </p:spPr>
      </p:pic>
      <p:grpSp>
        <p:nvGrpSpPr>
          <p:cNvPr id="141" name="Group 140">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7" cy="6858000"/>
            <a:chOff x="0" y="0"/>
            <a:chExt cx="12188952" cy="6858000"/>
          </a:xfrm>
        </p:grpSpPr>
        <p:sp>
          <p:nvSpPr>
            <p:cNvPr id="142" name="Freeform: Shape 141">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184466" y="1014575"/>
            <a:ext cx="4747574" cy="1046274"/>
          </a:xfrm>
        </p:spPr>
        <p:txBody>
          <a:bodyPr anchor="ctr">
            <a:normAutofit fontScale="90000"/>
          </a:bodyPr>
          <a:lstStyle/>
          <a:p>
            <a:pPr algn="l">
              <a:lnSpc>
                <a:spcPct val="90000"/>
              </a:lnSpc>
            </a:pPr>
            <a:br>
              <a:rPr lang="en-US" altLang="en-US" sz="2900" dirty="0">
                <a:solidFill>
                  <a:schemeClr val="bg1"/>
                </a:solidFill>
              </a:rPr>
            </a:br>
            <a:br>
              <a:rPr lang="en-US" altLang="en-US" sz="2900" dirty="0">
                <a:solidFill>
                  <a:schemeClr val="bg1"/>
                </a:solidFill>
              </a:rPr>
            </a:br>
            <a:r>
              <a:rPr lang="en-US" altLang="en-US" sz="4400" dirty="0">
                <a:solidFill>
                  <a:schemeClr val="tx1"/>
                </a:solidFill>
                <a:latin typeface="Arial" panose="020B0604020202020204" pitchFamily="34" charset="0"/>
                <a:cs typeface="Arial" panose="020B0604020202020204" pitchFamily="34" charset="0"/>
              </a:rPr>
              <a:t>I. THE SURVEILLANCE</a:t>
            </a:r>
            <a:br>
              <a:rPr lang="en-US" altLang="en-US" sz="4400" dirty="0">
                <a:solidFill>
                  <a:schemeClr val="tx1"/>
                </a:solidFill>
                <a:latin typeface="Arial" panose="020B0604020202020204" pitchFamily="34" charset="0"/>
                <a:cs typeface="Arial" panose="020B0604020202020204" pitchFamily="34" charset="0"/>
              </a:rPr>
            </a:br>
            <a:r>
              <a:rPr lang="en-US" altLang="en-US" sz="4400" dirty="0">
                <a:solidFill>
                  <a:schemeClr val="tx1"/>
                </a:solidFill>
                <a:latin typeface="Arial" panose="020B0604020202020204" pitchFamily="34" charset="0"/>
                <a:cs typeface="Arial" panose="020B0604020202020204" pitchFamily="34" charset="0"/>
              </a:rPr>
              <a:t>Nehemiah 2:11-16</a:t>
            </a: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1" y="3516814"/>
            <a:ext cx="5102735" cy="3224553"/>
          </a:xfrm>
        </p:spPr>
        <p:txBody>
          <a:bodyPr anchor="t">
            <a:normAutofit fontScale="92500" lnSpcReduction="20000"/>
          </a:bodyPr>
          <a:lstStyle/>
          <a:p>
            <a:pPr algn="l"/>
            <a:r>
              <a:rPr lang="en-CA" sz="2800" b="0" i="1" u="none" strike="noStrike" baseline="0" dirty="0">
                <a:latin typeface="Arial" panose="020B0604020202020204" pitchFamily="34" charset="0"/>
                <a:cs typeface="Arial" panose="020B0604020202020204" pitchFamily="34" charset="0"/>
              </a:rPr>
              <a:t>“By night I went out through the Valley Gate toward the Jackal Well and the Dung Gate, examining the walls of Jerusalem, which had been broken down, and its gates, which had been destroyed by fire.</a:t>
            </a:r>
          </a:p>
          <a:p>
            <a:pPr marR="21600"/>
            <a:r>
              <a:rPr lang="en-US" sz="2800" b="0" i="1" u="none" strike="noStrike" baseline="0" dirty="0">
                <a:latin typeface="Arial" panose="020B0604020202020204" pitchFamily="34" charset="0"/>
                <a:cs typeface="Arial" panose="020B0604020202020204" pitchFamily="34" charset="0"/>
              </a:rPr>
              <a:t>	               Nehemiah 2:13</a:t>
            </a:r>
          </a:p>
          <a:p>
            <a:pPr algn="l">
              <a:lnSpc>
                <a:spcPct val="90000"/>
              </a:lnSpc>
            </a:pPr>
            <a:endParaRPr lang="en-CA" sz="2200" dirty="0">
              <a:solidFill>
                <a:schemeClr val="tx2"/>
              </a:solidFill>
            </a:endParaRPr>
          </a:p>
        </p:txBody>
      </p:sp>
    </p:spTree>
    <p:extLst>
      <p:ext uri="{BB962C8B-B14F-4D97-AF65-F5344CB8AC3E}">
        <p14:creationId xmlns:p14="http://schemas.microsoft.com/office/powerpoint/2010/main" val="159856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7" name="Group 136">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9141714" cy="3490956"/>
            <a:chOff x="651279" y="598259"/>
            <a:chExt cx="10889442" cy="5680742"/>
          </a:xfrm>
        </p:grpSpPr>
        <p:sp>
          <p:nvSpPr>
            <p:cNvPr id="138"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23612" r="26449"/>
          <a:stretch/>
        </p:blipFill>
        <p:spPr>
          <a:xfrm>
            <a:off x="5102735" y="1065276"/>
            <a:ext cx="3547660" cy="4727448"/>
          </a:xfrm>
          <a:prstGeom prst="rect">
            <a:avLst/>
          </a:prstGeom>
        </p:spPr>
      </p:pic>
      <p:grpSp>
        <p:nvGrpSpPr>
          <p:cNvPr id="141" name="Group 140">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7" cy="6858000"/>
            <a:chOff x="0" y="0"/>
            <a:chExt cx="12188952" cy="6858000"/>
          </a:xfrm>
        </p:grpSpPr>
        <p:sp>
          <p:nvSpPr>
            <p:cNvPr id="142" name="Freeform: Shape 141">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184466" y="1014575"/>
            <a:ext cx="4747574" cy="1046274"/>
          </a:xfrm>
        </p:spPr>
        <p:txBody>
          <a:bodyPr anchor="ctr">
            <a:normAutofit fontScale="90000"/>
          </a:bodyPr>
          <a:lstStyle/>
          <a:p>
            <a:pPr algn="l">
              <a:lnSpc>
                <a:spcPct val="90000"/>
              </a:lnSpc>
            </a:pPr>
            <a:br>
              <a:rPr lang="en-US" altLang="en-US" sz="2900" dirty="0">
                <a:solidFill>
                  <a:schemeClr val="bg1"/>
                </a:solidFill>
              </a:rPr>
            </a:br>
            <a:br>
              <a:rPr lang="en-US" altLang="en-US" sz="2900" dirty="0">
                <a:solidFill>
                  <a:schemeClr val="bg1"/>
                </a:solidFill>
              </a:rPr>
            </a:br>
            <a:r>
              <a:rPr lang="en-US" altLang="en-US" sz="4400" dirty="0">
                <a:solidFill>
                  <a:schemeClr val="tx1"/>
                </a:solidFill>
                <a:latin typeface="Arial" panose="020B0604020202020204" pitchFamily="34" charset="0"/>
                <a:cs typeface="Arial" panose="020B0604020202020204" pitchFamily="34" charset="0"/>
              </a:rPr>
              <a:t>I. THE SURVEILLANCE</a:t>
            </a:r>
            <a:br>
              <a:rPr lang="en-US" altLang="en-US" sz="4400" dirty="0">
                <a:solidFill>
                  <a:schemeClr val="tx1"/>
                </a:solidFill>
                <a:latin typeface="Arial" panose="020B0604020202020204" pitchFamily="34" charset="0"/>
                <a:cs typeface="Arial" panose="020B0604020202020204" pitchFamily="34" charset="0"/>
              </a:rPr>
            </a:br>
            <a:r>
              <a:rPr lang="en-US" altLang="en-US" sz="4400" dirty="0">
                <a:solidFill>
                  <a:schemeClr val="tx1"/>
                </a:solidFill>
                <a:latin typeface="Arial" panose="020B0604020202020204" pitchFamily="34" charset="0"/>
                <a:cs typeface="Arial" panose="020B0604020202020204" pitchFamily="34" charset="0"/>
              </a:rPr>
              <a:t>Nehemiah 2:11-16</a:t>
            </a: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107504" y="3640632"/>
            <a:ext cx="4896544" cy="3100735"/>
          </a:xfrm>
        </p:spPr>
        <p:txBody>
          <a:bodyPr anchor="t">
            <a:normAutofit/>
          </a:bodyPr>
          <a:lstStyle/>
          <a:p>
            <a:pPr algn="l"/>
            <a:r>
              <a:rPr lang="en-CA" sz="2800" b="0" i="1" u="none" strike="noStrike" baseline="0" dirty="0">
                <a:latin typeface="Arial" panose="020B0604020202020204" pitchFamily="34" charset="0"/>
                <a:cs typeface="Arial" panose="020B0604020202020204" pitchFamily="34" charset="0"/>
              </a:rPr>
              <a:t>14. </a:t>
            </a:r>
            <a:r>
              <a:rPr lang="en-CA" sz="2800" b="0" i="1" u="sng" strike="noStrike" baseline="0" dirty="0">
                <a:latin typeface="Arial" panose="020B0604020202020204" pitchFamily="34" charset="0"/>
                <a:cs typeface="Arial" panose="020B0604020202020204" pitchFamily="34" charset="0"/>
              </a:rPr>
              <a:t>Then I moved on toward the Fountain Gate and the King’s Pools, but there was not enough room for my mount to get through;</a:t>
            </a:r>
            <a:endParaRPr lang="en-CA" sz="2800" b="0" i="1" u="none" strike="noStrike" baseline="0" dirty="0">
              <a:latin typeface="Arial" panose="020B0604020202020204" pitchFamily="34" charset="0"/>
              <a:cs typeface="Arial" panose="020B0604020202020204" pitchFamily="34" charset="0"/>
            </a:endParaRPr>
          </a:p>
          <a:p>
            <a:pPr marR="21600"/>
            <a:r>
              <a:rPr lang="en-US" sz="2800" b="0" i="1" u="none" strike="noStrike" baseline="0" dirty="0">
                <a:latin typeface="Arial" panose="020B0604020202020204" pitchFamily="34" charset="0"/>
                <a:cs typeface="Arial" panose="020B0604020202020204" pitchFamily="34" charset="0"/>
              </a:rPr>
              <a:t>	          Nehemiah 2:14</a:t>
            </a:r>
          </a:p>
          <a:p>
            <a:pPr algn="l">
              <a:lnSpc>
                <a:spcPct val="90000"/>
              </a:lnSpc>
            </a:pPr>
            <a:endParaRPr lang="en-CA" sz="2200" dirty="0">
              <a:solidFill>
                <a:schemeClr val="tx2"/>
              </a:solidFill>
            </a:endParaRPr>
          </a:p>
        </p:txBody>
      </p:sp>
    </p:spTree>
    <p:extLst>
      <p:ext uri="{BB962C8B-B14F-4D97-AF65-F5344CB8AC3E}">
        <p14:creationId xmlns:p14="http://schemas.microsoft.com/office/powerpoint/2010/main" val="4154355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7" name="Group 136">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9141714" cy="3490956"/>
            <a:chOff x="651279" y="598259"/>
            <a:chExt cx="10889442" cy="5680742"/>
          </a:xfrm>
        </p:grpSpPr>
        <p:sp>
          <p:nvSpPr>
            <p:cNvPr id="138"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23612" r="26449"/>
          <a:stretch/>
        </p:blipFill>
        <p:spPr>
          <a:xfrm>
            <a:off x="5102735" y="1065276"/>
            <a:ext cx="3547660" cy="4727448"/>
          </a:xfrm>
          <a:prstGeom prst="rect">
            <a:avLst/>
          </a:prstGeom>
        </p:spPr>
      </p:pic>
      <p:grpSp>
        <p:nvGrpSpPr>
          <p:cNvPr id="141" name="Group 140">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7" cy="6858000"/>
            <a:chOff x="0" y="0"/>
            <a:chExt cx="12188952" cy="6858000"/>
          </a:xfrm>
        </p:grpSpPr>
        <p:sp>
          <p:nvSpPr>
            <p:cNvPr id="142" name="Freeform: Shape 141">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184466" y="1014575"/>
            <a:ext cx="4747574" cy="1046274"/>
          </a:xfrm>
        </p:spPr>
        <p:txBody>
          <a:bodyPr anchor="ctr">
            <a:normAutofit fontScale="90000"/>
          </a:bodyPr>
          <a:lstStyle/>
          <a:p>
            <a:pPr algn="l">
              <a:lnSpc>
                <a:spcPct val="90000"/>
              </a:lnSpc>
            </a:pPr>
            <a:br>
              <a:rPr lang="en-US" altLang="en-US" sz="2900" dirty="0">
                <a:solidFill>
                  <a:schemeClr val="bg1"/>
                </a:solidFill>
              </a:rPr>
            </a:br>
            <a:br>
              <a:rPr lang="en-US" altLang="en-US" sz="2900" dirty="0">
                <a:solidFill>
                  <a:schemeClr val="bg1"/>
                </a:solidFill>
              </a:rPr>
            </a:br>
            <a:r>
              <a:rPr lang="en-US" altLang="en-US" sz="4400" dirty="0">
                <a:solidFill>
                  <a:schemeClr val="tx1"/>
                </a:solidFill>
                <a:latin typeface="Arial" panose="020B0604020202020204" pitchFamily="34" charset="0"/>
                <a:cs typeface="Arial" panose="020B0604020202020204" pitchFamily="34" charset="0"/>
              </a:rPr>
              <a:t>I. THE SURVEILLANCE</a:t>
            </a:r>
            <a:br>
              <a:rPr lang="en-US" altLang="en-US" sz="4400" dirty="0">
                <a:solidFill>
                  <a:schemeClr val="tx1"/>
                </a:solidFill>
                <a:latin typeface="Arial" panose="020B0604020202020204" pitchFamily="34" charset="0"/>
                <a:cs typeface="Arial" panose="020B0604020202020204" pitchFamily="34" charset="0"/>
              </a:rPr>
            </a:br>
            <a:r>
              <a:rPr lang="en-US" altLang="en-US" sz="4400" dirty="0">
                <a:solidFill>
                  <a:schemeClr val="tx1"/>
                </a:solidFill>
                <a:latin typeface="Arial" panose="020B0604020202020204" pitchFamily="34" charset="0"/>
                <a:cs typeface="Arial" panose="020B0604020202020204" pitchFamily="34" charset="0"/>
              </a:rPr>
              <a:t>Nehemiah 2:11-16</a:t>
            </a: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107504" y="3640632"/>
            <a:ext cx="4896544" cy="3100735"/>
          </a:xfrm>
        </p:spPr>
        <p:txBody>
          <a:bodyPr anchor="t">
            <a:normAutofit/>
          </a:bodyPr>
          <a:lstStyle/>
          <a:p>
            <a:pPr marR="21600" algn="l"/>
            <a:r>
              <a:rPr lang="en-CA" sz="2800" b="0" i="1" u="none" strike="noStrike" baseline="0" dirty="0">
                <a:latin typeface="Arial" panose="020B0604020202020204" pitchFamily="34" charset="0"/>
                <a:cs typeface="Arial" panose="020B0604020202020204" pitchFamily="34" charset="0"/>
              </a:rPr>
              <a:t>15. So I went up the Valley by night, examining the wall. Finally I turned back and re-entered through the Valley Gate.”</a:t>
            </a:r>
          </a:p>
          <a:p>
            <a:pPr marR="21600"/>
            <a:r>
              <a:rPr lang="en-US" sz="2800" b="0" i="1" u="none" strike="noStrike" baseline="0" dirty="0">
                <a:latin typeface="Arial" panose="020B0604020202020204" pitchFamily="34" charset="0"/>
                <a:cs typeface="Arial" panose="020B0604020202020204" pitchFamily="34" charset="0"/>
              </a:rPr>
              <a:t>	      Nehemiah 2:15</a:t>
            </a:r>
          </a:p>
          <a:p>
            <a:pPr algn="l">
              <a:lnSpc>
                <a:spcPct val="90000"/>
              </a:lnSpc>
            </a:pPr>
            <a:endParaRPr lang="en-CA" sz="2200" dirty="0">
              <a:solidFill>
                <a:schemeClr val="tx2"/>
              </a:solidFill>
            </a:endParaRPr>
          </a:p>
        </p:txBody>
      </p:sp>
    </p:spTree>
    <p:extLst>
      <p:ext uri="{BB962C8B-B14F-4D97-AF65-F5344CB8AC3E}">
        <p14:creationId xmlns:p14="http://schemas.microsoft.com/office/powerpoint/2010/main" val="3247682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B281-9F19-42D8-9A0C-C84095DBE2F0}"/>
              </a:ext>
            </a:extLst>
          </p:cNvPr>
          <p:cNvSpPr>
            <a:spLocks noGrp="1"/>
          </p:cNvSpPr>
          <p:nvPr>
            <p:ph type="title"/>
          </p:nvPr>
        </p:nvSpPr>
        <p:spPr>
          <a:xfrm>
            <a:off x="6156176" y="274638"/>
            <a:ext cx="2880320" cy="6250706"/>
          </a:xfrm>
        </p:spPr>
        <p:txBody>
          <a:bodyPr/>
          <a:lstStyle/>
          <a:p>
            <a:r>
              <a:rPr lang="en-CA" dirty="0">
                <a:latin typeface="Arial" panose="020B0604020202020204" pitchFamily="34" charset="0"/>
                <a:cs typeface="Arial" panose="020B0604020202020204" pitchFamily="34" charset="0"/>
              </a:rPr>
              <a:t>The Kingdom of the Medes &amp; Persians</a:t>
            </a:r>
          </a:p>
        </p:txBody>
      </p:sp>
      <p:pic>
        <p:nvPicPr>
          <p:cNvPr id="3" name="Picture 2">
            <a:extLst>
              <a:ext uri="{FF2B5EF4-FFF2-40B4-BE49-F238E27FC236}">
                <a16:creationId xmlns:a16="http://schemas.microsoft.com/office/drawing/2014/main" id="{B514F9A2-0987-4E46-8779-2CB643F50791}"/>
              </a:ext>
            </a:extLst>
          </p:cNvPr>
          <p:cNvPicPr>
            <a:picLocks noChangeAspect="1"/>
          </p:cNvPicPr>
          <p:nvPr/>
        </p:nvPicPr>
        <p:blipFill>
          <a:blip r:embed="rId2"/>
          <a:stretch>
            <a:fillRect/>
          </a:stretch>
        </p:blipFill>
        <p:spPr>
          <a:xfrm>
            <a:off x="21208" y="116632"/>
            <a:ext cx="6029325" cy="6741368"/>
          </a:xfrm>
          <a:prstGeom prst="rect">
            <a:avLst/>
          </a:prstGeom>
        </p:spPr>
      </p:pic>
    </p:spTree>
    <p:extLst>
      <p:ext uri="{BB962C8B-B14F-4D97-AF65-F5344CB8AC3E}">
        <p14:creationId xmlns:p14="http://schemas.microsoft.com/office/powerpoint/2010/main" val="4132072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ands holding a small bird&#10;&#10;Description automatically generated with low confidence">
            <a:extLst>
              <a:ext uri="{FF2B5EF4-FFF2-40B4-BE49-F238E27FC236}">
                <a16:creationId xmlns:a16="http://schemas.microsoft.com/office/drawing/2014/main" id="{E748602E-2516-4271-819F-2AAD0E60B4C5}"/>
              </a:ext>
            </a:extLst>
          </p:cNvPr>
          <p:cNvPicPr>
            <a:picLocks noChangeAspect="1"/>
          </p:cNvPicPr>
          <p:nvPr/>
        </p:nvPicPr>
        <p:blipFill rotWithShape="1">
          <a:blip r:embed="rId2">
            <a:extLst>
              <a:ext uri="{28A0092B-C50C-407E-A947-70E740481C1C}">
                <a14:useLocalDpi xmlns:a14="http://schemas.microsoft.com/office/drawing/2010/main" val="0"/>
              </a:ext>
            </a:extLst>
          </a:blip>
          <a:srcRect l="30959" r="17241" b="2"/>
          <a:stretch/>
        </p:blipFill>
        <p:spPr>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71" name="Freeform: Shape 7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Subtitle 1">
            <a:extLst>
              <a:ext uri="{FF2B5EF4-FFF2-40B4-BE49-F238E27FC236}">
                <a16:creationId xmlns:a16="http://schemas.microsoft.com/office/drawing/2014/main" id="{30693277-2B7D-4BCE-9A21-38BE8D7DAD9A}"/>
              </a:ext>
            </a:extLst>
          </p:cNvPr>
          <p:cNvSpPr>
            <a:spLocks noGrp="1"/>
          </p:cNvSpPr>
          <p:nvPr>
            <p:ph type="subTitle" sz="quarter" idx="1"/>
          </p:nvPr>
        </p:nvSpPr>
        <p:spPr>
          <a:xfrm>
            <a:off x="4288977" y="2492896"/>
            <a:ext cx="4603503" cy="2736304"/>
          </a:xfrm>
        </p:spPr>
        <p:txBody>
          <a:bodyPr>
            <a:normAutofit/>
          </a:bodyPr>
          <a:lstStyle/>
          <a:p>
            <a:r>
              <a:rPr lang="en-US" altLang="en-US" sz="3600" dirty="0">
                <a:latin typeface="Arial" panose="020B0604020202020204" pitchFamily="34" charset="0"/>
                <a:cs typeface="Arial" panose="020B0604020202020204" pitchFamily="34" charset="0"/>
              </a:rPr>
              <a:t>A. The Gates and the Walls – II Samuel 5:9;  I Kings 9:15,24</a:t>
            </a:r>
          </a:p>
          <a:p>
            <a:endParaRPr lang="en-US" altLang="en-US" sz="3600" dirty="0">
              <a:latin typeface="Arial" panose="020B0604020202020204" pitchFamily="34" charset="0"/>
              <a:cs typeface="Arial" panose="020B0604020202020204" pitchFamily="34" charset="0"/>
            </a:endParaRPr>
          </a:p>
          <a:p>
            <a:pPr algn="l"/>
            <a:endParaRPr lang="en-CA" sz="1700" dirty="0">
              <a:solidFill>
                <a:srgbClr val="FFFFFF"/>
              </a:solidFill>
            </a:endParaRPr>
          </a:p>
        </p:txBody>
      </p:sp>
      <p:sp>
        <p:nvSpPr>
          <p:cNvPr id="2050" name="Rectangle 2">
            <a:extLst>
              <a:ext uri="{FF2B5EF4-FFF2-40B4-BE49-F238E27FC236}">
                <a16:creationId xmlns:a16="http://schemas.microsoft.com/office/drawing/2014/main" id="{01E8BC0A-B49F-499A-9BA3-7E9E4576158E}"/>
              </a:ext>
            </a:extLst>
          </p:cNvPr>
          <p:cNvSpPr>
            <a:spLocks noGrp="1" noChangeArrowheads="1"/>
          </p:cNvSpPr>
          <p:nvPr>
            <p:ph type="ctrTitle" sz="quarter"/>
          </p:nvPr>
        </p:nvSpPr>
        <p:spPr>
          <a:xfrm>
            <a:off x="3203848" y="908720"/>
            <a:ext cx="5940132" cy="1012074"/>
          </a:xfrm>
        </p:spPr>
        <p:txBody>
          <a:bodyPr>
            <a:normAutofit fontScale="90000"/>
          </a:bodyPr>
          <a:lstStyle/>
          <a:p>
            <a:pPr algn="l">
              <a:lnSpc>
                <a:spcPct val="90000"/>
              </a:lnSpc>
            </a:pPr>
            <a:br>
              <a:rPr lang="en-US" altLang="en-US" sz="2900" dirty="0">
                <a:solidFill>
                  <a:srgbClr val="FFFFFF"/>
                </a:solidFill>
              </a:rPr>
            </a:br>
            <a:br>
              <a:rPr lang="en-US" altLang="en-US" sz="2900" dirty="0">
                <a:solidFill>
                  <a:srgbClr val="FFFFFF"/>
                </a:solidFill>
              </a:rPr>
            </a:br>
            <a:r>
              <a:rPr lang="en-US" altLang="en-US" sz="4400" dirty="0">
                <a:solidFill>
                  <a:srgbClr val="FFFFFF"/>
                </a:solidFill>
                <a:latin typeface="Arial" panose="020B0604020202020204" pitchFamily="34" charset="0"/>
                <a:cs typeface="Arial" panose="020B0604020202020204" pitchFamily="34" charset="0"/>
              </a:rPr>
              <a:t>I. THE SURVEILLANCE</a:t>
            </a:r>
            <a:br>
              <a:rPr lang="en-US" altLang="en-US" sz="4400" dirty="0">
                <a:solidFill>
                  <a:srgbClr val="FFFFFF"/>
                </a:solidFill>
                <a:latin typeface="Arial" panose="020B0604020202020204" pitchFamily="34" charset="0"/>
                <a:cs typeface="Arial" panose="020B0604020202020204" pitchFamily="34" charset="0"/>
              </a:rPr>
            </a:br>
            <a:r>
              <a:rPr lang="en-US" altLang="en-US" sz="4400" dirty="0">
                <a:solidFill>
                  <a:srgbClr val="FFFFFF"/>
                </a:solidFill>
                <a:latin typeface="Arial" panose="020B0604020202020204" pitchFamily="34" charset="0"/>
                <a:cs typeface="Arial" panose="020B0604020202020204" pitchFamily="34" charset="0"/>
              </a:rPr>
              <a:t>Nehemiah 2:11-16</a:t>
            </a:r>
          </a:p>
        </p:txBody>
      </p:sp>
    </p:spTree>
    <p:extLst>
      <p:ext uri="{BB962C8B-B14F-4D97-AF65-F5344CB8AC3E}">
        <p14:creationId xmlns:p14="http://schemas.microsoft.com/office/powerpoint/2010/main" val="2723171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F38A-452F-4FEF-A00E-8D20ED1E748C}"/>
              </a:ext>
            </a:extLst>
          </p:cNvPr>
          <p:cNvSpPr>
            <a:spLocks noGrp="1"/>
          </p:cNvSpPr>
          <p:nvPr>
            <p:ph type="title"/>
          </p:nvPr>
        </p:nvSpPr>
        <p:spPr>
          <a:xfrm>
            <a:off x="7020272" y="274638"/>
            <a:ext cx="1944216" cy="6250706"/>
          </a:xfrm>
        </p:spPr>
        <p:txBody>
          <a:bodyPr/>
          <a:lstStyle/>
          <a:p>
            <a:r>
              <a:rPr lang="en-CA" dirty="0">
                <a:latin typeface="Arial" panose="020B0604020202020204" pitchFamily="34" charset="0"/>
                <a:cs typeface="Arial" panose="020B0604020202020204" pitchFamily="34" charset="0"/>
              </a:rPr>
              <a:t>The Gates &amp; Walls</a:t>
            </a:r>
          </a:p>
        </p:txBody>
      </p:sp>
      <p:pic>
        <p:nvPicPr>
          <p:cNvPr id="4" name="Picture 3">
            <a:extLst>
              <a:ext uri="{FF2B5EF4-FFF2-40B4-BE49-F238E27FC236}">
                <a16:creationId xmlns:a16="http://schemas.microsoft.com/office/drawing/2014/main" id="{E0BB1365-B3F1-4872-ADDE-33EBD5C17663}"/>
              </a:ext>
            </a:extLst>
          </p:cNvPr>
          <p:cNvPicPr>
            <a:picLocks noChangeAspect="1"/>
          </p:cNvPicPr>
          <p:nvPr/>
        </p:nvPicPr>
        <p:blipFill>
          <a:blip r:embed="rId2"/>
          <a:stretch>
            <a:fillRect/>
          </a:stretch>
        </p:blipFill>
        <p:spPr>
          <a:xfrm>
            <a:off x="-684584" y="-2648681"/>
            <a:ext cx="7704856" cy="12097344"/>
          </a:xfrm>
          <a:prstGeom prst="rect">
            <a:avLst/>
          </a:prstGeom>
        </p:spPr>
      </p:pic>
    </p:spTree>
    <p:extLst>
      <p:ext uri="{BB962C8B-B14F-4D97-AF65-F5344CB8AC3E}">
        <p14:creationId xmlns:p14="http://schemas.microsoft.com/office/powerpoint/2010/main" val="1876762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 SPIRIT OF FOUNTAINGATE</Template>
  <TotalTime>621</TotalTime>
  <Words>983</Words>
  <Application>Microsoft Office PowerPoint</Application>
  <PresentationFormat>On-screen Show (4:3)</PresentationFormat>
  <Paragraphs>72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Garamond</vt:lpstr>
      <vt:lpstr>Teamwork</vt:lpstr>
      <vt:lpstr>  THE SPIRIT OF FOUNTAINGATE</vt:lpstr>
      <vt:lpstr>PowerPoint Presentation</vt:lpstr>
      <vt:lpstr>  There is no doubt that this message is important to understand, accept and follow if we are to continue  in God’s compassionate  leading of this church</vt:lpstr>
      <vt:lpstr>  I. THE SURVEILLANCE Nehemiah 2:11-16</vt:lpstr>
      <vt:lpstr>  I. THE SURVEILLANCE Nehemiah 2:11-16</vt:lpstr>
      <vt:lpstr>  I. THE SURVEILLANCE Nehemiah 2:11-16</vt:lpstr>
      <vt:lpstr>The Kingdom of the Medes &amp; Persians</vt:lpstr>
      <vt:lpstr>  I. THE SURVEILLANCE Nehemiah 2:11-16</vt:lpstr>
      <vt:lpstr>The Gates &amp; Walls</vt:lpstr>
      <vt:lpstr>  I. THE SURVEILLANCE Nehemiah 2:11-16</vt:lpstr>
      <vt:lpstr>The Pool of Siloam</vt:lpstr>
      <vt:lpstr>  I. THE SURVEILLANCE Nehemiah 2:11-16</vt:lpstr>
      <vt:lpstr>The Gihon Spring </vt:lpstr>
      <vt:lpstr>  I. THE SURVEILLANCE Nehemiah 2:11-16</vt:lpstr>
      <vt:lpstr>PowerPoint Presentation</vt:lpstr>
      <vt:lpstr>  I. THE SURVEILLANCE Nehemiah 2:11-16</vt:lpstr>
      <vt:lpstr>  II. THE SIGNIFICANCE Nehemiah 2:11-16</vt:lpstr>
      <vt:lpstr>  II. THE SIGNIFICANCE Nehemiah 2:11-16</vt:lpstr>
      <vt:lpstr>  II. THE SIGNIFICANCE Nehemiah 2:11-16</vt:lpstr>
      <vt:lpstr>  II. THE SIGNIFICANCE Nehemiah 2:11-16</vt:lpstr>
      <vt:lpstr>  II. THE SIGNIFICANCE Nehemiah 2:11-16</vt:lpstr>
      <vt:lpstr>  II. THE SIGNIFICANCE Nehemiah 2:11-16</vt:lpstr>
      <vt:lpstr>  II. THE SIGNIFICANCE Nehemiah 2:11-16</vt:lpstr>
      <vt:lpstr>  II. THE SIGNIFICANCE Nehemiah 2:11-16</vt:lpstr>
      <vt:lpstr>  II. THE SIGNIFICANCE Nehemiah 2:11-16</vt:lpstr>
    </vt:vector>
  </TitlesOfParts>
  <Company>Fountaingate Christian Assembly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MASTER’S PURPOSE The Spirit of Fountaingate</dc:title>
  <dc:creator>Brad Montsion</dc:creator>
  <cp:lastModifiedBy>Fountaingate Christian</cp:lastModifiedBy>
  <cp:revision>24</cp:revision>
  <dcterms:created xsi:type="dcterms:W3CDTF">2005-02-05T21:48:49Z</dcterms:created>
  <dcterms:modified xsi:type="dcterms:W3CDTF">2021-08-29T01:44:22Z</dcterms:modified>
</cp:coreProperties>
</file>