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1"/>
  </p:notesMasterIdLst>
  <p:handoutMasterIdLst>
    <p:handoutMasterId r:id="rId12"/>
  </p:handoutMasterIdLst>
  <p:sldIdLst>
    <p:sldId id="259" r:id="rId2"/>
    <p:sldId id="260" r:id="rId3"/>
    <p:sldId id="261" r:id="rId4"/>
    <p:sldId id="264" r:id="rId5"/>
    <p:sldId id="265" r:id="rId6"/>
    <p:sldId id="266" r:id="rId7"/>
    <p:sldId id="267" r:id="rId8"/>
    <p:sldId id="268" r:id="rId9"/>
    <p:sldId id="269" r:id="rId10"/>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p:cViewPr varScale="1">
        <p:scale>
          <a:sx n="81" d="100"/>
          <a:sy n="81" d="100"/>
        </p:scale>
        <p:origin x="216" y="96"/>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6/9/2018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6/9/2018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86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a:t>Click to edit Master title style</a:t>
            </a:r>
            <a:endParaRPr dirty="0"/>
          </a:p>
        </p:txBody>
      </p:sp>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6/9/2018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6/9/2018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6/9/2018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685800"/>
            <a:ext cx="1843982" cy="558800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6/9/2018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6/9/2018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9B9059-F1D6-41D0-95CF-D21CAA096B3A}" type="datetimeFigureOut">
              <a:rPr lang="en-US" smtClean="0"/>
              <a:t>6/9/2018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t>6/9/2018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3B9B9059-F1D6-41D0-95CF-D21CAA096B3A}" type="datetimeFigureOut">
              <a:rPr lang="en-US" smtClean="0"/>
              <a:t>6/9/2018</a:t>
            </a:fld>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3B9B9059-F1D6-41D0-95CF-D21CAA096B3A}" type="datetimeFigureOut">
              <a:rPr lang="en-US" smtClean="0"/>
              <a:t>6/9/2018</a:t>
            </a:fld>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3B9B9059-F1D6-41D0-95CF-D21CAA096B3A}" type="datetimeFigureOut">
              <a:rPr lang="en-US" smtClean="0"/>
              <a:pPr/>
              <a:t>6/9/2018</a:t>
            </a:fld>
            <a:endParaRPr lang="en-US"/>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6/9/2018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3B9B9059-F1D6-41D0-95CF-D21CAA096B3A}" type="datetimeFigureOut">
              <a:rPr lang="en-US" smtClean="0"/>
              <a:pPr/>
              <a:t>6/9/2018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smtClean="0"/>
              <a:pPr/>
              <a:t>6/9/2018</a:t>
            </a:fld>
            <a:endParaRPr lang="en-US"/>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b="1" dirty="0"/>
              <a:t>THE TWO FLAMES OF PENTECOST</a:t>
            </a:r>
            <a:br>
              <a:rPr lang="en-CA" b="1" dirty="0"/>
            </a:br>
            <a:br>
              <a:rPr lang="en-US" b="1" dirty="0"/>
            </a:br>
            <a:endParaRPr lang="en-US" dirty="0"/>
          </a:p>
        </p:txBody>
      </p:sp>
      <p:sp>
        <p:nvSpPr>
          <p:cNvPr id="3" name="Subtitle 2"/>
          <p:cNvSpPr>
            <a:spLocks noGrp="1"/>
          </p:cNvSpPr>
          <p:nvPr>
            <p:ph type="subTitle" idx="1"/>
          </p:nvPr>
        </p:nvSpPr>
        <p:spPr/>
        <p:txBody>
          <a:bodyPr>
            <a:normAutofit/>
          </a:bodyPr>
          <a:lstStyle/>
          <a:p>
            <a:r>
              <a:rPr lang="en-US" sz="3600" b="1" dirty="0"/>
              <a:t>Text: Acts 2:1-4</a:t>
            </a:r>
            <a:endParaRPr lang="en-US" sz="3600" dirty="0"/>
          </a:p>
        </p:txBody>
      </p:sp>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1" y="4941168"/>
            <a:ext cx="10360501" cy="1219200"/>
          </a:xfrm>
        </p:spPr>
        <p:txBody>
          <a:bodyPr>
            <a:normAutofit fontScale="90000"/>
          </a:bodyPr>
          <a:lstStyle/>
          <a:p>
            <a:r>
              <a:rPr lang="en-CA" dirty="0"/>
              <a:t>A prophecy at the Azusa Street Revival in Los Angeles, California in 1906 bears repeating in our generation. </a:t>
            </a:r>
            <a:br>
              <a:rPr lang="en-CA" dirty="0"/>
            </a:br>
            <a:br>
              <a:rPr lang="en-US" dirty="0"/>
            </a:br>
            <a:r>
              <a:rPr lang="en-CA" dirty="0"/>
              <a:t>“In the last days three things will happen in the Great Pentecostal Movement:</a:t>
            </a:r>
            <a:br>
              <a:rPr lang="en-CA" dirty="0"/>
            </a:br>
            <a:br>
              <a:rPr lang="en-US" dirty="0"/>
            </a:br>
            <a:r>
              <a:rPr lang="en-CA" b="1" dirty="0"/>
              <a:t>1. There will be an overemphasis on power, rather than on righteousness.</a:t>
            </a:r>
            <a:br>
              <a:rPr lang="en-CA" b="1" dirty="0"/>
            </a:br>
            <a:r>
              <a:rPr lang="en-CA" b="1" dirty="0"/>
              <a:t>2. There will be an overemphasis on praise, to a God they no longer pray to.</a:t>
            </a:r>
            <a:br>
              <a:rPr lang="en-CA" b="1" dirty="0"/>
            </a:br>
            <a:r>
              <a:rPr lang="en-CA" b="1" dirty="0"/>
              <a:t>3. There will be an overemphasis on the gifts of the Spirit, rather than on the lordship of Christ.</a:t>
            </a:r>
            <a:endParaRPr lang="en-CA" dirty="0"/>
          </a:p>
        </p:txBody>
      </p:sp>
    </p:spTree>
    <p:extLst>
      <p:ext uri="{BB962C8B-B14F-4D97-AF65-F5344CB8AC3E}">
        <p14:creationId xmlns:p14="http://schemas.microsoft.com/office/powerpoint/2010/main" val="3912520735"/>
      </p:ext>
    </p:extLst>
  </p:cSld>
  <p:clrMapOvr>
    <a:masterClrMapping/>
  </p:clrMapOvr>
  <mc:AlternateContent xmlns:mc="http://schemas.openxmlformats.org/markup-compatibility/2006">
    <mc:Choice xmlns:p14="http://schemas.microsoft.com/office/powerpoint/2010/main" Requires="p14">
      <p:transition spd="slow" p14:dur="3000">
        <p:wheel spokes="1"/>
      </p:transition>
    </mc:Choice>
    <mc:Fallback>
      <p:transition spd="slow">
        <p:wheel spokes="1"/>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lstStyle/>
          <a:p>
            <a:r>
              <a:rPr lang="en-CA" b="1" dirty="0"/>
              <a:t>I. THE FLAME OF PASSION FOR GOD</a:t>
            </a:r>
            <a:endParaRPr lang="en-US" dirty="0"/>
          </a:p>
        </p:txBody>
      </p:sp>
      <p:sp>
        <p:nvSpPr>
          <p:cNvPr id="3" name="Content Placeholder 2">
            <a:extLst>
              <a:ext uri="{FF2B5EF4-FFF2-40B4-BE49-F238E27FC236}">
                <a16:creationId xmlns:a16="http://schemas.microsoft.com/office/drawing/2014/main" id="{9263BF55-CA1E-4B3F-9392-A1130E31E4DB}"/>
              </a:ext>
            </a:extLst>
          </p:cNvPr>
          <p:cNvSpPr>
            <a:spLocks noGrp="1"/>
          </p:cNvSpPr>
          <p:nvPr>
            <p:ph idx="1"/>
          </p:nvPr>
        </p:nvSpPr>
        <p:spPr/>
        <p:txBody>
          <a:bodyPr>
            <a:normAutofit lnSpcReduction="10000"/>
          </a:bodyPr>
          <a:lstStyle/>
          <a:p>
            <a:pPr marL="0" indent="0">
              <a:buNone/>
            </a:pPr>
            <a:r>
              <a:rPr lang="en-CA" dirty="0"/>
              <a:t>While the man held on to Peter and John, all the people were astonished and came running to them in the place called Solomon’s Colonnade. </a:t>
            </a:r>
          </a:p>
          <a:p>
            <a:pPr marL="0" indent="0">
              <a:buNone/>
            </a:pPr>
            <a:r>
              <a:rPr lang="en-CA" b="1" baseline="30000" dirty="0"/>
              <a:t>12 </a:t>
            </a:r>
            <a:r>
              <a:rPr lang="en-CA" dirty="0"/>
              <a:t>When Peter saw this, he said to them: “Fellow Israelites, why does this surprise you? Why do you stare at us as if by our own power or godliness we had made this man walk? </a:t>
            </a:r>
            <a:r>
              <a:rPr lang="en-CA" b="1" baseline="30000" dirty="0"/>
              <a:t>13 </a:t>
            </a:r>
            <a:r>
              <a:rPr lang="en-CA" dirty="0"/>
              <a:t>The God of Abraham, Isaac and Jacob, the God of our fathers, has glorified his servant Jesus. You handed him over to be killed, and you disowned him before Pilate, though he had decided to let him go</a:t>
            </a:r>
          </a:p>
          <a:p>
            <a:pPr marL="0" indent="0">
              <a:buNone/>
            </a:pPr>
            <a:r>
              <a:rPr lang="en-CA" dirty="0"/>
              <a:t>						Acts 3:11-13</a:t>
            </a:r>
          </a:p>
        </p:txBody>
      </p:sp>
    </p:spTree>
    <p:extLst>
      <p:ext uri="{BB962C8B-B14F-4D97-AF65-F5344CB8AC3E}">
        <p14:creationId xmlns:p14="http://schemas.microsoft.com/office/powerpoint/2010/main" val="2726954714"/>
      </p:ext>
    </p:extLst>
  </p:cSld>
  <p:clrMapOvr>
    <a:masterClrMapping/>
  </p:clrMapOvr>
  <mc:AlternateContent xmlns:mc="http://schemas.openxmlformats.org/markup-compatibility/2006">
    <mc:Choice xmlns:p14="http://schemas.microsoft.com/office/powerpoint/2010/main" Requires="p14">
      <p:transition spd="slow" p14:dur="3000">
        <p14:flythrough/>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lstStyle/>
          <a:p>
            <a:r>
              <a:rPr lang="en-CA" b="1" dirty="0"/>
              <a:t>I. THE FLAME OF PASSION FOR GOD</a:t>
            </a:r>
            <a:endParaRPr lang="en-US" dirty="0"/>
          </a:p>
        </p:txBody>
      </p:sp>
      <p:sp>
        <p:nvSpPr>
          <p:cNvPr id="3" name="Content Placeholder 2">
            <a:extLst>
              <a:ext uri="{FF2B5EF4-FFF2-40B4-BE49-F238E27FC236}">
                <a16:creationId xmlns:a16="http://schemas.microsoft.com/office/drawing/2014/main" id="{9263BF55-CA1E-4B3F-9392-A1130E31E4DB}"/>
              </a:ext>
            </a:extLst>
          </p:cNvPr>
          <p:cNvSpPr>
            <a:spLocks noGrp="1"/>
          </p:cNvSpPr>
          <p:nvPr>
            <p:ph idx="1"/>
          </p:nvPr>
        </p:nvSpPr>
        <p:spPr/>
        <p:txBody>
          <a:bodyPr>
            <a:normAutofit/>
          </a:bodyPr>
          <a:lstStyle/>
          <a:p>
            <a:pPr marL="0" indent="0">
              <a:buNone/>
            </a:pPr>
            <a:r>
              <a:rPr lang="en-CA" dirty="0"/>
              <a:t>You disowned the Holy and Righteous One and asked that a murderer be released to you. </a:t>
            </a:r>
            <a:r>
              <a:rPr lang="en-CA" b="1" baseline="30000" dirty="0"/>
              <a:t>15 </a:t>
            </a:r>
            <a:r>
              <a:rPr lang="en-CA" dirty="0"/>
              <a:t>You killed the author of life, but God raised him from the dead. We are witnesses of this. </a:t>
            </a:r>
            <a:r>
              <a:rPr lang="en-CA" b="1" baseline="30000" dirty="0"/>
              <a:t>16 </a:t>
            </a:r>
            <a:r>
              <a:rPr lang="en-CA" dirty="0"/>
              <a:t>By faith in the name of Jesus, this man whom you see and know was made strong. It is Jesus’ name and the faith that comes through him that has completely healed him, as you can all see. You handed him over to be killed, and you disowned him before Pilate, though he had decided to let him go 											Acts 3:14-16</a:t>
            </a:r>
          </a:p>
        </p:txBody>
      </p:sp>
    </p:spTree>
    <p:extLst>
      <p:ext uri="{BB962C8B-B14F-4D97-AF65-F5344CB8AC3E}">
        <p14:creationId xmlns:p14="http://schemas.microsoft.com/office/powerpoint/2010/main" val="1636763341"/>
      </p:ext>
    </p:extLst>
  </p:cSld>
  <p:clrMapOvr>
    <a:masterClrMapping/>
  </p:clrMapOvr>
  <mc:AlternateContent xmlns:mc="http://schemas.openxmlformats.org/markup-compatibility/2006">
    <mc:Choice xmlns:p14="http://schemas.microsoft.com/office/powerpoint/2010/main" Requires="p14">
      <p:transition spd="slow" p14:dur="3000">
        <p14:flythroug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lstStyle/>
          <a:p>
            <a:r>
              <a:rPr lang="en-CA" b="1" dirty="0"/>
              <a:t>I. THE FLAME OF PASSION FOR GOD</a:t>
            </a:r>
            <a:endParaRPr lang="en-US" dirty="0"/>
          </a:p>
        </p:txBody>
      </p:sp>
      <p:sp>
        <p:nvSpPr>
          <p:cNvPr id="3" name="Content Placeholder 2">
            <a:extLst>
              <a:ext uri="{FF2B5EF4-FFF2-40B4-BE49-F238E27FC236}">
                <a16:creationId xmlns:a16="http://schemas.microsoft.com/office/drawing/2014/main" id="{9263BF55-CA1E-4B3F-9392-A1130E31E4DB}"/>
              </a:ext>
            </a:extLst>
          </p:cNvPr>
          <p:cNvSpPr>
            <a:spLocks noGrp="1"/>
          </p:cNvSpPr>
          <p:nvPr>
            <p:ph idx="1"/>
          </p:nvPr>
        </p:nvSpPr>
        <p:spPr/>
        <p:txBody>
          <a:bodyPr/>
          <a:lstStyle/>
          <a:p>
            <a:pPr marL="0" indent="0">
              <a:buNone/>
            </a:pPr>
            <a:r>
              <a:rPr lang="en-CA" dirty="0"/>
              <a:t>“Now, fellow Israelites, I know that you acted in ignorance, as did your leaders. </a:t>
            </a:r>
            <a:r>
              <a:rPr lang="en-CA" b="1" baseline="30000" dirty="0"/>
              <a:t>18 </a:t>
            </a:r>
            <a:r>
              <a:rPr lang="en-CA" dirty="0"/>
              <a:t>But this is how God fulfilled what he had foretold through all the prophets, saying that his Messiah would suffer. </a:t>
            </a:r>
            <a:r>
              <a:rPr lang="en-CA" b="1" baseline="30000" dirty="0"/>
              <a:t>19 </a:t>
            </a:r>
            <a:r>
              <a:rPr lang="en-CA" dirty="0"/>
              <a:t>Repent, then, and turn to God, so that your sins may be wiped out, that times of refreshing may come from the Lord, </a:t>
            </a:r>
            <a:r>
              <a:rPr lang="en-CA" b="1" baseline="30000" dirty="0"/>
              <a:t>20 </a:t>
            </a:r>
            <a:r>
              <a:rPr lang="en-CA" dirty="0"/>
              <a:t>and that he may send the Messiah, who has been appointed for you—even Jesus. </a:t>
            </a:r>
            <a:r>
              <a:rPr lang="en-CA" b="1" baseline="30000" dirty="0"/>
              <a:t>21 </a:t>
            </a:r>
            <a:r>
              <a:rPr lang="en-CA" dirty="0"/>
              <a:t>Heaven must receive him until the time comes for God to restore everything, as he promised long ago through his holy prophets. 												Acts 3:17-21</a:t>
            </a:r>
          </a:p>
        </p:txBody>
      </p:sp>
    </p:spTree>
    <p:extLst>
      <p:ext uri="{BB962C8B-B14F-4D97-AF65-F5344CB8AC3E}">
        <p14:creationId xmlns:p14="http://schemas.microsoft.com/office/powerpoint/2010/main" val="3793724052"/>
      </p:ext>
    </p:extLst>
  </p:cSld>
  <p:clrMapOvr>
    <a:masterClrMapping/>
  </p:clrMapOvr>
  <mc:AlternateContent xmlns:mc="http://schemas.openxmlformats.org/markup-compatibility/2006">
    <mc:Choice xmlns:p14="http://schemas.microsoft.com/office/powerpoint/2010/main" Requires="p14">
      <p:transition spd="slow" p14:dur="3000">
        <p14:flythroug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lstStyle/>
          <a:p>
            <a:r>
              <a:rPr lang="en-CA" b="1" dirty="0"/>
              <a:t>I. THE FLAME OF PASSION FOR GOD</a:t>
            </a:r>
            <a:endParaRPr lang="en-US" dirty="0"/>
          </a:p>
        </p:txBody>
      </p:sp>
      <p:sp>
        <p:nvSpPr>
          <p:cNvPr id="3" name="Content Placeholder 2">
            <a:extLst>
              <a:ext uri="{FF2B5EF4-FFF2-40B4-BE49-F238E27FC236}">
                <a16:creationId xmlns:a16="http://schemas.microsoft.com/office/drawing/2014/main" id="{9263BF55-CA1E-4B3F-9392-A1130E31E4DB}"/>
              </a:ext>
            </a:extLst>
          </p:cNvPr>
          <p:cNvSpPr>
            <a:spLocks noGrp="1"/>
          </p:cNvSpPr>
          <p:nvPr>
            <p:ph idx="1"/>
          </p:nvPr>
        </p:nvSpPr>
        <p:spPr/>
        <p:txBody>
          <a:bodyPr/>
          <a:lstStyle/>
          <a:p>
            <a:pPr marL="0" indent="0">
              <a:buNone/>
            </a:pPr>
            <a:r>
              <a:rPr lang="en-CA" b="1" baseline="30000" dirty="0"/>
              <a:t> </a:t>
            </a:r>
            <a:r>
              <a:rPr lang="en-CA" dirty="0"/>
              <a:t>The next day the rulers, the elders and the teachers of the law met in Jerusalem. </a:t>
            </a:r>
          </a:p>
          <a:p>
            <a:pPr marL="0" indent="0">
              <a:buNone/>
            </a:pPr>
            <a:r>
              <a:rPr lang="en-CA" b="1" baseline="30000" dirty="0"/>
              <a:t>6 </a:t>
            </a:r>
            <a:r>
              <a:rPr lang="en-CA" dirty="0"/>
              <a:t>Annas the high priest was there, and so were Caiaphas, John, Alexander and others of the high priest’s family. </a:t>
            </a:r>
            <a:r>
              <a:rPr lang="en-CA" b="1" baseline="30000" dirty="0"/>
              <a:t>7 </a:t>
            </a:r>
            <a:r>
              <a:rPr lang="en-CA" dirty="0"/>
              <a:t>They had Peter and John brought before them and began to question them: “By what power or what name did you do this?” 																				Acts 4:5-7</a:t>
            </a:r>
          </a:p>
        </p:txBody>
      </p:sp>
    </p:spTree>
    <p:extLst>
      <p:ext uri="{BB962C8B-B14F-4D97-AF65-F5344CB8AC3E}">
        <p14:creationId xmlns:p14="http://schemas.microsoft.com/office/powerpoint/2010/main" val="2400988872"/>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lstStyle/>
          <a:p>
            <a:r>
              <a:rPr lang="en-CA" b="1" dirty="0"/>
              <a:t>I. THE FLAME OF PASSION FOR GOD</a:t>
            </a:r>
            <a:endParaRPr lang="en-US" dirty="0"/>
          </a:p>
        </p:txBody>
      </p:sp>
      <p:sp>
        <p:nvSpPr>
          <p:cNvPr id="3" name="Content Placeholder 2">
            <a:extLst>
              <a:ext uri="{FF2B5EF4-FFF2-40B4-BE49-F238E27FC236}">
                <a16:creationId xmlns:a16="http://schemas.microsoft.com/office/drawing/2014/main" id="{9263BF55-CA1E-4B3F-9392-A1130E31E4DB}"/>
              </a:ext>
            </a:extLst>
          </p:cNvPr>
          <p:cNvSpPr>
            <a:spLocks noGrp="1"/>
          </p:cNvSpPr>
          <p:nvPr>
            <p:ph idx="1"/>
          </p:nvPr>
        </p:nvSpPr>
        <p:spPr>
          <a:xfrm>
            <a:off x="914163" y="1803400"/>
            <a:ext cx="10360501" cy="4793951"/>
          </a:xfrm>
        </p:spPr>
        <p:txBody>
          <a:bodyPr>
            <a:normAutofit fontScale="92500" lnSpcReduction="10000"/>
          </a:bodyPr>
          <a:lstStyle/>
          <a:p>
            <a:pPr marL="0" indent="0">
              <a:buNone/>
            </a:pPr>
            <a:r>
              <a:rPr lang="en-CA" b="1" baseline="30000" dirty="0"/>
              <a:t>“</a:t>
            </a:r>
            <a:r>
              <a:rPr lang="en-CA" dirty="0"/>
              <a:t>Then Peter, filled with the Holy Spirit, said to them: “Rulers and elders of the people! </a:t>
            </a:r>
          </a:p>
          <a:p>
            <a:pPr marL="0" indent="0">
              <a:buNone/>
            </a:pPr>
            <a:r>
              <a:rPr lang="en-CA" b="1" baseline="30000" dirty="0"/>
              <a:t>9 </a:t>
            </a:r>
            <a:r>
              <a:rPr lang="en-CA" dirty="0"/>
              <a:t>If we are being called to account today for an act of kindness shown to a man who was lame and are being asked how he was healed, </a:t>
            </a:r>
          </a:p>
          <a:p>
            <a:pPr marL="0" indent="0">
              <a:buNone/>
            </a:pPr>
            <a:r>
              <a:rPr lang="en-CA" b="1" baseline="30000" dirty="0"/>
              <a:t>10 </a:t>
            </a:r>
            <a:r>
              <a:rPr lang="en-CA" dirty="0"/>
              <a:t>then know this, you and all the people of Israel: It is by the name of Jesus Christ of Nazareth, whom you crucified but whom God raised from the dead, that this man stands before you healed. </a:t>
            </a:r>
          </a:p>
          <a:p>
            <a:pPr marL="0" indent="0">
              <a:buNone/>
            </a:pPr>
            <a:r>
              <a:rPr lang="en-CA" b="1" baseline="30000" dirty="0"/>
              <a:t>11 </a:t>
            </a:r>
            <a:r>
              <a:rPr lang="en-CA" dirty="0"/>
              <a:t>Jesus is ‘the stone you builders rejected,</a:t>
            </a:r>
            <a:br>
              <a:rPr lang="en-CA" dirty="0"/>
            </a:br>
            <a:r>
              <a:rPr lang="en-CA" dirty="0"/>
              <a:t>    which has become the cornerstone.’</a:t>
            </a:r>
            <a:r>
              <a:rPr lang="en-CA" baseline="30000" dirty="0"/>
              <a:t>”</a:t>
            </a:r>
            <a:endParaRPr lang="en-CA" dirty="0"/>
          </a:p>
          <a:p>
            <a:pPr marL="0" indent="0">
              <a:buNone/>
            </a:pPr>
            <a:r>
              <a:rPr lang="en-CA" dirty="0"/>
              <a:t>						        Acts 4:8-11</a:t>
            </a:r>
          </a:p>
        </p:txBody>
      </p:sp>
    </p:spTree>
    <p:extLst>
      <p:ext uri="{BB962C8B-B14F-4D97-AF65-F5344CB8AC3E}">
        <p14:creationId xmlns:p14="http://schemas.microsoft.com/office/powerpoint/2010/main" val="583097846"/>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lstStyle/>
          <a:p>
            <a:r>
              <a:rPr lang="en-CA" b="1" dirty="0"/>
              <a:t>I. THE FLAME OF PASSION FOR GOD</a:t>
            </a:r>
            <a:endParaRPr lang="en-US" dirty="0"/>
          </a:p>
        </p:txBody>
      </p:sp>
      <p:sp>
        <p:nvSpPr>
          <p:cNvPr id="3" name="Content Placeholder 2">
            <a:extLst>
              <a:ext uri="{FF2B5EF4-FFF2-40B4-BE49-F238E27FC236}">
                <a16:creationId xmlns:a16="http://schemas.microsoft.com/office/drawing/2014/main" id="{9263BF55-CA1E-4B3F-9392-A1130E31E4DB}"/>
              </a:ext>
            </a:extLst>
          </p:cNvPr>
          <p:cNvSpPr>
            <a:spLocks noGrp="1"/>
          </p:cNvSpPr>
          <p:nvPr>
            <p:ph idx="1"/>
          </p:nvPr>
        </p:nvSpPr>
        <p:spPr>
          <a:xfrm>
            <a:off x="914163" y="1803400"/>
            <a:ext cx="10360501" cy="4793951"/>
          </a:xfrm>
        </p:spPr>
        <p:txBody>
          <a:bodyPr>
            <a:normAutofit/>
          </a:bodyPr>
          <a:lstStyle/>
          <a:p>
            <a:pPr marL="0" indent="0">
              <a:buNone/>
            </a:pPr>
            <a:r>
              <a:rPr lang="en-CA" dirty="0"/>
              <a:t>“Salvation is found in no one else, for there is no other name under heaven given to mankind by which we must be saved.”</a:t>
            </a:r>
          </a:p>
          <a:p>
            <a:pPr marL="0" indent="0">
              <a:buNone/>
            </a:pPr>
            <a:r>
              <a:rPr lang="en-CA" b="1" baseline="30000" dirty="0"/>
              <a:t>13 </a:t>
            </a:r>
            <a:r>
              <a:rPr lang="en-CA" dirty="0"/>
              <a:t>When they saw the courage of Peter and John and realized that they were unschooled, ordinary men, they were astonished and they took note that these men had been with Jesus. </a:t>
            </a:r>
          </a:p>
          <a:p>
            <a:pPr marL="0" indent="0">
              <a:buNone/>
            </a:pPr>
            <a:r>
              <a:rPr lang="en-CA" dirty="0"/>
              <a:t>						       Acts 4:12,13</a:t>
            </a:r>
          </a:p>
        </p:txBody>
      </p:sp>
    </p:spTree>
    <p:extLst>
      <p:ext uri="{BB962C8B-B14F-4D97-AF65-F5344CB8AC3E}">
        <p14:creationId xmlns:p14="http://schemas.microsoft.com/office/powerpoint/2010/main" val="1692796846"/>
      </p:ext>
    </p:extLst>
  </p:cSld>
  <p:clrMapOvr>
    <a:masterClrMapping/>
  </p:clrMapOvr>
  <mc:AlternateContent xmlns:mc="http://schemas.openxmlformats.org/markup-compatibility/2006">
    <mc:Choice xmlns:p14="http://schemas.microsoft.com/office/powerpoint/2010/main" Requires="p14">
      <p:transition spd="slow" p14:dur="3000">
        <p14:switch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p:txBody>
          <a:bodyPr/>
          <a:lstStyle/>
          <a:p>
            <a:r>
              <a:rPr lang="en-CA" b="1" dirty="0"/>
              <a:t>I. THE FLAME OF PASSION FOR GOD</a:t>
            </a:r>
            <a:endParaRPr lang="en-US" dirty="0"/>
          </a:p>
        </p:txBody>
      </p:sp>
      <p:sp>
        <p:nvSpPr>
          <p:cNvPr id="3" name="Content Placeholder 2">
            <a:extLst>
              <a:ext uri="{FF2B5EF4-FFF2-40B4-BE49-F238E27FC236}">
                <a16:creationId xmlns:a16="http://schemas.microsoft.com/office/drawing/2014/main" id="{9263BF55-CA1E-4B3F-9392-A1130E31E4DB}"/>
              </a:ext>
            </a:extLst>
          </p:cNvPr>
          <p:cNvSpPr>
            <a:spLocks noGrp="1"/>
          </p:cNvSpPr>
          <p:nvPr>
            <p:ph idx="1"/>
          </p:nvPr>
        </p:nvSpPr>
        <p:spPr>
          <a:xfrm>
            <a:off x="914163" y="1803400"/>
            <a:ext cx="10360501" cy="4793951"/>
          </a:xfrm>
        </p:spPr>
        <p:txBody>
          <a:bodyPr>
            <a:normAutofit/>
          </a:bodyPr>
          <a:lstStyle/>
          <a:p>
            <a:pPr marL="0" indent="0">
              <a:buNone/>
            </a:pPr>
            <a:r>
              <a:rPr lang="en-CA" dirty="0"/>
              <a:t>Then Peter said, “Ananias, how is it that Satan has so filled your heart that you have lied to the Holy Spirit and have kept for yourself some of the money you received for the land? 					</a:t>
            </a:r>
          </a:p>
          <a:p>
            <a:pPr marL="0" indent="0">
              <a:buNone/>
            </a:pPr>
            <a:r>
              <a:rPr lang="en-CA" dirty="0"/>
              <a:t>						       Acts 5:3</a:t>
            </a:r>
          </a:p>
        </p:txBody>
      </p:sp>
    </p:spTree>
    <p:extLst>
      <p:ext uri="{BB962C8B-B14F-4D97-AF65-F5344CB8AC3E}">
        <p14:creationId xmlns:p14="http://schemas.microsoft.com/office/powerpoint/2010/main" val="3503450204"/>
      </p:ext>
    </p:extLst>
  </p:cSld>
  <p:clrMapOvr>
    <a:masterClrMapping/>
  </p:clrMapOvr>
  <mc:AlternateContent xmlns:mc="http://schemas.openxmlformats.org/markup-compatibility/2006">
    <mc:Choice xmlns:p14="http://schemas.microsoft.com/office/powerpoint/2010/main" Requires="p14">
      <p:transition spd="slow" p14:dur="3000">
        <p14:ripple/>
      </p:transition>
    </mc:Choice>
    <mc:Fallback>
      <p:transition spd="slow">
        <p:fade/>
      </p:transition>
    </mc:Fallback>
  </mc:AlternateContent>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TF03460512.potx" id="{FAD57A1D-FD3F-410E-BC16-DC0572F34EA3}" vid="{8B1535A0-4296-40FA-BB7E-C6BB75A63359}"/>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 landscape design slides(2)</Template>
  <TotalTime>75</TotalTime>
  <Words>243</Words>
  <Application>Microsoft Office PowerPoint</Application>
  <PresentationFormat>Custom</PresentationFormat>
  <Paragraphs>28</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Cambria</vt:lpstr>
      <vt:lpstr>Century Gothic</vt:lpstr>
      <vt:lpstr>Crimson landscape design template</vt:lpstr>
      <vt:lpstr>THE TWO FLAMES OF PENTECOST  </vt:lpstr>
      <vt:lpstr>A prophecy at the Azusa Street Revival in Los Angeles, California in 1906 bears repeating in our generation.   “In the last days three things will happen in the Great Pentecostal Movement:  1. There will be an overemphasis on power, rather than on righteousness. 2. There will be an overemphasis on praise, to a God they no longer pray to. 3. There will be an overemphasis on the gifts of the Spirit, rather than on the lordship of Christ.</vt:lpstr>
      <vt:lpstr>I. THE FLAME OF PASSION FOR GOD</vt:lpstr>
      <vt:lpstr>I. THE FLAME OF PASSION FOR GOD</vt:lpstr>
      <vt:lpstr>I. THE FLAME OF PASSION FOR GOD</vt:lpstr>
      <vt:lpstr>I. THE FLAME OF PASSION FOR GOD</vt:lpstr>
      <vt:lpstr>I. THE FLAME OF PASSION FOR GOD</vt:lpstr>
      <vt:lpstr>I. THE FLAME OF PASSION FOR GOD</vt:lpstr>
      <vt:lpstr>I. THE FLAME OF PASSION FOR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TWO FLAMES OF PENTECOST</dc:title>
  <dc:creator>Brad Montsion</dc:creator>
  <cp:lastModifiedBy>Brad Montsion</cp:lastModifiedBy>
  <cp:revision>8</cp:revision>
  <dcterms:created xsi:type="dcterms:W3CDTF">2018-06-09T22:47:45Z</dcterms:created>
  <dcterms:modified xsi:type="dcterms:W3CDTF">2018-06-10T00:02:47Z</dcterms:modified>
</cp:coreProperties>
</file>