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4" r:id="rId9"/>
    <p:sldId id="267" r:id="rId10"/>
    <p:sldId id="266"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108" d="100"/>
          <a:sy n="108" d="100"/>
        </p:scale>
        <p:origin x="1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D60F2-3F6F-487A-89F0-CDBEFDA52347}" type="datetimeFigureOut">
              <a:rPr lang="en-CA" smtClean="0"/>
              <a:t>2024-09-13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86345-559F-4DBC-B21C-026510FEC2D8}" type="slidenum">
              <a:rPr lang="en-CA" smtClean="0"/>
              <a:t>‹#›</a:t>
            </a:fld>
            <a:endParaRPr lang="en-CA"/>
          </a:p>
        </p:txBody>
      </p:sp>
    </p:spTree>
    <p:extLst>
      <p:ext uri="{BB962C8B-B14F-4D97-AF65-F5344CB8AC3E}">
        <p14:creationId xmlns:p14="http://schemas.microsoft.com/office/powerpoint/2010/main" val="367954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4</a:t>
            </a:fld>
            <a:endParaRPr lang="en-CA"/>
          </a:p>
        </p:txBody>
      </p:sp>
    </p:spTree>
    <p:extLst>
      <p:ext uri="{BB962C8B-B14F-4D97-AF65-F5344CB8AC3E}">
        <p14:creationId xmlns:p14="http://schemas.microsoft.com/office/powerpoint/2010/main" val="670135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5</a:t>
            </a:fld>
            <a:endParaRPr lang="en-CA"/>
          </a:p>
        </p:txBody>
      </p:sp>
    </p:spTree>
    <p:extLst>
      <p:ext uri="{BB962C8B-B14F-4D97-AF65-F5344CB8AC3E}">
        <p14:creationId xmlns:p14="http://schemas.microsoft.com/office/powerpoint/2010/main" val="3569014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6</a:t>
            </a:fld>
            <a:endParaRPr lang="en-CA"/>
          </a:p>
        </p:txBody>
      </p:sp>
    </p:spTree>
    <p:extLst>
      <p:ext uri="{BB962C8B-B14F-4D97-AF65-F5344CB8AC3E}">
        <p14:creationId xmlns:p14="http://schemas.microsoft.com/office/powerpoint/2010/main" val="2492384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7</a:t>
            </a:fld>
            <a:endParaRPr lang="en-CA"/>
          </a:p>
        </p:txBody>
      </p:sp>
    </p:spTree>
    <p:extLst>
      <p:ext uri="{BB962C8B-B14F-4D97-AF65-F5344CB8AC3E}">
        <p14:creationId xmlns:p14="http://schemas.microsoft.com/office/powerpoint/2010/main" val="2182266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8</a:t>
            </a:fld>
            <a:endParaRPr lang="en-CA"/>
          </a:p>
        </p:txBody>
      </p:sp>
    </p:spTree>
    <p:extLst>
      <p:ext uri="{BB962C8B-B14F-4D97-AF65-F5344CB8AC3E}">
        <p14:creationId xmlns:p14="http://schemas.microsoft.com/office/powerpoint/2010/main" val="930481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9</a:t>
            </a:fld>
            <a:endParaRPr lang="en-CA"/>
          </a:p>
        </p:txBody>
      </p:sp>
    </p:spTree>
    <p:extLst>
      <p:ext uri="{BB962C8B-B14F-4D97-AF65-F5344CB8AC3E}">
        <p14:creationId xmlns:p14="http://schemas.microsoft.com/office/powerpoint/2010/main" val="226575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10</a:t>
            </a:fld>
            <a:endParaRPr lang="en-CA"/>
          </a:p>
        </p:txBody>
      </p:sp>
    </p:spTree>
    <p:extLst>
      <p:ext uri="{BB962C8B-B14F-4D97-AF65-F5344CB8AC3E}">
        <p14:creationId xmlns:p14="http://schemas.microsoft.com/office/powerpoint/2010/main" val="4047060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11</a:t>
            </a:fld>
            <a:endParaRPr lang="en-CA"/>
          </a:p>
        </p:txBody>
      </p:sp>
    </p:spTree>
    <p:extLst>
      <p:ext uri="{BB962C8B-B14F-4D97-AF65-F5344CB8AC3E}">
        <p14:creationId xmlns:p14="http://schemas.microsoft.com/office/powerpoint/2010/main" val="265719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5C86345-559F-4DBC-B21C-026510FEC2D8}" type="slidenum">
              <a:rPr lang="en-CA" smtClean="0"/>
              <a:t>12</a:t>
            </a:fld>
            <a:endParaRPr lang="en-CA"/>
          </a:p>
        </p:txBody>
      </p:sp>
    </p:spTree>
    <p:extLst>
      <p:ext uri="{BB962C8B-B14F-4D97-AF65-F5344CB8AC3E}">
        <p14:creationId xmlns:p14="http://schemas.microsoft.com/office/powerpoint/2010/main" val="306740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2CED3-B863-E041-FD92-26160459C0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22B8B98-E759-7990-A35F-9C365B652C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57E9DDE-D58E-72DE-83F2-B90656AD9620}"/>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5" name="Footer Placeholder 4">
            <a:extLst>
              <a:ext uri="{FF2B5EF4-FFF2-40B4-BE49-F238E27FC236}">
                <a16:creationId xmlns:a16="http://schemas.microsoft.com/office/drawing/2014/main" id="{1D89C814-34F3-566F-DDFA-605C0F26FC9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667A7E1-540E-0436-6D34-1F02BFC22F67}"/>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31489526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4BFCB-6CDB-8B30-3DDE-2AB8D6A0EE5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5AA8779-46D4-421F-DF5C-4C80EC6811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9A699F-D3FF-8D8C-C4B8-C44A1A945F99}"/>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5" name="Footer Placeholder 4">
            <a:extLst>
              <a:ext uri="{FF2B5EF4-FFF2-40B4-BE49-F238E27FC236}">
                <a16:creationId xmlns:a16="http://schemas.microsoft.com/office/drawing/2014/main" id="{B44D3887-76BD-6B4A-7DE2-06E3F3A0931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008FD0-A3D3-F290-550B-0D18688219FF}"/>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237789727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BF5A80-6277-4CD0-14F3-D21A59E6FB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B7A5A46-C143-BBD7-1219-04874B5F5D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B4BE31C-A78D-23E0-9953-B29560F2E2C1}"/>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5" name="Footer Placeholder 4">
            <a:extLst>
              <a:ext uri="{FF2B5EF4-FFF2-40B4-BE49-F238E27FC236}">
                <a16:creationId xmlns:a16="http://schemas.microsoft.com/office/drawing/2014/main" id="{1B7701BC-0254-B19C-942F-8BA6D55E07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9D14DB1-E770-F0CC-C9B4-E5B84A8EEE70}"/>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25105644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86D42-285C-0B07-9EC9-BF7DA474861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28889B9-EB8E-F00F-9B4E-881B54150E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3D16AD-2323-D0C0-BA41-4B7D91F06D59}"/>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5" name="Footer Placeholder 4">
            <a:extLst>
              <a:ext uri="{FF2B5EF4-FFF2-40B4-BE49-F238E27FC236}">
                <a16:creationId xmlns:a16="http://schemas.microsoft.com/office/drawing/2014/main" id="{626D5ADB-1F20-DEB7-9AB1-B8DA7109E0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951C298-5441-8AB2-6045-1210DC693F25}"/>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36817587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4B97-47D1-BBA5-670F-5C81F43F76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7FE56FB-C967-3569-E6F9-AF1A5FC82C3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200868-6B98-13C6-1B33-B4496882174C}"/>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5" name="Footer Placeholder 4">
            <a:extLst>
              <a:ext uri="{FF2B5EF4-FFF2-40B4-BE49-F238E27FC236}">
                <a16:creationId xmlns:a16="http://schemas.microsoft.com/office/drawing/2014/main" id="{FC9997A4-6326-EE51-7A72-55E4C94C35E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2397D4-BAEB-43C5-E788-5D7909E85DFF}"/>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1556338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E70F2-2573-B7C7-D676-0FC15F7FF7E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4DB2046-AEA0-BCE6-7A41-CB855CF532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46CDB81-1228-1205-B32C-22C7405F37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5D98A645-C231-737B-F93A-75CA45C0EA7F}"/>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6" name="Footer Placeholder 5">
            <a:extLst>
              <a:ext uri="{FF2B5EF4-FFF2-40B4-BE49-F238E27FC236}">
                <a16:creationId xmlns:a16="http://schemas.microsoft.com/office/drawing/2014/main" id="{C3913308-FCBF-11B7-3C4E-33AB4A28FAF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929A7C-E261-C938-592D-43736D2798D9}"/>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34048048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83383-6431-3275-39D1-2E65E0963B9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DF3293E-11E1-9383-B89E-48E3C3BA7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747B1D-43C8-A00C-5AB4-08A9E48AB4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9F5B8ED-9988-ACCB-69B4-B1443C5375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06FEA9-7CB0-DC95-758A-464234FD04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F7FEF45-DA70-C6E0-1B6A-63729A66D524}"/>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8" name="Footer Placeholder 7">
            <a:extLst>
              <a:ext uri="{FF2B5EF4-FFF2-40B4-BE49-F238E27FC236}">
                <a16:creationId xmlns:a16="http://schemas.microsoft.com/office/drawing/2014/main" id="{B32829BA-BC28-4AEE-8F72-847239207F2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2D2D547-7C7D-10ED-F681-05EBB2F85C78}"/>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14791448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5482-FD28-67B9-72FE-9065BA58E27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B6DD007-90A2-BB1B-C58D-B4263741C05E}"/>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4" name="Footer Placeholder 3">
            <a:extLst>
              <a:ext uri="{FF2B5EF4-FFF2-40B4-BE49-F238E27FC236}">
                <a16:creationId xmlns:a16="http://schemas.microsoft.com/office/drawing/2014/main" id="{9F71F932-D970-CC61-D970-4A2EFE00CFF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2C15BDF-2B56-2F71-A0E4-0CFC20AF697A}"/>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13297600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1BF23-7CFA-9AF6-3BD6-0F5782A4527D}"/>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3" name="Footer Placeholder 2">
            <a:extLst>
              <a:ext uri="{FF2B5EF4-FFF2-40B4-BE49-F238E27FC236}">
                <a16:creationId xmlns:a16="http://schemas.microsoft.com/office/drawing/2014/main" id="{75924EFA-82DB-43AC-3D47-417C71FE98B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D7241FC-3F04-D57E-4F03-3E077B515B09}"/>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21406304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40C8-E55E-6288-F414-4DFAAEFC6E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90B8A80-B0EB-0D20-8A8E-6218242DF7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80E75A5-F3C2-AF17-2F0B-99C82D0DF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6C71A7-926C-49BB-0060-DA3668199087}"/>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6" name="Footer Placeholder 5">
            <a:extLst>
              <a:ext uri="{FF2B5EF4-FFF2-40B4-BE49-F238E27FC236}">
                <a16:creationId xmlns:a16="http://schemas.microsoft.com/office/drawing/2014/main" id="{F0198306-5EF3-7C0D-911D-E9B41DE11F0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8724A6-3165-CEFE-4081-BC1428374211}"/>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27464535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390F-3B70-E3B8-7755-222BD94B74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1C3D49E8-B487-110F-4B39-974878BDAB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4A5FA21-7FE3-6A2F-E153-B1C55D49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C1AAF-DD13-303A-71A1-F2F5D4ECCC65}"/>
              </a:ext>
            </a:extLst>
          </p:cNvPr>
          <p:cNvSpPr>
            <a:spLocks noGrp="1"/>
          </p:cNvSpPr>
          <p:nvPr>
            <p:ph type="dt" sz="half" idx="10"/>
          </p:nvPr>
        </p:nvSpPr>
        <p:spPr/>
        <p:txBody>
          <a:bodyPr/>
          <a:lstStyle/>
          <a:p>
            <a:fld id="{3364163E-FD53-4B34-A7FC-980DE55DA098}" type="datetimeFigureOut">
              <a:rPr lang="en-CA" smtClean="0"/>
              <a:t>2024-09-13</a:t>
            </a:fld>
            <a:endParaRPr lang="en-CA"/>
          </a:p>
        </p:txBody>
      </p:sp>
      <p:sp>
        <p:nvSpPr>
          <p:cNvPr id="6" name="Footer Placeholder 5">
            <a:extLst>
              <a:ext uri="{FF2B5EF4-FFF2-40B4-BE49-F238E27FC236}">
                <a16:creationId xmlns:a16="http://schemas.microsoft.com/office/drawing/2014/main" id="{5E4EEEE9-134D-0EF2-C705-06351286A8B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284208E-584F-82D4-71A2-EC20E2493CF5}"/>
              </a:ext>
            </a:extLst>
          </p:cNvPr>
          <p:cNvSpPr>
            <a:spLocks noGrp="1"/>
          </p:cNvSpPr>
          <p:nvPr>
            <p:ph type="sldNum" sz="quarter" idx="12"/>
          </p:nvPr>
        </p:nvSpPr>
        <p:spPr/>
        <p:txBody>
          <a:bodyPr/>
          <a:lstStyle/>
          <a:p>
            <a:fld id="{72BE7481-668D-4E86-BE22-8A651BC99072}" type="slidenum">
              <a:rPr lang="en-CA" smtClean="0"/>
              <a:t>‹#›</a:t>
            </a:fld>
            <a:endParaRPr lang="en-CA"/>
          </a:p>
        </p:txBody>
      </p:sp>
    </p:spTree>
    <p:extLst>
      <p:ext uri="{BB962C8B-B14F-4D97-AF65-F5344CB8AC3E}">
        <p14:creationId xmlns:p14="http://schemas.microsoft.com/office/powerpoint/2010/main" val="22167746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AAEB41-D12A-0D67-1481-183B845B0E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7E9CFF7-3560-8BA8-7586-0E57D9E8F0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F3A2F8-49AE-189A-3BD8-EBDDF0936A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64163E-FD53-4B34-A7FC-980DE55DA098}" type="datetimeFigureOut">
              <a:rPr lang="en-CA" smtClean="0"/>
              <a:t>2024-09-13</a:t>
            </a:fld>
            <a:endParaRPr lang="en-CA"/>
          </a:p>
        </p:txBody>
      </p:sp>
      <p:sp>
        <p:nvSpPr>
          <p:cNvPr id="5" name="Footer Placeholder 4">
            <a:extLst>
              <a:ext uri="{FF2B5EF4-FFF2-40B4-BE49-F238E27FC236}">
                <a16:creationId xmlns:a16="http://schemas.microsoft.com/office/drawing/2014/main" id="{335EDF17-A6E3-9D1A-DECE-CB7F4CF65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F20C727E-E6AB-0201-0E53-C2328B767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2BE7481-668D-4E86-BE22-8A651BC99072}" type="slidenum">
              <a:rPr lang="en-CA" smtClean="0"/>
              <a:t>‹#›</a:t>
            </a:fld>
            <a:endParaRPr lang="en-CA"/>
          </a:p>
        </p:txBody>
      </p:sp>
    </p:spTree>
    <p:extLst>
      <p:ext uri="{BB962C8B-B14F-4D97-AF65-F5344CB8AC3E}">
        <p14:creationId xmlns:p14="http://schemas.microsoft.com/office/powerpoint/2010/main" val="2536270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jfif"/><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fif"/><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9000">
              <a:schemeClr val="accent1">
                <a:lumMod val="5000"/>
                <a:lumOff val="95000"/>
              </a:schemeClr>
            </a:gs>
            <a:gs pos="74000">
              <a:schemeClr val="accent1">
                <a:lumMod val="45000"/>
                <a:lumOff val="55000"/>
              </a:schemeClr>
            </a:gs>
            <a:gs pos="83000">
              <a:schemeClr val="accent1">
                <a:lumMod val="45000"/>
                <a:lumOff val="55000"/>
              </a:schemeClr>
            </a:gs>
            <a:gs pos="54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5297762" y="640080"/>
            <a:ext cx="6251110" cy="3566160"/>
          </a:xfrm>
        </p:spPr>
        <p:txBody>
          <a:bodyPr anchor="b">
            <a:normAutofit/>
          </a:bodyPr>
          <a:lstStyle/>
          <a:p>
            <a:pPr algn="l"/>
            <a:r>
              <a:rPr lang="en-CA" sz="5000" dirty="0"/>
              <a:t>THE VOICE OF THE MASTER</a:t>
            </a:r>
            <a:br>
              <a:rPr lang="en-CA" sz="5000" dirty="0"/>
            </a:br>
            <a:r>
              <a:rPr lang="en-CA" sz="5000" dirty="0"/>
              <a:t>Part I</a:t>
            </a:r>
            <a:br>
              <a:rPr lang="en-CA" sz="5000" dirty="0"/>
            </a:br>
            <a:br>
              <a:rPr lang="en-CA" sz="5000" dirty="0"/>
            </a:br>
            <a:endParaRPr lang="en-CA" sz="5000" dirty="0"/>
          </a:p>
        </p:txBody>
      </p:sp>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5297760" y="4636008"/>
            <a:ext cx="6251111" cy="1572768"/>
          </a:xfrm>
        </p:spPr>
        <p:txBody>
          <a:bodyPr>
            <a:normAutofit/>
          </a:bodyPr>
          <a:lstStyle/>
          <a:p>
            <a:pPr algn="l"/>
            <a:r>
              <a:rPr lang="en-CA" sz="4400" dirty="0"/>
              <a:t>Text: Exodus 34:1-24</a:t>
            </a:r>
          </a:p>
        </p:txBody>
      </p:sp>
      <p:pic>
        <p:nvPicPr>
          <p:cNvPr id="5" name="Picture 4" descr="A painting of a person in a white robe&#10;&#10;Description automatically generated">
            <a:extLst>
              <a:ext uri="{FF2B5EF4-FFF2-40B4-BE49-F238E27FC236}">
                <a16:creationId xmlns:a16="http://schemas.microsoft.com/office/drawing/2014/main" id="{8989CAC7-47CB-01E7-04EA-50C40745F163}"/>
              </a:ext>
            </a:extLst>
          </p:cNvPr>
          <p:cNvPicPr>
            <a:picLocks noChangeAspect="1"/>
          </p:cNvPicPr>
          <p:nvPr/>
        </p:nvPicPr>
        <p:blipFill>
          <a:blip r:embed="rId2">
            <a:extLst>
              <a:ext uri="{28A0092B-C50C-407E-A947-70E740481C1C}">
                <a14:useLocalDpi xmlns:a14="http://schemas.microsoft.com/office/drawing/2010/main" val="0"/>
              </a:ext>
            </a:extLst>
          </a:blip>
          <a:srcRect l="18156" r="17021"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5"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98087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510862" y="265114"/>
            <a:ext cx="11062951" cy="2078841"/>
          </a:xfrm>
          <a:noFill/>
        </p:spPr>
        <p:txBody>
          <a:bodyPr vert="horz" lIns="91440" tIns="45720" rIns="91440" bIns="45720" rtlCol="0">
            <a:normAutofit/>
          </a:bodyPr>
          <a:lstStyle/>
          <a:p>
            <a:pPr algn="l"/>
            <a:r>
              <a:rPr lang="en-US" sz="3600" b="1" dirty="0">
                <a:effectLst>
                  <a:outerShdw blurRad="38100" dist="38100" dir="2700000" algn="tl">
                    <a:srgbClr val="000000">
                      <a:alpha val="43137"/>
                    </a:srgbClr>
                  </a:outerShdw>
                </a:effectLst>
              </a:rPr>
              <a:t>III. BECAUSE HE SETS REDEEMING CELEBRATIONS</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(Exodus 34:18-24)</a:t>
            </a:r>
            <a:br>
              <a:rPr lang="en-US" sz="3600" b="1" kern="1200" dirty="0">
                <a:effectLst>
                  <a:outerShdw blurRad="38100" dist="38100" dir="2700000" algn="tl">
                    <a:srgbClr val="000000">
                      <a:alpha val="43137"/>
                    </a:srgbClr>
                  </a:outerShdw>
                </a:effectLst>
                <a:latin typeface="+mj-lt"/>
                <a:ea typeface="+mj-ea"/>
                <a:cs typeface="+mj-cs"/>
              </a:rPr>
            </a:br>
            <a:br>
              <a:rPr lang="en-US" sz="3600" kern="1200" dirty="0">
                <a:latin typeface="+mj-lt"/>
                <a:ea typeface="+mj-ea"/>
                <a:cs typeface="+mj-cs"/>
              </a:rPr>
            </a:br>
            <a:endParaRPr lang="en-US" sz="3600" kern="1200" dirty="0">
              <a:latin typeface="+mj-lt"/>
              <a:ea typeface="+mj-ea"/>
              <a:cs typeface="+mj-cs"/>
            </a:endParaRPr>
          </a:p>
        </p:txBody>
      </p:sp>
      <p:pic>
        <p:nvPicPr>
          <p:cNvPr id="6" name="Picture 5">
            <a:extLst>
              <a:ext uri="{FF2B5EF4-FFF2-40B4-BE49-F238E27FC236}">
                <a16:creationId xmlns:a16="http://schemas.microsoft.com/office/drawing/2014/main" id="{5246ABF3-A3C9-D8E3-00AF-AFE96D4EE6E4}"/>
              </a:ext>
            </a:extLst>
          </p:cNvPr>
          <p:cNvPicPr>
            <a:picLocks noChangeAspect="1"/>
          </p:cNvPicPr>
          <p:nvPr/>
        </p:nvPicPr>
        <p:blipFill>
          <a:blip r:embed="rId3">
            <a:extLst>
              <a:ext uri="{28A0092B-C50C-407E-A947-70E740481C1C}">
                <a14:useLocalDpi xmlns:a14="http://schemas.microsoft.com/office/drawing/2010/main" val="0"/>
              </a:ext>
            </a:extLst>
          </a:blip>
          <a:srcRect r="2" b="8075"/>
          <a:stretch/>
        </p:blipFill>
        <p:spPr>
          <a:xfrm>
            <a:off x="9961741" y="2573866"/>
            <a:ext cx="2227210" cy="2543361"/>
          </a:xfrm>
          <a:prstGeom prst="rect">
            <a:avLst/>
          </a:prstGeom>
        </p:spPr>
      </p:pic>
      <p:graphicFrame>
        <p:nvGraphicFramePr>
          <p:cNvPr id="8" name="Table 7">
            <a:extLst>
              <a:ext uri="{FF2B5EF4-FFF2-40B4-BE49-F238E27FC236}">
                <a16:creationId xmlns:a16="http://schemas.microsoft.com/office/drawing/2014/main" id="{8922BEF2-368E-89A6-C54D-F27D4A5F0839}"/>
              </a:ext>
            </a:extLst>
          </p:cNvPr>
          <p:cNvGraphicFramePr>
            <a:graphicFrameLocks noGrp="1"/>
          </p:cNvGraphicFramePr>
          <p:nvPr>
            <p:extLst>
              <p:ext uri="{D42A27DB-BD31-4B8C-83A1-F6EECF244321}">
                <p14:modId xmlns:p14="http://schemas.microsoft.com/office/powerpoint/2010/main" val="3517744088"/>
              </p:ext>
            </p:extLst>
          </p:nvPr>
        </p:nvGraphicFramePr>
        <p:xfrm>
          <a:off x="555222" y="2673099"/>
          <a:ext cx="9185499" cy="2487035"/>
        </p:xfrm>
        <a:graphic>
          <a:graphicData uri="http://schemas.openxmlformats.org/drawingml/2006/table">
            <a:tbl>
              <a:tblPr firstRow="1" bandRow="1">
                <a:tableStyleId>{5C22544A-7EE6-4342-B048-85BDC9FD1C3A}</a:tableStyleId>
              </a:tblPr>
              <a:tblGrid>
                <a:gridCol w="3061833">
                  <a:extLst>
                    <a:ext uri="{9D8B030D-6E8A-4147-A177-3AD203B41FA5}">
                      <a16:colId xmlns:a16="http://schemas.microsoft.com/office/drawing/2014/main" val="4014023174"/>
                    </a:ext>
                  </a:extLst>
                </a:gridCol>
                <a:gridCol w="3061833">
                  <a:extLst>
                    <a:ext uri="{9D8B030D-6E8A-4147-A177-3AD203B41FA5}">
                      <a16:colId xmlns:a16="http://schemas.microsoft.com/office/drawing/2014/main" val="932913742"/>
                    </a:ext>
                  </a:extLst>
                </a:gridCol>
                <a:gridCol w="3061833">
                  <a:extLst>
                    <a:ext uri="{9D8B030D-6E8A-4147-A177-3AD203B41FA5}">
                      <a16:colId xmlns:a16="http://schemas.microsoft.com/office/drawing/2014/main" val="1351588893"/>
                    </a:ext>
                  </a:extLst>
                </a:gridCol>
              </a:tblGrid>
              <a:tr h="497407">
                <a:tc>
                  <a:txBody>
                    <a:bodyPr/>
                    <a:lstStyle/>
                    <a:p>
                      <a:r>
                        <a:rPr lang="en-US" dirty="0"/>
                        <a:t>Celebration/Feast</a:t>
                      </a:r>
                      <a:endParaRPr lang="en-CA" dirty="0"/>
                    </a:p>
                  </a:txBody>
                  <a:tcPr/>
                </a:tc>
                <a:tc>
                  <a:txBody>
                    <a:bodyPr/>
                    <a:lstStyle/>
                    <a:p>
                      <a:r>
                        <a:rPr lang="en-US" dirty="0"/>
                        <a:t>Biblical Text</a:t>
                      </a:r>
                      <a:endParaRPr lang="en-CA" dirty="0"/>
                    </a:p>
                  </a:txBody>
                  <a:tcPr/>
                </a:tc>
                <a:tc>
                  <a:txBody>
                    <a:bodyPr/>
                    <a:lstStyle/>
                    <a:p>
                      <a:r>
                        <a:rPr lang="en-US" dirty="0"/>
                        <a:t>Time of Year</a:t>
                      </a:r>
                      <a:endParaRPr lang="en-CA" dirty="0"/>
                    </a:p>
                  </a:txBody>
                  <a:tcPr/>
                </a:tc>
                <a:extLst>
                  <a:ext uri="{0D108BD9-81ED-4DB2-BD59-A6C34878D82A}">
                    <a16:rowId xmlns:a16="http://schemas.microsoft.com/office/drawing/2014/main" val="2543209448"/>
                  </a:ext>
                </a:extLst>
              </a:tr>
              <a:tr h="497407">
                <a:tc>
                  <a:txBody>
                    <a:bodyPr/>
                    <a:lstStyle/>
                    <a:p>
                      <a:r>
                        <a:rPr lang="en-US" dirty="0"/>
                        <a:t>Day of Atonement</a:t>
                      </a:r>
                      <a:endParaRPr lang="en-CA" dirty="0"/>
                    </a:p>
                  </a:txBody>
                  <a:tcPr/>
                </a:tc>
                <a:tc>
                  <a:txBody>
                    <a:bodyPr/>
                    <a:lstStyle/>
                    <a:p>
                      <a:r>
                        <a:rPr lang="en-US" dirty="0"/>
                        <a:t>Leviticus 16</a:t>
                      </a:r>
                      <a:endParaRPr lang="en-CA" dirty="0"/>
                    </a:p>
                  </a:txBody>
                  <a:tcPr/>
                </a:tc>
                <a:tc>
                  <a:txBody>
                    <a:bodyPr/>
                    <a:lstStyle/>
                    <a:p>
                      <a:r>
                        <a:rPr lang="en-US" dirty="0"/>
                        <a:t>Every 7</a:t>
                      </a:r>
                      <a:r>
                        <a:rPr lang="en-US" baseline="30000" dirty="0"/>
                        <a:t>th</a:t>
                      </a:r>
                      <a:r>
                        <a:rPr lang="en-US" dirty="0"/>
                        <a:t> Month (Tishri) 10</a:t>
                      </a:r>
                      <a:endParaRPr lang="en-CA" dirty="0"/>
                    </a:p>
                  </a:txBody>
                  <a:tcPr/>
                </a:tc>
                <a:extLst>
                  <a:ext uri="{0D108BD9-81ED-4DB2-BD59-A6C34878D82A}">
                    <a16:rowId xmlns:a16="http://schemas.microsoft.com/office/drawing/2014/main" val="1090803128"/>
                  </a:ext>
                </a:extLst>
              </a:tr>
              <a:tr h="497407">
                <a:tc>
                  <a:txBody>
                    <a:bodyPr/>
                    <a:lstStyle/>
                    <a:p>
                      <a:r>
                        <a:rPr lang="en-US" dirty="0"/>
                        <a:t>Tabernacles (Booths)</a:t>
                      </a:r>
                      <a:endParaRPr lang="en-CA" dirty="0"/>
                    </a:p>
                  </a:txBody>
                  <a:tcPr/>
                </a:tc>
                <a:tc>
                  <a:txBody>
                    <a:bodyPr/>
                    <a:lstStyle/>
                    <a:p>
                      <a:r>
                        <a:rPr lang="en-US" dirty="0"/>
                        <a:t>Numbers 29:12-34</a:t>
                      </a:r>
                      <a:endParaRPr lang="en-CA" dirty="0"/>
                    </a:p>
                  </a:txBody>
                  <a:tcPr/>
                </a:tc>
                <a:tc>
                  <a:txBody>
                    <a:bodyPr/>
                    <a:lstStyle/>
                    <a:p>
                      <a:r>
                        <a:rPr lang="en-US" dirty="0"/>
                        <a:t>Every 7</a:t>
                      </a:r>
                      <a:r>
                        <a:rPr lang="en-US" baseline="30000" dirty="0"/>
                        <a:t>th</a:t>
                      </a:r>
                      <a:r>
                        <a:rPr lang="en-US" dirty="0"/>
                        <a:t> Month (Tishri) 15-21</a:t>
                      </a:r>
                      <a:endParaRPr lang="en-CA" dirty="0"/>
                    </a:p>
                  </a:txBody>
                  <a:tcPr/>
                </a:tc>
                <a:extLst>
                  <a:ext uri="{0D108BD9-81ED-4DB2-BD59-A6C34878D82A}">
                    <a16:rowId xmlns:a16="http://schemas.microsoft.com/office/drawing/2014/main" val="413316605"/>
                  </a:ext>
                </a:extLst>
              </a:tr>
              <a:tr h="497407">
                <a:tc>
                  <a:txBody>
                    <a:bodyPr/>
                    <a:lstStyle/>
                    <a:p>
                      <a:r>
                        <a:rPr lang="en-US" dirty="0"/>
                        <a:t>Sacred Assembly</a:t>
                      </a:r>
                      <a:endParaRPr lang="en-CA" dirty="0"/>
                    </a:p>
                  </a:txBody>
                  <a:tcPr/>
                </a:tc>
                <a:tc>
                  <a:txBody>
                    <a:bodyPr/>
                    <a:lstStyle/>
                    <a:p>
                      <a:r>
                        <a:rPr lang="en-US" dirty="0"/>
                        <a:t>Numbers 29:35-38</a:t>
                      </a:r>
                      <a:endParaRPr lang="en-CA" dirty="0"/>
                    </a:p>
                  </a:txBody>
                  <a:tcPr/>
                </a:tc>
                <a:tc>
                  <a:txBody>
                    <a:bodyPr/>
                    <a:lstStyle/>
                    <a:p>
                      <a:r>
                        <a:rPr lang="en-US" dirty="0"/>
                        <a:t>Every 7</a:t>
                      </a:r>
                      <a:r>
                        <a:rPr lang="en-US" baseline="30000" dirty="0"/>
                        <a:t>th</a:t>
                      </a:r>
                      <a:r>
                        <a:rPr lang="en-US" dirty="0"/>
                        <a:t> Month (Tishri) 22</a:t>
                      </a:r>
                      <a:endParaRPr lang="en-CA" dirty="0"/>
                    </a:p>
                  </a:txBody>
                  <a:tcPr/>
                </a:tc>
                <a:extLst>
                  <a:ext uri="{0D108BD9-81ED-4DB2-BD59-A6C34878D82A}">
                    <a16:rowId xmlns:a16="http://schemas.microsoft.com/office/drawing/2014/main" val="853081765"/>
                  </a:ext>
                </a:extLst>
              </a:tr>
              <a:tr h="497407">
                <a:tc>
                  <a:txBody>
                    <a:bodyPr/>
                    <a:lstStyle/>
                    <a:p>
                      <a:r>
                        <a:rPr lang="en-US" dirty="0"/>
                        <a:t>Purim</a:t>
                      </a:r>
                      <a:endParaRPr lang="en-CA" dirty="0"/>
                    </a:p>
                  </a:txBody>
                  <a:tcPr/>
                </a:tc>
                <a:tc>
                  <a:txBody>
                    <a:bodyPr/>
                    <a:lstStyle/>
                    <a:p>
                      <a:r>
                        <a:rPr lang="en-US" dirty="0"/>
                        <a:t>Esther 9:18-32</a:t>
                      </a:r>
                      <a:endParaRPr lang="en-CA" dirty="0"/>
                    </a:p>
                  </a:txBody>
                  <a:tcPr/>
                </a:tc>
                <a:tc>
                  <a:txBody>
                    <a:bodyPr/>
                    <a:lstStyle/>
                    <a:p>
                      <a:r>
                        <a:rPr lang="en-US" dirty="0"/>
                        <a:t>Every 12</a:t>
                      </a:r>
                      <a:r>
                        <a:rPr lang="en-US" baseline="30000" dirty="0"/>
                        <a:t>th</a:t>
                      </a:r>
                      <a:r>
                        <a:rPr lang="en-US" dirty="0"/>
                        <a:t> Month (Adar) 14,15</a:t>
                      </a:r>
                      <a:endParaRPr lang="en-CA" dirty="0"/>
                    </a:p>
                  </a:txBody>
                  <a:tcPr/>
                </a:tc>
                <a:extLst>
                  <a:ext uri="{0D108BD9-81ED-4DB2-BD59-A6C34878D82A}">
                    <a16:rowId xmlns:a16="http://schemas.microsoft.com/office/drawing/2014/main" val="161589682"/>
                  </a:ext>
                </a:extLst>
              </a:tr>
            </a:tbl>
          </a:graphicData>
        </a:graphic>
      </p:graphicFrame>
    </p:spTree>
    <p:extLst>
      <p:ext uri="{BB962C8B-B14F-4D97-AF65-F5344CB8AC3E}">
        <p14:creationId xmlns:p14="http://schemas.microsoft.com/office/powerpoint/2010/main" val="37482509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oup 72">
            <a:extLst>
              <a:ext uri="{FF2B5EF4-FFF2-40B4-BE49-F238E27FC236}">
                <a16:creationId xmlns:a16="http://schemas.microsoft.com/office/drawing/2014/main" id="{C2616E71-7702-4514-BCE4-BAADB22ED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74" name="Color Cover">
              <a:extLst>
                <a:ext uri="{FF2B5EF4-FFF2-40B4-BE49-F238E27FC236}">
                  <a16:creationId xmlns:a16="http://schemas.microsoft.com/office/drawing/2014/main" id="{15F9A7D7-E8EB-49D7-ACB0-13481EF1B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Color Cover">
              <a:extLst>
                <a:ext uri="{FF2B5EF4-FFF2-40B4-BE49-F238E27FC236}">
                  <a16:creationId xmlns:a16="http://schemas.microsoft.com/office/drawing/2014/main" id="{044CB560-3BF4-4256-8C60-8864DA0ABF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A2840072-D6EC-480D-9A1B-928B36F923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78" name="Color">
              <a:extLst>
                <a:ext uri="{FF2B5EF4-FFF2-40B4-BE49-F238E27FC236}">
                  <a16:creationId xmlns:a16="http://schemas.microsoft.com/office/drawing/2014/main" id="{CADDA0B4-EE72-46AA-A7BB-C271924B7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Color">
              <a:extLst>
                <a:ext uri="{FF2B5EF4-FFF2-40B4-BE49-F238E27FC236}">
                  <a16:creationId xmlns:a16="http://schemas.microsoft.com/office/drawing/2014/main" id="{B2519E48-483B-4612-935D-790A10605F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Picture 5">
            <a:extLst>
              <a:ext uri="{FF2B5EF4-FFF2-40B4-BE49-F238E27FC236}">
                <a16:creationId xmlns:a16="http://schemas.microsoft.com/office/drawing/2014/main" id="{5246ABF3-A3C9-D8E3-00AF-AFE96D4EE6E4}"/>
              </a:ext>
            </a:extLst>
          </p:cNvPr>
          <p:cNvPicPr>
            <a:picLocks noChangeAspect="1"/>
          </p:cNvPicPr>
          <p:nvPr/>
        </p:nvPicPr>
        <p:blipFill>
          <a:blip r:embed="rId3">
            <a:extLst>
              <a:ext uri="{28A0092B-C50C-407E-A947-70E740481C1C}">
                <a14:useLocalDpi xmlns:a14="http://schemas.microsoft.com/office/drawing/2010/main" val="0"/>
              </a:ext>
            </a:extLst>
          </a:blip>
          <a:srcRect l="6215" r="6215"/>
          <a:stretch/>
        </p:blipFill>
        <p:spPr>
          <a:xfrm>
            <a:off x="6964127" y="1135530"/>
            <a:ext cx="3997733" cy="4565184"/>
          </a:xfrm>
          <a:prstGeom prst="rect">
            <a:avLst/>
          </a:prstGeom>
        </p:spPr>
      </p:pic>
      <p:grpSp>
        <p:nvGrpSpPr>
          <p:cNvPr id="81" name="Group 80">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82" name="Freeform: Shape 81">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3" name="Freeform: Shape 82">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4" name="Freeform: Shape 83">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5" name="Freeform: Shape 84">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6" name="Freeform: Shape 85">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7" name="Freeform: Shape 86">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88" name="Freeform: Shape 87">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1012643" y="841664"/>
            <a:ext cx="5372623" cy="2782723"/>
          </a:xfrm>
        </p:spPr>
        <p:txBody>
          <a:bodyPr vert="horz" lIns="91440" tIns="45720" rIns="91440" bIns="45720" rtlCol="0" anchor="b">
            <a:normAutofit/>
          </a:bodyPr>
          <a:lstStyle/>
          <a:p>
            <a:pPr algn="l"/>
            <a:r>
              <a:rPr lang="en-US" sz="3000" b="1" kern="1200">
                <a:solidFill>
                  <a:schemeClr val="bg1"/>
                </a:solidFill>
                <a:effectLst>
                  <a:outerShdw blurRad="38100" dist="38100" dir="2700000" algn="tl">
                    <a:srgbClr val="000000">
                      <a:alpha val="43137"/>
                    </a:srgbClr>
                  </a:outerShdw>
                </a:effectLst>
                <a:latin typeface="+mj-lt"/>
                <a:ea typeface="+mj-ea"/>
                <a:cs typeface="+mj-cs"/>
              </a:rPr>
              <a:t>III. BECAUSE HE SETS REDEEMING CELEBRATIONS</a:t>
            </a:r>
            <a:br>
              <a:rPr lang="en-US" sz="3000" b="1" kern="1200">
                <a:solidFill>
                  <a:schemeClr val="bg1"/>
                </a:solidFill>
                <a:effectLst>
                  <a:outerShdw blurRad="38100" dist="38100" dir="2700000" algn="tl">
                    <a:srgbClr val="000000">
                      <a:alpha val="43137"/>
                    </a:srgbClr>
                  </a:outerShdw>
                </a:effectLst>
                <a:latin typeface="+mj-lt"/>
                <a:ea typeface="+mj-ea"/>
                <a:cs typeface="+mj-cs"/>
              </a:rPr>
            </a:br>
            <a:r>
              <a:rPr lang="en-US" sz="3000" b="1" kern="1200">
                <a:solidFill>
                  <a:schemeClr val="bg1"/>
                </a:solidFill>
                <a:effectLst>
                  <a:outerShdw blurRad="38100" dist="38100" dir="2700000" algn="tl">
                    <a:srgbClr val="000000">
                      <a:alpha val="43137"/>
                    </a:srgbClr>
                  </a:outerShdw>
                </a:effectLst>
                <a:latin typeface="+mj-lt"/>
                <a:ea typeface="+mj-ea"/>
                <a:cs typeface="+mj-cs"/>
              </a:rPr>
              <a:t>(Exodus 34:18-24)</a:t>
            </a:r>
            <a:br>
              <a:rPr lang="en-US" sz="3000" b="1" kern="1200">
                <a:solidFill>
                  <a:schemeClr val="bg1"/>
                </a:solidFill>
                <a:effectLst>
                  <a:outerShdw blurRad="38100" dist="38100" dir="2700000" algn="tl">
                    <a:srgbClr val="000000">
                      <a:alpha val="43137"/>
                    </a:srgbClr>
                  </a:outerShdw>
                </a:effectLst>
                <a:latin typeface="+mj-lt"/>
                <a:ea typeface="+mj-ea"/>
                <a:cs typeface="+mj-cs"/>
              </a:rPr>
            </a:br>
            <a:br>
              <a:rPr lang="en-US" sz="3000" kern="1200">
                <a:solidFill>
                  <a:schemeClr val="bg1"/>
                </a:solidFill>
                <a:latin typeface="+mj-lt"/>
                <a:ea typeface="+mj-ea"/>
                <a:cs typeface="+mj-cs"/>
              </a:rPr>
            </a:br>
            <a:endParaRPr lang="en-US" sz="3000" kern="1200" dirty="0">
              <a:solidFill>
                <a:schemeClr val="bg1"/>
              </a:solidFill>
              <a:latin typeface="+mj-lt"/>
              <a:ea typeface="+mj-ea"/>
              <a:cs typeface="+mj-cs"/>
            </a:endParaRPr>
          </a:p>
        </p:txBody>
      </p:sp>
      <p:sp>
        <p:nvSpPr>
          <p:cNvPr id="4" name="TextBox 3">
            <a:extLst>
              <a:ext uri="{FF2B5EF4-FFF2-40B4-BE49-F238E27FC236}">
                <a16:creationId xmlns:a16="http://schemas.microsoft.com/office/drawing/2014/main" id="{1DBE6088-CA6E-BE0D-0BC8-037A6AD44045}"/>
              </a:ext>
            </a:extLst>
          </p:cNvPr>
          <p:cNvSpPr txBox="1"/>
          <p:nvPr/>
        </p:nvSpPr>
        <p:spPr>
          <a:xfrm>
            <a:off x="1001777" y="3375269"/>
            <a:ext cx="5585037" cy="1936059"/>
          </a:xfrm>
          <a:prstGeom prst="rect">
            <a:avLst/>
          </a:prstGeom>
        </p:spPr>
        <p:txBody>
          <a:bodyPr vert="horz" lIns="91440" tIns="45720" rIns="91440" bIns="45720" rtlCol="0" anchor="t">
            <a:noAutofit/>
          </a:bodyPr>
          <a:lstStyle/>
          <a:p>
            <a:pPr>
              <a:lnSpc>
                <a:spcPct val="90000"/>
              </a:lnSpc>
              <a:spcBef>
                <a:spcPts val="1000"/>
              </a:spcBef>
            </a:pPr>
            <a:r>
              <a:rPr lang="en-US" sz="3600" kern="1200">
                <a:solidFill>
                  <a:schemeClr val="bg1"/>
                </a:solidFill>
                <a:latin typeface="+mn-lt"/>
                <a:ea typeface="+mn-ea"/>
                <a:cs typeface="+mn-cs"/>
              </a:rPr>
              <a:t>The Jewish celebrations all centre around victories over difficult situations. </a:t>
            </a:r>
            <a:endParaRPr lang="en-US" sz="3600" kern="1200" dirty="0">
              <a:solidFill>
                <a:schemeClr val="bg1"/>
              </a:solidFill>
              <a:latin typeface="+mn-lt"/>
              <a:ea typeface="+mn-ea"/>
              <a:cs typeface="+mn-cs"/>
            </a:endParaRPr>
          </a:p>
        </p:txBody>
      </p:sp>
    </p:spTree>
    <p:extLst>
      <p:ext uri="{BB962C8B-B14F-4D97-AF65-F5344CB8AC3E}">
        <p14:creationId xmlns:p14="http://schemas.microsoft.com/office/powerpoint/2010/main" val="25481465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3"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5" name="Group 94">
            <a:extLst>
              <a:ext uri="{FF2B5EF4-FFF2-40B4-BE49-F238E27FC236}">
                <a16:creationId xmlns:a16="http://schemas.microsoft.com/office/drawing/2014/main" id="{4D5934AA-9F35-4DC2-BDEF-C88AEF973F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96" name="Color Cover">
              <a:extLst>
                <a:ext uri="{FF2B5EF4-FFF2-40B4-BE49-F238E27FC236}">
                  <a16:creationId xmlns:a16="http://schemas.microsoft.com/office/drawing/2014/main" id="{8B2B1708-8CE4-4A20-94F5-55118AE2C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Color Cover">
              <a:extLst>
                <a:ext uri="{FF2B5EF4-FFF2-40B4-BE49-F238E27FC236}">
                  <a16:creationId xmlns:a16="http://schemas.microsoft.com/office/drawing/2014/main" id="{B2BC243A-AB39-4DEF-B708-A656BA5A6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9" name="Group 98">
            <a:extLst>
              <a:ext uri="{FF2B5EF4-FFF2-40B4-BE49-F238E27FC236}">
                <a16:creationId xmlns:a16="http://schemas.microsoft.com/office/drawing/2014/main" id="{D95590E9-5E18-4877-8515-94EBE05E1F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100" name="Color">
              <a:extLst>
                <a:ext uri="{FF2B5EF4-FFF2-40B4-BE49-F238E27FC236}">
                  <a16:creationId xmlns:a16="http://schemas.microsoft.com/office/drawing/2014/main" id="{8B4AF456-0671-432E-AD5B-FFAF8D6461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Color">
              <a:extLst>
                <a:ext uri="{FF2B5EF4-FFF2-40B4-BE49-F238E27FC236}">
                  <a16:creationId xmlns:a16="http://schemas.microsoft.com/office/drawing/2014/main" id="{3CE7848D-78F7-4020-9603-9ED294166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Picture 5" descr="A painting of a person in a black robe&#10;&#10;Description automatically generated">
            <a:extLst>
              <a:ext uri="{FF2B5EF4-FFF2-40B4-BE49-F238E27FC236}">
                <a16:creationId xmlns:a16="http://schemas.microsoft.com/office/drawing/2014/main" id="{5246ABF3-A3C9-D8E3-00AF-AFE96D4EE6E4}"/>
              </a:ext>
            </a:extLst>
          </p:cNvPr>
          <p:cNvPicPr>
            <a:picLocks noChangeAspect="1"/>
          </p:cNvPicPr>
          <p:nvPr/>
        </p:nvPicPr>
        <p:blipFill>
          <a:blip r:embed="rId3">
            <a:extLst>
              <a:ext uri="{28A0092B-C50C-407E-A947-70E740481C1C}">
                <a14:useLocalDpi xmlns:a14="http://schemas.microsoft.com/office/drawing/2010/main" val="0"/>
              </a:ext>
            </a:extLst>
          </a:blip>
          <a:srcRect b="9754"/>
          <a:stretch/>
        </p:blipFill>
        <p:spPr>
          <a:xfrm>
            <a:off x="7082810" y="841663"/>
            <a:ext cx="4166151" cy="5185923"/>
          </a:xfrm>
          <a:prstGeom prst="rect">
            <a:avLst/>
          </a:prstGeom>
        </p:spPr>
      </p:pic>
      <p:grpSp>
        <p:nvGrpSpPr>
          <p:cNvPr id="103" name="Group 102">
            <a:extLst>
              <a:ext uri="{FF2B5EF4-FFF2-40B4-BE49-F238E27FC236}">
                <a16:creationId xmlns:a16="http://schemas.microsoft.com/office/drawing/2014/main" id="{5CA0097F-05D8-41AA-ABF9-33C69879113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0" y="0"/>
            <a:chExt cx="12188952" cy="6858000"/>
          </a:xfrm>
        </p:grpSpPr>
        <p:sp>
          <p:nvSpPr>
            <p:cNvPr id="104" name="Freeform: Shape 103">
              <a:extLst>
                <a:ext uri="{FF2B5EF4-FFF2-40B4-BE49-F238E27FC236}">
                  <a16:creationId xmlns:a16="http://schemas.microsoft.com/office/drawing/2014/main" id="{F662F899-4295-416F-919F-934ED769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955A3F4B-68DC-4F36-BCE6-C507ACC53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3483BE2D-C85A-4DE3-A6F4-AE65BB3EF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064C550A-7A80-4B73-B7BF-7426DD1C35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7D956BA8-D252-430A-9E58-C7F3D1AC93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E5345BF4-9F1D-4388-A778-56FAE2C42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022B00E1-8709-469F-A9F4-F974D3FED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1012644" y="841664"/>
            <a:ext cx="5203990" cy="2782723"/>
          </a:xfrm>
        </p:spPr>
        <p:txBody>
          <a:bodyPr vert="horz" lIns="91440" tIns="45720" rIns="91440" bIns="45720" rtlCol="0" anchor="b">
            <a:normAutofit/>
          </a:bodyPr>
          <a:lstStyle/>
          <a:p>
            <a:pPr algn="l"/>
            <a:r>
              <a:rPr lang="en-US" sz="3000" b="1">
                <a:solidFill>
                  <a:schemeClr val="bg1"/>
                </a:solidFill>
                <a:effectLst>
                  <a:outerShdw blurRad="38100" dist="38100" dir="2700000" algn="tl">
                    <a:srgbClr val="000000">
                      <a:alpha val="43137"/>
                    </a:srgbClr>
                  </a:outerShdw>
                </a:effectLst>
              </a:rPr>
              <a:t>III. BECAUSE HE SETS REDEEMING CELEBRATIONS</a:t>
            </a:r>
            <a:br>
              <a:rPr lang="en-US" sz="3000" b="1">
                <a:solidFill>
                  <a:schemeClr val="bg1"/>
                </a:solidFill>
                <a:effectLst>
                  <a:outerShdw blurRad="38100" dist="38100" dir="2700000" algn="tl">
                    <a:srgbClr val="000000">
                      <a:alpha val="43137"/>
                    </a:srgbClr>
                  </a:outerShdw>
                </a:effectLst>
              </a:rPr>
            </a:br>
            <a:r>
              <a:rPr lang="en-US" sz="3000" b="1">
                <a:solidFill>
                  <a:schemeClr val="bg1"/>
                </a:solidFill>
                <a:effectLst>
                  <a:outerShdw blurRad="38100" dist="38100" dir="2700000" algn="tl">
                    <a:srgbClr val="000000">
                      <a:alpha val="43137"/>
                    </a:srgbClr>
                  </a:outerShdw>
                </a:effectLst>
              </a:rPr>
              <a:t>(Exodus 34:18-24)</a:t>
            </a:r>
            <a:br>
              <a:rPr lang="en-US" sz="3000" b="1">
                <a:solidFill>
                  <a:schemeClr val="bg1"/>
                </a:solidFill>
                <a:effectLst>
                  <a:outerShdw blurRad="38100" dist="38100" dir="2700000" algn="tl">
                    <a:srgbClr val="000000">
                      <a:alpha val="43137"/>
                    </a:srgbClr>
                  </a:outerShdw>
                </a:effectLst>
              </a:rPr>
            </a:br>
            <a:br>
              <a:rPr lang="en-US" sz="3000">
                <a:solidFill>
                  <a:schemeClr val="bg1"/>
                </a:solidFill>
              </a:rPr>
            </a:br>
            <a:endParaRPr lang="en-US" sz="3000">
              <a:solidFill>
                <a:schemeClr val="bg1"/>
              </a:solidFill>
            </a:endParaRPr>
          </a:p>
        </p:txBody>
      </p:sp>
      <p:sp>
        <p:nvSpPr>
          <p:cNvPr id="4" name="TextBox 3">
            <a:extLst>
              <a:ext uri="{FF2B5EF4-FFF2-40B4-BE49-F238E27FC236}">
                <a16:creationId xmlns:a16="http://schemas.microsoft.com/office/drawing/2014/main" id="{1DBE6088-CA6E-BE0D-0BC8-037A6AD44045}"/>
              </a:ext>
            </a:extLst>
          </p:cNvPr>
          <p:cNvSpPr txBox="1"/>
          <p:nvPr/>
        </p:nvSpPr>
        <p:spPr>
          <a:xfrm>
            <a:off x="1056759" y="3109475"/>
            <a:ext cx="5869419" cy="2374078"/>
          </a:xfrm>
          <a:prstGeom prst="rect">
            <a:avLst/>
          </a:prstGeom>
        </p:spPr>
        <p:txBody>
          <a:bodyPr vert="horz" lIns="91440" tIns="45720" rIns="91440" bIns="45720" rtlCol="0" anchor="t">
            <a:normAutofit fontScale="77500" lnSpcReduction="20000"/>
          </a:bodyPr>
          <a:lstStyle/>
          <a:p>
            <a:pPr>
              <a:lnSpc>
                <a:spcPct val="90000"/>
              </a:lnSpc>
              <a:spcBef>
                <a:spcPts val="1000"/>
              </a:spcBef>
            </a:pPr>
            <a:r>
              <a:rPr lang="en-US" sz="3200" dirty="0">
                <a:solidFill>
                  <a:schemeClr val="bg1"/>
                </a:solidFill>
              </a:rPr>
              <a:t> “I might have entered the ministry if certain clergymen I knew had not looked and acted so much like undertakers.”</a:t>
            </a:r>
          </a:p>
          <a:p>
            <a:pPr>
              <a:lnSpc>
                <a:spcPct val="90000"/>
              </a:lnSpc>
              <a:spcBef>
                <a:spcPts val="1000"/>
              </a:spcBef>
            </a:pPr>
            <a:r>
              <a:rPr lang="en-US" sz="3200" dirty="0">
                <a:solidFill>
                  <a:schemeClr val="bg1"/>
                </a:solidFill>
              </a:rPr>
              <a:t> </a:t>
            </a:r>
          </a:p>
          <a:p>
            <a:pPr algn="r">
              <a:lnSpc>
                <a:spcPct val="90000"/>
              </a:lnSpc>
              <a:spcBef>
                <a:spcPts val="1000"/>
              </a:spcBef>
            </a:pPr>
            <a:r>
              <a:rPr lang="en-US" sz="3200" dirty="0">
                <a:solidFill>
                  <a:schemeClr val="accent2">
                    <a:lumMod val="20000"/>
                    <a:lumOff val="80000"/>
                  </a:schemeClr>
                </a:solidFill>
              </a:rPr>
              <a:t>Oliver Wendell Holmes, Jr., </a:t>
            </a:r>
          </a:p>
          <a:p>
            <a:pPr algn="r">
              <a:lnSpc>
                <a:spcPct val="90000"/>
              </a:lnSpc>
              <a:spcBef>
                <a:spcPts val="1000"/>
              </a:spcBef>
            </a:pPr>
            <a:r>
              <a:rPr lang="en-US" sz="3200" dirty="0">
                <a:solidFill>
                  <a:schemeClr val="accent2">
                    <a:lumMod val="20000"/>
                    <a:lumOff val="80000"/>
                  </a:schemeClr>
                </a:solidFill>
              </a:rPr>
              <a:t>U.S. Supreme Court for 30 years</a:t>
            </a:r>
            <a:r>
              <a:rPr lang="en-US" sz="3200" dirty="0">
                <a:solidFill>
                  <a:schemeClr val="bg1"/>
                </a:solidFill>
              </a:rPr>
              <a:t>	</a:t>
            </a:r>
          </a:p>
        </p:txBody>
      </p:sp>
    </p:spTree>
    <p:extLst>
      <p:ext uri="{BB962C8B-B14F-4D97-AF65-F5344CB8AC3E}">
        <p14:creationId xmlns:p14="http://schemas.microsoft.com/office/powerpoint/2010/main" val="36255380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5816">
              <a:srgbClr val="8ABFD7"/>
            </a:gs>
            <a:gs pos="5970">
              <a:schemeClr val="accent2"/>
            </a:gs>
            <a:gs pos="99000">
              <a:schemeClr val="accent2">
                <a:lumMod val="60000"/>
                <a:lumOff val="40000"/>
                <a:alpha val="97000"/>
              </a:schemeClr>
            </a:gs>
            <a:gs pos="74000">
              <a:schemeClr val="accent1">
                <a:lumMod val="45000"/>
                <a:lumOff val="55000"/>
              </a:schemeClr>
            </a:gs>
            <a:gs pos="83000">
              <a:schemeClr val="accent1">
                <a:lumMod val="45000"/>
                <a:lumOff val="55000"/>
              </a:schemeClr>
            </a:gs>
            <a:gs pos="41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6367461" y="728664"/>
            <a:ext cx="4984813" cy="2664241"/>
          </a:xfrm>
          <a:noFill/>
        </p:spPr>
        <p:txBody>
          <a:bodyPr>
            <a:normAutofit/>
          </a:bodyPr>
          <a:lstStyle/>
          <a:p>
            <a:pPr algn="l"/>
            <a:r>
              <a:rPr lang="en-CA" sz="4400" b="1" dirty="0">
                <a:effectLst>
                  <a:outerShdw blurRad="38100" dist="38100" dir="2700000" algn="tl">
                    <a:srgbClr val="000000">
                      <a:alpha val="43137"/>
                    </a:srgbClr>
                  </a:outerShdw>
                </a:effectLst>
              </a:rPr>
              <a:t>THE VOICE OF THE MASTER - Part 1</a:t>
            </a:r>
            <a:br>
              <a:rPr lang="en-CA" sz="4400" b="1" dirty="0">
                <a:effectLst>
                  <a:outerShdw blurRad="38100" dist="38100" dir="2700000" algn="tl">
                    <a:srgbClr val="000000">
                      <a:alpha val="43137"/>
                    </a:srgbClr>
                  </a:outerShdw>
                </a:effectLst>
              </a:rPr>
            </a:br>
            <a:br>
              <a:rPr lang="en-CA" sz="4400" dirty="0"/>
            </a:br>
            <a:endParaRPr lang="en-CA" sz="4400" dirty="0"/>
          </a:p>
        </p:txBody>
      </p:sp>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6367461" y="2835443"/>
            <a:ext cx="5431507" cy="3293892"/>
          </a:xfrm>
          <a:noFill/>
        </p:spPr>
        <p:txBody>
          <a:bodyPr>
            <a:normAutofit lnSpcReduction="10000"/>
          </a:bodyPr>
          <a:lstStyle/>
          <a:p>
            <a:pPr algn="l"/>
            <a:r>
              <a:rPr lang="en-US" sz="3600" i="1" dirty="0">
                <a:solidFill>
                  <a:srgbClr val="FF0000"/>
                </a:solidFill>
              </a:rPr>
              <a:t>“He who has an ear, let him hear what the Spirit says to the churches.”</a:t>
            </a:r>
          </a:p>
          <a:p>
            <a:pPr algn="l"/>
            <a:endParaRPr lang="en-US" sz="3600" i="1" dirty="0">
              <a:solidFill>
                <a:srgbClr val="FF0000"/>
              </a:solidFill>
            </a:endParaRPr>
          </a:p>
          <a:p>
            <a:pPr algn="l"/>
            <a:r>
              <a:rPr lang="en-US" sz="3600" i="1" dirty="0">
                <a:solidFill>
                  <a:srgbClr val="FF0000"/>
                </a:solidFill>
              </a:rPr>
              <a:t>Revelation 2:7, 11,17, 29, 3:6,13,22</a:t>
            </a:r>
            <a:endParaRPr lang="en-CA" sz="3600" i="1" dirty="0">
              <a:solidFill>
                <a:srgbClr val="FF0000"/>
              </a:solidFill>
            </a:endParaRPr>
          </a:p>
        </p:txBody>
      </p:sp>
      <p:pic>
        <p:nvPicPr>
          <p:cNvPr id="14" name="Picture 13" descr="Close-up of a silver vintage microphone">
            <a:extLst>
              <a:ext uri="{FF2B5EF4-FFF2-40B4-BE49-F238E27FC236}">
                <a16:creationId xmlns:a16="http://schemas.microsoft.com/office/drawing/2014/main" id="{895A1070-AEF1-DDB6-19E5-1AF0ECF93C59}"/>
              </a:ext>
            </a:extLst>
          </p:cNvPr>
          <p:cNvPicPr>
            <a:picLocks noChangeAspect="1"/>
          </p:cNvPicPr>
          <p:nvPr/>
        </p:nvPicPr>
        <p:blipFill>
          <a:blip r:embed="rId2"/>
          <a:srcRect l="24131" r="17853" b="-1"/>
          <a:stretch/>
        </p:blipFill>
        <p:spPr>
          <a:xfrm>
            <a:off x="1" y="10"/>
            <a:ext cx="6005512" cy="6857990"/>
          </a:xfrm>
          <a:prstGeom prst="rect">
            <a:avLst/>
          </a:prstGeom>
        </p:spPr>
      </p:pic>
    </p:spTree>
    <p:extLst>
      <p:ext uri="{BB962C8B-B14F-4D97-AF65-F5344CB8AC3E}">
        <p14:creationId xmlns:p14="http://schemas.microsoft.com/office/powerpoint/2010/main" val="22674901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5816">
              <a:srgbClr val="8ABFD7"/>
            </a:gs>
            <a:gs pos="5970">
              <a:schemeClr val="accent2"/>
            </a:gs>
            <a:gs pos="99000">
              <a:schemeClr val="accent2">
                <a:lumMod val="60000"/>
                <a:lumOff val="40000"/>
                <a:alpha val="97000"/>
              </a:schemeClr>
            </a:gs>
            <a:gs pos="74000">
              <a:schemeClr val="accent1">
                <a:lumMod val="45000"/>
                <a:lumOff val="55000"/>
              </a:schemeClr>
            </a:gs>
            <a:gs pos="83000">
              <a:schemeClr val="accent1">
                <a:lumMod val="45000"/>
                <a:lumOff val="55000"/>
              </a:schemeClr>
            </a:gs>
            <a:gs pos="41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6339387" y="1740121"/>
            <a:ext cx="5375360" cy="565485"/>
          </a:xfrm>
          <a:noFill/>
        </p:spPr>
        <p:txBody>
          <a:bodyPr>
            <a:normAutofit fontScale="90000"/>
          </a:bodyPr>
          <a:lstStyle/>
          <a:p>
            <a:pPr algn="l"/>
            <a:r>
              <a:rPr lang="en-CA" sz="3600" b="1" dirty="0">
                <a:effectLst>
                  <a:outerShdw blurRad="38100" dist="38100" dir="2700000" algn="tl">
                    <a:srgbClr val="000000">
                      <a:alpha val="43137"/>
                    </a:srgbClr>
                  </a:outerShdw>
                </a:effectLst>
              </a:rPr>
              <a:t>THE VOICE OF THE MASTER - Part 1</a:t>
            </a:r>
            <a:br>
              <a:rPr lang="en-CA" sz="4400" dirty="0"/>
            </a:br>
            <a:br>
              <a:rPr lang="en-CA" sz="4400" dirty="0"/>
            </a:br>
            <a:endParaRPr lang="en-CA" sz="4400" dirty="0"/>
          </a:p>
        </p:txBody>
      </p:sp>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6275422" y="1644539"/>
            <a:ext cx="5643619" cy="3293892"/>
          </a:xfrm>
          <a:noFill/>
        </p:spPr>
        <p:txBody>
          <a:bodyPr>
            <a:noAutofit/>
          </a:bodyPr>
          <a:lstStyle/>
          <a:p>
            <a:pPr algn="l"/>
            <a:r>
              <a:rPr lang="en-US" sz="2600" i="1" dirty="0">
                <a:solidFill>
                  <a:schemeClr val="accent5">
                    <a:lumMod val="75000"/>
                  </a:schemeClr>
                </a:solidFill>
              </a:rPr>
              <a:t>“</a:t>
            </a:r>
            <a:r>
              <a:rPr lang="en-US" sz="2600" i="1" u="sng" dirty="0">
                <a:solidFill>
                  <a:schemeClr val="accent5">
                    <a:lumMod val="75000"/>
                  </a:schemeClr>
                </a:solidFill>
              </a:rPr>
              <a:t>Listen to me</a:t>
            </a:r>
            <a:r>
              <a:rPr lang="en-US" sz="2600" i="1" dirty="0">
                <a:solidFill>
                  <a:schemeClr val="accent5">
                    <a:lumMod val="75000"/>
                  </a:schemeClr>
                </a:solidFill>
              </a:rPr>
              <a:t>, </a:t>
            </a:r>
            <a:r>
              <a:rPr lang="en-US" sz="2600" i="1" dirty="0"/>
              <a:t>you islands</a:t>
            </a:r>
            <a:r>
              <a:rPr lang="en-US" sz="2600" i="1" dirty="0">
                <a:solidFill>
                  <a:schemeClr val="accent5">
                    <a:lumMod val="75000"/>
                  </a:schemeClr>
                </a:solidFill>
              </a:rPr>
              <a:t>; </a:t>
            </a:r>
            <a:r>
              <a:rPr lang="en-US" sz="2600" i="1" u="sng" dirty="0">
                <a:solidFill>
                  <a:schemeClr val="accent5">
                    <a:lumMod val="75000"/>
                  </a:schemeClr>
                </a:solidFill>
              </a:rPr>
              <a:t>hear this</a:t>
            </a:r>
            <a:r>
              <a:rPr lang="en-US" sz="2600" i="1" dirty="0">
                <a:solidFill>
                  <a:schemeClr val="accent5">
                    <a:lumMod val="75000"/>
                  </a:schemeClr>
                </a:solidFill>
              </a:rPr>
              <a:t> </a:t>
            </a:r>
            <a:r>
              <a:rPr lang="en-US" sz="2600" i="1" dirty="0"/>
              <a:t>you distant nations: Before I was born the LORD called me; from my birth he has made mention of my name.</a:t>
            </a:r>
          </a:p>
          <a:p>
            <a:pPr algn="l"/>
            <a:r>
              <a:rPr lang="en-US" sz="2600" i="1" dirty="0"/>
              <a:t>6</a:t>
            </a:r>
            <a:r>
              <a:rPr lang="en-US" sz="2600" i="1" dirty="0">
                <a:solidFill>
                  <a:schemeClr val="accent5">
                    <a:lumMod val="75000"/>
                  </a:schemeClr>
                </a:solidFill>
              </a:rPr>
              <a:t>. </a:t>
            </a:r>
            <a:r>
              <a:rPr lang="en-US" sz="2600" i="1" u="sng" dirty="0">
                <a:solidFill>
                  <a:schemeClr val="accent5">
                    <a:lumMod val="75000"/>
                  </a:schemeClr>
                </a:solidFill>
              </a:rPr>
              <a:t>He says</a:t>
            </a:r>
            <a:r>
              <a:rPr lang="en-US" sz="2600" i="1" dirty="0">
                <a:solidFill>
                  <a:schemeClr val="accent5">
                    <a:lumMod val="75000"/>
                  </a:schemeClr>
                </a:solidFill>
              </a:rPr>
              <a:t>: </a:t>
            </a:r>
            <a:r>
              <a:rPr lang="en-US" sz="2600" i="1" dirty="0"/>
              <a:t>Is it too small a thing for you to be my servant to restore the tribes of Jacob and bring back those of Israel I have kept. </a:t>
            </a:r>
            <a:r>
              <a:rPr lang="en-US" sz="2600" i="1" u="sng" dirty="0">
                <a:solidFill>
                  <a:schemeClr val="accent5">
                    <a:lumMod val="75000"/>
                  </a:schemeClr>
                </a:solidFill>
              </a:rPr>
              <a:t>I will also make you a light for the Gentiles, that you may bring my salvation to the ends of the earth</a:t>
            </a:r>
            <a:r>
              <a:rPr lang="en-US" sz="2600" i="1" dirty="0">
                <a:solidFill>
                  <a:schemeClr val="accent5">
                    <a:lumMod val="75000"/>
                  </a:schemeClr>
                </a:solidFill>
              </a:rPr>
              <a:t>.”</a:t>
            </a:r>
            <a:endParaRPr lang="en-US" sz="2600" i="1" u="sng" dirty="0">
              <a:solidFill>
                <a:schemeClr val="accent5">
                  <a:lumMod val="75000"/>
                </a:schemeClr>
              </a:solidFill>
            </a:endParaRPr>
          </a:p>
          <a:p>
            <a:r>
              <a:rPr lang="en-CA" sz="2600" i="1" dirty="0"/>
              <a:t>			           Isaiah 49:1,6</a:t>
            </a:r>
            <a:endParaRPr lang="en-CA" sz="2600" i="1" dirty="0">
              <a:solidFill>
                <a:srgbClr val="FF0000"/>
              </a:solidFill>
            </a:endParaRPr>
          </a:p>
        </p:txBody>
      </p:sp>
      <p:pic>
        <p:nvPicPr>
          <p:cNvPr id="14" name="Picture 13" descr="Close-up of a silver vintage microphone">
            <a:extLst>
              <a:ext uri="{FF2B5EF4-FFF2-40B4-BE49-F238E27FC236}">
                <a16:creationId xmlns:a16="http://schemas.microsoft.com/office/drawing/2014/main" id="{895A1070-AEF1-DDB6-19E5-1AF0ECF93C59}"/>
              </a:ext>
            </a:extLst>
          </p:cNvPr>
          <p:cNvPicPr>
            <a:picLocks noChangeAspect="1"/>
          </p:cNvPicPr>
          <p:nvPr/>
        </p:nvPicPr>
        <p:blipFill>
          <a:blip r:embed="rId2"/>
          <a:srcRect l="24131" r="17853" b="-1"/>
          <a:stretch/>
        </p:blipFill>
        <p:spPr>
          <a:xfrm>
            <a:off x="1" y="10"/>
            <a:ext cx="6005512" cy="6857990"/>
          </a:xfrm>
          <a:prstGeom prst="rect">
            <a:avLst/>
          </a:prstGeom>
        </p:spPr>
      </p:pic>
    </p:spTree>
    <p:extLst>
      <p:ext uri="{BB962C8B-B14F-4D97-AF65-F5344CB8AC3E}">
        <p14:creationId xmlns:p14="http://schemas.microsoft.com/office/powerpoint/2010/main" val="244662103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5816">
              <a:srgbClr val="8ABFD7"/>
            </a:gs>
            <a:gs pos="5970">
              <a:schemeClr val="accent2"/>
            </a:gs>
            <a:gs pos="99000">
              <a:schemeClr val="accent2">
                <a:lumMod val="60000"/>
                <a:lumOff val="40000"/>
                <a:alpha val="97000"/>
              </a:schemeClr>
            </a:gs>
            <a:gs pos="74000">
              <a:schemeClr val="accent1">
                <a:lumMod val="45000"/>
                <a:lumOff val="55000"/>
              </a:schemeClr>
            </a:gs>
            <a:gs pos="83000">
              <a:schemeClr val="accent1">
                <a:lumMod val="45000"/>
                <a:lumOff val="55000"/>
              </a:schemeClr>
            </a:gs>
            <a:gs pos="13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1AC6A30-4F22-4C0F-B278-19C5B8A80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B4335AD-65B1-44E4-90AF-264024FE4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12191999"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3851833" y="254000"/>
            <a:ext cx="4267200" cy="977900"/>
          </a:xfrm>
        </p:spPr>
        <p:txBody>
          <a:bodyPr vert="horz" lIns="91440" tIns="45720" rIns="91440" bIns="45720" rtlCol="0" anchor="ctr">
            <a:normAutofit/>
          </a:bodyPr>
          <a:lstStyle/>
          <a:p>
            <a:r>
              <a:rPr lang="en-US" sz="2100" b="1" kern="120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t>THE VOICE OF THE MASTER - Part 1</a:t>
            </a:r>
            <a:br>
              <a:rPr lang="en-US" sz="2100" b="1" kern="120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br>
            <a:br>
              <a:rPr lang="en-US" sz="2100" kern="1200" dirty="0">
                <a:solidFill>
                  <a:schemeClr val="tx1">
                    <a:lumMod val="85000"/>
                    <a:lumOff val="15000"/>
                  </a:schemeClr>
                </a:solidFill>
                <a:latin typeface="+mj-lt"/>
                <a:ea typeface="+mj-ea"/>
                <a:cs typeface="+mj-cs"/>
              </a:rPr>
            </a:br>
            <a:endParaRPr lang="en-US" sz="2100" kern="1200" dirty="0">
              <a:solidFill>
                <a:schemeClr val="tx1">
                  <a:lumMod val="85000"/>
                  <a:lumOff val="15000"/>
                </a:schemeClr>
              </a:solidFill>
              <a:latin typeface="+mj-lt"/>
              <a:ea typeface="+mj-ea"/>
              <a:cs typeface="+mj-cs"/>
            </a:endParaRPr>
          </a:p>
        </p:txBody>
      </p:sp>
      <p:pic>
        <p:nvPicPr>
          <p:cNvPr id="5" name="Picture 4" descr="A book cover of a book&#10;&#10;Description automatically generated">
            <a:extLst>
              <a:ext uri="{FF2B5EF4-FFF2-40B4-BE49-F238E27FC236}">
                <a16:creationId xmlns:a16="http://schemas.microsoft.com/office/drawing/2014/main" id="{D8C58A86-9BAC-7DDD-F051-ACEBC72790FF}"/>
              </a:ext>
            </a:extLst>
          </p:cNvPr>
          <p:cNvPicPr>
            <a:picLocks noChangeAspect="1"/>
          </p:cNvPicPr>
          <p:nvPr/>
        </p:nvPicPr>
        <p:blipFill>
          <a:blip r:embed="rId3">
            <a:extLst>
              <a:ext uri="{28A0092B-C50C-407E-A947-70E740481C1C}">
                <a14:useLocalDpi xmlns:a14="http://schemas.microsoft.com/office/drawing/2010/main" val="0"/>
              </a:ext>
            </a:extLst>
          </a:blip>
          <a:srcRect l="8082" r="10968" b="-1"/>
          <a:stretch/>
        </p:blipFill>
        <p:spPr>
          <a:xfrm>
            <a:off x="3" y="1"/>
            <a:ext cx="3695699" cy="6858001"/>
          </a:xfrm>
          <a:custGeom>
            <a:avLst/>
            <a:gdLst/>
            <a:ahLst/>
            <a:cxnLst/>
            <a:rect l="l" t="t" r="r" b="b"/>
            <a:pathLst>
              <a:path w="3695699" h="6858001">
                <a:moveTo>
                  <a:pt x="0" y="0"/>
                </a:moveTo>
                <a:lnTo>
                  <a:pt x="3435129" y="0"/>
                </a:lnTo>
                <a:lnTo>
                  <a:pt x="3430599" y="17349"/>
                </a:lnTo>
                <a:cubicBezTo>
                  <a:pt x="3437542" y="19835"/>
                  <a:pt x="3423757" y="30822"/>
                  <a:pt x="3427683" y="38871"/>
                </a:cubicBezTo>
                <a:cubicBezTo>
                  <a:pt x="3431230" y="44698"/>
                  <a:pt x="3427877" y="49388"/>
                  <a:pt x="3427096" y="55116"/>
                </a:cubicBezTo>
                <a:cubicBezTo>
                  <a:pt x="3429620" y="62945"/>
                  <a:pt x="3421946" y="87211"/>
                  <a:pt x="3417356" y="93331"/>
                </a:cubicBezTo>
                <a:cubicBezTo>
                  <a:pt x="3401974" y="107607"/>
                  <a:pt x="3409629" y="143436"/>
                  <a:pt x="3397765" y="155370"/>
                </a:cubicBezTo>
                <a:cubicBezTo>
                  <a:pt x="3395800" y="159886"/>
                  <a:pt x="3394789" y="164378"/>
                  <a:pt x="3394373" y="168831"/>
                </a:cubicBezTo>
                <a:lnTo>
                  <a:pt x="3394553" y="181402"/>
                </a:lnTo>
                <a:lnTo>
                  <a:pt x="3397293" y="185192"/>
                </a:lnTo>
                <a:lnTo>
                  <a:pt x="3395923" y="192756"/>
                </a:lnTo>
                <a:cubicBezTo>
                  <a:pt x="3396018" y="193497"/>
                  <a:pt x="3396112" y="194237"/>
                  <a:pt x="3396207" y="194978"/>
                </a:cubicBezTo>
                <a:cubicBezTo>
                  <a:pt x="3396531" y="199154"/>
                  <a:pt x="3396856" y="203330"/>
                  <a:pt x="3397180" y="207506"/>
                </a:cubicBezTo>
                <a:cubicBezTo>
                  <a:pt x="3382438" y="200939"/>
                  <a:pt x="3394549" y="241317"/>
                  <a:pt x="3383191" y="229051"/>
                </a:cubicBezTo>
                <a:cubicBezTo>
                  <a:pt x="3382519" y="234401"/>
                  <a:pt x="3381383" y="237332"/>
                  <a:pt x="3380194" y="239137"/>
                </a:cubicBezTo>
                <a:lnTo>
                  <a:pt x="3349267" y="310262"/>
                </a:lnTo>
                <a:lnTo>
                  <a:pt x="3344455" y="381704"/>
                </a:lnTo>
                <a:cubicBezTo>
                  <a:pt x="3343420" y="464598"/>
                  <a:pt x="3338482" y="511985"/>
                  <a:pt x="3327551" y="571873"/>
                </a:cubicBezTo>
                <a:cubicBezTo>
                  <a:pt x="3316620" y="631761"/>
                  <a:pt x="3309762" y="702429"/>
                  <a:pt x="3278869" y="741030"/>
                </a:cubicBezTo>
                <a:lnTo>
                  <a:pt x="3239259" y="957888"/>
                </a:lnTo>
                <a:cubicBezTo>
                  <a:pt x="3267597" y="1021376"/>
                  <a:pt x="3235647" y="1004478"/>
                  <a:pt x="3243890" y="1047869"/>
                </a:cubicBezTo>
                <a:cubicBezTo>
                  <a:pt x="3245988" y="1077107"/>
                  <a:pt x="3228006" y="1101189"/>
                  <a:pt x="3221700" y="1118244"/>
                </a:cubicBezTo>
                <a:cubicBezTo>
                  <a:pt x="3220198" y="1120922"/>
                  <a:pt x="3213346" y="1188569"/>
                  <a:pt x="3211078" y="1190394"/>
                </a:cubicBezTo>
                <a:cubicBezTo>
                  <a:pt x="3204899" y="1218939"/>
                  <a:pt x="3210276" y="1253036"/>
                  <a:pt x="3199704" y="1304585"/>
                </a:cubicBezTo>
                <a:cubicBezTo>
                  <a:pt x="3199438" y="1346246"/>
                  <a:pt x="3168623" y="1413431"/>
                  <a:pt x="3167741" y="1449444"/>
                </a:cubicBezTo>
                <a:cubicBezTo>
                  <a:pt x="3180911" y="1471132"/>
                  <a:pt x="3193362" y="1499173"/>
                  <a:pt x="3194410" y="1520667"/>
                </a:cubicBezTo>
                <a:cubicBezTo>
                  <a:pt x="3181228" y="1513763"/>
                  <a:pt x="3199978" y="1547097"/>
                  <a:pt x="3184473" y="1547038"/>
                </a:cubicBezTo>
                <a:cubicBezTo>
                  <a:pt x="3185153" y="1550949"/>
                  <a:pt x="3186303" y="1554741"/>
                  <a:pt x="3187573" y="1558550"/>
                </a:cubicBezTo>
                <a:lnTo>
                  <a:pt x="3188231" y="1560544"/>
                </a:lnTo>
                <a:lnTo>
                  <a:pt x="3188195" y="1568317"/>
                </a:lnTo>
                <a:lnTo>
                  <a:pt x="3191518" y="1570772"/>
                </a:lnTo>
                <a:lnTo>
                  <a:pt x="3193853" y="1582659"/>
                </a:lnTo>
                <a:cubicBezTo>
                  <a:pt x="3194213" y="1587070"/>
                  <a:pt x="3193997" y="1591769"/>
                  <a:pt x="3192857" y="1596890"/>
                </a:cubicBezTo>
                <a:cubicBezTo>
                  <a:pt x="3185716" y="1609144"/>
                  <a:pt x="3191593" y="1629575"/>
                  <a:pt x="3189686" y="1647479"/>
                </a:cubicBezTo>
                <a:lnTo>
                  <a:pt x="3187125" y="1655568"/>
                </a:lnTo>
                <a:cubicBezTo>
                  <a:pt x="3187259" y="1659315"/>
                  <a:pt x="3192418" y="1733399"/>
                  <a:pt x="3192552" y="1737146"/>
                </a:cubicBezTo>
                <a:cubicBezTo>
                  <a:pt x="3236684" y="1834597"/>
                  <a:pt x="3210475" y="1851660"/>
                  <a:pt x="3219437" y="1908917"/>
                </a:cubicBezTo>
                <a:lnTo>
                  <a:pt x="3220572" y="1915235"/>
                </a:lnTo>
                <a:cubicBezTo>
                  <a:pt x="3225642" y="1919319"/>
                  <a:pt x="3228448" y="1945519"/>
                  <a:pt x="3226946" y="1954447"/>
                </a:cubicBezTo>
                <a:cubicBezTo>
                  <a:pt x="3219553" y="1979351"/>
                  <a:pt x="3239504" y="2001442"/>
                  <a:pt x="3234148" y="2021397"/>
                </a:cubicBezTo>
                <a:cubicBezTo>
                  <a:pt x="3234224" y="2026740"/>
                  <a:pt x="3235084" y="2031233"/>
                  <a:pt x="3236424" y="2035173"/>
                </a:cubicBezTo>
                <a:lnTo>
                  <a:pt x="3241339" y="2045116"/>
                </a:lnTo>
                <a:lnTo>
                  <a:pt x="3233470" y="2098623"/>
                </a:lnTo>
                <a:cubicBezTo>
                  <a:pt x="3230495" y="2129687"/>
                  <a:pt x="3232618" y="2188321"/>
                  <a:pt x="3230016" y="2240964"/>
                </a:cubicBezTo>
                <a:cubicBezTo>
                  <a:pt x="3226602" y="2283982"/>
                  <a:pt x="3232644" y="2342030"/>
                  <a:pt x="3237809" y="2379644"/>
                </a:cubicBezTo>
                <a:cubicBezTo>
                  <a:pt x="3244462" y="2409884"/>
                  <a:pt x="3221747" y="2435219"/>
                  <a:pt x="3237054" y="2459103"/>
                </a:cubicBezTo>
                <a:cubicBezTo>
                  <a:pt x="3245536" y="2488997"/>
                  <a:pt x="3251426" y="2510390"/>
                  <a:pt x="3255285" y="2538679"/>
                </a:cubicBezTo>
                <a:cubicBezTo>
                  <a:pt x="3258296" y="2574322"/>
                  <a:pt x="3245460" y="2589819"/>
                  <a:pt x="3245073" y="2622720"/>
                </a:cubicBezTo>
                <a:lnTo>
                  <a:pt x="3252960" y="2736087"/>
                </a:lnTo>
                <a:cubicBezTo>
                  <a:pt x="3245577" y="2772183"/>
                  <a:pt x="3230063" y="2856752"/>
                  <a:pt x="3218681" y="2902964"/>
                </a:cubicBezTo>
                <a:cubicBezTo>
                  <a:pt x="3212624" y="2927969"/>
                  <a:pt x="3209733" y="2973979"/>
                  <a:pt x="3203641" y="3008786"/>
                </a:cubicBezTo>
                <a:cubicBezTo>
                  <a:pt x="3197547" y="3043595"/>
                  <a:pt x="3186644" y="3093251"/>
                  <a:pt x="3182123" y="3111815"/>
                </a:cubicBezTo>
                <a:lnTo>
                  <a:pt x="3176517" y="3120169"/>
                </a:lnTo>
                <a:lnTo>
                  <a:pt x="3177035" y="3121646"/>
                </a:lnTo>
                <a:cubicBezTo>
                  <a:pt x="3177423" y="3127588"/>
                  <a:pt x="3176129" y="3130763"/>
                  <a:pt x="3174093" y="3132705"/>
                </a:cubicBezTo>
                <a:lnTo>
                  <a:pt x="3171045" y="3134220"/>
                </a:lnTo>
                <a:lnTo>
                  <a:pt x="3168274" y="3141524"/>
                </a:lnTo>
                <a:lnTo>
                  <a:pt x="3160781" y="3155149"/>
                </a:lnTo>
                <a:cubicBezTo>
                  <a:pt x="3160949" y="3156237"/>
                  <a:pt x="3161116" y="3157326"/>
                  <a:pt x="3161284" y="3158414"/>
                </a:cubicBezTo>
                <a:lnTo>
                  <a:pt x="3152950" y="3180080"/>
                </a:lnTo>
                <a:lnTo>
                  <a:pt x="3153739" y="3180719"/>
                </a:lnTo>
                <a:cubicBezTo>
                  <a:pt x="3155321" y="3182647"/>
                  <a:pt x="3156128" y="3184999"/>
                  <a:pt x="3155342" y="3188313"/>
                </a:cubicBezTo>
                <a:cubicBezTo>
                  <a:pt x="3169797" y="3188216"/>
                  <a:pt x="3159934" y="3192271"/>
                  <a:pt x="3156340" y="3202049"/>
                </a:cubicBezTo>
                <a:cubicBezTo>
                  <a:pt x="3177988" y="3204083"/>
                  <a:pt x="3159779" y="3228842"/>
                  <a:pt x="3169832" y="3237938"/>
                </a:cubicBezTo>
                <a:cubicBezTo>
                  <a:pt x="3166705" y="3245075"/>
                  <a:pt x="3163793" y="3252659"/>
                  <a:pt x="3161244" y="3260564"/>
                </a:cubicBezTo>
                <a:lnTo>
                  <a:pt x="3160005" y="3265314"/>
                </a:lnTo>
                <a:cubicBezTo>
                  <a:pt x="3160063" y="3265371"/>
                  <a:pt x="3160124" y="3265428"/>
                  <a:pt x="3160184" y="3265486"/>
                </a:cubicBezTo>
                <a:cubicBezTo>
                  <a:pt x="3160345" y="3266694"/>
                  <a:pt x="3160101" y="3268319"/>
                  <a:pt x="3159279" y="3270659"/>
                </a:cubicBezTo>
                <a:lnTo>
                  <a:pt x="3157747" y="3273971"/>
                </a:lnTo>
                <a:lnTo>
                  <a:pt x="3155343" y="3283185"/>
                </a:lnTo>
                <a:cubicBezTo>
                  <a:pt x="3155517" y="3284422"/>
                  <a:pt x="3155689" y="3285657"/>
                  <a:pt x="3155860" y="3286893"/>
                </a:cubicBezTo>
                <a:lnTo>
                  <a:pt x="3158001" y="3289146"/>
                </a:lnTo>
                <a:lnTo>
                  <a:pt x="3157508" y="3289877"/>
                </a:lnTo>
                <a:cubicBezTo>
                  <a:pt x="3151604" y="3294411"/>
                  <a:pt x="3144966" y="3293561"/>
                  <a:pt x="3159853" y="3309833"/>
                </a:cubicBezTo>
                <a:cubicBezTo>
                  <a:pt x="3149181" y="3321561"/>
                  <a:pt x="3158789" y="3329345"/>
                  <a:pt x="3157392" y="3351579"/>
                </a:cubicBezTo>
                <a:cubicBezTo>
                  <a:pt x="3148710" y="3357083"/>
                  <a:pt x="3149361" y="3365079"/>
                  <a:pt x="3152871" y="3374240"/>
                </a:cubicBezTo>
                <a:cubicBezTo>
                  <a:pt x="3148885" y="3383513"/>
                  <a:pt x="3145239" y="3392740"/>
                  <a:pt x="3142119" y="3402557"/>
                </a:cubicBezTo>
                <a:lnTo>
                  <a:pt x="3138061" y="3419585"/>
                </a:lnTo>
                <a:lnTo>
                  <a:pt x="3139796" y="3424940"/>
                </a:lnTo>
                <a:cubicBezTo>
                  <a:pt x="3142520" y="3434326"/>
                  <a:pt x="3143300" y="3443700"/>
                  <a:pt x="3137669" y="3463264"/>
                </a:cubicBezTo>
                <a:cubicBezTo>
                  <a:pt x="3147380" y="3480689"/>
                  <a:pt x="3167781" y="3490510"/>
                  <a:pt x="3168140" y="3518969"/>
                </a:cubicBezTo>
                <a:cubicBezTo>
                  <a:pt x="3159473" y="3545761"/>
                  <a:pt x="3191152" y="3574399"/>
                  <a:pt x="3179206" y="3607864"/>
                </a:cubicBezTo>
                <a:cubicBezTo>
                  <a:pt x="3176757" y="3619813"/>
                  <a:pt x="3181069" y="3654600"/>
                  <a:pt x="3189125" y="3659839"/>
                </a:cubicBezTo>
                <a:cubicBezTo>
                  <a:pt x="3191518" y="3666815"/>
                  <a:pt x="3189857" y="3675779"/>
                  <a:pt x="3198077" y="3677681"/>
                </a:cubicBezTo>
                <a:cubicBezTo>
                  <a:pt x="3208136" y="3681475"/>
                  <a:pt x="3196345" y="3709561"/>
                  <a:pt x="3207094" y="3703876"/>
                </a:cubicBezTo>
                <a:cubicBezTo>
                  <a:pt x="3199084" y="3723751"/>
                  <a:pt x="3220453" y="3734396"/>
                  <a:pt x="3227016" y="3748633"/>
                </a:cubicBezTo>
                <a:cubicBezTo>
                  <a:pt x="3218663" y="3764666"/>
                  <a:pt x="3240667" y="3778725"/>
                  <a:pt x="3246806" y="3811324"/>
                </a:cubicBezTo>
                <a:cubicBezTo>
                  <a:pt x="3237058" y="3829063"/>
                  <a:pt x="3251097" y="3833247"/>
                  <a:pt x="3239091" y="3865102"/>
                </a:cubicBezTo>
                <a:cubicBezTo>
                  <a:pt x="3240755" y="3865725"/>
                  <a:pt x="3242340" y="3866659"/>
                  <a:pt x="3243800" y="3867874"/>
                </a:cubicBezTo>
                <a:cubicBezTo>
                  <a:pt x="3252276" y="3874935"/>
                  <a:pt x="3254724" y="3889782"/>
                  <a:pt x="3249268" y="3901031"/>
                </a:cubicBezTo>
                <a:cubicBezTo>
                  <a:pt x="3234180" y="3950514"/>
                  <a:pt x="3270886" y="3938724"/>
                  <a:pt x="3271850" y="3976535"/>
                </a:cubicBezTo>
                <a:cubicBezTo>
                  <a:pt x="3275333" y="4018513"/>
                  <a:pt x="3265836" y="4033210"/>
                  <a:pt x="3253128" y="4091308"/>
                </a:cubicBezTo>
                <a:cubicBezTo>
                  <a:pt x="3262530" y="4093945"/>
                  <a:pt x="3263925" y="4100312"/>
                  <a:pt x="3261491" y="4112665"/>
                </a:cubicBezTo>
                <a:cubicBezTo>
                  <a:pt x="3263824" y="4132845"/>
                  <a:pt x="3285122" y="4124005"/>
                  <a:pt x="3275235" y="4148543"/>
                </a:cubicBezTo>
                <a:cubicBezTo>
                  <a:pt x="3282222" y="4163609"/>
                  <a:pt x="3300717" y="4191930"/>
                  <a:pt x="3303406" y="4203059"/>
                </a:cubicBezTo>
                <a:cubicBezTo>
                  <a:pt x="3307769" y="4216879"/>
                  <a:pt x="3289765" y="4198911"/>
                  <a:pt x="3291377" y="4215304"/>
                </a:cubicBezTo>
                <a:cubicBezTo>
                  <a:pt x="3295421" y="4234470"/>
                  <a:pt x="3290844" y="4240556"/>
                  <a:pt x="3303627" y="4247412"/>
                </a:cubicBezTo>
                <a:cubicBezTo>
                  <a:pt x="3300302" y="4270043"/>
                  <a:pt x="3313094" y="4269840"/>
                  <a:pt x="3323715" y="4295574"/>
                </a:cubicBezTo>
                <a:cubicBezTo>
                  <a:pt x="3318854" y="4309546"/>
                  <a:pt x="3323708" y="4317748"/>
                  <a:pt x="3331757" y="4324626"/>
                </a:cubicBezTo>
                <a:cubicBezTo>
                  <a:pt x="3334500" y="4352298"/>
                  <a:pt x="3348521" y="4373553"/>
                  <a:pt x="3357571" y="4402594"/>
                </a:cubicBezTo>
                <a:cubicBezTo>
                  <a:pt x="3395421" y="4440113"/>
                  <a:pt x="3406716" y="4492429"/>
                  <a:pt x="3416883" y="4511276"/>
                </a:cubicBezTo>
                <a:lnTo>
                  <a:pt x="3418568" y="4515669"/>
                </a:lnTo>
                <a:cubicBezTo>
                  <a:pt x="3418685" y="4519956"/>
                  <a:pt x="3418801" y="4524244"/>
                  <a:pt x="3418918" y="4528531"/>
                </a:cubicBezTo>
                <a:cubicBezTo>
                  <a:pt x="3418727" y="4530191"/>
                  <a:pt x="3418537" y="4531850"/>
                  <a:pt x="3418346" y="4533510"/>
                </a:cubicBezTo>
                <a:cubicBezTo>
                  <a:pt x="3418215" y="4536889"/>
                  <a:pt x="3418462" y="4539065"/>
                  <a:pt x="3419005" y="4540494"/>
                </a:cubicBezTo>
                <a:lnTo>
                  <a:pt x="3424268" y="4595886"/>
                </a:lnTo>
                <a:cubicBezTo>
                  <a:pt x="3429156" y="4624362"/>
                  <a:pt x="3443934" y="4682306"/>
                  <a:pt x="3448330" y="4711348"/>
                </a:cubicBezTo>
                <a:lnTo>
                  <a:pt x="3445621" y="4714874"/>
                </a:lnTo>
                <a:cubicBezTo>
                  <a:pt x="3444103" y="4718397"/>
                  <a:pt x="3443735" y="4723077"/>
                  <a:pt x="3445980" y="4730345"/>
                </a:cubicBezTo>
                <a:lnTo>
                  <a:pt x="3446976" y="4731926"/>
                </a:lnTo>
                <a:lnTo>
                  <a:pt x="3443720" y="4745408"/>
                </a:lnTo>
                <a:cubicBezTo>
                  <a:pt x="3444756" y="4771155"/>
                  <a:pt x="3455466" y="4843107"/>
                  <a:pt x="3453194" y="4886406"/>
                </a:cubicBezTo>
                <a:cubicBezTo>
                  <a:pt x="3454856" y="4906631"/>
                  <a:pt x="3481235" y="5008239"/>
                  <a:pt x="3455210" y="5025296"/>
                </a:cubicBezTo>
                <a:cubicBezTo>
                  <a:pt x="3442202" y="5116320"/>
                  <a:pt x="3464654" y="5119078"/>
                  <a:pt x="3462841" y="5211091"/>
                </a:cubicBezTo>
                <a:cubicBezTo>
                  <a:pt x="3469390" y="5269669"/>
                  <a:pt x="3462794" y="5327391"/>
                  <a:pt x="3469385" y="5356669"/>
                </a:cubicBezTo>
                <a:cubicBezTo>
                  <a:pt x="3471479" y="5361935"/>
                  <a:pt x="3474277" y="5366825"/>
                  <a:pt x="3477268" y="5371683"/>
                </a:cubicBezTo>
                <a:lnTo>
                  <a:pt x="3478824" y="5374232"/>
                </a:lnTo>
                <a:lnTo>
                  <a:pt x="3486664" y="5427532"/>
                </a:lnTo>
                <a:lnTo>
                  <a:pt x="3499845" y="5523238"/>
                </a:lnTo>
                <a:cubicBezTo>
                  <a:pt x="3496480" y="5535759"/>
                  <a:pt x="3498126" y="5574631"/>
                  <a:pt x="3505782" y="5582050"/>
                </a:cubicBezTo>
                <a:cubicBezTo>
                  <a:pt x="3507640" y="5590169"/>
                  <a:pt x="3505294" y="5599602"/>
                  <a:pt x="3513368" y="5603412"/>
                </a:cubicBezTo>
                <a:cubicBezTo>
                  <a:pt x="3518549" y="5620896"/>
                  <a:pt x="3530454" y="5660930"/>
                  <a:pt x="3536869" y="5686953"/>
                </a:cubicBezTo>
                <a:cubicBezTo>
                  <a:pt x="3527290" y="5702684"/>
                  <a:pt x="3548216" y="5722678"/>
                  <a:pt x="3551859" y="5759548"/>
                </a:cubicBezTo>
                <a:cubicBezTo>
                  <a:pt x="3540751" y="5776843"/>
                  <a:pt x="3554471" y="5784377"/>
                  <a:pt x="3540024" y="5816599"/>
                </a:cubicBezTo>
                <a:cubicBezTo>
                  <a:pt x="3541640" y="5817630"/>
                  <a:pt x="3543154" y="5818984"/>
                  <a:pt x="3544521" y="5820619"/>
                </a:cubicBezTo>
                <a:cubicBezTo>
                  <a:pt x="3552455" y="5830118"/>
                  <a:pt x="3553767" y="5846834"/>
                  <a:pt x="3547449" y="5857956"/>
                </a:cubicBezTo>
                <a:cubicBezTo>
                  <a:pt x="3528571" y="5908761"/>
                  <a:pt x="3532186" y="5952107"/>
                  <a:pt x="3530253" y="5993572"/>
                </a:cubicBezTo>
                <a:cubicBezTo>
                  <a:pt x="3530522" y="6040113"/>
                  <a:pt x="3553891" y="6005695"/>
                  <a:pt x="3536734" y="6066404"/>
                </a:cubicBezTo>
                <a:cubicBezTo>
                  <a:pt x="3545935" y="6071268"/>
                  <a:pt x="3546842" y="6078512"/>
                  <a:pt x="3543461" y="6091477"/>
                </a:cubicBezTo>
                <a:cubicBezTo>
                  <a:pt x="3549602" y="6107585"/>
                  <a:pt x="3568275" y="6137061"/>
                  <a:pt x="3573577" y="6163051"/>
                </a:cubicBezTo>
                <a:cubicBezTo>
                  <a:pt x="3577046" y="6182032"/>
                  <a:pt x="3572259" y="6223892"/>
                  <a:pt x="3575275" y="6247420"/>
                </a:cubicBezTo>
                <a:cubicBezTo>
                  <a:pt x="3570217" y="6271412"/>
                  <a:pt x="3583023" y="6273898"/>
                  <a:pt x="3591673" y="6304222"/>
                </a:cubicBezTo>
                <a:cubicBezTo>
                  <a:pt x="3585743" y="6318440"/>
                  <a:pt x="3589967" y="6328418"/>
                  <a:pt x="3597489" y="6337624"/>
                </a:cubicBezTo>
                <a:cubicBezTo>
                  <a:pt x="3598113" y="6368401"/>
                  <a:pt x="3610504" y="6394558"/>
                  <a:pt x="3617330" y="6428161"/>
                </a:cubicBezTo>
                <a:cubicBezTo>
                  <a:pt x="3612404" y="6466489"/>
                  <a:pt x="3633001" y="6482393"/>
                  <a:pt x="3640218" y="6518318"/>
                </a:cubicBezTo>
                <a:cubicBezTo>
                  <a:pt x="3625420" y="6557419"/>
                  <a:pt x="3668862" y="6537820"/>
                  <a:pt x="3670788" y="6568733"/>
                </a:cubicBezTo>
                <a:cubicBezTo>
                  <a:pt x="3659124" y="6621466"/>
                  <a:pt x="3685482" y="6565072"/>
                  <a:pt x="3687763" y="6643164"/>
                </a:cubicBezTo>
                <a:cubicBezTo>
                  <a:pt x="3685396" y="6647995"/>
                  <a:pt x="3689317" y="6656838"/>
                  <a:pt x="3693097" y="6655183"/>
                </a:cubicBezTo>
                <a:cubicBezTo>
                  <a:pt x="3693444" y="6672318"/>
                  <a:pt x="3690193" y="6715787"/>
                  <a:pt x="3689847" y="6745974"/>
                </a:cubicBezTo>
                <a:cubicBezTo>
                  <a:pt x="3689583" y="6773144"/>
                  <a:pt x="3690048" y="6817635"/>
                  <a:pt x="3691023" y="6836306"/>
                </a:cubicBezTo>
                <a:lnTo>
                  <a:pt x="3695699" y="6858001"/>
                </a:lnTo>
                <a:lnTo>
                  <a:pt x="0" y="6858000"/>
                </a:lnTo>
                <a:close/>
              </a:path>
            </a:pathLst>
          </a:custGeom>
        </p:spPr>
      </p:pic>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3741765" y="872067"/>
            <a:ext cx="4712201" cy="5842000"/>
          </a:xfrm>
        </p:spPr>
        <p:txBody>
          <a:bodyPr vert="horz" lIns="91440" tIns="45720" rIns="91440" bIns="45720" rtlCol="0">
            <a:normAutofit lnSpcReduction="10000"/>
          </a:bodyPr>
          <a:lstStyle/>
          <a:p>
            <a:pPr algn="l"/>
            <a:r>
              <a:rPr lang="en-US" sz="2800" dirty="0">
                <a:solidFill>
                  <a:schemeClr val="tx1">
                    <a:lumMod val="85000"/>
                    <a:lumOff val="15000"/>
                  </a:schemeClr>
                </a:solidFill>
              </a:rPr>
              <a:t>“Just as homeowners set physical property lines around their land, we need to set mental, physical, emotional, and spiritual boundaries for our lives to help us distinguish what is our responsibility and what is not. </a:t>
            </a:r>
            <a:r>
              <a:rPr lang="en-US" sz="2800" b="1" u="sng" dirty="0">
                <a:solidFill>
                  <a:schemeClr val="tx1">
                    <a:lumMod val="85000"/>
                    <a:lumOff val="15000"/>
                  </a:schemeClr>
                </a:solidFill>
              </a:rPr>
              <a:t>The inability to set appropriate boundaries at appropriate times with the appropriate people can be very destructive.</a:t>
            </a:r>
            <a:r>
              <a:rPr lang="en-US" sz="2800" b="1" dirty="0">
                <a:solidFill>
                  <a:schemeClr val="tx1">
                    <a:lumMod val="85000"/>
                    <a:lumOff val="15000"/>
                  </a:schemeClr>
                </a:solidFill>
              </a:rPr>
              <a:t>”</a:t>
            </a:r>
            <a:endParaRPr lang="en-US" sz="2800" dirty="0">
              <a:solidFill>
                <a:schemeClr val="tx1">
                  <a:lumMod val="85000"/>
                  <a:lumOff val="15000"/>
                </a:schemeClr>
              </a:solidFill>
            </a:endParaRPr>
          </a:p>
          <a:p>
            <a:pPr algn="r"/>
            <a:r>
              <a:rPr lang="en-US" sz="1700" dirty="0"/>
              <a:t>Dr. Henry Cloud &amp; Dr. John Townsend</a:t>
            </a:r>
          </a:p>
          <a:p>
            <a:pPr algn="r"/>
            <a:r>
              <a:rPr lang="en-US" sz="1700" i="1" dirty="0"/>
              <a:t>“Boundaries”</a:t>
            </a:r>
            <a:r>
              <a:rPr lang="en-US" sz="1700" dirty="0"/>
              <a:t> </a:t>
            </a:r>
          </a:p>
          <a:p>
            <a:pPr algn="r"/>
            <a:r>
              <a:rPr lang="en-US" sz="1700" dirty="0"/>
              <a:t>Zondervan, 1995, p. 7</a:t>
            </a:r>
            <a:endParaRPr lang="en-US" sz="1700" i="1" dirty="0">
              <a:highlight>
                <a:srgbClr val="FFFF00"/>
              </a:highlight>
            </a:endParaRPr>
          </a:p>
        </p:txBody>
      </p:sp>
      <p:pic>
        <p:nvPicPr>
          <p:cNvPr id="14" name="Picture 13">
            <a:extLst>
              <a:ext uri="{FF2B5EF4-FFF2-40B4-BE49-F238E27FC236}">
                <a16:creationId xmlns:a16="http://schemas.microsoft.com/office/drawing/2014/main" id="{895A1070-AEF1-DDB6-19E5-1AF0ECF93C59}"/>
              </a:ext>
            </a:extLst>
          </p:cNvPr>
          <p:cNvPicPr>
            <a:picLocks noChangeAspect="1"/>
          </p:cNvPicPr>
          <p:nvPr/>
        </p:nvPicPr>
        <p:blipFill>
          <a:blip r:embed="rId4">
            <a:extLst>
              <a:ext uri="{28A0092B-C50C-407E-A947-70E740481C1C}">
                <a14:useLocalDpi xmlns:a14="http://schemas.microsoft.com/office/drawing/2010/main" val="0"/>
              </a:ext>
            </a:extLst>
          </a:blip>
          <a:srcRect r="18803" b="-1"/>
          <a:stretch/>
        </p:blipFill>
        <p:spPr>
          <a:xfrm>
            <a:off x="8580467" y="10"/>
            <a:ext cx="3611533" cy="6857990"/>
          </a:xfrm>
          <a:custGeom>
            <a:avLst/>
            <a:gdLst/>
            <a:ahLst/>
            <a:cxnLst/>
            <a:rect l="l" t="t" r="r" b="b"/>
            <a:pathLst>
              <a:path w="3810000" h="6858000">
                <a:moveTo>
                  <a:pt x="95627" y="0"/>
                </a:moveTo>
                <a:lnTo>
                  <a:pt x="3810000" y="0"/>
                </a:lnTo>
                <a:lnTo>
                  <a:pt x="3810000" y="6858000"/>
                </a:lnTo>
                <a:lnTo>
                  <a:pt x="13132" y="6858000"/>
                </a:lnTo>
                <a:cubicBezTo>
                  <a:pt x="13183" y="6857363"/>
                  <a:pt x="13234" y="6856727"/>
                  <a:pt x="13284" y="6856090"/>
                </a:cubicBezTo>
                <a:lnTo>
                  <a:pt x="31566" y="6805847"/>
                </a:lnTo>
                <a:lnTo>
                  <a:pt x="30463" y="6715381"/>
                </a:lnTo>
                <a:cubicBezTo>
                  <a:pt x="29585" y="6714082"/>
                  <a:pt x="28597" y="6713038"/>
                  <a:pt x="27533" y="6712286"/>
                </a:cubicBezTo>
                <a:lnTo>
                  <a:pt x="31288" y="6698474"/>
                </a:lnTo>
                <a:lnTo>
                  <a:pt x="29901" y="6686264"/>
                </a:lnTo>
                <a:cubicBezTo>
                  <a:pt x="29591" y="6639749"/>
                  <a:pt x="29281" y="6593234"/>
                  <a:pt x="28971" y="6546719"/>
                </a:cubicBezTo>
                <a:cubicBezTo>
                  <a:pt x="23415" y="6502008"/>
                  <a:pt x="3087" y="6462057"/>
                  <a:pt x="310" y="6408337"/>
                </a:cubicBezTo>
                <a:cubicBezTo>
                  <a:pt x="-2468" y="6354617"/>
                  <a:pt x="14431" y="6312397"/>
                  <a:pt x="12307" y="6224401"/>
                </a:cubicBezTo>
                <a:lnTo>
                  <a:pt x="27152" y="6147415"/>
                </a:lnTo>
                <a:lnTo>
                  <a:pt x="39044" y="6093837"/>
                </a:lnTo>
                <a:cubicBezTo>
                  <a:pt x="47718" y="6039281"/>
                  <a:pt x="47985" y="5964495"/>
                  <a:pt x="46816" y="5915901"/>
                </a:cubicBezTo>
                <a:cubicBezTo>
                  <a:pt x="43189" y="5876557"/>
                  <a:pt x="47196" y="5863739"/>
                  <a:pt x="33533" y="5831562"/>
                </a:cubicBezTo>
                <a:cubicBezTo>
                  <a:pt x="27901" y="5792459"/>
                  <a:pt x="47408" y="5747455"/>
                  <a:pt x="46555" y="5710909"/>
                </a:cubicBezTo>
                <a:cubicBezTo>
                  <a:pt x="53188" y="5686865"/>
                  <a:pt x="49116" y="5615845"/>
                  <a:pt x="62461" y="5602222"/>
                </a:cubicBezTo>
                <a:cubicBezTo>
                  <a:pt x="64066" y="5572067"/>
                  <a:pt x="49594" y="5555548"/>
                  <a:pt x="56185" y="5529979"/>
                </a:cubicBezTo>
                <a:lnTo>
                  <a:pt x="67961" y="5458854"/>
                </a:lnTo>
                <a:lnTo>
                  <a:pt x="110939" y="5353584"/>
                </a:lnTo>
                <a:cubicBezTo>
                  <a:pt x="123070" y="5308303"/>
                  <a:pt x="110671" y="5307524"/>
                  <a:pt x="128276" y="5249764"/>
                </a:cubicBezTo>
                <a:cubicBezTo>
                  <a:pt x="137692" y="5218499"/>
                  <a:pt x="146153" y="5160067"/>
                  <a:pt x="156749" y="5116288"/>
                </a:cubicBezTo>
                <a:cubicBezTo>
                  <a:pt x="167347" y="5072508"/>
                  <a:pt x="184838" y="5010298"/>
                  <a:pt x="191855" y="4987089"/>
                </a:cubicBezTo>
                <a:lnTo>
                  <a:pt x="219824" y="4934095"/>
                </a:lnTo>
                <a:cubicBezTo>
                  <a:pt x="223315" y="4926170"/>
                  <a:pt x="231151" y="4920904"/>
                  <a:pt x="231137" y="4903120"/>
                </a:cubicBezTo>
                <a:lnTo>
                  <a:pt x="219738" y="4827391"/>
                </a:lnTo>
                <a:cubicBezTo>
                  <a:pt x="223928" y="4818620"/>
                  <a:pt x="227939" y="4809255"/>
                  <a:pt x="231597" y="4799440"/>
                </a:cubicBezTo>
                <a:lnTo>
                  <a:pt x="233480" y="4793512"/>
                </a:lnTo>
                <a:cubicBezTo>
                  <a:pt x="233423" y="4793432"/>
                  <a:pt x="233367" y="4793351"/>
                  <a:pt x="233310" y="4793271"/>
                </a:cubicBezTo>
                <a:cubicBezTo>
                  <a:pt x="233275" y="4791711"/>
                  <a:pt x="233728" y="4789662"/>
                  <a:pt x="234882" y="4786765"/>
                </a:cubicBezTo>
                <a:lnTo>
                  <a:pt x="236914" y="4782703"/>
                </a:lnTo>
                <a:lnTo>
                  <a:pt x="246329" y="4683644"/>
                </a:lnTo>
                <a:cubicBezTo>
                  <a:pt x="256294" y="4677568"/>
                  <a:pt x="256527" y="4667288"/>
                  <a:pt x="253823" y="4655204"/>
                </a:cubicBezTo>
                <a:cubicBezTo>
                  <a:pt x="259521" y="4631796"/>
                  <a:pt x="280440" y="4574275"/>
                  <a:pt x="280514" y="4543195"/>
                </a:cubicBezTo>
                <a:cubicBezTo>
                  <a:pt x="272112" y="4519880"/>
                  <a:pt x="251340" y="4505102"/>
                  <a:pt x="254268" y="4468722"/>
                </a:cubicBezTo>
                <a:cubicBezTo>
                  <a:pt x="266696" y="4435462"/>
                  <a:pt x="236001" y="4395418"/>
                  <a:pt x="252728" y="4353998"/>
                </a:cubicBezTo>
                <a:cubicBezTo>
                  <a:pt x="256750" y="4339008"/>
                  <a:pt x="256168" y="4294115"/>
                  <a:pt x="248123" y="4286542"/>
                </a:cubicBezTo>
                <a:cubicBezTo>
                  <a:pt x="246365" y="4277371"/>
                  <a:pt x="249194" y="4266107"/>
                  <a:pt x="240584" y="4262777"/>
                </a:cubicBezTo>
                <a:cubicBezTo>
                  <a:pt x="230221" y="4256829"/>
                  <a:pt x="246153" y="4222259"/>
                  <a:pt x="233949" y="4228340"/>
                </a:cubicBezTo>
                <a:cubicBezTo>
                  <a:pt x="244865" y="4203839"/>
                  <a:pt x="223150" y="4187902"/>
                  <a:pt x="217758" y="4169004"/>
                </a:cubicBezTo>
                <a:cubicBezTo>
                  <a:pt x="228596" y="4149446"/>
                  <a:pt x="206597" y="4129080"/>
                  <a:pt x="203797" y="4086781"/>
                </a:cubicBezTo>
                <a:cubicBezTo>
                  <a:pt x="216334" y="4065199"/>
                  <a:pt x="201740" y="4058317"/>
                  <a:pt x="218344" y="4018957"/>
                </a:cubicBezTo>
                <a:cubicBezTo>
                  <a:pt x="216630" y="4017979"/>
                  <a:pt x="215034" y="4016614"/>
                  <a:pt x="213609" y="4014902"/>
                </a:cubicBezTo>
                <a:cubicBezTo>
                  <a:pt x="205325" y="4004955"/>
                  <a:pt x="204424" y="3985729"/>
                  <a:pt x="211594" y="3971964"/>
                </a:cubicBezTo>
                <a:cubicBezTo>
                  <a:pt x="233561" y="3910433"/>
                  <a:pt x="230991" y="3860613"/>
                  <a:pt x="234357" y="3812226"/>
                </a:cubicBezTo>
                <a:cubicBezTo>
                  <a:pt x="235501" y="3758242"/>
                  <a:pt x="209185" y="3801364"/>
                  <a:pt x="229596" y="3728573"/>
                </a:cubicBezTo>
                <a:cubicBezTo>
                  <a:pt x="219804" y="3724174"/>
                  <a:pt x="219047" y="3715890"/>
                  <a:pt x="223099" y="3700384"/>
                </a:cubicBezTo>
                <a:cubicBezTo>
                  <a:pt x="222942" y="3674360"/>
                  <a:pt x="199034" y="3683312"/>
                  <a:pt x="212511" y="3653063"/>
                </a:cubicBezTo>
                <a:cubicBezTo>
                  <a:pt x="207582" y="3623616"/>
                  <a:pt x="199349" y="3555881"/>
                  <a:pt x="193522" y="3523704"/>
                </a:cubicBezTo>
                <a:cubicBezTo>
                  <a:pt x="199728" y="3495169"/>
                  <a:pt x="185963" y="3494025"/>
                  <a:pt x="177551" y="3460001"/>
                </a:cubicBezTo>
                <a:cubicBezTo>
                  <a:pt x="184399" y="3442692"/>
                  <a:pt x="180138" y="3431687"/>
                  <a:pt x="172293" y="3422022"/>
                </a:cubicBezTo>
                <a:cubicBezTo>
                  <a:pt x="172567" y="3386386"/>
                  <a:pt x="159982" y="3357707"/>
                  <a:pt x="153640" y="3319632"/>
                </a:cubicBezTo>
                <a:cubicBezTo>
                  <a:pt x="117352" y="3267571"/>
                  <a:pt x="111308" y="3199530"/>
                  <a:pt x="102580" y="3174350"/>
                </a:cubicBezTo>
                <a:lnTo>
                  <a:pt x="101281" y="3168555"/>
                </a:lnTo>
                <a:cubicBezTo>
                  <a:pt x="101655" y="3163067"/>
                  <a:pt x="102030" y="3157580"/>
                  <a:pt x="102403" y="3152092"/>
                </a:cubicBezTo>
                <a:lnTo>
                  <a:pt x="103597" y="3145797"/>
                </a:lnTo>
                <a:cubicBezTo>
                  <a:pt x="104132" y="3141497"/>
                  <a:pt x="104119" y="3138691"/>
                  <a:pt x="103701" y="3136806"/>
                </a:cubicBezTo>
                <a:lnTo>
                  <a:pt x="108221" y="3088993"/>
                </a:lnTo>
                <a:cubicBezTo>
                  <a:pt x="109464" y="3064872"/>
                  <a:pt x="113188" y="3030250"/>
                  <a:pt x="111158" y="2992081"/>
                </a:cubicBezTo>
                <a:cubicBezTo>
                  <a:pt x="109031" y="2944441"/>
                  <a:pt x="104226" y="2942439"/>
                  <a:pt x="105565" y="2902844"/>
                </a:cubicBezTo>
                <a:cubicBezTo>
                  <a:pt x="107874" y="2897323"/>
                  <a:pt x="101362" y="2801618"/>
                  <a:pt x="105102" y="2797375"/>
                </a:cubicBezTo>
                <a:cubicBezTo>
                  <a:pt x="86174" y="2744941"/>
                  <a:pt x="109804" y="2750735"/>
                  <a:pt x="107241" y="2691357"/>
                </a:cubicBezTo>
                <a:cubicBezTo>
                  <a:pt x="107811" y="2665349"/>
                  <a:pt x="115946" y="2561129"/>
                  <a:pt x="145888" y="2542201"/>
                </a:cubicBezTo>
                <a:cubicBezTo>
                  <a:pt x="170455" y="2427400"/>
                  <a:pt x="123634" y="2367849"/>
                  <a:pt x="136292" y="2250554"/>
                </a:cubicBezTo>
                <a:cubicBezTo>
                  <a:pt x="110877" y="2215639"/>
                  <a:pt x="134601" y="2180816"/>
                  <a:pt x="130310" y="2141581"/>
                </a:cubicBezTo>
                <a:cubicBezTo>
                  <a:pt x="154051" y="2149219"/>
                  <a:pt x="117587" y="2094975"/>
                  <a:pt x="144587" y="2089095"/>
                </a:cubicBezTo>
                <a:cubicBezTo>
                  <a:pt x="142952" y="2082142"/>
                  <a:pt x="140513" y="2075590"/>
                  <a:pt x="137867" y="2069059"/>
                </a:cubicBezTo>
                <a:lnTo>
                  <a:pt x="136492" y="2065634"/>
                </a:lnTo>
                <a:cubicBezTo>
                  <a:pt x="136216" y="2060851"/>
                  <a:pt x="135939" y="2056067"/>
                  <a:pt x="135663" y="2051284"/>
                </a:cubicBezTo>
                <a:lnTo>
                  <a:pt x="124268" y="1960184"/>
                </a:lnTo>
                <a:cubicBezTo>
                  <a:pt x="138968" y="1926370"/>
                  <a:pt x="111716" y="1914873"/>
                  <a:pt x="131257" y="1873060"/>
                </a:cubicBezTo>
                <a:cubicBezTo>
                  <a:pt x="136329" y="1857442"/>
                  <a:pt x="139083" y="1807624"/>
                  <a:pt x="131724" y="1797311"/>
                </a:cubicBezTo>
                <a:cubicBezTo>
                  <a:pt x="130673" y="1786740"/>
                  <a:pt x="134293" y="1774954"/>
                  <a:pt x="126063" y="1769201"/>
                </a:cubicBezTo>
                <a:cubicBezTo>
                  <a:pt x="116300" y="1760126"/>
                  <a:pt x="134551" y="1725705"/>
                  <a:pt x="122085" y="1729500"/>
                </a:cubicBezTo>
                <a:cubicBezTo>
                  <a:pt x="134648" y="1705012"/>
                  <a:pt x="114449" y="1682158"/>
                  <a:pt x="110543" y="1659949"/>
                </a:cubicBezTo>
                <a:cubicBezTo>
                  <a:pt x="122664" y="1640913"/>
                  <a:pt x="102513" y="1613087"/>
                  <a:pt x="102892" y="1565607"/>
                </a:cubicBezTo>
                <a:cubicBezTo>
                  <a:pt x="116835" y="1544742"/>
                  <a:pt x="102976" y="1533616"/>
                  <a:pt x="122245" y="1494057"/>
                </a:cubicBezTo>
                <a:cubicBezTo>
                  <a:pt x="120629" y="1492563"/>
                  <a:pt x="119160" y="1490668"/>
                  <a:pt x="117883" y="1488429"/>
                </a:cubicBezTo>
                <a:cubicBezTo>
                  <a:pt x="110465" y="1475431"/>
                  <a:pt x="111002" y="1453942"/>
                  <a:pt x="119083" y="1440433"/>
                </a:cubicBezTo>
                <a:cubicBezTo>
                  <a:pt x="145274" y="1377630"/>
                  <a:pt x="146438" y="1321884"/>
                  <a:pt x="153340" y="1269148"/>
                </a:cubicBezTo>
                <a:cubicBezTo>
                  <a:pt x="158467" y="1209690"/>
                  <a:pt x="129360" y="1251077"/>
                  <a:pt x="154855" y="1175439"/>
                </a:cubicBezTo>
                <a:cubicBezTo>
                  <a:pt x="145538" y="1168218"/>
                  <a:pt x="145408" y="1158868"/>
                  <a:pt x="150548" y="1142685"/>
                </a:cubicBezTo>
                <a:cubicBezTo>
                  <a:pt x="152321" y="1113850"/>
                  <a:pt x="128121" y="1118007"/>
                  <a:pt x="143630" y="1087778"/>
                </a:cubicBezTo>
                <a:cubicBezTo>
                  <a:pt x="139451" y="1064261"/>
                  <a:pt x="125971" y="1018012"/>
                  <a:pt x="125476" y="1001580"/>
                </a:cubicBezTo>
                <a:cubicBezTo>
                  <a:pt x="123958" y="976962"/>
                  <a:pt x="134851" y="962709"/>
                  <a:pt x="134526" y="940069"/>
                </a:cubicBezTo>
                <a:cubicBezTo>
                  <a:pt x="142751" y="909988"/>
                  <a:pt x="129284" y="905409"/>
                  <a:pt x="123523" y="865739"/>
                </a:cubicBezTo>
                <a:cubicBezTo>
                  <a:pt x="131549" y="848234"/>
                  <a:pt x="128173" y="835030"/>
                  <a:pt x="121164" y="822450"/>
                </a:cubicBezTo>
                <a:cubicBezTo>
                  <a:pt x="124077" y="783082"/>
                  <a:pt x="113811" y="748321"/>
                  <a:pt x="110389" y="704665"/>
                </a:cubicBezTo>
                <a:cubicBezTo>
                  <a:pt x="120144" y="656264"/>
                  <a:pt x="99869" y="633697"/>
                  <a:pt x="96299" y="587032"/>
                </a:cubicBezTo>
                <a:cubicBezTo>
                  <a:pt x="87861" y="539988"/>
                  <a:pt x="66571" y="452493"/>
                  <a:pt x="59759" y="422399"/>
                </a:cubicBezTo>
                <a:cubicBezTo>
                  <a:pt x="62865" y="416491"/>
                  <a:pt x="59682" y="404768"/>
                  <a:pt x="55429" y="406467"/>
                </a:cubicBezTo>
                <a:cubicBezTo>
                  <a:pt x="56742" y="400038"/>
                  <a:pt x="64884" y="384166"/>
                  <a:pt x="58062" y="383409"/>
                </a:cubicBezTo>
                <a:cubicBezTo>
                  <a:pt x="57210" y="351894"/>
                  <a:pt x="61145" y="320031"/>
                  <a:pt x="69487" y="290892"/>
                </a:cubicBezTo>
                <a:cubicBezTo>
                  <a:pt x="57686" y="231306"/>
                  <a:pt x="89539" y="260845"/>
                  <a:pt x="86198" y="217175"/>
                </a:cubicBezTo>
                <a:cubicBezTo>
                  <a:pt x="72715" y="183379"/>
                  <a:pt x="83646" y="168958"/>
                  <a:pt x="74643" y="129155"/>
                </a:cubicBezTo>
                <a:cubicBezTo>
                  <a:pt x="96697" y="112411"/>
                  <a:pt x="72236" y="90977"/>
                  <a:pt x="78417" y="74202"/>
                </a:cubicBezTo>
                <a:cubicBezTo>
                  <a:pt x="59029" y="57686"/>
                  <a:pt x="81827" y="29115"/>
                  <a:pt x="94183" y="4683"/>
                </a:cubicBezTo>
                <a:close/>
              </a:path>
            </a:pathLst>
          </a:custGeom>
        </p:spPr>
      </p:pic>
    </p:spTree>
    <p:extLst>
      <p:ext uri="{BB962C8B-B14F-4D97-AF65-F5344CB8AC3E}">
        <p14:creationId xmlns:p14="http://schemas.microsoft.com/office/powerpoint/2010/main" val="13243388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5816">
              <a:srgbClr val="8ABFD7"/>
            </a:gs>
            <a:gs pos="5970">
              <a:schemeClr val="accent2"/>
            </a:gs>
            <a:gs pos="99000">
              <a:schemeClr val="accent2">
                <a:lumMod val="60000"/>
                <a:lumOff val="40000"/>
                <a:alpha val="97000"/>
              </a:schemeClr>
            </a:gs>
            <a:gs pos="74000">
              <a:schemeClr val="accent1">
                <a:lumMod val="45000"/>
                <a:lumOff val="55000"/>
              </a:schemeClr>
            </a:gs>
            <a:gs pos="83000">
              <a:schemeClr val="accent1">
                <a:lumMod val="45000"/>
                <a:lumOff val="55000"/>
              </a:schemeClr>
            </a:gs>
            <a:gs pos="13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1AC6A30-4F22-4C0F-B278-19C5B8A80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B4335AD-65B1-44E4-90AF-264024FE4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12191999"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3851833" y="254000"/>
            <a:ext cx="4267200" cy="977900"/>
          </a:xfrm>
        </p:spPr>
        <p:txBody>
          <a:bodyPr vert="horz" lIns="91440" tIns="45720" rIns="91440" bIns="45720" rtlCol="0" anchor="ctr">
            <a:normAutofit/>
          </a:bodyPr>
          <a:lstStyle/>
          <a:p>
            <a:r>
              <a:rPr lang="en-US" sz="2100" b="1" kern="120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t>THE VOICE OF THE MASTER - Part 1</a:t>
            </a:r>
            <a:br>
              <a:rPr lang="en-US" sz="2100" b="1" kern="120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br>
            <a:br>
              <a:rPr lang="en-US" sz="2100" kern="1200" dirty="0">
                <a:solidFill>
                  <a:schemeClr val="tx1">
                    <a:lumMod val="85000"/>
                    <a:lumOff val="15000"/>
                  </a:schemeClr>
                </a:solidFill>
                <a:latin typeface="+mj-lt"/>
                <a:ea typeface="+mj-ea"/>
                <a:cs typeface="+mj-cs"/>
              </a:rPr>
            </a:br>
            <a:endParaRPr lang="en-US" sz="2100" kern="1200" dirty="0">
              <a:solidFill>
                <a:schemeClr val="tx1">
                  <a:lumMod val="85000"/>
                  <a:lumOff val="15000"/>
                </a:schemeClr>
              </a:solidFill>
              <a:latin typeface="+mj-lt"/>
              <a:ea typeface="+mj-ea"/>
              <a:cs typeface="+mj-cs"/>
            </a:endParaRPr>
          </a:p>
        </p:txBody>
      </p:sp>
      <p:pic>
        <p:nvPicPr>
          <p:cNvPr id="5" name="Picture 4" descr="A book cover of a book&#10;&#10;Description automatically generated">
            <a:extLst>
              <a:ext uri="{FF2B5EF4-FFF2-40B4-BE49-F238E27FC236}">
                <a16:creationId xmlns:a16="http://schemas.microsoft.com/office/drawing/2014/main" id="{D8C58A86-9BAC-7DDD-F051-ACEBC72790FF}"/>
              </a:ext>
            </a:extLst>
          </p:cNvPr>
          <p:cNvPicPr>
            <a:picLocks noChangeAspect="1"/>
          </p:cNvPicPr>
          <p:nvPr/>
        </p:nvPicPr>
        <p:blipFill>
          <a:blip r:embed="rId3">
            <a:extLst>
              <a:ext uri="{28A0092B-C50C-407E-A947-70E740481C1C}">
                <a14:useLocalDpi xmlns:a14="http://schemas.microsoft.com/office/drawing/2010/main" val="0"/>
              </a:ext>
            </a:extLst>
          </a:blip>
          <a:srcRect l="8082" r="10968" b="-1"/>
          <a:stretch/>
        </p:blipFill>
        <p:spPr>
          <a:xfrm>
            <a:off x="3" y="1"/>
            <a:ext cx="3695699" cy="6858001"/>
          </a:xfrm>
          <a:custGeom>
            <a:avLst/>
            <a:gdLst/>
            <a:ahLst/>
            <a:cxnLst/>
            <a:rect l="l" t="t" r="r" b="b"/>
            <a:pathLst>
              <a:path w="3695699" h="6858001">
                <a:moveTo>
                  <a:pt x="0" y="0"/>
                </a:moveTo>
                <a:lnTo>
                  <a:pt x="3435129" y="0"/>
                </a:lnTo>
                <a:lnTo>
                  <a:pt x="3430599" y="17349"/>
                </a:lnTo>
                <a:cubicBezTo>
                  <a:pt x="3437542" y="19835"/>
                  <a:pt x="3423757" y="30822"/>
                  <a:pt x="3427683" y="38871"/>
                </a:cubicBezTo>
                <a:cubicBezTo>
                  <a:pt x="3431230" y="44698"/>
                  <a:pt x="3427877" y="49388"/>
                  <a:pt x="3427096" y="55116"/>
                </a:cubicBezTo>
                <a:cubicBezTo>
                  <a:pt x="3429620" y="62945"/>
                  <a:pt x="3421946" y="87211"/>
                  <a:pt x="3417356" y="93331"/>
                </a:cubicBezTo>
                <a:cubicBezTo>
                  <a:pt x="3401974" y="107607"/>
                  <a:pt x="3409629" y="143436"/>
                  <a:pt x="3397765" y="155370"/>
                </a:cubicBezTo>
                <a:cubicBezTo>
                  <a:pt x="3395800" y="159886"/>
                  <a:pt x="3394789" y="164378"/>
                  <a:pt x="3394373" y="168831"/>
                </a:cubicBezTo>
                <a:lnTo>
                  <a:pt x="3394553" y="181402"/>
                </a:lnTo>
                <a:lnTo>
                  <a:pt x="3397293" y="185192"/>
                </a:lnTo>
                <a:lnTo>
                  <a:pt x="3395923" y="192756"/>
                </a:lnTo>
                <a:cubicBezTo>
                  <a:pt x="3396018" y="193497"/>
                  <a:pt x="3396112" y="194237"/>
                  <a:pt x="3396207" y="194978"/>
                </a:cubicBezTo>
                <a:cubicBezTo>
                  <a:pt x="3396531" y="199154"/>
                  <a:pt x="3396856" y="203330"/>
                  <a:pt x="3397180" y="207506"/>
                </a:cubicBezTo>
                <a:cubicBezTo>
                  <a:pt x="3382438" y="200939"/>
                  <a:pt x="3394549" y="241317"/>
                  <a:pt x="3383191" y="229051"/>
                </a:cubicBezTo>
                <a:cubicBezTo>
                  <a:pt x="3382519" y="234401"/>
                  <a:pt x="3381383" y="237332"/>
                  <a:pt x="3380194" y="239137"/>
                </a:cubicBezTo>
                <a:lnTo>
                  <a:pt x="3349267" y="310262"/>
                </a:lnTo>
                <a:lnTo>
                  <a:pt x="3344455" y="381704"/>
                </a:lnTo>
                <a:cubicBezTo>
                  <a:pt x="3343420" y="464598"/>
                  <a:pt x="3338482" y="511985"/>
                  <a:pt x="3327551" y="571873"/>
                </a:cubicBezTo>
                <a:cubicBezTo>
                  <a:pt x="3316620" y="631761"/>
                  <a:pt x="3309762" y="702429"/>
                  <a:pt x="3278869" y="741030"/>
                </a:cubicBezTo>
                <a:lnTo>
                  <a:pt x="3239259" y="957888"/>
                </a:lnTo>
                <a:cubicBezTo>
                  <a:pt x="3267597" y="1021376"/>
                  <a:pt x="3235647" y="1004478"/>
                  <a:pt x="3243890" y="1047869"/>
                </a:cubicBezTo>
                <a:cubicBezTo>
                  <a:pt x="3245988" y="1077107"/>
                  <a:pt x="3228006" y="1101189"/>
                  <a:pt x="3221700" y="1118244"/>
                </a:cubicBezTo>
                <a:cubicBezTo>
                  <a:pt x="3220198" y="1120922"/>
                  <a:pt x="3213346" y="1188569"/>
                  <a:pt x="3211078" y="1190394"/>
                </a:cubicBezTo>
                <a:cubicBezTo>
                  <a:pt x="3204899" y="1218939"/>
                  <a:pt x="3210276" y="1253036"/>
                  <a:pt x="3199704" y="1304585"/>
                </a:cubicBezTo>
                <a:cubicBezTo>
                  <a:pt x="3199438" y="1346246"/>
                  <a:pt x="3168623" y="1413431"/>
                  <a:pt x="3167741" y="1449444"/>
                </a:cubicBezTo>
                <a:cubicBezTo>
                  <a:pt x="3180911" y="1471132"/>
                  <a:pt x="3193362" y="1499173"/>
                  <a:pt x="3194410" y="1520667"/>
                </a:cubicBezTo>
                <a:cubicBezTo>
                  <a:pt x="3181228" y="1513763"/>
                  <a:pt x="3199978" y="1547097"/>
                  <a:pt x="3184473" y="1547038"/>
                </a:cubicBezTo>
                <a:cubicBezTo>
                  <a:pt x="3185153" y="1550949"/>
                  <a:pt x="3186303" y="1554741"/>
                  <a:pt x="3187573" y="1558550"/>
                </a:cubicBezTo>
                <a:lnTo>
                  <a:pt x="3188231" y="1560544"/>
                </a:lnTo>
                <a:lnTo>
                  <a:pt x="3188195" y="1568317"/>
                </a:lnTo>
                <a:lnTo>
                  <a:pt x="3191518" y="1570772"/>
                </a:lnTo>
                <a:lnTo>
                  <a:pt x="3193853" y="1582659"/>
                </a:lnTo>
                <a:cubicBezTo>
                  <a:pt x="3194213" y="1587070"/>
                  <a:pt x="3193997" y="1591769"/>
                  <a:pt x="3192857" y="1596890"/>
                </a:cubicBezTo>
                <a:cubicBezTo>
                  <a:pt x="3185716" y="1609144"/>
                  <a:pt x="3191593" y="1629575"/>
                  <a:pt x="3189686" y="1647479"/>
                </a:cubicBezTo>
                <a:lnTo>
                  <a:pt x="3187125" y="1655568"/>
                </a:lnTo>
                <a:cubicBezTo>
                  <a:pt x="3187259" y="1659315"/>
                  <a:pt x="3192418" y="1733399"/>
                  <a:pt x="3192552" y="1737146"/>
                </a:cubicBezTo>
                <a:cubicBezTo>
                  <a:pt x="3236684" y="1834597"/>
                  <a:pt x="3210475" y="1851660"/>
                  <a:pt x="3219437" y="1908917"/>
                </a:cubicBezTo>
                <a:lnTo>
                  <a:pt x="3220572" y="1915235"/>
                </a:lnTo>
                <a:cubicBezTo>
                  <a:pt x="3225642" y="1919319"/>
                  <a:pt x="3228448" y="1945519"/>
                  <a:pt x="3226946" y="1954447"/>
                </a:cubicBezTo>
                <a:cubicBezTo>
                  <a:pt x="3219553" y="1979351"/>
                  <a:pt x="3239504" y="2001442"/>
                  <a:pt x="3234148" y="2021397"/>
                </a:cubicBezTo>
                <a:cubicBezTo>
                  <a:pt x="3234224" y="2026740"/>
                  <a:pt x="3235084" y="2031233"/>
                  <a:pt x="3236424" y="2035173"/>
                </a:cubicBezTo>
                <a:lnTo>
                  <a:pt x="3241339" y="2045116"/>
                </a:lnTo>
                <a:lnTo>
                  <a:pt x="3233470" y="2098623"/>
                </a:lnTo>
                <a:cubicBezTo>
                  <a:pt x="3230495" y="2129687"/>
                  <a:pt x="3232618" y="2188321"/>
                  <a:pt x="3230016" y="2240964"/>
                </a:cubicBezTo>
                <a:cubicBezTo>
                  <a:pt x="3226602" y="2283982"/>
                  <a:pt x="3232644" y="2342030"/>
                  <a:pt x="3237809" y="2379644"/>
                </a:cubicBezTo>
                <a:cubicBezTo>
                  <a:pt x="3244462" y="2409884"/>
                  <a:pt x="3221747" y="2435219"/>
                  <a:pt x="3237054" y="2459103"/>
                </a:cubicBezTo>
                <a:cubicBezTo>
                  <a:pt x="3245536" y="2488997"/>
                  <a:pt x="3251426" y="2510390"/>
                  <a:pt x="3255285" y="2538679"/>
                </a:cubicBezTo>
                <a:cubicBezTo>
                  <a:pt x="3258296" y="2574322"/>
                  <a:pt x="3245460" y="2589819"/>
                  <a:pt x="3245073" y="2622720"/>
                </a:cubicBezTo>
                <a:lnTo>
                  <a:pt x="3252960" y="2736087"/>
                </a:lnTo>
                <a:cubicBezTo>
                  <a:pt x="3245577" y="2772183"/>
                  <a:pt x="3230063" y="2856752"/>
                  <a:pt x="3218681" y="2902964"/>
                </a:cubicBezTo>
                <a:cubicBezTo>
                  <a:pt x="3212624" y="2927969"/>
                  <a:pt x="3209733" y="2973979"/>
                  <a:pt x="3203641" y="3008786"/>
                </a:cubicBezTo>
                <a:cubicBezTo>
                  <a:pt x="3197547" y="3043595"/>
                  <a:pt x="3186644" y="3093251"/>
                  <a:pt x="3182123" y="3111815"/>
                </a:cubicBezTo>
                <a:lnTo>
                  <a:pt x="3176517" y="3120169"/>
                </a:lnTo>
                <a:lnTo>
                  <a:pt x="3177035" y="3121646"/>
                </a:lnTo>
                <a:cubicBezTo>
                  <a:pt x="3177423" y="3127588"/>
                  <a:pt x="3176129" y="3130763"/>
                  <a:pt x="3174093" y="3132705"/>
                </a:cubicBezTo>
                <a:lnTo>
                  <a:pt x="3171045" y="3134220"/>
                </a:lnTo>
                <a:lnTo>
                  <a:pt x="3168274" y="3141524"/>
                </a:lnTo>
                <a:lnTo>
                  <a:pt x="3160781" y="3155149"/>
                </a:lnTo>
                <a:cubicBezTo>
                  <a:pt x="3160949" y="3156237"/>
                  <a:pt x="3161116" y="3157326"/>
                  <a:pt x="3161284" y="3158414"/>
                </a:cubicBezTo>
                <a:lnTo>
                  <a:pt x="3152950" y="3180080"/>
                </a:lnTo>
                <a:lnTo>
                  <a:pt x="3153739" y="3180719"/>
                </a:lnTo>
                <a:cubicBezTo>
                  <a:pt x="3155321" y="3182647"/>
                  <a:pt x="3156128" y="3184999"/>
                  <a:pt x="3155342" y="3188313"/>
                </a:cubicBezTo>
                <a:cubicBezTo>
                  <a:pt x="3169797" y="3188216"/>
                  <a:pt x="3159934" y="3192271"/>
                  <a:pt x="3156340" y="3202049"/>
                </a:cubicBezTo>
                <a:cubicBezTo>
                  <a:pt x="3177988" y="3204083"/>
                  <a:pt x="3159779" y="3228842"/>
                  <a:pt x="3169832" y="3237938"/>
                </a:cubicBezTo>
                <a:cubicBezTo>
                  <a:pt x="3166705" y="3245075"/>
                  <a:pt x="3163793" y="3252659"/>
                  <a:pt x="3161244" y="3260564"/>
                </a:cubicBezTo>
                <a:lnTo>
                  <a:pt x="3160005" y="3265314"/>
                </a:lnTo>
                <a:cubicBezTo>
                  <a:pt x="3160063" y="3265371"/>
                  <a:pt x="3160124" y="3265428"/>
                  <a:pt x="3160184" y="3265486"/>
                </a:cubicBezTo>
                <a:cubicBezTo>
                  <a:pt x="3160345" y="3266694"/>
                  <a:pt x="3160101" y="3268319"/>
                  <a:pt x="3159279" y="3270659"/>
                </a:cubicBezTo>
                <a:lnTo>
                  <a:pt x="3157747" y="3273971"/>
                </a:lnTo>
                <a:lnTo>
                  <a:pt x="3155343" y="3283185"/>
                </a:lnTo>
                <a:cubicBezTo>
                  <a:pt x="3155517" y="3284422"/>
                  <a:pt x="3155689" y="3285657"/>
                  <a:pt x="3155860" y="3286893"/>
                </a:cubicBezTo>
                <a:lnTo>
                  <a:pt x="3158001" y="3289146"/>
                </a:lnTo>
                <a:lnTo>
                  <a:pt x="3157508" y="3289877"/>
                </a:lnTo>
                <a:cubicBezTo>
                  <a:pt x="3151604" y="3294411"/>
                  <a:pt x="3144966" y="3293561"/>
                  <a:pt x="3159853" y="3309833"/>
                </a:cubicBezTo>
                <a:cubicBezTo>
                  <a:pt x="3149181" y="3321561"/>
                  <a:pt x="3158789" y="3329345"/>
                  <a:pt x="3157392" y="3351579"/>
                </a:cubicBezTo>
                <a:cubicBezTo>
                  <a:pt x="3148710" y="3357083"/>
                  <a:pt x="3149361" y="3365079"/>
                  <a:pt x="3152871" y="3374240"/>
                </a:cubicBezTo>
                <a:cubicBezTo>
                  <a:pt x="3148885" y="3383513"/>
                  <a:pt x="3145239" y="3392740"/>
                  <a:pt x="3142119" y="3402557"/>
                </a:cubicBezTo>
                <a:lnTo>
                  <a:pt x="3138061" y="3419585"/>
                </a:lnTo>
                <a:lnTo>
                  <a:pt x="3139796" y="3424940"/>
                </a:lnTo>
                <a:cubicBezTo>
                  <a:pt x="3142520" y="3434326"/>
                  <a:pt x="3143300" y="3443700"/>
                  <a:pt x="3137669" y="3463264"/>
                </a:cubicBezTo>
                <a:cubicBezTo>
                  <a:pt x="3147380" y="3480689"/>
                  <a:pt x="3167781" y="3490510"/>
                  <a:pt x="3168140" y="3518969"/>
                </a:cubicBezTo>
                <a:cubicBezTo>
                  <a:pt x="3159473" y="3545761"/>
                  <a:pt x="3191152" y="3574399"/>
                  <a:pt x="3179206" y="3607864"/>
                </a:cubicBezTo>
                <a:cubicBezTo>
                  <a:pt x="3176757" y="3619813"/>
                  <a:pt x="3181069" y="3654600"/>
                  <a:pt x="3189125" y="3659839"/>
                </a:cubicBezTo>
                <a:cubicBezTo>
                  <a:pt x="3191518" y="3666815"/>
                  <a:pt x="3189857" y="3675779"/>
                  <a:pt x="3198077" y="3677681"/>
                </a:cubicBezTo>
                <a:cubicBezTo>
                  <a:pt x="3208136" y="3681475"/>
                  <a:pt x="3196345" y="3709561"/>
                  <a:pt x="3207094" y="3703876"/>
                </a:cubicBezTo>
                <a:cubicBezTo>
                  <a:pt x="3199084" y="3723751"/>
                  <a:pt x="3220453" y="3734396"/>
                  <a:pt x="3227016" y="3748633"/>
                </a:cubicBezTo>
                <a:cubicBezTo>
                  <a:pt x="3218663" y="3764666"/>
                  <a:pt x="3240667" y="3778725"/>
                  <a:pt x="3246806" y="3811324"/>
                </a:cubicBezTo>
                <a:cubicBezTo>
                  <a:pt x="3237058" y="3829063"/>
                  <a:pt x="3251097" y="3833247"/>
                  <a:pt x="3239091" y="3865102"/>
                </a:cubicBezTo>
                <a:cubicBezTo>
                  <a:pt x="3240755" y="3865725"/>
                  <a:pt x="3242340" y="3866659"/>
                  <a:pt x="3243800" y="3867874"/>
                </a:cubicBezTo>
                <a:cubicBezTo>
                  <a:pt x="3252276" y="3874935"/>
                  <a:pt x="3254724" y="3889782"/>
                  <a:pt x="3249268" y="3901031"/>
                </a:cubicBezTo>
                <a:cubicBezTo>
                  <a:pt x="3234180" y="3950514"/>
                  <a:pt x="3270886" y="3938724"/>
                  <a:pt x="3271850" y="3976535"/>
                </a:cubicBezTo>
                <a:cubicBezTo>
                  <a:pt x="3275333" y="4018513"/>
                  <a:pt x="3265836" y="4033210"/>
                  <a:pt x="3253128" y="4091308"/>
                </a:cubicBezTo>
                <a:cubicBezTo>
                  <a:pt x="3262530" y="4093945"/>
                  <a:pt x="3263925" y="4100312"/>
                  <a:pt x="3261491" y="4112665"/>
                </a:cubicBezTo>
                <a:cubicBezTo>
                  <a:pt x="3263824" y="4132845"/>
                  <a:pt x="3285122" y="4124005"/>
                  <a:pt x="3275235" y="4148543"/>
                </a:cubicBezTo>
                <a:cubicBezTo>
                  <a:pt x="3282222" y="4163609"/>
                  <a:pt x="3300717" y="4191930"/>
                  <a:pt x="3303406" y="4203059"/>
                </a:cubicBezTo>
                <a:cubicBezTo>
                  <a:pt x="3307769" y="4216879"/>
                  <a:pt x="3289765" y="4198911"/>
                  <a:pt x="3291377" y="4215304"/>
                </a:cubicBezTo>
                <a:cubicBezTo>
                  <a:pt x="3295421" y="4234470"/>
                  <a:pt x="3290844" y="4240556"/>
                  <a:pt x="3303627" y="4247412"/>
                </a:cubicBezTo>
                <a:cubicBezTo>
                  <a:pt x="3300302" y="4270043"/>
                  <a:pt x="3313094" y="4269840"/>
                  <a:pt x="3323715" y="4295574"/>
                </a:cubicBezTo>
                <a:cubicBezTo>
                  <a:pt x="3318854" y="4309546"/>
                  <a:pt x="3323708" y="4317748"/>
                  <a:pt x="3331757" y="4324626"/>
                </a:cubicBezTo>
                <a:cubicBezTo>
                  <a:pt x="3334500" y="4352298"/>
                  <a:pt x="3348521" y="4373553"/>
                  <a:pt x="3357571" y="4402594"/>
                </a:cubicBezTo>
                <a:cubicBezTo>
                  <a:pt x="3395421" y="4440113"/>
                  <a:pt x="3406716" y="4492429"/>
                  <a:pt x="3416883" y="4511276"/>
                </a:cubicBezTo>
                <a:lnTo>
                  <a:pt x="3418568" y="4515669"/>
                </a:lnTo>
                <a:cubicBezTo>
                  <a:pt x="3418685" y="4519956"/>
                  <a:pt x="3418801" y="4524244"/>
                  <a:pt x="3418918" y="4528531"/>
                </a:cubicBezTo>
                <a:cubicBezTo>
                  <a:pt x="3418727" y="4530191"/>
                  <a:pt x="3418537" y="4531850"/>
                  <a:pt x="3418346" y="4533510"/>
                </a:cubicBezTo>
                <a:cubicBezTo>
                  <a:pt x="3418215" y="4536889"/>
                  <a:pt x="3418462" y="4539065"/>
                  <a:pt x="3419005" y="4540494"/>
                </a:cubicBezTo>
                <a:lnTo>
                  <a:pt x="3424268" y="4595886"/>
                </a:lnTo>
                <a:cubicBezTo>
                  <a:pt x="3429156" y="4624362"/>
                  <a:pt x="3443934" y="4682306"/>
                  <a:pt x="3448330" y="4711348"/>
                </a:cubicBezTo>
                <a:lnTo>
                  <a:pt x="3445621" y="4714874"/>
                </a:lnTo>
                <a:cubicBezTo>
                  <a:pt x="3444103" y="4718397"/>
                  <a:pt x="3443735" y="4723077"/>
                  <a:pt x="3445980" y="4730345"/>
                </a:cubicBezTo>
                <a:lnTo>
                  <a:pt x="3446976" y="4731926"/>
                </a:lnTo>
                <a:lnTo>
                  <a:pt x="3443720" y="4745408"/>
                </a:lnTo>
                <a:cubicBezTo>
                  <a:pt x="3444756" y="4771155"/>
                  <a:pt x="3455466" y="4843107"/>
                  <a:pt x="3453194" y="4886406"/>
                </a:cubicBezTo>
                <a:cubicBezTo>
                  <a:pt x="3454856" y="4906631"/>
                  <a:pt x="3481235" y="5008239"/>
                  <a:pt x="3455210" y="5025296"/>
                </a:cubicBezTo>
                <a:cubicBezTo>
                  <a:pt x="3442202" y="5116320"/>
                  <a:pt x="3464654" y="5119078"/>
                  <a:pt x="3462841" y="5211091"/>
                </a:cubicBezTo>
                <a:cubicBezTo>
                  <a:pt x="3469390" y="5269669"/>
                  <a:pt x="3462794" y="5327391"/>
                  <a:pt x="3469385" y="5356669"/>
                </a:cubicBezTo>
                <a:cubicBezTo>
                  <a:pt x="3471479" y="5361935"/>
                  <a:pt x="3474277" y="5366825"/>
                  <a:pt x="3477268" y="5371683"/>
                </a:cubicBezTo>
                <a:lnTo>
                  <a:pt x="3478824" y="5374232"/>
                </a:lnTo>
                <a:lnTo>
                  <a:pt x="3486664" y="5427532"/>
                </a:lnTo>
                <a:lnTo>
                  <a:pt x="3499845" y="5523238"/>
                </a:lnTo>
                <a:cubicBezTo>
                  <a:pt x="3496480" y="5535759"/>
                  <a:pt x="3498126" y="5574631"/>
                  <a:pt x="3505782" y="5582050"/>
                </a:cubicBezTo>
                <a:cubicBezTo>
                  <a:pt x="3507640" y="5590169"/>
                  <a:pt x="3505294" y="5599602"/>
                  <a:pt x="3513368" y="5603412"/>
                </a:cubicBezTo>
                <a:cubicBezTo>
                  <a:pt x="3518549" y="5620896"/>
                  <a:pt x="3530454" y="5660930"/>
                  <a:pt x="3536869" y="5686953"/>
                </a:cubicBezTo>
                <a:cubicBezTo>
                  <a:pt x="3527290" y="5702684"/>
                  <a:pt x="3548216" y="5722678"/>
                  <a:pt x="3551859" y="5759548"/>
                </a:cubicBezTo>
                <a:cubicBezTo>
                  <a:pt x="3540751" y="5776843"/>
                  <a:pt x="3554471" y="5784377"/>
                  <a:pt x="3540024" y="5816599"/>
                </a:cubicBezTo>
                <a:cubicBezTo>
                  <a:pt x="3541640" y="5817630"/>
                  <a:pt x="3543154" y="5818984"/>
                  <a:pt x="3544521" y="5820619"/>
                </a:cubicBezTo>
                <a:cubicBezTo>
                  <a:pt x="3552455" y="5830118"/>
                  <a:pt x="3553767" y="5846834"/>
                  <a:pt x="3547449" y="5857956"/>
                </a:cubicBezTo>
                <a:cubicBezTo>
                  <a:pt x="3528571" y="5908761"/>
                  <a:pt x="3532186" y="5952107"/>
                  <a:pt x="3530253" y="5993572"/>
                </a:cubicBezTo>
                <a:cubicBezTo>
                  <a:pt x="3530522" y="6040113"/>
                  <a:pt x="3553891" y="6005695"/>
                  <a:pt x="3536734" y="6066404"/>
                </a:cubicBezTo>
                <a:cubicBezTo>
                  <a:pt x="3545935" y="6071268"/>
                  <a:pt x="3546842" y="6078512"/>
                  <a:pt x="3543461" y="6091477"/>
                </a:cubicBezTo>
                <a:cubicBezTo>
                  <a:pt x="3549602" y="6107585"/>
                  <a:pt x="3568275" y="6137061"/>
                  <a:pt x="3573577" y="6163051"/>
                </a:cubicBezTo>
                <a:cubicBezTo>
                  <a:pt x="3577046" y="6182032"/>
                  <a:pt x="3572259" y="6223892"/>
                  <a:pt x="3575275" y="6247420"/>
                </a:cubicBezTo>
                <a:cubicBezTo>
                  <a:pt x="3570217" y="6271412"/>
                  <a:pt x="3583023" y="6273898"/>
                  <a:pt x="3591673" y="6304222"/>
                </a:cubicBezTo>
                <a:cubicBezTo>
                  <a:pt x="3585743" y="6318440"/>
                  <a:pt x="3589967" y="6328418"/>
                  <a:pt x="3597489" y="6337624"/>
                </a:cubicBezTo>
                <a:cubicBezTo>
                  <a:pt x="3598113" y="6368401"/>
                  <a:pt x="3610504" y="6394558"/>
                  <a:pt x="3617330" y="6428161"/>
                </a:cubicBezTo>
                <a:cubicBezTo>
                  <a:pt x="3612404" y="6466489"/>
                  <a:pt x="3633001" y="6482393"/>
                  <a:pt x="3640218" y="6518318"/>
                </a:cubicBezTo>
                <a:cubicBezTo>
                  <a:pt x="3625420" y="6557419"/>
                  <a:pt x="3668862" y="6537820"/>
                  <a:pt x="3670788" y="6568733"/>
                </a:cubicBezTo>
                <a:cubicBezTo>
                  <a:pt x="3659124" y="6621466"/>
                  <a:pt x="3685482" y="6565072"/>
                  <a:pt x="3687763" y="6643164"/>
                </a:cubicBezTo>
                <a:cubicBezTo>
                  <a:pt x="3685396" y="6647995"/>
                  <a:pt x="3689317" y="6656838"/>
                  <a:pt x="3693097" y="6655183"/>
                </a:cubicBezTo>
                <a:cubicBezTo>
                  <a:pt x="3693444" y="6672318"/>
                  <a:pt x="3690193" y="6715787"/>
                  <a:pt x="3689847" y="6745974"/>
                </a:cubicBezTo>
                <a:cubicBezTo>
                  <a:pt x="3689583" y="6773144"/>
                  <a:pt x="3690048" y="6817635"/>
                  <a:pt x="3691023" y="6836306"/>
                </a:cubicBezTo>
                <a:lnTo>
                  <a:pt x="3695699" y="6858001"/>
                </a:lnTo>
                <a:lnTo>
                  <a:pt x="0" y="6858000"/>
                </a:lnTo>
                <a:close/>
              </a:path>
            </a:pathLst>
          </a:custGeom>
        </p:spPr>
      </p:pic>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3637549" y="838200"/>
            <a:ext cx="4712201" cy="5707425"/>
          </a:xfrm>
        </p:spPr>
        <p:txBody>
          <a:bodyPr vert="horz" lIns="91440" tIns="45720" rIns="91440" bIns="45720" rtlCol="0">
            <a:normAutofit/>
          </a:bodyPr>
          <a:lstStyle/>
          <a:p>
            <a:r>
              <a:rPr lang="en-US" sz="2800" dirty="0">
                <a:solidFill>
                  <a:schemeClr val="tx1">
                    <a:lumMod val="85000"/>
                    <a:lumOff val="15000"/>
                  </a:schemeClr>
                </a:solidFill>
              </a:rPr>
              <a:t> </a:t>
            </a:r>
            <a:r>
              <a:rPr lang="en-US" sz="3600" u="sng" dirty="0"/>
              <a:t>So the problem is </a:t>
            </a:r>
          </a:p>
          <a:p>
            <a:r>
              <a:rPr lang="en-US" sz="3600" u="sng" dirty="0"/>
              <a:t>not always that </a:t>
            </a:r>
            <a:r>
              <a:rPr lang="en-US" sz="3600" b="1" u="sng" dirty="0"/>
              <a:t>BOUNDARIES ARE NOT SET </a:t>
            </a:r>
            <a:r>
              <a:rPr lang="en-US" sz="3600" u="sng" dirty="0"/>
              <a:t>– </a:t>
            </a:r>
          </a:p>
          <a:p>
            <a:r>
              <a:rPr lang="en-US" sz="3600" u="sng" dirty="0"/>
              <a:t>it is due to the fact that </a:t>
            </a:r>
            <a:r>
              <a:rPr lang="en-US" sz="3600" b="1" u="sng" dirty="0"/>
              <a:t>BOUNDARIES ARE NOT RESPECTED</a:t>
            </a:r>
          </a:p>
          <a:p>
            <a:r>
              <a:rPr lang="en-US" sz="3600" b="1" u="sng" dirty="0"/>
              <a:t>and those who break them are not punished</a:t>
            </a:r>
            <a:r>
              <a:rPr lang="en-US" sz="3600" dirty="0"/>
              <a:t>. </a:t>
            </a:r>
            <a:endParaRPr lang="en-US" sz="3600" i="1" dirty="0">
              <a:solidFill>
                <a:srgbClr val="0070C0"/>
              </a:solidFill>
              <a:highlight>
                <a:srgbClr val="FFFF00"/>
              </a:highlight>
            </a:endParaRPr>
          </a:p>
        </p:txBody>
      </p:sp>
      <p:pic>
        <p:nvPicPr>
          <p:cNvPr id="14" name="Picture 13">
            <a:extLst>
              <a:ext uri="{FF2B5EF4-FFF2-40B4-BE49-F238E27FC236}">
                <a16:creationId xmlns:a16="http://schemas.microsoft.com/office/drawing/2014/main" id="{895A1070-AEF1-DDB6-19E5-1AF0ECF93C59}"/>
              </a:ext>
            </a:extLst>
          </p:cNvPr>
          <p:cNvPicPr>
            <a:picLocks noChangeAspect="1"/>
          </p:cNvPicPr>
          <p:nvPr/>
        </p:nvPicPr>
        <p:blipFill>
          <a:blip r:embed="rId4">
            <a:extLst>
              <a:ext uri="{28A0092B-C50C-407E-A947-70E740481C1C}">
                <a14:useLocalDpi xmlns:a14="http://schemas.microsoft.com/office/drawing/2010/main" val="0"/>
              </a:ext>
            </a:extLst>
          </a:blip>
          <a:srcRect r="18803" b="-1"/>
          <a:stretch/>
        </p:blipFill>
        <p:spPr>
          <a:xfrm>
            <a:off x="8580467" y="10"/>
            <a:ext cx="3611533" cy="6857990"/>
          </a:xfrm>
          <a:custGeom>
            <a:avLst/>
            <a:gdLst/>
            <a:ahLst/>
            <a:cxnLst/>
            <a:rect l="l" t="t" r="r" b="b"/>
            <a:pathLst>
              <a:path w="3810000" h="6858000">
                <a:moveTo>
                  <a:pt x="95627" y="0"/>
                </a:moveTo>
                <a:lnTo>
                  <a:pt x="3810000" y="0"/>
                </a:lnTo>
                <a:lnTo>
                  <a:pt x="3810000" y="6858000"/>
                </a:lnTo>
                <a:lnTo>
                  <a:pt x="13132" y="6858000"/>
                </a:lnTo>
                <a:cubicBezTo>
                  <a:pt x="13183" y="6857363"/>
                  <a:pt x="13234" y="6856727"/>
                  <a:pt x="13284" y="6856090"/>
                </a:cubicBezTo>
                <a:lnTo>
                  <a:pt x="31566" y="6805847"/>
                </a:lnTo>
                <a:lnTo>
                  <a:pt x="30463" y="6715381"/>
                </a:lnTo>
                <a:cubicBezTo>
                  <a:pt x="29585" y="6714082"/>
                  <a:pt x="28597" y="6713038"/>
                  <a:pt x="27533" y="6712286"/>
                </a:cubicBezTo>
                <a:lnTo>
                  <a:pt x="31288" y="6698474"/>
                </a:lnTo>
                <a:lnTo>
                  <a:pt x="29901" y="6686264"/>
                </a:lnTo>
                <a:cubicBezTo>
                  <a:pt x="29591" y="6639749"/>
                  <a:pt x="29281" y="6593234"/>
                  <a:pt x="28971" y="6546719"/>
                </a:cubicBezTo>
                <a:cubicBezTo>
                  <a:pt x="23415" y="6502008"/>
                  <a:pt x="3087" y="6462057"/>
                  <a:pt x="310" y="6408337"/>
                </a:cubicBezTo>
                <a:cubicBezTo>
                  <a:pt x="-2468" y="6354617"/>
                  <a:pt x="14431" y="6312397"/>
                  <a:pt x="12307" y="6224401"/>
                </a:cubicBezTo>
                <a:lnTo>
                  <a:pt x="27152" y="6147415"/>
                </a:lnTo>
                <a:lnTo>
                  <a:pt x="39044" y="6093837"/>
                </a:lnTo>
                <a:cubicBezTo>
                  <a:pt x="47718" y="6039281"/>
                  <a:pt x="47985" y="5964495"/>
                  <a:pt x="46816" y="5915901"/>
                </a:cubicBezTo>
                <a:cubicBezTo>
                  <a:pt x="43189" y="5876557"/>
                  <a:pt x="47196" y="5863739"/>
                  <a:pt x="33533" y="5831562"/>
                </a:cubicBezTo>
                <a:cubicBezTo>
                  <a:pt x="27901" y="5792459"/>
                  <a:pt x="47408" y="5747455"/>
                  <a:pt x="46555" y="5710909"/>
                </a:cubicBezTo>
                <a:cubicBezTo>
                  <a:pt x="53188" y="5686865"/>
                  <a:pt x="49116" y="5615845"/>
                  <a:pt x="62461" y="5602222"/>
                </a:cubicBezTo>
                <a:cubicBezTo>
                  <a:pt x="64066" y="5572067"/>
                  <a:pt x="49594" y="5555548"/>
                  <a:pt x="56185" y="5529979"/>
                </a:cubicBezTo>
                <a:lnTo>
                  <a:pt x="67961" y="5458854"/>
                </a:lnTo>
                <a:lnTo>
                  <a:pt x="110939" y="5353584"/>
                </a:lnTo>
                <a:cubicBezTo>
                  <a:pt x="123070" y="5308303"/>
                  <a:pt x="110671" y="5307524"/>
                  <a:pt x="128276" y="5249764"/>
                </a:cubicBezTo>
                <a:cubicBezTo>
                  <a:pt x="137692" y="5218499"/>
                  <a:pt x="146153" y="5160067"/>
                  <a:pt x="156749" y="5116288"/>
                </a:cubicBezTo>
                <a:cubicBezTo>
                  <a:pt x="167347" y="5072508"/>
                  <a:pt x="184838" y="5010298"/>
                  <a:pt x="191855" y="4987089"/>
                </a:cubicBezTo>
                <a:lnTo>
                  <a:pt x="219824" y="4934095"/>
                </a:lnTo>
                <a:cubicBezTo>
                  <a:pt x="223315" y="4926170"/>
                  <a:pt x="231151" y="4920904"/>
                  <a:pt x="231137" y="4903120"/>
                </a:cubicBezTo>
                <a:lnTo>
                  <a:pt x="219738" y="4827391"/>
                </a:lnTo>
                <a:cubicBezTo>
                  <a:pt x="223928" y="4818620"/>
                  <a:pt x="227939" y="4809255"/>
                  <a:pt x="231597" y="4799440"/>
                </a:cubicBezTo>
                <a:lnTo>
                  <a:pt x="233480" y="4793512"/>
                </a:lnTo>
                <a:cubicBezTo>
                  <a:pt x="233423" y="4793432"/>
                  <a:pt x="233367" y="4793351"/>
                  <a:pt x="233310" y="4793271"/>
                </a:cubicBezTo>
                <a:cubicBezTo>
                  <a:pt x="233275" y="4791711"/>
                  <a:pt x="233728" y="4789662"/>
                  <a:pt x="234882" y="4786765"/>
                </a:cubicBezTo>
                <a:lnTo>
                  <a:pt x="236914" y="4782703"/>
                </a:lnTo>
                <a:lnTo>
                  <a:pt x="246329" y="4683644"/>
                </a:lnTo>
                <a:cubicBezTo>
                  <a:pt x="256294" y="4677568"/>
                  <a:pt x="256527" y="4667288"/>
                  <a:pt x="253823" y="4655204"/>
                </a:cubicBezTo>
                <a:cubicBezTo>
                  <a:pt x="259521" y="4631796"/>
                  <a:pt x="280440" y="4574275"/>
                  <a:pt x="280514" y="4543195"/>
                </a:cubicBezTo>
                <a:cubicBezTo>
                  <a:pt x="272112" y="4519880"/>
                  <a:pt x="251340" y="4505102"/>
                  <a:pt x="254268" y="4468722"/>
                </a:cubicBezTo>
                <a:cubicBezTo>
                  <a:pt x="266696" y="4435462"/>
                  <a:pt x="236001" y="4395418"/>
                  <a:pt x="252728" y="4353998"/>
                </a:cubicBezTo>
                <a:cubicBezTo>
                  <a:pt x="256750" y="4339008"/>
                  <a:pt x="256168" y="4294115"/>
                  <a:pt x="248123" y="4286542"/>
                </a:cubicBezTo>
                <a:cubicBezTo>
                  <a:pt x="246365" y="4277371"/>
                  <a:pt x="249194" y="4266107"/>
                  <a:pt x="240584" y="4262777"/>
                </a:cubicBezTo>
                <a:cubicBezTo>
                  <a:pt x="230221" y="4256829"/>
                  <a:pt x="246153" y="4222259"/>
                  <a:pt x="233949" y="4228340"/>
                </a:cubicBezTo>
                <a:cubicBezTo>
                  <a:pt x="244865" y="4203839"/>
                  <a:pt x="223150" y="4187902"/>
                  <a:pt x="217758" y="4169004"/>
                </a:cubicBezTo>
                <a:cubicBezTo>
                  <a:pt x="228596" y="4149446"/>
                  <a:pt x="206597" y="4129080"/>
                  <a:pt x="203797" y="4086781"/>
                </a:cubicBezTo>
                <a:cubicBezTo>
                  <a:pt x="216334" y="4065199"/>
                  <a:pt x="201740" y="4058317"/>
                  <a:pt x="218344" y="4018957"/>
                </a:cubicBezTo>
                <a:cubicBezTo>
                  <a:pt x="216630" y="4017979"/>
                  <a:pt x="215034" y="4016614"/>
                  <a:pt x="213609" y="4014902"/>
                </a:cubicBezTo>
                <a:cubicBezTo>
                  <a:pt x="205325" y="4004955"/>
                  <a:pt x="204424" y="3985729"/>
                  <a:pt x="211594" y="3971964"/>
                </a:cubicBezTo>
                <a:cubicBezTo>
                  <a:pt x="233561" y="3910433"/>
                  <a:pt x="230991" y="3860613"/>
                  <a:pt x="234357" y="3812226"/>
                </a:cubicBezTo>
                <a:cubicBezTo>
                  <a:pt x="235501" y="3758242"/>
                  <a:pt x="209185" y="3801364"/>
                  <a:pt x="229596" y="3728573"/>
                </a:cubicBezTo>
                <a:cubicBezTo>
                  <a:pt x="219804" y="3724174"/>
                  <a:pt x="219047" y="3715890"/>
                  <a:pt x="223099" y="3700384"/>
                </a:cubicBezTo>
                <a:cubicBezTo>
                  <a:pt x="222942" y="3674360"/>
                  <a:pt x="199034" y="3683312"/>
                  <a:pt x="212511" y="3653063"/>
                </a:cubicBezTo>
                <a:cubicBezTo>
                  <a:pt x="207582" y="3623616"/>
                  <a:pt x="199349" y="3555881"/>
                  <a:pt x="193522" y="3523704"/>
                </a:cubicBezTo>
                <a:cubicBezTo>
                  <a:pt x="199728" y="3495169"/>
                  <a:pt x="185963" y="3494025"/>
                  <a:pt x="177551" y="3460001"/>
                </a:cubicBezTo>
                <a:cubicBezTo>
                  <a:pt x="184399" y="3442692"/>
                  <a:pt x="180138" y="3431687"/>
                  <a:pt x="172293" y="3422022"/>
                </a:cubicBezTo>
                <a:cubicBezTo>
                  <a:pt x="172567" y="3386386"/>
                  <a:pt x="159982" y="3357707"/>
                  <a:pt x="153640" y="3319632"/>
                </a:cubicBezTo>
                <a:cubicBezTo>
                  <a:pt x="117352" y="3267571"/>
                  <a:pt x="111308" y="3199530"/>
                  <a:pt x="102580" y="3174350"/>
                </a:cubicBezTo>
                <a:lnTo>
                  <a:pt x="101281" y="3168555"/>
                </a:lnTo>
                <a:cubicBezTo>
                  <a:pt x="101655" y="3163067"/>
                  <a:pt x="102030" y="3157580"/>
                  <a:pt x="102403" y="3152092"/>
                </a:cubicBezTo>
                <a:lnTo>
                  <a:pt x="103597" y="3145797"/>
                </a:lnTo>
                <a:cubicBezTo>
                  <a:pt x="104132" y="3141497"/>
                  <a:pt x="104119" y="3138691"/>
                  <a:pt x="103701" y="3136806"/>
                </a:cubicBezTo>
                <a:lnTo>
                  <a:pt x="108221" y="3088993"/>
                </a:lnTo>
                <a:cubicBezTo>
                  <a:pt x="109464" y="3064872"/>
                  <a:pt x="113188" y="3030250"/>
                  <a:pt x="111158" y="2992081"/>
                </a:cubicBezTo>
                <a:cubicBezTo>
                  <a:pt x="109031" y="2944441"/>
                  <a:pt x="104226" y="2942439"/>
                  <a:pt x="105565" y="2902844"/>
                </a:cubicBezTo>
                <a:cubicBezTo>
                  <a:pt x="107874" y="2897323"/>
                  <a:pt x="101362" y="2801618"/>
                  <a:pt x="105102" y="2797375"/>
                </a:cubicBezTo>
                <a:cubicBezTo>
                  <a:pt x="86174" y="2744941"/>
                  <a:pt x="109804" y="2750735"/>
                  <a:pt x="107241" y="2691357"/>
                </a:cubicBezTo>
                <a:cubicBezTo>
                  <a:pt x="107811" y="2665349"/>
                  <a:pt x="115946" y="2561129"/>
                  <a:pt x="145888" y="2542201"/>
                </a:cubicBezTo>
                <a:cubicBezTo>
                  <a:pt x="170455" y="2427400"/>
                  <a:pt x="123634" y="2367849"/>
                  <a:pt x="136292" y="2250554"/>
                </a:cubicBezTo>
                <a:cubicBezTo>
                  <a:pt x="110877" y="2215639"/>
                  <a:pt x="134601" y="2180816"/>
                  <a:pt x="130310" y="2141581"/>
                </a:cubicBezTo>
                <a:cubicBezTo>
                  <a:pt x="154051" y="2149219"/>
                  <a:pt x="117587" y="2094975"/>
                  <a:pt x="144587" y="2089095"/>
                </a:cubicBezTo>
                <a:cubicBezTo>
                  <a:pt x="142952" y="2082142"/>
                  <a:pt x="140513" y="2075590"/>
                  <a:pt x="137867" y="2069059"/>
                </a:cubicBezTo>
                <a:lnTo>
                  <a:pt x="136492" y="2065634"/>
                </a:lnTo>
                <a:cubicBezTo>
                  <a:pt x="136216" y="2060851"/>
                  <a:pt x="135939" y="2056067"/>
                  <a:pt x="135663" y="2051284"/>
                </a:cubicBezTo>
                <a:lnTo>
                  <a:pt x="124268" y="1960184"/>
                </a:lnTo>
                <a:cubicBezTo>
                  <a:pt x="138968" y="1926370"/>
                  <a:pt x="111716" y="1914873"/>
                  <a:pt x="131257" y="1873060"/>
                </a:cubicBezTo>
                <a:cubicBezTo>
                  <a:pt x="136329" y="1857442"/>
                  <a:pt x="139083" y="1807624"/>
                  <a:pt x="131724" y="1797311"/>
                </a:cubicBezTo>
                <a:cubicBezTo>
                  <a:pt x="130673" y="1786740"/>
                  <a:pt x="134293" y="1774954"/>
                  <a:pt x="126063" y="1769201"/>
                </a:cubicBezTo>
                <a:cubicBezTo>
                  <a:pt x="116300" y="1760126"/>
                  <a:pt x="134551" y="1725705"/>
                  <a:pt x="122085" y="1729500"/>
                </a:cubicBezTo>
                <a:cubicBezTo>
                  <a:pt x="134648" y="1705012"/>
                  <a:pt x="114449" y="1682158"/>
                  <a:pt x="110543" y="1659949"/>
                </a:cubicBezTo>
                <a:cubicBezTo>
                  <a:pt x="122664" y="1640913"/>
                  <a:pt x="102513" y="1613087"/>
                  <a:pt x="102892" y="1565607"/>
                </a:cubicBezTo>
                <a:cubicBezTo>
                  <a:pt x="116835" y="1544742"/>
                  <a:pt x="102976" y="1533616"/>
                  <a:pt x="122245" y="1494057"/>
                </a:cubicBezTo>
                <a:cubicBezTo>
                  <a:pt x="120629" y="1492563"/>
                  <a:pt x="119160" y="1490668"/>
                  <a:pt x="117883" y="1488429"/>
                </a:cubicBezTo>
                <a:cubicBezTo>
                  <a:pt x="110465" y="1475431"/>
                  <a:pt x="111002" y="1453942"/>
                  <a:pt x="119083" y="1440433"/>
                </a:cubicBezTo>
                <a:cubicBezTo>
                  <a:pt x="145274" y="1377630"/>
                  <a:pt x="146438" y="1321884"/>
                  <a:pt x="153340" y="1269148"/>
                </a:cubicBezTo>
                <a:cubicBezTo>
                  <a:pt x="158467" y="1209690"/>
                  <a:pt x="129360" y="1251077"/>
                  <a:pt x="154855" y="1175439"/>
                </a:cubicBezTo>
                <a:cubicBezTo>
                  <a:pt x="145538" y="1168218"/>
                  <a:pt x="145408" y="1158868"/>
                  <a:pt x="150548" y="1142685"/>
                </a:cubicBezTo>
                <a:cubicBezTo>
                  <a:pt x="152321" y="1113850"/>
                  <a:pt x="128121" y="1118007"/>
                  <a:pt x="143630" y="1087778"/>
                </a:cubicBezTo>
                <a:cubicBezTo>
                  <a:pt x="139451" y="1064261"/>
                  <a:pt x="125971" y="1018012"/>
                  <a:pt x="125476" y="1001580"/>
                </a:cubicBezTo>
                <a:cubicBezTo>
                  <a:pt x="123958" y="976962"/>
                  <a:pt x="134851" y="962709"/>
                  <a:pt x="134526" y="940069"/>
                </a:cubicBezTo>
                <a:cubicBezTo>
                  <a:pt x="142751" y="909988"/>
                  <a:pt x="129284" y="905409"/>
                  <a:pt x="123523" y="865739"/>
                </a:cubicBezTo>
                <a:cubicBezTo>
                  <a:pt x="131549" y="848234"/>
                  <a:pt x="128173" y="835030"/>
                  <a:pt x="121164" y="822450"/>
                </a:cubicBezTo>
                <a:cubicBezTo>
                  <a:pt x="124077" y="783082"/>
                  <a:pt x="113811" y="748321"/>
                  <a:pt x="110389" y="704665"/>
                </a:cubicBezTo>
                <a:cubicBezTo>
                  <a:pt x="120144" y="656264"/>
                  <a:pt x="99869" y="633697"/>
                  <a:pt x="96299" y="587032"/>
                </a:cubicBezTo>
                <a:cubicBezTo>
                  <a:pt x="87861" y="539988"/>
                  <a:pt x="66571" y="452493"/>
                  <a:pt x="59759" y="422399"/>
                </a:cubicBezTo>
                <a:cubicBezTo>
                  <a:pt x="62865" y="416491"/>
                  <a:pt x="59682" y="404768"/>
                  <a:pt x="55429" y="406467"/>
                </a:cubicBezTo>
                <a:cubicBezTo>
                  <a:pt x="56742" y="400038"/>
                  <a:pt x="64884" y="384166"/>
                  <a:pt x="58062" y="383409"/>
                </a:cubicBezTo>
                <a:cubicBezTo>
                  <a:pt x="57210" y="351894"/>
                  <a:pt x="61145" y="320031"/>
                  <a:pt x="69487" y="290892"/>
                </a:cubicBezTo>
                <a:cubicBezTo>
                  <a:pt x="57686" y="231306"/>
                  <a:pt x="89539" y="260845"/>
                  <a:pt x="86198" y="217175"/>
                </a:cubicBezTo>
                <a:cubicBezTo>
                  <a:pt x="72715" y="183379"/>
                  <a:pt x="83646" y="168958"/>
                  <a:pt x="74643" y="129155"/>
                </a:cubicBezTo>
                <a:cubicBezTo>
                  <a:pt x="96697" y="112411"/>
                  <a:pt x="72236" y="90977"/>
                  <a:pt x="78417" y="74202"/>
                </a:cubicBezTo>
                <a:cubicBezTo>
                  <a:pt x="59029" y="57686"/>
                  <a:pt x="81827" y="29115"/>
                  <a:pt x="94183" y="4683"/>
                </a:cubicBezTo>
                <a:close/>
              </a:path>
            </a:pathLst>
          </a:custGeom>
        </p:spPr>
      </p:pic>
    </p:spTree>
    <p:extLst>
      <p:ext uri="{BB962C8B-B14F-4D97-AF65-F5344CB8AC3E}">
        <p14:creationId xmlns:p14="http://schemas.microsoft.com/office/powerpoint/2010/main" val="21427192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08373A3F-54E0-424E-A84D-352212210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4087641" y="1591732"/>
            <a:ext cx="3505200" cy="1240367"/>
          </a:xfrm>
        </p:spPr>
        <p:txBody>
          <a:bodyPr vert="horz" lIns="91440" tIns="45720" rIns="91440" bIns="45720" rtlCol="0">
            <a:normAutofit fontScale="90000"/>
          </a:bodyPr>
          <a:lstStyle/>
          <a:p>
            <a:r>
              <a:rPr lang="en-US" sz="3900" b="1" kern="1200" dirty="0">
                <a:solidFill>
                  <a:schemeClr val="bg1"/>
                </a:solidFill>
                <a:effectLst>
                  <a:outerShdw blurRad="38100" dist="38100" dir="2700000" algn="tl">
                    <a:srgbClr val="000000">
                      <a:alpha val="43137"/>
                    </a:srgbClr>
                  </a:outerShdw>
                </a:effectLst>
                <a:latin typeface="+mj-lt"/>
                <a:ea typeface="+mj-ea"/>
                <a:cs typeface="+mj-cs"/>
              </a:rPr>
              <a:t>THE VOICE OF THE MASTER - Part 1</a:t>
            </a:r>
            <a:br>
              <a:rPr lang="en-US" sz="3900" b="1" kern="1200" dirty="0">
                <a:solidFill>
                  <a:schemeClr val="bg1"/>
                </a:solidFill>
                <a:effectLst>
                  <a:outerShdw blurRad="38100" dist="38100" dir="2700000" algn="tl">
                    <a:srgbClr val="000000">
                      <a:alpha val="43137"/>
                    </a:srgbClr>
                  </a:outerShdw>
                </a:effectLst>
                <a:latin typeface="+mj-lt"/>
                <a:ea typeface="+mj-ea"/>
                <a:cs typeface="+mj-cs"/>
              </a:rPr>
            </a:br>
            <a:br>
              <a:rPr lang="en-US" sz="3900" kern="1200" dirty="0">
                <a:solidFill>
                  <a:schemeClr val="bg1"/>
                </a:solidFill>
                <a:latin typeface="+mj-lt"/>
                <a:ea typeface="+mj-ea"/>
                <a:cs typeface="+mj-cs"/>
              </a:rPr>
            </a:br>
            <a:endParaRPr lang="en-US" sz="3900" kern="1200" dirty="0">
              <a:solidFill>
                <a:schemeClr val="bg1"/>
              </a:solidFill>
              <a:latin typeface="+mj-lt"/>
              <a:ea typeface="+mj-ea"/>
              <a:cs typeface="+mj-cs"/>
            </a:endParaRPr>
          </a:p>
        </p:txBody>
      </p:sp>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4292069" y="2165372"/>
            <a:ext cx="3506264" cy="1671616"/>
          </a:xfrm>
        </p:spPr>
        <p:txBody>
          <a:bodyPr vert="horz" lIns="91440" tIns="45720" rIns="91440" bIns="45720" rtlCol="0">
            <a:noAutofit/>
          </a:bodyPr>
          <a:lstStyle/>
          <a:p>
            <a:r>
              <a:rPr lang="en-US" dirty="0">
                <a:solidFill>
                  <a:schemeClr val="bg1"/>
                </a:solidFill>
              </a:rPr>
              <a:t>Even though the Lord is</a:t>
            </a:r>
          </a:p>
          <a:p>
            <a:r>
              <a:rPr lang="en-US" dirty="0">
                <a:solidFill>
                  <a:schemeClr val="bg1"/>
                </a:solidFill>
              </a:rPr>
              <a:t> “slow to anger, abounding in love . . . forgiving wickedness, rebellion and sin” </a:t>
            </a:r>
          </a:p>
          <a:p>
            <a:r>
              <a:rPr lang="en-US" dirty="0">
                <a:solidFill>
                  <a:schemeClr val="bg1"/>
                </a:solidFill>
              </a:rPr>
              <a:t>	         </a:t>
            </a:r>
            <a:r>
              <a:rPr lang="en-US" i="1" dirty="0">
                <a:solidFill>
                  <a:schemeClr val="bg1"/>
                </a:solidFill>
              </a:rPr>
              <a:t>Exodus 34:6,7</a:t>
            </a:r>
          </a:p>
          <a:p>
            <a:pPr indent="-228600">
              <a:buFont typeface="Arial" panose="020B0604020202020204" pitchFamily="34" charset="0"/>
              <a:buChar char="•"/>
            </a:pPr>
            <a:endParaRPr lang="en-US" dirty="0">
              <a:solidFill>
                <a:schemeClr val="bg1"/>
              </a:solidFill>
            </a:endParaRPr>
          </a:p>
          <a:p>
            <a:r>
              <a:rPr lang="en-US" dirty="0">
                <a:solidFill>
                  <a:schemeClr val="bg1"/>
                </a:solidFill>
              </a:rPr>
              <a:t>He also does not leave the guilty unpunished 	          (Exodus 34:7)</a:t>
            </a:r>
            <a:endParaRPr lang="en-US" i="1" dirty="0">
              <a:solidFill>
                <a:schemeClr val="bg1"/>
              </a:solidFill>
              <a:highlight>
                <a:srgbClr val="FFFF00"/>
              </a:highlight>
            </a:endParaRPr>
          </a:p>
        </p:txBody>
      </p:sp>
      <p:grpSp>
        <p:nvGrpSpPr>
          <p:cNvPr id="69" name="Group 68">
            <a:extLst>
              <a:ext uri="{FF2B5EF4-FFF2-40B4-BE49-F238E27FC236}">
                <a16:creationId xmlns:a16="http://schemas.microsoft.com/office/drawing/2014/main" id="{B7BAEF06-AB74-442C-8C30-B88233FD8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grpSp>
          <p:nvGrpSpPr>
            <p:cNvPr id="55" name="Group 54">
              <a:extLst>
                <a:ext uri="{FF2B5EF4-FFF2-40B4-BE49-F238E27FC236}">
                  <a16:creationId xmlns:a16="http://schemas.microsoft.com/office/drawing/2014/main" id="{BDFD9AA5-A6A4-499F-BB09-5CD7F8145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59" name="Freeform: Shape 58">
                <a:extLst>
                  <a:ext uri="{FF2B5EF4-FFF2-40B4-BE49-F238E27FC236}">
                    <a16:creationId xmlns:a16="http://schemas.microsoft.com/office/drawing/2014/main" id="{5F499571-4EEA-4442-B71C-2972335B3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9FFC7284-7A71-4F33-AB06-E0D1EB1CA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57" name="Freeform: Shape 56">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4" name="Picture 13">
            <a:extLst>
              <a:ext uri="{FF2B5EF4-FFF2-40B4-BE49-F238E27FC236}">
                <a16:creationId xmlns:a16="http://schemas.microsoft.com/office/drawing/2014/main" id="{895A1070-AEF1-DDB6-19E5-1AF0ECF93C59}"/>
              </a:ext>
            </a:extLst>
          </p:cNvPr>
          <p:cNvPicPr>
            <a:picLocks noChangeAspect="1"/>
          </p:cNvPicPr>
          <p:nvPr/>
        </p:nvPicPr>
        <p:blipFill>
          <a:blip r:embed="rId4">
            <a:extLst>
              <a:ext uri="{28A0092B-C50C-407E-A947-70E740481C1C}">
                <a14:useLocalDpi xmlns:a14="http://schemas.microsoft.com/office/drawing/2010/main" val="0"/>
              </a:ext>
            </a:extLst>
          </a:blip>
          <a:srcRect t="33267" r="-1" b="25254"/>
          <a:stretch/>
        </p:blipFill>
        <p:spPr>
          <a:xfrm>
            <a:off x="413544" y="2598004"/>
            <a:ext cx="2598738" cy="1661993"/>
          </a:xfrm>
          <a:prstGeom prst="rect">
            <a:avLst/>
          </a:prstGeom>
        </p:spPr>
      </p:pic>
      <p:grpSp>
        <p:nvGrpSpPr>
          <p:cNvPr id="62" name="Group 61">
            <a:extLst>
              <a:ext uri="{FF2B5EF4-FFF2-40B4-BE49-F238E27FC236}">
                <a16:creationId xmlns:a16="http://schemas.microsoft.com/office/drawing/2014/main" id="{C9829185-6353-4E3C-B082-AA7F519391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grpSp>
          <p:nvGrpSpPr>
            <p:cNvPr id="63" name="Group 62">
              <a:extLst>
                <a:ext uri="{FF2B5EF4-FFF2-40B4-BE49-F238E27FC236}">
                  <a16:creationId xmlns:a16="http://schemas.microsoft.com/office/drawing/2014/main" id="{BB7BB359-8B77-484C-B9CD-6376139A3A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67" name="Freeform: Shape 66">
                <a:extLst>
                  <a:ext uri="{FF2B5EF4-FFF2-40B4-BE49-F238E27FC236}">
                    <a16:creationId xmlns:a16="http://schemas.microsoft.com/office/drawing/2014/main" id="{AA96BE9D-5B3B-4CA9-8895-33FAA3804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7840E2BF-E954-4173-BF70-2DAE9E19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3F125B5A-DFAC-4B6D-B14F-287F8C436A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65" name="Freeform: Shape 64">
                <a:extLst>
                  <a:ext uri="{FF2B5EF4-FFF2-40B4-BE49-F238E27FC236}">
                    <a16:creationId xmlns:a16="http://schemas.microsoft.com/office/drawing/2014/main" id="{6AF4804F-69E5-479A-9F45-C0E463171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Freeform: Shape 65">
                <a:extLst>
                  <a:ext uri="{FF2B5EF4-FFF2-40B4-BE49-F238E27FC236}">
                    <a16:creationId xmlns:a16="http://schemas.microsoft.com/office/drawing/2014/main" id="{3CA5C733-38F9-4D36-A78D-0AB08CCBB5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5" name="Picture 4">
            <a:extLst>
              <a:ext uri="{FF2B5EF4-FFF2-40B4-BE49-F238E27FC236}">
                <a16:creationId xmlns:a16="http://schemas.microsoft.com/office/drawing/2014/main" id="{D8C58A86-9BAC-7DDD-F051-ACEBC72790FF}"/>
              </a:ext>
            </a:extLst>
          </p:cNvPr>
          <p:cNvPicPr>
            <a:picLocks noChangeAspect="1"/>
          </p:cNvPicPr>
          <p:nvPr/>
        </p:nvPicPr>
        <p:blipFill>
          <a:blip r:embed="rId5">
            <a:extLst>
              <a:ext uri="{28A0092B-C50C-407E-A947-70E740481C1C}">
                <a14:useLocalDpi xmlns:a14="http://schemas.microsoft.com/office/drawing/2010/main" val="0"/>
              </a:ext>
            </a:extLst>
          </a:blip>
          <a:srcRect t="11492" b="12235"/>
          <a:stretch/>
        </p:blipFill>
        <p:spPr>
          <a:xfrm>
            <a:off x="9201944" y="2069899"/>
            <a:ext cx="2619375" cy="2718198"/>
          </a:xfrm>
          <a:prstGeom prst="rect">
            <a:avLst/>
          </a:prstGeom>
        </p:spPr>
      </p:pic>
    </p:spTree>
    <p:extLst>
      <p:ext uri="{BB962C8B-B14F-4D97-AF65-F5344CB8AC3E}">
        <p14:creationId xmlns:p14="http://schemas.microsoft.com/office/powerpoint/2010/main" val="8427734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par>
                                <p:cTn id="17" presetID="10" presetClass="entr" presetSubtype="0" fill="hold" grpId="0" nodeType="withEffect">
                                  <p:stCondLst>
                                    <p:cond delay="1500"/>
                                  </p:stCondLst>
                                  <p:iterate>
                                    <p:tmPct val="10000"/>
                                  </p:iterate>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5816">
              <a:srgbClr val="8ABFD7"/>
            </a:gs>
            <a:gs pos="5970">
              <a:schemeClr val="accent2"/>
            </a:gs>
            <a:gs pos="99000">
              <a:schemeClr val="accent2">
                <a:lumMod val="60000"/>
                <a:lumOff val="40000"/>
                <a:alpha val="97000"/>
              </a:schemeClr>
            </a:gs>
            <a:gs pos="74000">
              <a:schemeClr val="accent1">
                <a:lumMod val="45000"/>
                <a:lumOff val="55000"/>
              </a:schemeClr>
            </a:gs>
            <a:gs pos="83000">
              <a:schemeClr val="accent1">
                <a:lumMod val="45000"/>
                <a:lumOff val="55000"/>
              </a:schemeClr>
            </a:gs>
            <a:gs pos="13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6440441" y="1257409"/>
            <a:ext cx="4984813" cy="2814636"/>
          </a:xfrm>
          <a:noFill/>
        </p:spPr>
        <p:txBody>
          <a:bodyPr vert="horz" lIns="91440" tIns="45720" rIns="91440" bIns="45720" rtlCol="0">
            <a:normAutofit fontScale="90000"/>
          </a:bodyPr>
          <a:lstStyle/>
          <a:p>
            <a:pPr algn="l"/>
            <a:r>
              <a:rPr lang="en-US" sz="3600" b="1" dirty="0">
                <a:effectLst>
                  <a:outerShdw blurRad="38100" dist="38100" dir="2700000" algn="tl">
                    <a:srgbClr val="000000">
                      <a:alpha val="43137"/>
                    </a:srgbClr>
                  </a:outerShdw>
                </a:effectLst>
              </a:rPr>
              <a:t>II. BECAUSE HE SETS COMMANDING DIRECTIONS</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(Exodus 34:10-17)</a:t>
            </a:r>
            <a:br>
              <a:rPr lang="en-US" sz="3600" b="1" kern="1200" dirty="0">
                <a:effectLst>
                  <a:outerShdw blurRad="38100" dist="38100" dir="2700000" algn="tl">
                    <a:srgbClr val="000000">
                      <a:alpha val="43137"/>
                    </a:srgbClr>
                  </a:outerShdw>
                </a:effectLst>
                <a:latin typeface="+mj-lt"/>
                <a:ea typeface="+mj-ea"/>
                <a:cs typeface="+mj-cs"/>
              </a:rPr>
            </a:br>
            <a:br>
              <a:rPr lang="en-US" sz="3600" kern="1200" dirty="0">
                <a:latin typeface="+mj-lt"/>
                <a:ea typeface="+mj-ea"/>
                <a:cs typeface="+mj-cs"/>
              </a:rPr>
            </a:br>
            <a:endParaRPr lang="en-US" sz="3600" kern="1200" dirty="0">
              <a:latin typeface="+mj-lt"/>
              <a:ea typeface="+mj-ea"/>
              <a:cs typeface="+mj-cs"/>
            </a:endParaRPr>
          </a:p>
        </p:txBody>
      </p:sp>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6367461" y="4072045"/>
            <a:ext cx="5447772" cy="2057289"/>
          </a:xfrm>
          <a:noFill/>
        </p:spPr>
        <p:txBody>
          <a:bodyPr vert="horz" lIns="91440" tIns="45720" rIns="91440" bIns="45720" rtlCol="0">
            <a:normAutofit/>
          </a:bodyPr>
          <a:lstStyle/>
          <a:p>
            <a:pPr algn="l"/>
            <a:r>
              <a:rPr lang="en-US" sz="3600" i="1" dirty="0"/>
              <a:t>“I am making a covenant with you.”</a:t>
            </a:r>
          </a:p>
          <a:p>
            <a:pPr algn="l"/>
            <a:r>
              <a:rPr lang="en-US" sz="3600" i="1" dirty="0"/>
              <a:t>		        Exodus 34:10</a:t>
            </a:r>
          </a:p>
        </p:txBody>
      </p:sp>
      <p:pic>
        <p:nvPicPr>
          <p:cNvPr id="6" name="Picture 5">
            <a:extLst>
              <a:ext uri="{FF2B5EF4-FFF2-40B4-BE49-F238E27FC236}">
                <a16:creationId xmlns:a16="http://schemas.microsoft.com/office/drawing/2014/main" id="{5246ABF3-A3C9-D8E3-00AF-AFE96D4EE6E4}"/>
              </a:ext>
            </a:extLst>
          </p:cNvPr>
          <p:cNvPicPr>
            <a:picLocks noChangeAspect="1"/>
          </p:cNvPicPr>
          <p:nvPr/>
        </p:nvPicPr>
        <p:blipFill>
          <a:blip r:embed="rId3">
            <a:extLst>
              <a:ext uri="{28A0092B-C50C-407E-A947-70E740481C1C}">
                <a14:useLocalDpi xmlns:a14="http://schemas.microsoft.com/office/drawing/2010/main" val="0"/>
              </a:ext>
            </a:extLst>
          </a:blip>
          <a:srcRect r="2" b="8075"/>
          <a:stretch/>
        </p:blipFill>
        <p:spPr>
          <a:xfrm>
            <a:off x="1" y="10"/>
            <a:ext cx="6005512" cy="6857990"/>
          </a:xfrm>
          <a:prstGeom prst="rect">
            <a:avLst/>
          </a:prstGeom>
        </p:spPr>
      </p:pic>
    </p:spTree>
    <p:extLst>
      <p:ext uri="{BB962C8B-B14F-4D97-AF65-F5344CB8AC3E}">
        <p14:creationId xmlns:p14="http://schemas.microsoft.com/office/powerpoint/2010/main" val="41202310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08373A3F-54E0-424E-A84D-352212210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4087641" y="1591732"/>
            <a:ext cx="3505200" cy="1240367"/>
          </a:xfrm>
        </p:spPr>
        <p:txBody>
          <a:bodyPr vert="horz" lIns="91440" tIns="45720" rIns="91440" bIns="45720" rtlCol="0">
            <a:normAutofit fontScale="90000"/>
          </a:bodyPr>
          <a:lstStyle/>
          <a:p>
            <a:r>
              <a:rPr lang="en-US" sz="3900" b="1" kern="1200" dirty="0">
                <a:solidFill>
                  <a:schemeClr val="bg1"/>
                </a:solidFill>
                <a:effectLst>
                  <a:outerShdw blurRad="38100" dist="38100" dir="2700000" algn="tl">
                    <a:srgbClr val="000000">
                      <a:alpha val="43137"/>
                    </a:srgbClr>
                  </a:outerShdw>
                </a:effectLst>
                <a:latin typeface="+mj-lt"/>
                <a:ea typeface="+mj-ea"/>
                <a:cs typeface="+mj-cs"/>
              </a:rPr>
              <a:t>THE VOICE OF THE MASTER - Part 1</a:t>
            </a:r>
            <a:br>
              <a:rPr lang="en-US" sz="3900" b="1" kern="1200" dirty="0">
                <a:solidFill>
                  <a:schemeClr val="bg1"/>
                </a:solidFill>
                <a:effectLst>
                  <a:outerShdw blurRad="38100" dist="38100" dir="2700000" algn="tl">
                    <a:srgbClr val="000000">
                      <a:alpha val="43137"/>
                    </a:srgbClr>
                  </a:outerShdw>
                </a:effectLst>
                <a:latin typeface="+mj-lt"/>
                <a:ea typeface="+mj-ea"/>
                <a:cs typeface="+mj-cs"/>
              </a:rPr>
            </a:br>
            <a:br>
              <a:rPr lang="en-US" sz="3900" kern="1200" dirty="0">
                <a:solidFill>
                  <a:schemeClr val="bg1"/>
                </a:solidFill>
                <a:latin typeface="+mj-lt"/>
                <a:ea typeface="+mj-ea"/>
                <a:cs typeface="+mj-cs"/>
              </a:rPr>
            </a:br>
            <a:endParaRPr lang="en-US" sz="3900" kern="1200" dirty="0">
              <a:solidFill>
                <a:schemeClr val="bg1"/>
              </a:solidFill>
              <a:latin typeface="+mj-lt"/>
              <a:ea typeface="+mj-ea"/>
              <a:cs typeface="+mj-cs"/>
            </a:endParaRPr>
          </a:p>
        </p:txBody>
      </p:sp>
      <p:sp>
        <p:nvSpPr>
          <p:cNvPr id="3" name="Subtitle 2">
            <a:extLst>
              <a:ext uri="{FF2B5EF4-FFF2-40B4-BE49-F238E27FC236}">
                <a16:creationId xmlns:a16="http://schemas.microsoft.com/office/drawing/2014/main" id="{E02D9D39-E8E8-443F-94A6-A0A7D69F2265}"/>
              </a:ext>
            </a:extLst>
          </p:cNvPr>
          <p:cNvSpPr>
            <a:spLocks noGrp="1"/>
          </p:cNvSpPr>
          <p:nvPr>
            <p:ph type="subTitle" idx="1"/>
          </p:nvPr>
        </p:nvSpPr>
        <p:spPr>
          <a:xfrm>
            <a:off x="4292069" y="2165372"/>
            <a:ext cx="3506264" cy="3581712"/>
          </a:xfrm>
        </p:spPr>
        <p:txBody>
          <a:bodyPr vert="horz" lIns="91440" tIns="45720" rIns="91440" bIns="45720" rtlCol="0">
            <a:noAutofit/>
          </a:bodyPr>
          <a:lstStyle/>
          <a:p>
            <a:r>
              <a:rPr lang="en-US" sz="3600" dirty="0">
                <a:solidFill>
                  <a:schemeClr val="bg1"/>
                </a:solidFill>
              </a:rPr>
              <a:t>THE IDOLS HAD TO GO. </a:t>
            </a:r>
          </a:p>
          <a:p>
            <a:r>
              <a:rPr lang="en-US" sz="3600" dirty="0">
                <a:solidFill>
                  <a:schemeClr val="bg1"/>
                </a:solidFill>
              </a:rPr>
              <a:t>THE TREATIES HAD TO BE NULLIFIED.</a:t>
            </a:r>
          </a:p>
          <a:p>
            <a:r>
              <a:rPr lang="en-US" sz="3600" dirty="0">
                <a:solidFill>
                  <a:schemeClr val="bg1"/>
                </a:solidFill>
              </a:rPr>
              <a:t>THE MIXED MARRIAGES HAD TO END.</a:t>
            </a:r>
            <a:endParaRPr lang="en-US" sz="3600" i="1" dirty="0">
              <a:solidFill>
                <a:schemeClr val="bg1"/>
              </a:solidFill>
              <a:highlight>
                <a:srgbClr val="FFFF00"/>
              </a:highlight>
            </a:endParaRPr>
          </a:p>
        </p:txBody>
      </p:sp>
      <p:grpSp>
        <p:nvGrpSpPr>
          <p:cNvPr id="69" name="Group 68">
            <a:extLst>
              <a:ext uri="{FF2B5EF4-FFF2-40B4-BE49-F238E27FC236}">
                <a16:creationId xmlns:a16="http://schemas.microsoft.com/office/drawing/2014/main" id="{B7BAEF06-AB74-442C-8C30-B88233FD8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grpSp>
          <p:nvGrpSpPr>
            <p:cNvPr id="55" name="Group 54">
              <a:extLst>
                <a:ext uri="{FF2B5EF4-FFF2-40B4-BE49-F238E27FC236}">
                  <a16:creationId xmlns:a16="http://schemas.microsoft.com/office/drawing/2014/main" id="{BDFD9AA5-A6A4-499F-BB09-5CD7F8145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59" name="Freeform: Shape 58">
                <a:extLst>
                  <a:ext uri="{FF2B5EF4-FFF2-40B4-BE49-F238E27FC236}">
                    <a16:creationId xmlns:a16="http://schemas.microsoft.com/office/drawing/2014/main" id="{5F499571-4EEA-4442-B71C-2972335B3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9FFC7284-7A71-4F33-AB06-E0D1EB1CA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57" name="Freeform: Shape 56">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4" name="Picture 13">
            <a:extLst>
              <a:ext uri="{FF2B5EF4-FFF2-40B4-BE49-F238E27FC236}">
                <a16:creationId xmlns:a16="http://schemas.microsoft.com/office/drawing/2014/main" id="{895A1070-AEF1-DDB6-19E5-1AF0ECF93C59}"/>
              </a:ext>
            </a:extLst>
          </p:cNvPr>
          <p:cNvPicPr>
            <a:picLocks noChangeAspect="1"/>
          </p:cNvPicPr>
          <p:nvPr/>
        </p:nvPicPr>
        <p:blipFill>
          <a:blip r:embed="rId4">
            <a:extLst>
              <a:ext uri="{28A0092B-C50C-407E-A947-70E740481C1C}">
                <a14:useLocalDpi xmlns:a14="http://schemas.microsoft.com/office/drawing/2010/main" val="0"/>
              </a:ext>
            </a:extLst>
          </a:blip>
          <a:srcRect t="33267" r="-1" b="25254"/>
          <a:stretch/>
        </p:blipFill>
        <p:spPr>
          <a:xfrm>
            <a:off x="413544" y="2598004"/>
            <a:ext cx="2598738" cy="1661993"/>
          </a:xfrm>
          <a:prstGeom prst="rect">
            <a:avLst/>
          </a:prstGeom>
        </p:spPr>
      </p:pic>
      <p:grpSp>
        <p:nvGrpSpPr>
          <p:cNvPr id="62" name="Group 61">
            <a:extLst>
              <a:ext uri="{FF2B5EF4-FFF2-40B4-BE49-F238E27FC236}">
                <a16:creationId xmlns:a16="http://schemas.microsoft.com/office/drawing/2014/main" id="{C9829185-6353-4E3C-B082-AA7F519391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grpSp>
          <p:nvGrpSpPr>
            <p:cNvPr id="63" name="Group 62">
              <a:extLst>
                <a:ext uri="{FF2B5EF4-FFF2-40B4-BE49-F238E27FC236}">
                  <a16:creationId xmlns:a16="http://schemas.microsoft.com/office/drawing/2014/main" id="{BB7BB359-8B77-484C-B9CD-6376139A3A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67" name="Freeform: Shape 66">
                <a:extLst>
                  <a:ext uri="{FF2B5EF4-FFF2-40B4-BE49-F238E27FC236}">
                    <a16:creationId xmlns:a16="http://schemas.microsoft.com/office/drawing/2014/main" id="{AA96BE9D-5B3B-4CA9-8895-33FAA3804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7840E2BF-E954-4173-BF70-2DAE9E19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3F125B5A-DFAC-4B6D-B14F-287F8C436A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65" name="Freeform: Shape 64">
                <a:extLst>
                  <a:ext uri="{FF2B5EF4-FFF2-40B4-BE49-F238E27FC236}">
                    <a16:creationId xmlns:a16="http://schemas.microsoft.com/office/drawing/2014/main" id="{6AF4804F-69E5-479A-9F45-C0E463171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Freeform: Shape 65">
                <a:extLst>
                  <a:ext uri="{FF2B5EF4-FFF2-40B4-BE49-F238E27FC236}">
                    <a16:creationId xmlns:a16="http://schemas.microsoft.com/office/drawing/2014/main" id="{3CA5C733-38F9-4D36-A78D-0AB08CCBB5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5" name="Picture 4">
            <a:extLst>
              <a:ext uri="{FF2B5EF4-FFF2-40B4-BE49-F238E27FC236}">
                <a16:creationId xmlns:a16="http://schemas.microsoft.com/office/drawing/2014/main" id="{D8C58A86-9BAC-7DDD-F051-ACEBC72790FF}"/>
              </a:ext>
            </a:extLst>
          </p:cNvPr>
          <p:cNvPicPr>
            <a:picLocks noChangeAspect="1"/>
          </p:cNvPicPr>
          <p:nvPr/>
        </p:nvPicPr>
        <p:blipFill>
          <a:blip r:embed="rId5">
            <a:extLst>
              <a:ext uri="{28A0092B-C50C-407E-A947-70E740481C1C}">
                <a14:useLocalDpi xmlns:a14="http://schemas.microsoft.com/office/drawing/2010/main" val="0"/>
              </a:ext>
            </a:extLst>
          </a:blip>
          <a:srcRect t="11492" b="12235"/>
          <a:stretch/>
        </p:blipFill>
        <p:spPr>
          <a:xfrm>
            <a:off x="9201944" y="2069899"/>
            <a:ext cx="2619375" cy="2718198"/>
          </a:xfrm>
          <a:prstGeom prst="rect">
            <a:avLst/>
          </a:prstGeom>
        </p:spPr>
      </p:pic>
    </p:spTree>
    <p:extLst>
      <p:ext uri="{BB962C8B-B14F-4D97-AF65-F5344CB8AC3E}">
        <p14:creationId xmlns:p14="http://schemas.microsoft.com/office/powerpoint/2010/main" val="10969351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5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5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A49E55-8CD0-660F-4D40-184E5F86A2C7}"/>
              </a:ext>
            </a:extLst>
          </p:cNvPr>
          <p:cNvSpPr>
            <a:spLocks noGrp="1"/>
          </p:cNvSpPr>
          <p:nvPr>
            <p:ph type="ctrTitle"/>
          </p:nvPr>
        </p:nvSpPr>
        <p:spPr>
          <a:xfrm>
            <a:off x="525381" y="195264"/>
            <a:ext cx="10979294" cy="2142873"/>
          </a:xfrm>
          <a:noFill/>
        </p:spPr>
        <p:txBody>
          <a:bodyPr vert="horz" lIns="91440" tIns="45720" rIns="91440" bIns="45720" rtlCol="0">
            <a:normAutofit/>
          </a:bodyPr>
          <a:lstStyle/>
          <a:p>
            <a:pPr algn="l"/>
            <a:r>
              <a:rPr lang="en-US" sz="3600" b="1" dirty="0">
                <a:effectLst>
                  <a:outerShdw blurRad="38100" dist="38100" dir="2700000" algn="tl">
                    <a:srgbClr val="000000">
                      <a:alpha val="43137"/>
                    </a:srgbClr>
                  </a:outerShdw>
                </a:effectLst>
              </a:rPr>
              <a:t>III. BECAUSE HE SETS REDEEMING CELEBRATIONS</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(Exodus 34:18-24)</a:t>
            </a:r>
            <a:br>
              <a:rPr lang="en-US" sz="3600" b="1" kern="1200" dirty="0">
                <a:effectLst>
                  <a:outerShdw blurRad="38100" dist="38100" dir="2700000" algn="tl">
                    <a:srgbClr val="000000">
                      <a:alpha val="43137"/>
                    </a:srgbClr>
                  </a:outerShdw>
                </a:effectLst>
                <a:latin typeface="+mj-lt"/>
                <a:ea typeface="+mj-ea"/>
                <a:cs typeface="+mj-cs"/>
              </a:rPr>
            </a:br>
            <a:br>
              <a:rPr lang="en-US" sz="3600" kern="1200" dirty="0">
                <a:latin typeface="+mj-lt"/>
                <a:ea typeface="+mj-ea"/>
                <a:cs typeface="+mj-cs"/>
              </a:rPr>
            </a:br>
            <a:endParaRPr lang="en-US" sz="3600" kern="1200" dirty="0">
              <a:latin typeface="+mj-lt"/>
              <a:ea typeface="+mj-ea"/>
              <a:cs typeface="+mj-cs"/>
            </a:endParaRPr>
          </a:p>
        </p:txBody>
      </p:sp>
      <p:graphicFrame>
        <p:nvGraphicFramePr>
          <p:cNvPr id="10" name="Table 9">
            <a:extLst>
              <a:ext uri="{FF2B5EF4-FFF2-40B4-BE49-F238E27FC236}">
                <a16:creationId xmlns:a16="http://schemas.microsoft.com/office/drawing/2014/main" id="{D58A1AF8-C8A1-8134-01D6-951107AC1F97}"/>
              </a:ext>
            </a:extLst>
          </p:cNvPr>
          <p:cNvGraphicFramePr>
            <a:graphicFrameLocks noGrp="1"/>
          </p:cNvGraphicFramePr>
          <p:nvPr>
            <p:extLst>
              <p:ext uri="{D42A27DB-BD31-4B8C-83A1-F6EECF244321}">
                <p14:modId xmlns:p14="http://schemas.microsoft.com/office/powerpoint/2010/main" val="2973524454"/>
              </p:ext>
            </p:extLst>
          </p:nvPr>
        </p:nvGraphicFramePr>
        <p:xfrm>
          <a:off x="389466" y="1994122"/>
          <a:ext cx="8945034" cy="3810059"/>
        </p:xfrm>
        <a:graphic>
          <a:graphicData uri="http://schemas.openxmlformats.org/drawingml/2006/table">
            <a:tbl>
              <a:tblPr firstRow="1" bandRow="1">
                <a:tableStyleId>{5C22544A-7EE6-4342-B048-85BDC9FD1C3A}</a:tableStyleId>
              </a:tblPr>
              <a:tblGrid>
                <a:gridCol w="2981678">
                  <a:extLst>
                    <a:ext uri="{9D8B030D-6E8A-4147-A177-3AD203B41FA5}">
                      <a16:colId xmlns:a16="http://schemas.microsoft.com/office/drawing/2014/main" val="2325124267"/>
                    </a:ext>
                  </a:extLst>
                </a:gridCol>
                <a:gridCol w="2981678">
                  <a:extLst>
                    <a:ext uri="{9D8B030D-6E8A-4147-A177-3AD203B41FA5}">
                      <a16:colId xmlns:a16="http://schemas.microsoft.com/office/drawing/2014/main" val="3151987760"/>
                    </a:ext>
                  </a:extLst>
                </a:gridCol>
                <a:gridCol w="2981678">
                  <a:extLst>
                    <a:ext uri="{9D8B030D-6E8A-4147-A177-3AD203B41FA5}">
                      <a16:colId xmlns:a16="http://schemas.microsoft.com/office/drawing/2014/main" val="895358034"/>
                    </a:ext>
                  </a:extLst>
                </a:gridCol>
              </a:tblGrid>
              <a:tr h="415276">
                <a:tc>
                  <a:txBody>
                    <a:bodyPr/>
                    <a:lstStyle/>
                    <a:p>
                      <a:r>
                        <a:rPr lang="en-US" dirty="0"/>
                        <a:t>Celebration/Feast</a:t>
                      </a:r>
                      <a:endParaRPr lang="en-CA" dirty="0"/>
                    </a:p>
                  </a:txBody>
                  <a:tcPr/>
                </a:tc>
                <a:tc>
                  <a:txBody>
                    <a:bodyPr/>
                    <a:lstStyle/>
                    <a:p>
                      <a:r>
                        <a:rPr lang="en-US" dirty="0"/>
                        <a:t>Biblical Text</a:t>
                      </a:r>
                      <a:endParaRPr lang="en-CA" dirty="0"/>
                    </a:p>
                  </a:txBody>
                  <a:tcPr/>
                </a:tc>
                <a:tc>
                  <a:txBody>
                    <a:bodyPr/>
                    <a:lstStyle/>
                    <a:p>
                      <a:r>
                        <a:rPr lang="en-US" dirty="0"/>
                        <a:t>Time of Year</a:t>
                      </a:r>
                      <a:endParaRPr lang="en-CA" dirty="0"/>
                    </a:p>
                  </a:txBody>
                  <a:tcPr/>
                </a:tc>
                <a:extLst>
                  <a:ext uri="{0D108BD9-81ED-4DB2-BD59-A6C34878D82A}">
                    <a16:rowId xmlns:a16="http://schemas.microsoft.com/office/drawing/2014/main" val="321902906"/>
                  </a:ext>
                </a:extLst>
              </a:tr>
              <a:tr h="498777">
                <a:tc>
                  <a:txBody>
                    <a:bodyPr/>
                    <a:lstStyle/>
                    <a:p>
                      <a:r>
                        <a:rPr lang="en-US" dirty="0"/>
                        <a:t>Sabbath</a:t>
                      </a:r>
                      <a:endParaRPr lang="en-CA" dirty="0"/>
                    </a:p>
                  </a:txBody>
                  <a:tcPr/>
                </a:tc>
                <a:tc>
                  <a:txBody>
                    <a:bodyPr/>
                    <a:lstStyle/>
                    <a:p>
                      <a:r>
                        <a:rPr lang="en-US" dirty="0"/>
                        <a:t>Exodus 20:8-11</a:t>
                      </a:r>
                      <a:endParaRPr lang="en-CA" dirty="0"/>
                    </a:p>
                  </a:txBody>
                  <a:tcPr/>
                </a:tc>
                <a:tc>
                  <a:txBody>
                    <a:bodyPr/>
                    <a:lstStyle/>
                    <a:p>
                      <a:r>
                        <a:rPr lang="en-US" dirty="0"/>
                        <a:t>Every 7</a:t>
                      </a:r>
                      <a:r>
                        <a:rPr lang="en-US" baseline="30000" dirty="0"/>
                        <a:t>th</a:t>
                      </a:r>
                      <a:r>
                        <a:rPr lang="en-US" dirty="0"/>
                        <a:t> Day</a:t>
                      </a:r>
                      <a:endParaRPr lang="en-CA" dirty="0"/>
                    </a:p>
                  </a:txBody>
                  <a:tcPr/>
                </a:tc>
                <a:extLst>
                  <a:ext uri="{0D108BD9-81ED-4DB2-BD59-A6C34878D82A}">
                    <a16:rowId xmlns:a16="http://schemas.microsoft.com/office/drawing/2014/main" val="2003308878"/>
                  </a:ext>
                </a:extLst>
              </a:tr>
              <a:tr h="473560">
                <a:tc>
                  <a:txBody>
                    <a:bodyPr/>
                    <a:lstStyle/>
                    <a:p>
                      <a:r>
                        <a:rPr lang="en-US" dirty="0"/>
                        <a:t>Sabbath Year</a:t>
                      </a:r>
                      <a:endParaRPr lang="en-CA" dirty="0"/>
                    </a:p>
                  </a:txBody>
                  <a:tcPr/>
                </a:tc>
                <a:tc>
                  <a:txBody>
                    <a:bodyPr/>
                    <a:lstStyle/>
                    <a:p>
                      <a:r>
                        <a:rPr lang="en-US" dirty="0"/>
                        <a:t>Exodus 23:10-11</a:t>
                      </a:r>
                      <a:endParaRPr lang="en-CA" dirty="0"/>
                    </a:p>
                  </a:txBody>
                  <a:tcPr/>
                </a:tc>
                <a:tc>
                  <a:txBody>
                    <a:bodyPr/>
                    <a:lstStyle/>
                    <a:p>
                      <a:r>
                        <a:rPr lang="en-US" dirty="0"/>
                        <a:t>Every 7</a:t>
                      </a:r>
                      <a:r>
                        <a:rPr lang="en-US" baseline="30000" dirty="0"/>
                        <a:t>th</a:t>
                      </a:r>
                      <a:r>
                        <a:rPr lang="en-US" dirty="0"/>
                        <a:t> Year</a:t>
                      </a:r>
                      <a:endParaRPr lang="en-CA" dirty="0"/>
                    </a:p>
                  </a:txBody>
                  <a:tcPr/>
                </a:tc>
                <a:extLst>
                  <a:ext uri="{0D108BD9-81ED-4DB2-BD59-A6C34878D82A}">
                    <a16:rowId xmlns:a16="http://schemas.microsoft.com/office/drawing/2014/main" val="3875477205"/>
                  </a:ext>
                </a:extLst>
              </a:tr>
              <a:tr h="469008">
                <a:tc>
                  <a:txBody>
                    <a:bodyPr/>
                    <a:lstStyle/>
                    <a:p>
                      <a:r>
                        <a:rPr lang="en-US" dirty="0"/>
                        <a:t>Year of Jubilee</a:t>
                      </a:r>
                      <a:endParaRPr lang="en-CA" dirty="0"/>
                    </a:p>
                  </a:txBody>
                  <a:tcPr/>
                </a:tc>
                <a:tc>
                  <a:txBody>
                    <a:bodyPr/>
                    <a:lstStyle/>
                    <a:p>
                      <a:r>
                        <a:rPr lang="en-US" dirty="0"/>
                        <a:t>Leviticus 25:8-55</a:t>
                      </a:r>
                      <a:endParaRPr lang="en-CA" dirty="0"/>
                    </a:p>
                  </a:txBody>
                  <a:tcPr/>
                </a:tc>
                <a:tc>
                  <a:txBody>
                    <a:bodyPr/>
                    <a:lstStyle/>
                    <a:p>
                      <a:r>
                        <a:rPr lang="en-US" dirty="0"/>
                        <a:t>Every 50</a:t>
                      </a:r>
                      <a:r>
                        <a:rPr lang="en-US" baseline="30000" dirty="0"/>
                        <a:t>th</a:t>
                      </a:r>
                      <a:r>
                        <a:rPr lang="en-US" dirty="0"/>
                        <a:t> Year</a:t>
                      </a:r>
                      <a:endParaRPr lang="en-CA" dirty="0"/>
                    </a:p>
                  </a:txBody>
                  <a:tcPr/>
                </a:tc>
                <a:extLst>
                  <a:ext uri="{0D108BD9-81ED-4DB2-BD59-A6C34878D82A}">
                    <a16:rowId xmlns:a16="http://schemas.microsoft.com/office/drawing/2014/main" val="953559845"/>
                  </a:ext>
                </a:extLst>
              </a:tr>
              <a:tr h="450793">
                <a:tc>
                  <a:txBody>
                    <a:bodyPr/>
                    <a:lstStyle/>
                    <a:p>
                      <a:r>
                        <a:rPr lang="en-US" dirty="0"/>
                        <a:t>Passover</a:t>
                      </a:r>
                      <a:endParaRPr lang="en-CA" dirty="0"/>
                    </a:p>
                  </a:txBody>
                  <a:tcPr/>
                </a:tc>
                <a:tc>
                  <a:txBody>
                    <a:bodyPr/>
                    <a:lstStyle/>
                    <a:p>
                      <a:r>
                        <a:rPr lang="en-US" dirty="0"/>
                        <a:t>Exodus 12:1-14</a:t>
                      </a:r>
                      <a:endParaRPr lang="en-CA" dirty="0"/>
                    </a:p>
                  </a:txBody>
                  <a:tcPr/>
                </a:tc>
                <a:tc>
                  <a:txBody>
                    <a:bodyPr/>
                    <a:lstStyle/>
                    <a:p>
                      <a:r>
                        <a:rPr lang="en-US" dirty="0"/>
                        <a:t>Every 1</a:t>
                      </a:r>
                      <a:r>
                        <a:rPr lang="en-US" baseline="30000" dirty="0"/>
                        <a:t>st</a:t>
                      </a:r>
                      <a:r>
                        <a:rPr lang="en-US" dirty="0"/>
                        <a:t> Month (Abid) 15-21</a:t>
                      </a:r>
                      <a:endParaRPr lang="en-CA" dirty="0"/>
                    </a:p>
                  </a:txBody>
                  <a:tcPr/>
                </a:tc>
                <a:extLst>
                  <a:ext uri="{0D108BD9-81ED-4DB2-BD59-A6C34878D82A}">
                    <a16:rowId xmlns:a16="http://schemas.microsoft.com/office/drawing/2014/main" val="2478400609"/>
                  </a:ext>
                </a:extLst>
              </a:tr>
              <a:tr h="437133">
                <a:tc>
                  <a:txBody>
                    <a:bodyPr/>
                    <a:lstStyle/>
                    <a:p>
                      <a:r>
                        <a:rPr lang="en-US" dirty="0" err="1"/>
                        <a:t>Firstfruits</a:t>
                      </a:r>
                      <a:endParaRPr lang="en-CA" dirty="0"/>
                    </a:p>
                  </a:txBody>
                  <a:tcPr/>
                </a:tc>
                <a:tc>
                  <a:txBody>
                    <a:bodyPr/>
                    <a:lstStyle/>
                    <a:p>
                      <a:r>
                        <a:rPr lang="en-US" dirty="0"/>
                        <a:t>Leviticus 23:9-14</a:t>
                      </a:r>
                      <a:endParaRPr lang="en-CA" dirty="0"/>
                    </a:p>
                  </a:txBody>
                  <a:tcPr/>
                </a:tc>
                <a:tc>
                  <a:txBody>
                    <a:bodyPr/>
                    <a:lstStyle/>
                    <a:p>
                      <a:r>
                        <a:rPr lang="en-US" dirty="0"/>
                        <a:t>Every 1</a:t>
                      </a:r>
                      <a:r>
                        <a:rPr lang="en-US" baseline="30000" dirty="0"/>
                        <a:t>st</a:t>
                      </a:r>
                      <a:r>
                        <a:rPr lang="en-US" dirty="0"/>
                        <a:t> Month (Abid) 16</a:t>
                      </a:r>
                      <a:endParaRPr lang="en-CA" dirty="0"/>
                    </a:p>
                  </a:txBody>
                  <a:tcPr/>
                </a:tc>
                <a:extLst>
                  <a:ext uri="{0D108BD9-81ED-4DB2-BD59-A6C34878D82A}">
                    <a16:rowId xmlns:a16="http://schemas.microsoft.com/office/drawing/2014/main" val="1431437678"/>
                  </a:ext>
                </a:extLst>
              </a:tr>
              <a:tr h="415276">
                <a:tc>
                  <a:txBody>
                    <a:bodyPr/>
                    <a:lstStyle/>
                    <a:p>
                      <a:r>
                        <a:rPr lang="en-US" dirty="0"/>
                        <a:t>Weeks/Pentecost/Harvest</a:t>
                      </a:r>
                      <a:endParaRPr lang="en-CA" dirty="0"/>
                    </a:p>
                  </a:txBody>
                  <a:tcPr/>
                </a:tc>
                <a:tc>
                  <a:txBody>
                    <a:bodyPr/>
                    <a:lstStyle/>
                    <a:p>
                      <a:r>
                        <a:rPr lang="en-US" dirty="0"/>
                        <a:t>Leviticus 23:15-21</a:t>
                      </a:r>
                      <a:endParaRPr lang="en-CA" dirty="0"/>
                    </a:p>
                  </a:txBody>
                  <a:tcPr/>
                </a:tc>
                <a:tc>
                  <a:txBody>
                    <a:bodyPr/>
                    <a:lstStyle/>
                    <a:p>
                      <a:r>
                        <a:rPr lang="en-US" dirty="0"/>
                        <a:t>Every 3</a:t>
                      </a:r>
                      <a:r>
                        <a:rPr lang="en-US" baseline="30000" dirty="0"/>
                        <a:t>rd</a:t>
                      </a:r>
                      <a:r>
                        <a:rPr lang="en-US" dirty="0"/>
                        <a:t> Month (Sivan) 6</a:t>
                      </a:r>
                      <a:endParaRPr lang="en-CA" dirty="0"/>
                    </a:p>
                  </a:txBody>
                  <a:tcPr/>
                </a:tc>
                <a:extLst>
                  <a:ext uri="{0D108BD9-81ED-4DB2-BD59-A6C34878D82A}">
                    <a16:rowId xmlns:a16="http://schemas.microsoft.com/office/drawing/2014/main" val="3027321363"/>
                  </a:ext>
                </a:extLst>
              </a:tr>
              <a:tr h="650236">
                <a:tc>
                  <a:txBody>
                    <a:bodyPr/>
                    <a:lstStyle/>
                    <a:p>
                      <a:r>
                        <a:rPr lang="en-US" dirty="0"/>
                        <a:t>Trumpets (New Years)</a:t>
                      </a:r>
                      <a:endParaRPr lang="en-CA" dirty="0"/>
                    </a:p>
                  </a:txBody>
                  <a:tcPr/>
                </a:tc>
                <a:tc>
                  <a:txBody>
                    <a:bodyPr/>
                    <a:lstStyle/>
                    <a:p>
                      <a:r>
                        <a:rPr lang="en-US" dirty="0"/>
                        <a:t>Leviticus 23:23-25</a:t>
                      </a:r>
                      <a:endParaRPr lang="en-CA" dirty="0"/>
                    </a:p>
                  </a:txBody>
                  <a:tcPr/>
                </a:tc>
                <a:tc>
                  <a:txBody>
                    <a:bodyPr/>
                    <a:lstStyle/>
                    <a:p>
                      <a:r>
                        <a:rPr lang="en-US" dirty="0"/>
                        <a:t>Every 7</a:t>
                      </a:r>
                      <a:r>
                        <a:rPr lang="en-US" baseline="30000" dirty="0"/>
                        <a:t>th</a:t>
                      </a:r>
                      <a:r>
                        <a:rPr lang="en-US" dirty="0"/>
                        <a:t> Month (Tishri) 1</a:t>
                      </a:r>
                      <a:endParaRPr lang="en-CA" dirty="0"/>
                    </a:p>
                  </a:txBody>
                  <a:tcPr/>
                </a:tc>
                <a:extLst>
                  <a:ext uri="{0D108BD9-81ED-4DB2-BD59-A6C34878D82A}">
                    <a16:rowId xmlns:a16="http://schemas.microsoft.com/office/drawing/2014/main" val="277528999"/>
                  </a:ext>
                </a:extLst>
              </a:tr>
            </a:tbl>
          </a:graphicData>
        </a:graphic>
      </p:graphicFrame>
      <p:pic>
        <p:nvPicPr>
          <p:cNvPr id="6" name="Picture 5">
            <a:extLst>
              <a:ext uri="{FF2B5EF4-FFF2-40B4-BE49-F238E27FC236}">
                <a16:creationId xmlns:a16="http://schemas.microsoft.com/office/drawing/2014/main" id="{5246ABF3-A3C9-D8E3-00AF-AFE96D4EE6E4}"/>
              </a:ext>
            </a:extLst>
          </p:cNvPr>
          <p:cNvPicPr>
            <a:picLocks noChangeAspect="1"/>
          </p:cNvPicPr>
          <p:nvPr/>
        </p:nvPicPr>
        <p:blipFill>
          <a:blip r:embed="rId3">
            <a:extLst>
              <a:ext uri="{28A0092B-C50C-407E-A947-70E740481C1C}">
                <a14:useLocalDpi xmlns:a14="http://schemas.microsoft.com/office/drawing/2010/main" val="0"/>
              </a:ext>
            </a:extLst>
          </a:blip>
          <a:srcRect r="2" b="8075"/>
          <a:stretch/>
        </p:blipFill>
        <p:spPr>
          <a:xfrm>
            <a:off x="9499600" y="2513606"/>
            <a:ext cx="2595033" cy="2963396"/>
          </a:xfrm>
          <a:prstGeom prst="rect">
            <a:avLst/>
          </a:prstGeom>
        </p:spPr>
      </p:pic>
    </p:spTree>
    <p:extLst>
      <p:ext uri="{BB962C8B-B14F-4D97-AF65-F5344CB8AC3E}">
        <p14:creationId xmlns:p14="http://schemas.microsoft.com/office/powerpoint/2010/main" val="7514772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132</TotalTime>
  <Words>645</Words>
  <Application>Microsoft Office PowerPoint</Application>
  <PresentationFormat>Widescreen</PresentationFormat>
  <Paragraphs>90</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THE VOICE OF THE MASTER Part I  </vt:lpstr>
      <vt:lpstr>THE VOICE OF THE MASTER - Part 1  </vt:lpstr>
      <vt:lpstr>THE VOICE OF THE MASTER - Part 1  </vt:lpstr>
      <vt:lpstr>THE VOICE OF THE MASTER - Part 1  </vt:lpstr>
      <vt:lpstr>THE VOICE OF THE MASTER - Part 1  </vt:lpstr>
      <vt:lpstr>THE VOICE OF THE MASTER - Part 1  </vt:lpstr>
      <vt:lpstr>II. BECAUSE HE SETS COMMANDING DIRECTIONS (Exodus 34:10-17)  </vt:lpstr>
      <vt:lpstr>THE VOICE OF THE MASTER - Part 1  </vt:lpstr>
      <vt:lpstr>III. BECAUSE HE SETS REDEEMING CELEBRATIONS (Exodus 34:18-24)  </vt:lpstr>
      <vt:lpstr>III. BECAUSE HE SETS REDEEMING CELEBRATIONS (Exodus 34:18-24)  </vt:lpstr>
      <vt:lpstr>III. BECAUSE HE SETS REDEEMING CELEBRATIONS (Exodus 34:18-24)  </vt:lpstr>
      <vt:lpstr>III. BECAUSE HE SETS REDEEMING CELEBRATIONS (Exodus 34:18-24)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17</cp:revision>
  <dcterms:created xsi:type="dcterms:W3CDTF">2024-09-13T16:10:41Z</dcterms:created>
  <dcterms:modified xsi:type="dcterms:W3CDTF">2024-09-13T23:07:55Z</dcterms:modified>
</cp:coreProperties>
</file>