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4" r:id="rId9"/>
    <p:sldId id="267" r:id="rId10"/>
    <p:sldId id="266" r:id="rId11"/>
    <p:sldId id="268"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7" autoAdjust="0"/>
    <p:restoredTop sz="94660"/>
  </p:normalViewPr>
  <p:slideViewPr>
    <p:cSldViewPr snapToGrid="0">
      <p:cViewPr varScale="1">
        <p:scale>
          <a:sx n="108" d="100"/>
          <a:sy n="108" d="100"/>
        </p:scale>
        <p:origin x="13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5D60F2-3F6F-487A-89F0-CDBEFDA52347}" type="datetimeFigureOut">
              <a:rPr lang="en-CA" smtClean="0"/>
              <a:t>2024-09-13</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C86345-559F-4DBC-B21C-026510FEC2D8}" type="slidenum">
              <a:rPr lang="en-CA" smtClean="0"/>
              <a:t>‹#›</a:t>
            </a:fld>
            <a:endParaRPr lang="en-CA"/>
          </a:p>
        </p:txBody>
      </p:sp>
    </p:spTree>
    <p:extLst>
      <p:ext uri="{BB962C8B-B14F-4D97-AF65-F5344CB8AC3E}">
        <p14:creationId xmlns:p14="http://schemas.microsoft.com/office/powerpoint/2010/main" val="3679543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25C86345-559F-4DBC-B21C-026510FEC2D8}" type="slidenum">
              <a:rPr lang="en-CA" smtClean="0"/>
              <a:t>4</a:t>
            </a:fld>
            <a:endParaRPr lang="en-CA"/>
          </a:p>
        </p:txBody>
      </p:sp>
    </p:spTree>
    <p:extLst>
      <p:ext uri="{BB962C8B-B14F-4D97-AF65-F5344CB8AC3E}">
        <p14:creationId xmlns:p14="http://schemas.microsoft.com/office/powerpoint/2010/main" val="6701355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25C86345-559F-4DBC-B21C-026510FEC2D8}" type="slidenum">
              <a:rPr lang="en-CA" smtClean="0"/>
              <a:t>5</a:t>
            </a:fld>
            <a:endParaRPr lang="en-CA"/>
          </a:p>
        </p:txBody>
      </p:sp>
    </p:spTree>
    <p:extLst>
      <p:ext uri="{BB962C8B-B14F-4D97-AF65-F5344CB8AC3E}">
        <p14:creationId xmlns:p14="http://schemas.microsoft.com/office/powerpoint/2010/main" val="35690141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25C86345-559F-4DBC-B21C-026510FEC2D8}" type="slidenum">
              <a:rPr lang="en-CA" smtClean="0"/>
              <a:t>6</a:t>
            </a:fld>
            <a:endParaRPr lang="en-CA"/>
          </a:p>
        </p:txBody>
      </p:sp>
    </p:spTree>
    <p:extLst>
      <p:ext uri="{BB962C8B-B14F-4D97-AF65-F5344CB8AC3E}">
        <p14:creationId xmlns:p14="http://schemas.microsoft.com/office/powerpoint/2010/main" val="24923849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25C86345-559F-4DBC-B21C-026510FEC2D8}" type="slidenum">
              <a:rPr lang="en-CA" smtClean="0"/>
              <a:t>7</a:t>
            </a:fld>
            <a:endParaRPr lang="en-CA"/>
          </a:p>
        </p:txBody>
      </p:sp>
    </p:spTree>
    <p:extLst>
      <p:ext uri="{BB962C8B-B14F-4D97-AF65-F5344CB8AC3E}">
        <p14:creationId xmlns:p14="http://schemas.microsoft.com/office/powerpoint/2010/main" val="2182266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25C86345-559F-4DBC-B21C-026510FEC2D8}" type="slidenum">
              <a:rPr lang="en-CA" smtClean="0"/>
              <a:t>8</a:t>
            </a:fld>
            <a:endParaRPr lang="en-CA"/>
          </a:p>
        </p:txBody>
      </p:sp>
    </p:spTree>
    <p:extLst>
      <p:ext uri="{BB962C8B-B14F-4D97-AF65-F5344CB8AC3E}">
        <p14:creationId xmlns:p14="http://schemas.microsoft.com/office/powerpoint/2010/main" val="9304815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25C86345-559F-4DBC-B21C-026510FEC2D8}" type="slidenum">
              <a:rPr lang="en-CA" smtClean="0"/>
              <a:t>9</a:t>
            </a:fld>
            <a:endParaRPr lang="en-CA"/>
          </a:p>
        </p:txBody>
      </p:sp>
    </p:spTree>
    <p:extLst>
      <p:ext uri="{BB962C8B-B14F-4D97-AF65-F5344CB8AC3E}">
        <p14:creationId xmlns:p14="http://schemas.microsoft.com/office/powerpoint/2010/main" val="22657524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25C86345-559F-4DBC-B21C-026510FEC2D8}" type="slidenum">
              <a:rPr lang="en-CA" smtClean="0"/>
              <a:t>10</a:t>
            </a:fld>
            <a:endParaRPr lang="en-CA"/>
          </a:p>
        </p:txBody>
      </p:sp>
    </p:spTree>
    <p:extLst>
      <p:ext uri="{BB962C8B-B14F-4D97-AF65-F5344CB8AC3E}">
        <p14:creationId xmlns:p14="http://schemas.microsoft.com/office/powerpoint/2010/main" val="40470603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25C86345-559F-4DBC-B21C-026510FEC2D8}" type="slidenum">
              <a:rPr lang="en-CA" smtClean="0"/>
              <a:t>11</a:t>
            </a:fld>
            <a:endParaRPr lang="en-CA"/>
          </a:p>
        </p:txBody>
      </p:sp>
    </p:spTree>
    <p:extLst>
      <p:ext uri="{BB962C8B-B14F-4D97-AF65-F5344CB8AC3E}">
        <p14:creationId xmlns:p14="http://schemas.microsoft.com/office/powerpoint/2010/main" val="2657196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25C86345-559F-4DBC-B21C-026510FEC2D8}" type="slidenum">
              <a:rPr lang="en-CA" smtClean="0"/>
              <a:t>12</a:t>
            </a:fld>
            <a:endParaRPr lang="en-CA"/>
          </a:p>
        </p:txBody>
      </p:sp>
    </p:spTree>
    <p:extLst>
      <p:ext uri="{BB962C8B-B14F-4D97-AF65-F5344CB8AC3E}">
        <p14:creationId xmlns:p14="http://schemas.microsoft.com/office/powerpoint/2010/main" val="3067408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2CED3-B863-E041-FD92-26160459C0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022B8B98-E759-7990-A35F-9C365B652C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B57E9DDE-D58E-72DE-83F2-B90656AD9620}"/>
              </a:ext>
            </a:extLst>
          </p:cNvPr>
          <p:cNvSpPr>
            <a:spLocks noGrp="1"/>
          </p:cNvSpPr>
          <p:nvPr>
            <p:ph type="dt" sz="half" idx="10"/>
          </p:nvPr>
        </p:nvSpPr>
        <p:spPr/>
        <p:txBody>
          <a:bodyPr/>
          <a:lstStyle/>
          <a:p>
            <a:fld id="{3364163E-FD53-4B34-A7FC-980DE55DA098}" type="datetimeFigureOut">
              <a:rPr lang="en-CA" smtClean="0"/>
              <a:t>2024-09-13</a:t>
            </a:fld>
            <a:endParaRPr lang="en-CA"/>
          </a:p>
        </p:txBody>
      </p:sp>
      <p:sp>
        <p:nvSpPr>
          <p:cNvPr id="5" name="Footer Placeholder 4">
            <a:extLst>
              <a:ext uri="{FF2B5EF4-FFF2-40B4-BE49-F238E27FC236}">
                <a16:creationId xmlns:a16="http://schemas.microsoft.com/office/drawing/2014/main" id="{1D89C814-34F3-566F-DDFA-605C0F26FC9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667A7E1-540E-0436-6D34-1F02BFC22F67}"/>
              </a:ext>
            </a:extLst>
          </p:cNvPr>
          <p:cNvSpPr>
            <a:spLocks noGrp="1"/>
          </p:cNvSpPr>
          <p:nvPr>
            <p:ph type="sldNum" sz="quarter" idx="12"/>
          </p:nvPr>
        </p:nvSpPr>
        <p:spPr/>
        <p:txBody>
          <a:bodyPr/>
          <a:lstStyle/>
          <a:p>
            <a:fld id="{72BE7481-668D-4E86-BE22-8A651BC99072}" type="slidenum">
              <a:rPr lang="en-CA" smtClean="0"/>
              <a:t>‹#›</a:t>
            </a:fld>
            <a:endParaRPr lang="en-CA"/>
          </a:p>
        </p:txBody>
      </p:sp>
    </p:spTree>
    <p:extLst>
      <p:ext uri="{BB962C8B-B14F-4D97-AF65-F5344CB8AC3E}">
        <p14:creationId xmlns:p14="http://schemas.microsoft.com/office/powerpoint/2010/main" val="314895265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4BFCB-6CDB-8B30-3DDE-2AB8D6A0EE58}"/>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5AA8779-46D4-421F-DF5C-4C80EC68114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49A699F-D3FF-8D8C-C4B8-C44A1A945F99}"/>
              </a:ext>
            </a:extLst>
          </p:cNvPr>
          <p:cNvSpPr>
            <a:spLocks noGrp="1"/>
          </p:cNvSpPr>
          <p:nvPr>
            <p:ph type="dt" sz="half" idx="10"/>
          </p:nvPr>
        </p:nvSpPr>
        <p:spPr/>
        <p:txBody>
          <a:bodyPr/>
          <a:lstStyle/>
          <a:p>
            <a:fld id="{3364163E-FD53-4B34-A7FC-980DE55DA098}" type="datetimeFigureOut">
              <a:rPr lang="en-CA" smtClean="0"/>
              <a:t>2024-09-13</a:t>
            </a:fld>
            <a:endParaRPr lang="en-CA"/>
          </a:p>
        </p:txBody>
      </p:sp>
      <p:sp>
        <p:nvSpPr>
          <p:cNvPr id="5" name="Footer Placeholder 4">
            <a:extLst>
              <a:ext uri="{FF2B5EF4-FFF2-40B4-BE49-F238E27FC236}">
                <a16:creationId xmlns:a16="http://schemas.microsoft.com/office/drawing/2014/main" id="{B44D3887-76BD-6B4A-7DE2-06E3F3A0931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8008FD0-A3D3-F290-550B-0D18688219FF}"/>
              </a:ext>
            </a:extLst>
          </p:cNvPr>
          <p:cNvSpPr>
            <a:spLocks noGrp="1"/>
          </p:cNvSpPr>
          <p:nvPr>
            <p:ph type="sldNum" sz="quarter" idx="12"/>
          </p:nvPr>
        </p:nvSpPr>
        <p:spPr/>
        <p:txBody>
          <a:bodyPr/>
          <a:lstStyle/>
          <a:p>
            <a:fld id="{72BE7481-668D-4E86-BE22-8A651BC99072}" type="slidenum">
              <a:rPr lang="en-CA" smtClean="0"/>
              <a:t>‹#›</a:t>
            </a:fld>
            <a:endParaRPr lang="en-CA"/>
          </a:p>
        </p:txBody>
      </p:sp>
    </p:spTree>
    <p:extLst>
      <p:ext uri="{BB962C8B-B14F-4D97-AF65-F5344CB8AC3E}">
        <p14:creationId xmlns:p14="http://schemas.microsoft.com/office/powerpoint/2010/main" val="237789727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CBF5A80-6277-4CD0-14F3-D21A59E6FB4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9B7A5A46-C143-BBD7-1219-04874B5F5DD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B4BE31C-A78D-23E0-9953-B29560F2E2C1}"/>
              </a:ext>
            </a:extLst>
          </p:cNvPr>
          <p:cNvSpPr>
            <a:spLocks noGrp="1"/>
          </p:cNvSpPr>
          <p:nvPr>
            <p:ph type="dt" sz="half" idx="10"/>
          </p:nvPr>
        </p:nvSpPr>
        <p:spPr/>
        <p:txBody>
          <a:bodyPr/>
          <a:lstStyle/>
          <a:p>
            <a:fld id="{3364163E-FD53-4B34-A7FC-980DE55DA098}" type="datetimeFigureOut">
              <a:rPr lang="en-CA" smtClean="0"/>
              <a:t>2024-09-13</a:t>
            </a:fld>
            <a:endParaRPr lang="en-CA"/>
          </a:p>
        </p:txBody>
      </p:sp>
      <p:sp>
        <p:nvSpPr>
          <p:cNvPr id="5" name="Footer Placeholder 4">
            <a:extLst>
              <a:ext uri="{FF2B5EF4-FFF2-40B4-BE49-F238E27FC236}">
                <a16:creationId xmlns:a16="http://schemas.microsoft.com/office/drawing/2014/main" id="{1B7701BC-0254-B19C-942F-8BA6D55E07F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9D14DB1-E770-F0CC-C9B4-E5B84A8EEE70}"/>
              </a:ext>
            </a:extLst>
          </p:cNvPr>
          <p:cNvSpPr>
            <a:spLocks noGrp="1"/>
          </p:cNvSpPr>
          <p:nvPr>
            <p:ph type="sldNum" sz="quarter" idx="12"/>
          </p:nvPr>
        </p:nvSpPr>
        <p:spPr/>
        <p:txBody>
          <a:bodyPr/>
          <a:lstStyle/>
          <a:p>
            <a:fld id="{72BE7481-668D-4E86-BE22-8A651BC99072}" type="slidenum">
              <a:rPr lang="en-CA" smtClean="0"/>
              <a:t>‹#›</a:t>
            </a:fld>
            <a:endParaRPr lang="en-CA"/>
          </a:p>
        </p:txBody>
      </p:sp>
    </p:spTree>
    <p:extLst>
      <p:ext uri="{BB962C8B-B14F-4D97-AF65-F5344CB8AC3E}">
        <p14:creationId xmlns:p14="http://schemas.microsoft.com/office/powerpoint/2010/main" val="251056443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86D42-285C-0B07-9EC9-BF7DA4748610}"/>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628889B9-EB8E-F00F-9B4E-881B54150E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73D16AD-2323-D0C0-BA41-4B7D91F06D59}"/>
              </a:ext>
            </a:extLst>
          </p:cNvPr>
          <p:cNvSpPr>
            <a:spLocks noGrp="1"/>
          </p:cNvSpPr>
          <p:nvPr>
            <p:ph type="dt" sz="half" idx="10"/>
          </p:nvPr>
        </p:nvSpPr>
        <p:spPr/>
        <p:txBody>
          <a:bodyPr/>
          <a:lstStyle/>
          <a:p>
            <a:fld id="{3364163E-FD53-4B34-A7FC-980DE55DA098}" type="datetimeFigureOut">
              <a:rPr lang="en-CA" smtClean="0"/>
              <a:t>2024-09-13</a:t>
            </a:fld>
            <a:endParaRPr lang="en-CA"/>
          </a:p>
        </p:txBody>
      </p:sp>
      <p:sp>
        <p:nvSpPr>
          <p:cNvPr id="5" name="Footer Placeholder 4">
            <a:extLst>
              <a:ext uri="{FF2B5EF4-FFF2-40B4-BE49-F238E27FC236}">
                <a16:creationId xmlns:a16="http://schemas.microsoft.com/office/drawing/2014/main" id="{626D5ADB-1F20-DEB7-9AB1-B8DA7109E0E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951C298-5441-8AB2-6045-1210DC693F25}"/>
              </a:ext>
            </a:extLst>
          </p:cNvPr>
          <p:cNvSpPr>
            <a:spLocks noGrp="1"/>
          </p:cNvSpPr>
          <p:nvPr>
            <p:ph type="sldNum" sz="quarter" idx="12"/>
          </p:nvPr>
        </p:nvSpPr>
        <p:spPr/>
        <p:txBody>
          <a:bodyPr/>
          <a:lstStyle/>
          <a:p>
            <a:fld id="{72BE7481-668D-4E86-BE22-8A651BC99072}" type="slidenum">
              <a:rPr lang="en-CA" smtClean="0"/>
              <a:t>‹#›</a:t>
            </a:fld>
            <a:endParaRPr lang="en-CA"/>
          </a:p>
        </p:txBody>
      </p:sp>
    </p:spTree>
    <p:extLst>
      <p:ext uri="{BB962C8B-B14F-4D97-AF65-F5344CB8AC3E}">
        <p14:creationId xmlns:p14="http://schemas.microsoft.com/office/powerpoint/2010/main" val="368175873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C4B97-47D1-BBA5-670F-5C81F43F768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B7FE56FB-C967-3569-E6F9-AF1A5FC82C3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B200868-6B98-13C6-1B33-B4496882174C}"/>
              </a:ext>
            </a:extLst>
          </p:cNvPr>
          <p:cNvSpPr>
            <a:spLocks noGrp="1"/>
          </p:cNvSpPr>
          <p:nvPr>
            <p:ph type="dt" sz="half" idx="10"/>
          </p:nvPr>
        </p:nvSpPr>
        <p:spPr/>
        <p:txBody>
          <a:bodyPr/>
          <a:lstStyle/>
          <a:p>
            <a:fld id="{3364163E-FD53-4B34-A7FC-980DE55DA098}" type="datetimeFigureOut">
              <a:rPr lang="en-CA" smtClean="0"/>
              <a:t>2024-09-13</a:t>
            </a:fld>
            <a:endParaRPr lang="en-CA"/>
          </a:p>
        </p:txBody>
      </p:sp>
      <p:sp>
        <p:nvSpPr>
          <p:cNvPr id="5" name="Footer Placeholder 4">
            <a:extLst>
              <a:ext uri="{FF2B5EF4-FFF2-40B4-BE49-F238E27FC236}">
                <a16:creationId xmlns:a16="http://schemas.microsoft.com/office/drawing/2014/main" id="{FC9997A4-6326-EE51-7A72-55E4C94C35E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82397D4-BAEB-43C5-E788-5D7909E85DFF}"/>
              </a:ext>
            </a:extLst>
          </p:cNvPr>
          <p:cNvSpPr>
            <a:spLocks noGrp="1"/>
          </p:cNvSpPr>
          <p:nvPr>
            <p:ph type="sldNum" sz="quarter" idx="12"/>
          </p:nvPr>
        </p:nvSpPr>
        <p:spPr/>
        <p:txBody>
          <a:bodyPr/>
          <a:lstStyle/>
          <a:p>
            <a:fld id="{72BE7481-668D-4E86-BE22-8A651BC99072}" type="slidenum">
              <a:rPr lang="en-CA" smtClean="0"/>
              <a:t>‹#›</a:t>
            </a:fld>
            <a:endParaRPr lang="en-CA"/>
          </a:p>
        </p:txBody>
      </p:sp>
    </p:spTree>
    <p:extLst>
      <p:ext uri="{BB962C8B-B14F-4D97-AF65-F5344CB8AC3E}">
        <p14:creationId xmlns:p14="http://schemas.microsoft.com/office/powerpoint/2010/main" val="155633823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E70F2-2573-B7C7-D676-0FC15F7FF7E6}"/>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94DB2046-AEA0-BCE6-7A41-CB855CF532C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D46CDB81-1228-1205-B32C-22C7405F373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5D98A645-C231-737B-F93A-75CA45C0EA7F}"/>
              </a:ext>
            </a:extLst>
          </p:cNvPr>
          <p:cNvSpPr>
            <a:spLocks noGrp="1"/>
          </p:cNvSpPr>
          <p:nvPr>
            <p:ph type="dt" sz="half" idx="10"/>
          </p:nvPr>
        </p:nvSpPr>
        <p:spPr/>
        <p:txBody>
          <a:bodyPr/>
          <a:lstStyle/>
          <a:p>
            <a:fld id="{3364163E-FD53-4B34-A7FC-980DE55DA098}" type="datetimeFigureOut">
              <a:rPr lang="en-CA" smtClean="0"/>
              <a:t>2024-09-13</a:t>
            </a:fld>
            <a:endParaRPr lang="en-CA"/>
          </a:p>
        </p:txBody>
      </p:sp>
      <p:sp>
        <p:nvSpPr>
          <p:cNvPr id="6" name="Footer Placeholder 5">
            <a:extLst>
              <a:ext uri="{FF2B5EF4-FFF2-40B4-BE49-F238E27FC236}">
                <a16:creationId xmlns:a16="http://schemas.microsoft.com/office/drawing/2014/main" id="{C3913308-FCBF-11B7-3C4E-33AB4A28FAF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9929A7C-E261-C938-592D-43736D2798D9}"/>
              </a:ext>
            </a:extLst>
          </p:cNvPr>
          <p:cNvSpPr>
            <a:spLocks noGrp="1"/>
          </p:cNvSpPr>
          <p:nvPr>
            <p:ph type="sldNum" sz="quarter" idx="12"/>
          </p:nvPr>
        </p:nvSpPr>
        <p:spPr/>
        <p:txBody>
          <a:bodyPr/>
          <a:lstStyle/>
          <a:p>
            <a:fld id="{72BE7481-668D-4E86-BE22-8A651BC99072}" type="slidenum">
              <a:rPr lang="en-CA" smtClean="0"/>
              <a:t>‹#›</a:t>
            </a:fld>
            <a:endParaRPr lang="en-CA"/>
          </a:p>
        </p:txBody>
      </p:sp>
    </p:spTree>
    <p:extLst>
      <p:ext uri="{BB962C8B-B14F-4D97-AF65-F5344CB8AC3E}">
        <p14:creationId xmlns:p14="http://schemas.microsoft.com/office/powerpoint/2010/main" val="340480488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83383-6431-3275-39D1-2E65E0963B91}"/>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3DF3293E-11E1-9383-B89E-48E3C3BA74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747B1D-43C8-A00C-5AB4-08A9E48AB47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C9F5B8ED-9988-ACCB-69B4-B1443C5375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506FEA9-7CB0-DC95-758A-464234FD04E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1F7FEF45-DA70-C6E0-1B6A-63729A66D524}"/>
              </a:ext>
            </a:extLst>
          </p:cNvPr>
          <p:cNvSpPr>
            <a:spLocks noGrp="1"/>
          </p:cNvSpPr>
          <p:nvPr>
            <p:ph type="dt" sz="half" idx="10"/>
          </p:nvPr>
        </p:nvSpPr>
        <p:spPr/>
        <p:txBody>
          <a:bodyPr/>
          <a:lstStyle/>
          <a:p>
            <a:fld id="{3364163E-FD53-4B34-A7FC-980DE55DA098}" type="datetimeFigureOut">
              <a:rPr lang="en-CA" smtClean="0"/>
              <a:t>2024-09-13</a:t>
            </a:fld>
            <a:endParaRPr lang="en-CA"/>
          </a:p>
        </p:txBody>
      </p:sp>
      <p:sp>
        <p:nvSpPr>
          <p:cNvPr id="8" name="Footer Placeholder 7">
            <a:extLst>
              <a:ext uri="{FF2B5EF4-FFF2-40B4-BE49-F238E27FC236}">
                <a16:creationId xmlns:a16="http://schemas.microsoft.com/office/drawing/2014/main" id="{B32829BA-BC28-4AEE-8F72-847239207F2B}"/>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F2D2D547-7C7D-10ED-F681-05EBB2F85C78}"/>
              </a:ext>
            </a:extLst>
          </p:cNvPr>
          <p:cNvSpPr>
            <a:spLocks noGrp="1"/>
          </p:cNvSpPr>
          <p:nvPr>
            <p:ph type="sldNum" sz="quarter" idx="12"/>
          </p:nvPr>
        </p:nvSpPr>
        <p:spPr/>
        <p:txBody>
          <a:bodyPr/>
          <a:lstStyle/>
          <a:p>
            <a:fld id="{72BE7481-668D-4E86-BE22-8A651BC99072}" type="slidenum">
              <a:rPr lang="en-CA" smtClean="0"/>
              <a:t>‹#›</a:t>
            </a:fld>
            <a:endParaRPr lang="en-CA"/>
          </a:p>
        </p:txBody>
      </p:sp>
    </p:spTree>
    <p:extLst>
      <p:ext uri="{BB962C8B-B14F-4D97-AF65-F5344CB8AC3E}">
        <p14:creationId xmlns:p14="http://schemas.microsoft.com/office/powerpoint/2010/main" val="147914486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35482-FD28-67B9-72FE-9065BA58E27E}"/>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0B6DD007-90A2-BB1B-C58D-B4263741C05E}"/>
              </a:ext>
            </a:extLst>
          </p:cNvPr>
          <p:cNvSpPr>
            <a:spLocks noGrp="1"/>
          </p:cNvSpPr>
          <p:nvPr>
            <p:ph type="dt" sz="half" idx="10"/>
          </p:nvPr>
        </p:nvSpPr>
        <p:spPr/>
        <p:txBody>
          <a:bodyPr/>
          <a:lstStyle/>
          <a:p>
            <a:fld id="{3364163E-FD53-4B34-A7FC-980DE55DA098}" type="datetimeFigureOut">
              <a:rPr lang="en-CA" smtClean="0"/>
              <a:t>2024-09-13</a:t>
            </a:fld>
            <a:endParaRPr lang="en-CA"/>
          </a:p>
        </p:txBody>
      </p:sp>
      <p:sp>
        <p:nvSpPr>
          <p:cNvPr id="4" name="Footer Placeholder 3">
            <a:extLst>
              <a:ext uri="{FF2B5EF4-FFF2-40B4-BE49-F238E27FC236}">
                <a16:creationId xmlns:a16="http://schemas.microsoft.com/office/drawing/2014/main" id="{9F71F932-D970-CC61-D970-4A2EFE00CFF9}"/>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42C15BDF-2B56-2F71-A0E4-0CFC20AF697A}"/>
              </a:ext>
            </a:extLst>
          </p:cNvPr>
          <p:cNvSpPr>
            <a:spLocks noGrp="1"/>
          </p:cNvSpPr>
          <p:nvPr>
            <p:ph type="sldNum" sz="quarter" idx="12"/>
          </p:nvPr>
        </p:nvSpPr>
        <p:spPr/>
        <p:txBody>
          <a:bodyPr/>
          <a:lstStyle/>
          <a:p>
            <a:fld id="{72BE7481-668D-4E86-BE22-8A651BC99072}" type="slidenum">
              <a:rPr lang="en-CA" smtClean="0"/>
              <a:t>‹#›</a:t>
            </a:fld>
            <a:endParaRPr lang="en-CA"/>
          </a:p>
        </p:txBody>
      </p:sp>
    </p:spTree>
    <p:extLst>
      <p:ext uri="{BB962C8B-B14F-4D97-AF65-F5344CB8AC3E}">
        <p14:creationId xmlns:p14="http://schemas.microsoft.com/office/powerpoint/2010/main" val="132976002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D1BF23-7CFA-9AF6-3BD6-0F5782A4527D}"/>
              </a:ext>
            </a:extLst>
          </p:cNvPr>
          <p:cNvSpPr>
            <a:spLocks noGrp="1"/>
          </p:cNvSpPr>
          <p:nvPr>
            <p:ph type="dt" sz="half" idx="10"/>
          </p:nvPr>
        </p:nvSpPr>
        <p:spPr/>
        <p:txBody>
          <a:bodyPr/>
          <a:lstStyle/>
          <a:p>
            <a:fld id="{3364163E-FD53-4B34-A7FC-980DE55DA098}" type="datetimeFigureOut">
              <a:rPr lang="en-CA" smtClean="0"/>
              <a:t>2024-09-13</a:t>
            </a:fld>
            <a:endParaRPr lang="en-CA"/>
          </a:p>
        </p:txBody>
      </p:sp>
      <p:sp>
        <p:nvSpPr>
          <p:cNvPr id="3" name="Footer Placeholder 2">
            <a:extLst>
              <a:ext uri="{FF2B5EF4-FFF2-40B4-BE49-F238E27FC236}">
                <a16:creationId xmlns:a16="http://schemas.microsoft.com/office/drawing/2014/main" id="{75924EFA-82DB-43AC-3D47-417C71FE98BD}"/>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DD7241FC-3F04-D57E-4F03-3E077B515B09}"/>
              </a:ext>
            </a:extLst>
          </p:cNvPr>
          <p:cNvSpPr>
            <a:spLocks noGrp="1"/>
          </p:cNvSpPr>
          <p:nvPr>
            <p:ph type="sldNum" sz="quarter" idx="12"/>
          </p:nvPr>
        </p:nvSpPr>
        <p:spPr/>
        <p:txBody>
          <a:bodyPr/>
          <a:lstStyle/>
          <a:p>
            <a:fld id="{72BE7481-668D-4E86-BE22-8A651BC99072}" type="slidenum">
              <a:rPr lang="en-CA" smtClean="0"/>
              <a:t>‹#›</a:t>
            </a:fld>
            <a:endParaRPr lang="en-CA"/>
          </a:p>
        </p:txBody>
      </p:sp>
    </p:spTree>
    <p:extLst>
      <p:ext uri="{BB962C8B-B14F-4D97-AF65-F5344CB8AC3E}">
        <p14:creationId xmlns:p14="http://schemas.microsoft.com/office/powerpoint/2010/main" val="214063042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D40C8-E55E-6288-F414-4DFAAEFC6E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790B8A80-B0EB-0D20-8A8E-6218242DF7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F80E75A5-F3C2-AF17-2F0B-99C82D0DFC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6C71A7-926C-49BB-0060-DA3668199087}"/>
              </a:ext>
            </a:extLst>
          </p:cNvPr>
          <p:cNvSpPr>
            <a:spLocks noGrp="1"/>
          </p:cNvSpPr>
          <p:nvPr>
            <p:ph type="dt" sz="half" idx="10"/>
          </p:nvPr>
        </p:nvSpPr>
        <p:spPr/>
        <p:txBody>
          <a:bodyPr/>
          <a:lstStyle/>
          <a:p>
            <a:fld id="{3364163E-FD53-4B34-A7FC-980DE55DA098}" type="datetimeFigureOut">
              <a:rPr lang="en-CA" smtClean="0"/>
              <a:t>2024-09-13</a:t>
            </a:fld>
            <a:endParaRPr lang="en-CA"/>
          </a:p>
        </p:txBody>
      </p:sp>
      <p:sp>
        <p:nvSpPr>
          <p:cNvPr id="6" name="Footer Placeholder 5">
            <a:extLst>
              <a:ext uri="{FF2B5EF4-FFF2-40B4-BE49-F238E27FC236}">
                <a16:creationId xmlns:a16="http://schemas.microsoft.com/office/drawing/2014/main" id="{F0198306-5EF3-7C0D-911D-E9B41DE11F0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78724A6-3165-CEFE-4081-BC1428374211}"/>
              </a:ext>
            </a:extLst>
          </p:cNvPr>
          <p:cNvSpPr>
            <a:spLocks noGrp="1"/>
          </p:cNvSpPr>
          <p:nvPr>
            <p:ph type="sldNum" sz="quarter" idx="12"/>
          </p:nvPr>
        </p:nvSpPr>
        <p:spPr/>
        <p:txBody>
          <a:bodyPr/>
          <a:lstStyle/>
          <a:p>
            <a:fld id="{72BE7481-668D-4E86-BE22-8A651BC99072}" type="slidenum">
              <a:rPr lang="en-CA" smtClean="0"/>
              <a:t>‹#›</a:t>
            </a:fld>
            <a:endParaRPr lang="en-CA"/>
          </a:p>
        </p:txBody>
      </p:sp>
    </p:spTree>
    <p:extLst>
      <p:ext uri="{BB962C8B-B14F-4D97-AF65-F5344CB8AC3E}">
        <p14:creationId xmlns:p14="http://schemas.microsoft.com/office/powerpoint/2010/main" val="274645352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4390F-3B70-E3B8-7755-222BD94B74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1C3D49E8-B487-110F-4B39-974878BDAB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24A5FA21-7FE3-6A2F-E153-B1C55D49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2C1AAF-DD13-303A-71A1-F2F5D4ECCC65}"/>
              </a:ext>
            </a:extLst>
          </p:cNvPr>
          <p:cNvSpPr>
            <a:spLocks noGrp="1"/>
          </p:cNvSpPr>
          <p:nvPr>
            <p:ph type="dt" sz="half" idx="10"/>
          </p:nvPr>
        </p:nvSpPr>
        <p:spPr/>
        <p:txBody>
          <a:bodyPr/>
          <a:lstStyle/>
          <a:p>
            <a:fld id="{3364163E-FD53-4B34-A7FC-980DE55DA098}" type="datetimeFigureOut">
              <a:rPr lang="en-CA" smtClean="0"/>
              <a:t>2024-09-13</a:t>
            </a:fld>
            <a:endParaRPr lang="en-CA"/>
          </a:p>
        </p:txBody>
      </p:sp>
      <p:sp>
        <p:nvSpPr>
          <p:cNvPr id="6" name="Footer Placeholder 5">
            <a:extLst>
              <a:ext uri="{FF2B5EF4-FFF2-40B4-BE49-F238E27FC236}">
                <a16:creationId xmlns:a16="http://schemas.microsoft.com/office/drawing/2014/main" id="{5E4EEEE9-134D-0EF2-C705-06351286A8B5}"/>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284208E-584F-82D4-71A2-EC20E2493CF5}"/>
              </a:ext>
            </a:extLst>
          </p:cNvPr>
          <p:cNvSpPr>
            <a:spLocks noGrp="1"/>
          </p:cNvSpPr>
          <p:nvPr>
            <p:ph type="sldNum" sz="quarter" idx="12"/>
          </p:nvPr>
        </p:nvSpPr>
        <p:spPr/>
        <p:txBody>
          <a:bodyPr/>
          <a:lstStyle/>
          <a:p>
            <a:fld id="{72BE7481-668D-4E86-BE22-8A651BC99072}" type="slidenum">
              <a:rPr lang="en-CA" smtClean="0"/>
              <a:t>‹#›</a:t>
            </a:fld>
            <a:endParaRPr lang="en-CA"/>
          </a:p>
        </p:txBody>
      </p:sp>
    </p:spTree>
    <p:extLst>
      <p:ext uri="{BB962C8B-B14F-4D97-AF65-F5344CB8AC3E}">
        <p14:creationId xmlns:p14="http://schemas.microsoft.com/office/powerpoint/2010/main" val="221677463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AAEB41-D12A-0D67-1481-183B845B0E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C7E9CFF7-3560-8BA8-7586-0E57D9E8F0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6F3A2F8-49AE-189A-3BD8-EBDDF0936A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364163E-FD53-4B34-A7FC-980DE55DA098}" type="datetimeFigureOut">
              <a:rPr lang="en-CA" smtClean="0"/>
              <a:t>2024-09-13</a:t>
            </a:fld>
            <a:endParaRPr lang="en-CA"/>
          </a:p>
        </p:txBody>
      </p:sp>
      <p:sp>
        <p:nvSpPr>
          <p:cNvPr id="5" name="Footer Placeholder 4">
            <a:extLst>
              <a:ext uri="{FF2B5EF4-FFF2-40B4-BE49-F238E27FC236}">
                <a16:creationId xmlns:a16="http://schemas.microsoft.com/office/drawing/2014/main" id="{335EDF17-A6E3-9D1A-DECE-CB7F4CF65C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F20C727E-E6AB-0201-0E53-C2328B7677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2BE7481-668D-4E86-BE22-8A651BC99072}" type="slidenum">
              <a:rPr lang="en-CA" smtClean="0"/>
              <a:t>‹#›</a:t>
            </a:fld>
            <a:endParaRPr lang="en-CA"/>
          </a:p>
        </p:txBody>
      </p:sp>
    </p:spTree>
    <p:extLst>
      <p:ext uri="{BB962C8B-B14F-4D97-AF65-F5344CB8AC3E}">
        <p14:creationId xmlns:p14="http://schemas.microsoft.com/office/powerpoint/2010/main" val="25362704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fi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8.jfi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9.jfi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6.jfif"/><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7.jfi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6.jfif"/><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7.jfi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99000">
              <a:schemeClr val="accent1">
                <a:lumMod val="5000"/>
                <a:lumOff val="95000"/>
              </a:schemeClr>
            </a:gs>
            <a:gs pos="74000">
              <a:schemeClr val="accent1">
                <a:lumMod val="45000"/>
                <a:lumOff val="55000"/>
              </a:schemeClr>
            </a:gs>
            <a:gs pos="83000">
              <a:schemeClr val="accent1">
                <a:lumMod val="45000"/>
                <a:lumOff val="55000"/>
              </a:schemeClr>
            </a:gs>
            <a:gs pos="54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A49E55-8CD0-660F-4D40-184E5F86A2C7}"/>
              </a:ext>
            </a:extLst>
          </p:cNvPr>
          <p:cNvSpPr>
            <a:spLocks noGrp="1"/>
          </p:cNvSpPr>
          <p:nvPr>
            <p:ph type="ctrTitle"/>
          </p:nvPr>
        </p:nvSpPr>
        <p:spPr>
          <a:xfrm>
            <a:off x="5297762" y="640080"/>
            <a:ext cx="6251110" cy="3566160"/>
          </a:xfrm>
        </p:spPr>
        <p:txBody>
          <a:bodyPr anchor="b">
            <a:normAutofit/>
          </a:bodyPr>
          <a:lstStyle/>
          <a:p>
            <a:pPr algn="l"/>
            <a:r>
              <a:rPr lang="en-CA" sz="5000" dirty="0"/>
              <a:t>THE VOICE OF THE MASTER</a:t>
            </a:r>
            <a:br>
              <a:rPr lang="en-CA" sz="5000" dirty="0"/>
            </a:br>
            <a:r>
              <a:rPr lang="en-CA" sz="5000" dirty="0"/>
              <a:t>Part I</a:t>
            </a:r>
            <a:br>
              <a:rPr lang="en-CA" sz="5000" dirty="0"/>
            </a:br>
            <a:br>
              <a:rPr lang="en-CA" sz="5000" dirty="0"/>
            </a:br>
            <a:endParaRPr lang="en-CA" sz="5000" dirty="0"/>
          </a:p>
        </p:txBody>
      </p:sp>
      <p:sp>
        <p:nvSpPr>
          <p:cNvPr id="3" name="Subtitle 2">
            <a:extLst>
              <a:ext uri="{FF2B5EF4-FFF2-40B4-BE49-F238E27FC236}">
                <a16:creationId xmlns:a16="http://schemas.microsoft.com/office/drawing/2014/main" id="{E02D9D39-E8E8-443F-94A6-A0A7D69F2265}"/>
              </a:ext>
            </a:extLst>
          </p:cNvPr>
          <p:cNvSpPr>
            <a:spLocks noGrp="1"/>
          </p:cNvSpPr>
          <p:nvPr>
            <p:ph type="subTitle" idx="1"/>
          </p:nvPr>
        </p:nvSpPr>
        <p:spPr>
          <a:xfrm>
            <a:off x="5297760" y="4636008"/>
            <a:ext cx="6251111" cy="1572768"/>
          </a:xfrm>
        </p:spPr>
        <p:txBody>
          <a:bodyPr>
            <a:normAutofit/>
          </a:bodyPr>
          <a:lstStyle/>
          <a:p>
            <a:pPr algn="l"/>
            <a:r>
              <a:rPr lang="en-CA" sz="4400" dirty="0"/>
              <a:t>Text: Exodus 34:1-24</a:t>
            </a:r>
          </a:p>
        </p:txBody>
      </p:sp>
      <p:pic>
        <p:nvPicPr>
          <p:cNvPr id="5" name="Picture 4" descr="A painting of a person in a white robe&#10;&#10;Description automatically generated">
            <a:extLst>
              <a:ext uri="{FF2B5EF4-FFF2-40B4-BE49-F238E27FC236}">
                <a16:creationId xmlns:a16="http://schemas.microsoft.com/office/drawing/2014/main" id="{8989CAC7-47CB-01E7-04EA-50C40745F163}"/>
              </a:ext>
            </a:extLst>
          </p:cNvPr>
          <p:cNvPicPr>
            <a:picLocks noChangeAspect="1"/>
          </p:cNvPicPr>
          <p:nvPr/>
        </p:nvPicPr>
        <p:blipFill>
          <a:blip r:embed="rId2">
            <a:extLst>
              <a:ext uri="{28A0092B-C50C-407E-A947-70E740481C1C}">
                <a14:useLocalDpi xmlns:a14="http://schemas.microsoft.com/office/drawing/2010/main" val="0"/>
              </a:ext>
            </a:extLst>
          </a:blip>
          <a:srcRect l="18156" r="17021"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5"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4980876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pattFill prst="pct50">
          <a:fgClr>
            <a:schemeClr val="accent1"/>
          </a:fgClr>
          <a:bgClr>
            <a:schemeClr val="bg1"/>
          </a:bgClr>
        </a:pattFill>
        <a:effectLst/>
      </p:bgPr>
    </p:bg>
    <p:spTree>
      <p:nvGrpSpPr>
        <p:cNvPr id="1" name=""/>
        <p:cNvGrpSpPr/>
        <p:nvPr/>
      </p:nvGrpSpPr>
      <p:grpSpPr>
        <a:xfrm>
          <a:off x="0" y="0"/>
          <a:ext cx="0" cy="0"/>
          <a:chOff x="0" y="0"/>
          <a:chExt cx="0" cy="0"/>
        </a:xfrm>
      </p:grpSpPr>
      <p:sp useBgFill="1">
        <p:nvSpPr>
          <p:cNvPr id="53" name="Rectangle 52">
            <a:extLst>
              <a:ext uri="{FF2B5EF4-FFF2-40B4-BE49-F238E27FC236}">
                <a16:creationId xmlns:a16="http://schemas.microsoft.com/office/drawing/2014/main" id="{32E62931-8EB4-42BB-BAAB-D8757BE66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A49E55-8CD0-660F-4D40-184E5F86A2C7}"/>
              </a:ext>
            </a:extLst>
          </p:cNvPr>
          <p:cNvSpPr>
            <a:spLocks noGrp="1"/>
          </p:cNvSpPr>
          <p:nvPr>
            <p:ph type="ctrTitle"/>
          </p:nvPr>
        </p:nvSpPr>
        <p:spPr>
          <a:xfrm>
            <a:off x="510862" y="265114"/>
            <a:ext cx="11062951" cy="2078841"/>
          </a:xfrm>
          <a:noFill/>
        </p:spPr>
        <p:txBody>
          <a:bodyPr vert="horz" lIns="91440" tIns="45720" rIns="91440" bIns="45720" rtlCol="0">
            <a:normAutofit/>
          </a:bodyPr>
          <a:lstStyle/>
          <a:p>
            <a:pPr algn="l"/>
            <a:r>
              <a:rPr lang="en-US" sz="3600" b="1" dirty="0">
                <a:effectLst>
                  <a:outerShdw blurRad="38100" dist="38100" dir="2700000" algn="tl">
                    <a:srgbClr val="000000">
                      <a:alpha val="43137"/>
                    </a:srgbClr>
                  </a:outerShdw>
                </a:effectLst>
              </a:rPr>
              <a:t>III. BECAUSE HE SETS REDEEMING CELEBRATIONS</a:t>
            </a:r>
            <a:br>
              <a:rPr lang="en-US" sz="3600" b="1" dirty="0">
                <a:effectLst>
                  <a:outerShdw blurRad="38100" dist="38100" dir="2700000" algn="tl">
                    <a:srgbClr val="000000">
                      <a:alpha val="43137"/>
                    </a:srgbClr>
                  </a:outerShdw>
                </a:effectLst>
              </a:rPr>
            </a:br>
            <a:r>
              <a:rPr lang="en-US" sz="3600" b="1" dirty="0">
                <a:effectLst>
                  <a:outerShdw blurRad="38100" dist="38100" dir="2700000" algn="tl">
                    <a:srgbClr val="000000">
                      <a:alpha val="43137"/>
                    </a:srgbClr>
                  </a:outerShdw>
                </a:effectLst>
              </a:rPr>
              <a:t>(Exodus 34:18-24)</a:t>
            </a:r>
            <a:br>
              <a:rPr lang="en-US" sz="3600" b="1" kern="1200" dirty="0">
                <a:effectLst>
                  <a:outerShdw blurRad="38100" dist="38100" dir="2700000" algn="tl">
                    <a:srgbClr val="000000">
                      <a:alpha val="43137"/>
                    </a:srgbClr>
                  </a:outerShdw>
                </a:effectLst>
                <a:latin typeface="+mj-lt"/>
                <a:ea typeface="+mj-ea"/>
                <a:cs typeface="+mj-cs"/>
              </a:rPr>
            </a:br>
            <a:br>
              <a:rPr lang="en-US" sz="3600" kern="1200" dirty="0">
                <a:latin typeface="+mj-lt"/>
                <a:ea typeface="+mj-ea"/>
                <a:cs typeface="+mj-cs"/>
              </a:rPr>
            </a:br>
            <a:endParaRPr lang="en-US" sz="3600" kern="1200" dirty="0">
              <a:latin typeface="+mj-lt"/>
              <a:ea typeface="+mj-ea"/>
              <a:cs typeface="+mj-cs"/>
            </a:endParaRPr>
          </a:p>
        </p:txBody>
      </p:sp>
      <p:pic>
        <p:nvPicPr>
          <p:cNvPr id="6" name="Picture 5">
            <a:extLst>
              <a:ext uri="{FF2B5EF4-FFF2-40B4-BE49-F238E27FC236}">
                <a16:creationId xmlns:a16="http://schemas.microsoft.com/office/drawing/2014/main" id="{5246ABF3-A3C9-D8E3-00AF-AFE96D4EE6E4}"/>
              </a:ext>
            </a:extLst>
          </p:cNvPr>
          <p:cNvPicPr>
            <a:picLocks noChangeAspect="1"/>
          </p:cNvPicPr>
          <p:nvPr/>
        </p:nvPicPr>
        <p:blipFill>
          <a:blip r:embed="rId3">
            <a:extLst>
              <a:ext uri="{28A0092B-C50C-407E-A947-70E740481C1C}">
                <a14:useLocalDpi xmlns:a14="http://schemas.microsoft.com/office/drawing/2010/main" val="0"/>
              </a:ext>
            </a:extLst>
          </a:blip>
          <a:srcRect r="2" b="8075"/>
          <a:stretch/>
        </p:blipFill>
        <p:spPr>
          <a:xfrm>
            <a:off x="9961741" y="2573866"/>
            <a:ext cx="2227210" cy="2543361"/>
          </a:xfrm>
          <a:prstGeom prst="rect">
            <a:avLst/>
          </a:prstGeom>
        </p:spPr>
      </p:pic>
      <p:graphicFrame>
        <p:nvGraphicFramePr>
          <p:cNvPr id="8" name="Table 7">
            <a:extLst>
              <a:ext uri="{FF2B5EF4-FFF2-40B4-BE49-F238E27FC236}">
                <a16:creationId xmlns:a16="http://schemas.microsoft.com/office/drawing/2014/main" id="{8922BEF2-368E-89A6-C54D-F27D4A5F0839}"/>
              </a:ext>
            </a:extLst>
          </p:cNvPr>
          <p:cNvGraphicFramePr>
            <a:graphicFrameLocks noGrp="1"/>
          </p:cNvGraphicFramePr>
          <p:nvPr>
            <p:extLst>
              <p:ext uri="{D42A27DB-BD31-4B8C-83A1-F6EECF244321}">
                <p14:modId xmlns:p14="http://schemas.microsoft.com/office/powerpoint/2010/main" val="3517744088"/>
              </p:ext>
            </p:extLst>
          </p:nvPr>
        </p:nvGraphicFramePr>
        <p:xfrm>
          <a:off x="555222" y="2673099"/>
          <a:ext cx="9185499" cy="2487035"/>
        </p:xfrm>
        <a:graphic>
          <a:graphicData uri="http://schemas.openxmlformats.org/drawingml/2006/table">
            <a:tbl>
              <a:tblPr firstRow="1" bandRow="1">
                <a:tableStyleId>{5C22544A-7EE6-4342-B048-85BDC9FD1C3A}</a:tableStyleId>
              </a:tblPr>
              <a:tblGrid>
                <a:gridCol w="3061833">
                  <a:extLst>
                    <a:ext uri="{9D8B030D-6E8A-4147-A177-3AD203B41FA5}">
                      <a16:colId xmlns:a16="http://schemas.microsoft.com/office/drawing/2014/main" val="4014023174"/>
                    </a:ext>
                  </a:extLst>
                </a:gridCol>
                <a:gridCol w="3061833">
                  <a:extLst>
                    <a:ext uri="{9D8B030D-6E8A-4147-A177-3AD203B41FA5}">
                      <a16:colId xmlns:a16="http://schemas.microsoft.com/office/drawing/2014/main" val="932913742"/>
                    </a:ext>
                  </a:extLst>
                </a:gridCol>
                <a:gridCol w="3061833">
                  <a:extLst>
                    <a:ext uri="{9D8B030D-6E8A-4147-A177-3AD203B41FA5}">
                      <a16:colId xmlns:a16="http://schemas.microsoft.com/office/drawing/2014/main" val="1351588893"/>
                    </a:ext>
                  </a:extLst>
                </a:gridCol>
              </a:tblGrid>
              <a:tr h="497407">
                <a:tc>
                  <a:txBody>
                    <a:bodyPr/>
                    <a:lstStyle/>
                    <a:p>
                      <a:r>
                        <a:rPr lang="en-US" dirty="0"/>
                        <a:t>Celebration/Feast</a:t>
                      </a:r>
                      <a:endParaRPr lang="en-CA" dirty="0"/>
                    </a:p>
                  </a:txBody>
                  <a:tcPr/>
                </a:tc>
                <a:tc>
                  <a:txBody>
                    <a:bodyPr/>
                    <a:lstStyle/>
                    <a:p>
                      <a:r>
                        <a:rPr lang="en-US" dirty="0"/>
                        <a:t>Biblical Text</a:t>
                      </a:r>
                      <a:endParaRPr lang="en-CA" dirty="0"/>
                    </a:p>
                  </a:txBody>
                  <a:tcPr/>
                </a:tc>
                <a:tc>
                  <a:txBody>
                    <a:bodyPr/>
                    <a:lstStyle/>
                    <a:p>
                      <a:r>
                        <a:rPr lang="en-US" dirty="0"/>
                        <a:t>Time of Year</a:t>
                      </a:r>
                      <a:endParaRPr lang="en-CA" dirty="0"/>
                    </a:p>
                  </a:txBody>
                  <a:tcPr/>
                </a:tc>
                <a:extLst>
                  <a:ext uri="{0D108BD9-81ED-4DB2-BD59-A6C34878D82A}">
                    <a16:rowId xmlns:a16="http://schemas.microsoft.com/office/drawing/2014/main" val="2543209448"/>
                  </a:ext>
                </a:extLst>
              </a:tr>
              <a:tr h="497407">
                <a:tc>
                  <a:txBody>
                    <a:bodyPr/>
                    <a:lstStyle/>
                    <a:p>
                      <a:r>
                        <a:rPr lang="en-US" dirty="0"/>
                        <a:t>Day of Atonement</a:t>
                      </a:r>
                      <a:endParaRPr lang="en-CA" dirty="0"/>
                    </a:p>
                  </a:txBody>
                  <a:tcPr/>
                </a:tc>
                <a:tc>
                  <a:txBody>
                    <a:bodyPr/>
                    <a:lstStyle/>
                    <a:p>
                      <a:r>
                        <a:rPr lang="en-US" dirty="0"/>
                        <a:t>Leviticus 16</a:t>
                      </a:r>
                      <a:endParaRPr lang="en-CA" dirty="0"/>
                    </a:p>
                  </a:txBody>
                  <a:tcPr/>
                </a:tc>
                <a:tc>
                  <a:txBody>
                    <a:bodyPr/>
                    <a:lstStyle/>
                    <a:p>
                      <a:r>
                        <a:rPr lang="en-US" dirty="0"/>
                        <a:t>Every 7</a:t>
                      </a:r>
                      <a:r>
                        <a:rPr lang="en-US" baseline="30000" dirty="0"/>
                        <a:t>th</a:t>
                      </a:r>
                      <a:r>
                        <a:rPr lang="en-US" dirty="0"/>
                        <a:t> Month (Tishri) 10</a:t>
                      </a:r>
                      <a:endParaRPr lang="en-CA" dirty="0"/>
                    </a:p>
                  </a:txBody>
                  <a:tcPr/>
                </a:tc>
                <a:extLst>
                  <a:ext uri="{0D108BD9-81ED-4DB2-BD59-A6C34878D82A}">
                    <a16:rowId xmlns:a16="http://schemas.microsoft.com/office/drawing/2014/main" val="1090803128"/>
                  </a:ext>
                </a:extLst>
              </a:tr>
              <a:tr h="497407">
                <a:tc>
                  <a:txBody>
                    <a:bodyPr/>
                    <a:lstStyle/>
                    <a:p>
                      <a:r>
                        <a:rPr lang="en-US" dirty="0"/>
                        <a:t>Tabernacles (Booths)</a:t>
                      </a:r>
                      <a:endParaRPr lang="en-CA" dirty="0"/>
                    </a:p>
                  </a:txBody>
                  <a:tcPr/>
                </a:tc>
                <a:tc>
                  <a:txBody>
                    <a:bodyPr/>
                    <a:lstStyle/>
                    <a:p>
                      <a:r>
                        <a:rPr lang="en-US" dirty="0"/>
                        <a:t>Numbers 29:12-34</a:t>
                      </a:r>
                      <a:endParaRPr lang="en-CA" dirty="0"/>
                    </a:p>
                  </a:txBody>
                  <a:tcPr/>
                </a:tc>
                <a:tc>
                  <a:txBody>
                    <a:bodyPr/>
                    <a:lstStyle/>
                    <a:p>
                      <a:r>
                        <a:rPr lang="en-US" dirty="0"/>
                        <a:t>Every 7</a:t>
                      </a:r>
                      <a:r>
                        <a:rPr lang="en-US" baseline="30000" dirty="0"/>
                        <a:t>th</a:t>
                      </a:r>
                      <a:r>
                        <a:rPr lang="en-US" dirty="0"/>
                        <a:t> Month (Tishri) 15-21</a:t>
                      </a:r>
                      <a:endParaRPr lang="en-CA" dirty="0"/>
                    </a:p>
                  </a:txBody>
                  <a:tcPr/>
                </a:tc>
                <a:extLst>
                  <a:ext uri="{0D108BD9-81ED-4DB2-BD59-A6C34878D82A}">
                    <a16:rowId xmlns:a16="http://schemas.microsoft.com/office/drawing/2014/main" val="413316605"/>
                  </a:ext>
                </a:extLst>
              </a:tr>
              <a:tr h="497407">
                <a:tc>
                  <a:txBody>
                    <a:bodyPr/>
                    <a:lstStyle/>
                    <a:p>
                      <a:r>
                        <a:rPr lang="en-US" dirty="0"/>
                        <a:t>Sacred Assembly</a:t>
                      </a:r>
                      <a:endParaRPr lang="en-CA" dirty="0"/>
                    </a:p>
                  </a:txBody>
                  <a:tcPr/>
                </a:tc>
                <a:tc>
                  <a:txBody>
                    <a:bodyPr/>
                    <a:lstStyle/>
                    <a:p>
                      <a:r>
                        <a:rPr lang="en-US" dirty="0"/>
                        <a:t>Numbers 29:35-38</a:t>
                      </a:r>
                      <a:endParaRPr lang="en-CA" dirty="0"/>
                    </a:p>
                  </a:txBody>
                  <a:tcPr/>
                </a:tc>
                <a:tc>
                  <a:txBody>
                    <a:bodyPr/>
                    <a:lstStyle/>
                    <a:p>
                      <a:r>
                        <a:rPr lang="en-US" dirty="0"/>
                        <a:t>Every 7</a:t>
                      </a:r>
                      <a:r>
                        <a:rPr lang="en-US" baseline="30000" dirty="0"/>
                        <a:t>th</a:t>
                      </a:r>
                      <a:r>
                        <a:rPr lang="en-US" dirty="0"/>
                        <a:t> Month (Tishri) 22</a:t>
                      </a:r>
                      <a:endParaRPr lang="en-CA" dirty="0"/>
                    </a:p>
                  </a:txBody>
                  <a:tcPr/>
                </a:tc>
                <a:extLst>
                  <a:ext uri="{0D108BD9-81ED-4DB2-BD59-A6C34878D82A}">
                    <a16:rowId xmlns:a16="http://schemas.microsoft.com/office/drawing/2014/main" val="853081765"/>
                  </a:ext>
                </a:extLst>
              </a:tr>
              <a:tr h="497407">
                <a:tc>
                  <a:txBody>
                    <a:bodyPr/>
                    <a:lstStyle/>
                    <a:p>
                      <a:r>
                        <a:rPr lang="en-US" dirty="0"/>
                        <a:t>Purim</a:t>
                      </a:r>
                      <a:endParaRPr lang="en-CA" dirty="0"/>
                    </a:p>
                  </a:txBody>
                  <a:tcPr/>
                </a:tc>
                <a:tc>
                  <a:txBody>
                    <a:bodyPr/>
                    <a:lstStyle/>
                    <a:p>
                      <a:r>
                        <a:rPr lang="en-US" dirty="0"/>
                        <a:t>Esther 9:18-32</a:t>
                      </a:r>
                      <a:endParaRPr lang="en-CA" dirty="0"/>
                    </a:p>
                  </a:txBody>
                  <a:tcPr/>
                </a:tc>
                <a:tc>
                  <a:txBody>
                    <a:bodyPr/>
                    <a:lstStyle/>
                    <a:p>
                      <a:r>
                        <a:rPr lang="en-US" dirty="0"/>
                        <a:t>Every 12</a:t>
                      </a:r>
                      <a:r>
                        <a:rPr lang="en-US" baseline="30000" dirty="0"/>
                        <a:t>th</a:t>
                      </a:r>
                      <a:r>
                        <a:rPr lang="en-US" dirty="0"/>
                        <a:t> Month (Adar) 14,15</a:t>
                      </a:r>
                      <a:endParaRPr lang="en-CA" dirty="0"/>
                    </a:p>
                  </a:txBody>
                  <a:tcPr/>
                </a:tc>
                <a:extLst>
                  <a:ext uri="{0D108BD9-81ED-4DB2-BD59-A6C34878D82A}">
                    <a16:rowId xmlns:a16="http://schemas.microsoft.com/office/drawing/2014/main" val="161589682"/>
                  </a:ext>
                </a:extLst>
              </a:tr>
            </a:tbl>
          </a:graphicData>
        </a:graphic>
      </p:graphicFrame>
    </p:spTree>
    <p:extLst>
      <p:ext uri="{BB962C8B-B14F-4D97-AF65-F5344CB8AC3E}">
        <p14:creationId xmlns:p14="http://schemas.microsoft.com/office/powerpoint/2010/main" val="374825096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Slide Background Fill">
            <a:extLst>
              <a:ext uri="{FF2B5EF4-FFF2-40B4-BE49-F238E27FC236}">
                <a16:creationId xmlns:a16="http://schemas.microsoft.com/office/drawing/2014/main" id="{C7D023E4-8DE1-436E-9847-ED6A4B4B04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1"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3" name="Group 72">
            <a:extLst>
              <a:ext uri="{FF2B5EF4-FFF2-40B4-BE49-F238E27FC236}">
                <a16:creationId xmlns:a16="http://schemas.microsoft.com/office/drawing/2014/main" id="{C2616E71-7702-4514-BCE4-BAADB22ED83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848" y="0"/>
            <a:ext cx="12188949" cy="6858000"/>
            <a:chOff x="-2848" y="0"/>
            <a:chExt cx="12188949" cy="6858000"/>
          </a:xfrm>
        </p:grpSpPr>
        <p:sp>
          <p:nvSpPr>
            <p:cNvPr id="74" name="Color Cover">
              <a:extLst>
                <a:ext uri="{FF2B5EF4-FFF2-40B4-BE49-F238E27FC236}">
                  <a16:creationId xmlns:a16="http://schemas.microsoft.com/office/drawing/2014/main" id="{15F9A7D7-E8EB-49D7-ACB0-13481EF1B6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848" y="0"/>
              <a:ext cx="12188949" cy="6858000"/>
            </a:xfrm>
            <a:prstGeom prst="rect">
              <a:avLst/>
            </a:prstGeom>
            <a:solidFill>
              <a:schemeClr val="accent5">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Color Cover">
              <a:extLst>
                <a:ext uri="{FF2B5EF4-FFF2-40B4-BE49-F238E27FC236}">
                  <a16:creationId xmlns:a16="http://schemas.microsoft.com/office/drawing/2014/main" id="{044CB560-3BF4-4256-8C60-8864DA0ABF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848" y="0"/>
              <a:ext cx="12188949" cy="6858000"/>
            </a:xfrm>
            <a:prstGeom prst="rect">
              <a:avLst/>
            </a:prstGeom>
            <a:solidFill>
              <a:schemeClr val="accent6">
                <a:alpha val="1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76">
            <a:extLst>
              <a:ext uri="{FF2B5EF4-FFF2-40B4-BE49-F238E27FC236}">
                <a16:creationId xmlns:a16="http://schemas.microsoft.com/office/drawing/2014/main" id="{A2840072-D6EC-480D-9A1B-928B36F9238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51279" y="598259"/>
            <a:ext cx="10889442" cy="5680742"/>
            <a:chOff x="651279" y="598259"/>
            <a:chExt cx="10889442" cy="5680742"/>
          </a:xfrm>
        </p:grpSpPr>
        <p:sp>
          <p:nvSpPr>
            <p:cNvPr id="78" name="Color">
              <a:extLst>
                <a:ext uri="{FF2B5EF4-FFF2-40B4-BE49-F238E27FC236}">
                  <a16:creationId xmlns:a16="http://schemas.microsoft.com/office/drawing/2014/main" id="{CADDA0B4-EE72-46AA-A7BB-C271924B72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Color">
              <a:extLst>
                <a:ext uri="{FF2B5EF4-FFF2-40B4-BE49-F238E27FC236}">
                  <a16:creationId xmlns:a16="http://schemas.microsoft.com/office/drawing/2014/main" id="{B2519E48-483B-4612-935D-790A10605F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6" name="Picture 5">
            <a:extLst>
              <a:ext uri="{FF2B5EF4-FFF2-40B4-BE49-F238E27FC236}">
                <a16:creationId xmlns:a16="http://schemas.microsoft.com/office/drawing/2014/main" id="{5246ABF3-A3C9-D8E3-00AF-AFE96D4EE6E4}"/>
              </a:ext>
            </a:extLst>
          </p:cNvPr>
          <p:cNvPicPr>
            <a:picLocks noChangeAspect="1"/>
          </p:cNvPicPr>
          <p:nvPr/>
        </p:nvPicPr>
        <p:blipFill>
          <a:blip r:embed="rId3">
            <a:extLst>
              <a:ext uri="{28A0092B-C50C-407E-A947-70E740481C1C}">
                <a14:useLocalDpi xmlns:a14="http://schemas.microsoft.com/office/drawing/2010/main" val="0"/>
              </a:ext>
            </a:extLst>
          </a:blip>
          <a:srcRect l="6215" r="6215"/>
          <a:stretch/>
        </p:blipFill>
        <p:spPr>
          <a:xfrm>
            <a:off x="6964127" y="1135530"/>
            <a:ext cx="3997733" cy="4565184"/>
          </a:xfrm>
          <a:prstGeom prst="rect">
            <a:avLst/>
          </a:prstGeom>
        </p:spPr>
      </p:pic>
      <p:grpSp>
        <p:nvGrpSpPr>
          <p:cNvPr id="81" name="Group 80">
            <a:extLst>
              <a:ext uri="{FF2B5EF4-FFF2-40B4-BE49-F238E27FC236}">
                <a16:creationId xmlns:a16="http://schemas.microsoft.com/office/drawing/2014/main" id="{E27AF472-EAE3-4572-AB69-B92BD10DBC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82" name="Freeform: Shape 81">
              <a:extLst>
                <a:ext uri="{FF2B5EF4-FFF2-40B4-BE49-F238E27FC236}">
                  <a16:creationId xmlns:a16="http://schemas.microsoft.com/office/drawing/2014/main" id="{BF4DB9D2-6215-420C-874C-82EADF8C6C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83" name="Freeform: Shape 82">
              <a:extLst>
                <a:ext uri="{FF2B5EF4-FFF2-40B4-BE49-F238E27FC236}">
                  <a16:creationId xmlns:a16="http://schemas.microsoft.com/office/drawing/2014/main" id="{1F003139-C97C-44FA-B139-32E4DFDCE9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84" name="Freeform: Shape 83">
              <a:extLst>
                <a:ext uri="{FF2B5EF4-FFF2-40B4-BE49-F238E27FC236}">
                  <a16:creationId xmlns:a16="http://schemas.microsoft.com/office/drawing/2014/main" id="{5CE4DD6E-8CEA-45EE-B630-DBC22144D8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85" name="Freeform: Shape 84">
              <a:extLst>
                <a:ext uri="{FF2B5EF4-FFF2-40B4-BE49-F238E27FC236}">
                  <a16:creationId xmlns:a16="http://schemas.microsoft.com/office/drawing/2014/main" id="{A4372F7F-AA3C-470B-AA61-7C35B7722C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86" name="Freeform: Shape 85">
              <a:extLst>
                <a:ext uri="{FF2B5EF4-FFF2-40B4-BE49-F238E27FC236}">
                  <a16:creationId xmlns:a16="http://schemas.microsoft.com/office/drawing/2014/main" id="{34B605BF-D199-43DD-9328-E99F2ADFC6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87" name="Freeform: Shape 86">
              <a:extLst>
                <a:ext uri="{FF2B5EF4-FFF2-40B4-BE49-F238E27FC236}">
                  <a16:creationId xmlns:a16="http://schemas.microsoft.com/office/drawing/2014/main" id="{E5D42A77-7336-4A35-8922-8098A16AA2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88" name="Freeform: Shape 87">
              <a:extLst>
                <a:ext uri="{FF2B5EF4-FFF2-40B4-BE49-F238E27FC236}">
                  <a16:creationId xmlns:a16="http://schemas.microsoft.com/office/drawing/2014/main" id="{7401EE7D-B85D-4C10-AB8C-71884EFB11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le 1">
            <a:extLst>
              <a:ext uri="{FF2B5EF4-FFF2-40B4-BE49-F238E27FC236}">
                <a16:creationId xmlns:a16="http://schemas.microsoft.com/office/drawing/2014/main" id="{F3A49E55-8CD0-660F-4D40-184E5F86A2C7}"/>
              </a:ext>
            </a:extLst>
          </p:cNvPr>
          <p:cNvSpPr>
            <a:spLocks noGrp="1"/>
          </p:cNvSpPr>
          <p:nvPr>
            <p:ph type="ctrTitle"/>
          </p:nvPr>
        </p:nvSpPr>
        <p:spPr>
          <a:xfrm>
            <a:off x="1012643" y="841664"/>
            <a:ext cx="5372623" cy="2782723"/>
          </a:xfrm>
        </p:spPr>
        <p:txBody>
          <a:bodyPr vert="horz" lIns="91440" tIns="45720" rIns="91440" bIns="45720" rtlCol="0" anchor="b">
            <a:normAutofit/>
          </a:bodyPr>
          <a:lstStyle/>
          <a:p>
            <a:pPr algn="l"/>
            <a:r>
              <a:rPr lang="en-US" sz="3000" b="1" kern="1200">
                <a:solidFill>
                  <a:schemeClr val="bg1"/>
                </a:solidFill>
                <a:effectLst>
                  <a:outerShdw blurRad="38100" dist="38100" dir="2700000" algn="tl">
                    <a:srgbClr val="000000">
                      <a:alpha val="43137"/>
                    </a:srgbClr>
                  </a:outerShdw>
                </a:effectLst>
                <a:latin typeface="+mj-lt"/>
                <a:ea typeface="+mj-ea"/>
                <a:cs typeface="+mj-cs"/>
              </a:rPr>
              <a:t>III. BECAUSE HE SETS REDEEMING CELEBRATIONS</a:t>
            </a:r>
            <a:br>
              <a:rPr lang="en-US" sz="3000" b="1" kern="1200">
                <a:solidFill>
                  <a:schemeClr val="bg1"/>
                </a:solidFill>
                <a:effectLst>
                  <a:outerShdw blurRad="38100" dist="38100" dir="2700000" algn="tl">
                    <a:srgbClr val="000000">
                      <a:alpha val="43137"/>
                    </a:srgbClr>
                  </a:outerShdw>
                </a:effectLst>
                <a:latin typeface="+mj-lt"/>
                <a:ea typeface="+mj-ea"/>
                <a:cs typeface="+mj-cs"/>
              </a:rPr>
            </a:br>
            <a:r>
              <a:rPr lang="en-US" sz="3000" b="1" kern="1200">
                <a:solidFill>
                  <a:schemeClr val="bg1"/>
                </a:solidFill>
                <a:effectLst>
                  <a:outerShdw blurRad="38100" dist="38100" dir="2700000" algn="tl">
                    <a:srgbClr val="000000">
                      <a:alpha val="43137"/>
                    </a:srgbClr>
                  </a:outerShdw>
                </a:effectLst>
                <a:latin typeface="+mj-lt"/>
                <a:ea typeface="+mj-ea"/>
                <a:cs typeface="+mj-cs"/>
              </a:rPr>
              <a:t>(Exodus 34:18-24)</a:t>
            </a:r>
            <a:br>
              <a:rPr lang="en-US" sz="3000" b="1" kern="1200">
                <a:solidFill>
                  <a:schemeClr val="bg1"/>
                </a:solidFill>
                <a:effectLst>
                  <a:outerShdw blurRad="38100" dist="38100" dir="2700000" algn="tl">
                    <a:srgbClr val="000000">
                      <a:alpha val="43137"/>
                    </a:srgbClr>
                  </a:outerShdw>
                </a:effectLst>
                <a:latin typeface="+mj-lt"/>
                <a:ea typeface="+mj-ea"/>
                <a:cs typeface="+mj-cs"/>
              </a:rPr>
            </a:br>
            <a:br>
              <a:rPr lang="en-US" sz="3000" kern="1200">
                <a:solidFill>
                  <a:schemeClr val="bg1"/>
                </a:solidFill>
                <a:latin typeface="+mj-lt"/>
                <a:ea typeface="+mj-ea"/>
                <a:cs typeface="+mj-cs"/>
              </a:rPr>
            </a:br>
            <a:endParaRPr lang="en-US" sz="3000" kern="1200" dirty="0">
              <a:solidFill>
                <a:schemeClr val="bg1"/>
              </a:solidFill>
              <a:latin typeface="+mj-lt"/>
              <a:ea typeface="+mj-ea"/>
              <a:cs typeface="+mj-cs"/>
            </a:endParaRPr>
          </a:p>
        </p:txBody>
      </p:sp>
      <p:sp>
        <p:nvSpPr>
          <p:cNvPr id="4" name="TextBox 3">
            <a:extLst>
              <a:ext uri="{FF2B5EF4-FFF2-40B4-BE49-F238E27FC236}">
                <a16:creationId xmlns:a16="http://schemas.microsoft.com/office/drawing/2014/main" id="{1DBE6088-CA6E-BE0D-0BC8-037A6AD44045}"/>
              </a:ext>
            </a:extLst>
          </p:cNvPr>
          <p:cNvSpPr txBox="1"/>
          <p:nvPr/>
        </p:nvSpPr>
        <p:spPr>
          <a:xfrm>
            <a:off x="1001777" y="3375269"/>
            <a:ext cx="5585037" cy="1936059"/>
          </a:xfrm>
          <a:prstGeom prst="rect">
            <a:avLst/>
          </a:prstGeom>
        </p:spPr>
        <p:txBody>
          <a:bodyPr vert="horz" lIns="91440" tIns="45720" rIns="91440" bIns="45720" rtlCol="0" anchor="t">
            <a:noAutofit/>
          </a:bodyPr>
          <a:lstStyle/>
          <a:p>
            <a:pPr>
              <a:lnSpc>
                <a:spcPct val="90000"/>
              </a:lnSpc>
              <a:spcBef>
                <a:spcPts val="1000"/>
              </a:spcBef>
            </a:pPr>
            <a:r>
              <a:rPr lang="en-US" sz="3600" kern="1200">
                <a:solidFill>
                  <a:schemeClr val="bg1"/>
                </a:solidFill>
                <a:latin typeface="+mn-lt"/>
                <a:ea typeface="+mn-ea"/>
                <a:cs typeface="+mn-cs"/>
              </a:rPr>
              <a:t>The Jewish celebrations all centre around victories over difficult situations. </a:t>
            </a:r>
            <a:endParaRPr lang="en-US" sz="3600" kern="1200" dirty="0">
              <a:solidFill>
                <a:schemeClr val="bg1"/>
              </a:solidFill>
              <a:latin typeface="+mn-lt"/>
              <a:ea typeface="+mn-ea"/>
              <a:cs typeface="+mn-cs"/>
            </a:endParaRPr>
          </a:p>
        </p:txBody>
      </p:sp>
    </p:spTree>
    <p:extLst>
      <p:ext uri="{BB962C8B-B14F-4D97-AF65-F5344CB8AC3E}">
        <p14:creationId xmlns:p14="http://schemas.microsoft.com/office/powerpoint/2010/main" val="254814654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3" name="Slide Background Fill">
            <a:extLst>
              <a:ext uri="{FF2B5EF4-FFF2-40B4-BE49-F238E27FC236}">
                <a16:creationId xmlns:a16="http://schemas.microsoft.com/office/drawing/2014/main" id="{C7D023E4-8DE1-436E-9847-ED6A4B4B04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1"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5" name="Group 94">
            <a:extLst>
              <a:ext uri="{FF2B5EF4-FFF2-40B4-BE49-F238E27FC236}">
                <a16:creationId xmlns:a16="http://schemas.microsoft.com/office/drawing/2014/main" id="{4D5934AA-9F35-4DC2-BDEF-C88AEF973FA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848" y="0"/>
            <a:ext cx="12188949" cy="6858000"/>
            <a:chOff x="-2848" y="0"/>
            <a:chExt cx="12188949" cy="6858000"/>
          </a:xfrm>
        </p:grpSpPr>
        <p:sp>
          <p:nvSpPr>
            <p:cNvPr id="96" name="Color Cover">
              <a:extLst>
                <a:ext uri="{FF2B5EF4-FFF2-40B4-BE49-F238E27FC236}">
                  <a16:creationId xmlns:a16="http://schemas.microsoft.com/office/drawing/2014/main" id="{8B2B1708-8CE4-4A20-94F5-55118AE2CB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848" y="0"/>
              <a:ext cx="12188949" cy="6858000"/>
            </a:xfrm>
            <a:prstGeom prst="rect">
              <a:avLst/>
            </a:prstGeom>
            <a:solidFill>
              <a:schemeClr val="accent5">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Color Cover">
              <a:extLst>
                <a:ext uri="{FF2B5EF4-FFF2-40B4-BE49-F238E27FC236}">
                  <a16:creationId xmlns:a16="http://schemas.microsoft.com/office/drawing/2014/main" id="{B2BC243A-AB39-4DEF-B708-A656BA5A6B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848" y="0"/>
              <a:ext cx="12188949" cy="6858000"/>
            </a:xfrm>
            <a:prstGeom prst="rect">
              <a:avLst/>
            </a:prstGeom>
            <a:solidFill>
              <a:schemeClr val="accent6">
                <a:alpha val="1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9" name="Group 98">
            <a:extLst>
              <a:ext uri="{FF2B5EF4-FFF2-40B4-BE49-F238E27FC236}">
                <a16:creationId xmlns:a16="http://schemas.microsoft.com/office/drawing/2014/main" id="{D95590E9-5E18-4877-8515-94EBE05E1F2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51279" y="598259"/>
            <a:ext cx="10889442" cy="5680742"/>
            <a:chOff x="651279" y="598259"/>
            <a:chExt cx="10889442" cy="5680742"/>
          </a:xfrm>
        </p:grpSpPr>
        <p:sp>
          <p:nvSpPr>
            <p:cNvPr id="100" name="Color">
              <a:extLst>
                <a:ext uri="{FF2B5EF4-FFF2-40B4-BE49-F238E27FC236}">
                  <a16:creationId xmlns:a16="http://schemas.microsoft.com/office/drawing/2014/main" id="{8B4AF456-0671-432E-AD5B-FFAF8D6461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Color">
              <a:extLst>
                <a:ext uri="{FF2B5EF4-FFF2-40B4-BE49-F238E27FC236}">
                  <a16:creationId xmlns:a16="http://schemas.microsoft.com/office/drawing/2014/main" id="{3CE7848D-78F7-4020-9603-9ED2941664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6" name="Picture 5" descr="A painting of a person in a black robe&#10;&#10;Description automatically generated">
            <a:extLst>
              <a:ext uri="{FF2B5EF4-FFF2-40B4-BE49-F238E27FC236}">
                <a16:creationId xmlns:a16="http://schemas.microsoft.com/office/drawing/2014/main" id="{5246ABF3-A3C9-D8E3-00AF-AFE96D4EE6E4}"/>
              </a:ext>
            </a:extLst>
          </p:cNvPr>
          <p:cNvPicPr>
            <a:picLocks noChangeAspect="1"/>
          </p:cNvPicPr>
          <p:nvPr/>
        </p:nvPicPr>
        <p:blipFill>
          <a:blip r:embed="rId3">
            <a:extLst>
              <a:ext uri="{28A0092B-C50C-407E-A947-70E740481C1C}">
                <a14:useLocalDpi xmlns:a14="http://schemas.microsoft.com/office/drawing/2010/main" val="0"/>
              </a:ext>
            </a:extLst>
          </a:blip>
          <a:srcRect b="9754"/>
          <a:stretch/>
        </p:blipFill>
        <p:spPr>
          <a:xfrm>
            <a:off x="7082810" y="841663"/>
            <a:ext cx="4166151" cy="5185923"/>
          </a:xfrm>
          <a:prstGeom prst="rect">
            <a:avLst/>
          </a:prstGeom>
        </p:spPr>
      </p:pic>
      <p:grpSp>
        <p:nvGrpSpPr>
          <p:cNvPr id="103" name="Group 102">
            <a:extLst>
              <a:ext uri="{FF2B5EF4-FFF2-40B4-BE49-F238E27FC236}">
                <a16:creationId xmlns:a16="http://schemas.microsoft.com/office/drawing/2014/main" id="{5CA0097F-05D8-41AA-ABF9-33C69879113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88952" cy="6858000"/>
            <a:chOff x="0" y="0"/>
            <a:chExt cx="12188952" cy="6858000"/>
          </a:xfrm>
        </p:grpSpPr>
        <p:sp>
          <p:nvSpPr>
            <p:cNvPr id="104" name="Freeform: Shape 103">
              <a:extLst>
                <a:ext uri="{FF2B5EF4-FFF2-40B4-BE49-F238E27FC236}">
                  <a16:creationId xmlns:a16="http://schemas.microsoft.com/office/drawing/2014/main" id="{F662F899-4295-416F-919F-934ED76978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Freeform: Shape 104">
              <a:extLst>
                <a:ext uri="{FF2B5EF4-FFF2-40B4-BE49-F238E27FC236}">
                  <a16:creationId xmlns:a16="http://schemas.microsoft.com/office/drawing/2014/main" id="{955A3F4B-68DC-4F36-BCE6-C507ACC537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Freeform: Shape 105">
              <a:extLst>
                <a:ext uri="{FF2B5EF4-FFF2-40B4-BE49-F238E27FC236}">
                  <a16:creationId xmlns:a16="http://schemas.microsoft.com/office/drawing/2014/main" id="{3483BE2D-C85A-4DE3-A6F4-AE65BB3EF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Freeform: Shape 106">
              <a:extLst>
                <a:ext uri="{FF2B5EF4-FFF2-40B4-BE49-F238E27FC236}">
                  <a16:creationId xmlns:a16="http://schemas.microsoft.com/office/drawing/2014/main" id="{064C550A-7A80-4B73-B7BF-7426DD1C35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Freeform: Shape 107">
              <a:extLst>
                <a:ext uri="{FF2B5EF4-FFF2-40B4-BE49-F238E27FC236}">
                  <a16:creationId xmlns:a16="http://schemas.microsoft.com/office/drawing/2014/main" id="{7D956BA8-D252-430A-9E58-C7F3D1AC93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Freeform: Shape 108">
              <a:extLst>
                <a:ext uri="{FF2B5EF4-FFF2-40B4-BE49-F238E27FC236}">
                  <a16:creationId xmlns:a16="http://schemas.microsoft.com/office/drawing/2014/main" id="{E5345BF4-9F1D-4388-A778-56FAE2C425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Freeform: Shape 109">
              <a:extLst>
                <a:ext uri="{FF2B5EF4-FFF2-40B4-BE49-F238E27FC236}">
                  <a16:creationId xmlns:a16="http://schemas.microsoft.com/office/drawing/2014/main" id="{022B00E1-8709-469F-A9F4-F974D3FED6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F3A49E55-8CD0-660F-4D40-184E5F86A2C7}"/>
              </a:ext>
            </a:extLst>
          </p:cNvPr>
          <p:cNvSpPr>
            <a:spLocks noGrp="1"/>
          </p:cNvSpPr>
          <p:nvPr>
            <p:ph type="ctrTitle"/>
          </p:nvPr>
        </p:nvSpPr>
        <p:spPr>
          <a:xfrm>
            <a:off x="1012644" y="841664"/>
            <a:ext cx="5203990" cy="2782723"/>
          </a:xfrm>
        </p:spPr>
        <p:txBody>
          <a:bodyPr vert="horz" lIns="91440" tIns="45720" rIns="91440" bIns="45720" rtlCol="0" anchor="b">
            <a:normAutofit/>
          </a:bodyPr>
          <a:lstStyle/>
          <a:p>
            <a:pPr algn="l"/>
            <a:r>
              <a:rPr lang="en-US" sz="3000" b="1">
                <a:solidFill>
                  <a:schemeClr val="bg1"/>
                </a:solidFill>
                <a:effectLst>
                  <a:outerShdw blurRad="38100" dist="38100" dir="2700000" algn="tl">
                    <a:srgbClr val="000000">
                      <a:alpha val="43137"/>
                    </a:srgbClr>
                  </a:outerShdw>
                </a:effectLst>
              </a:rPr>
              <a:t>III. BECAUSE HE SETS REDEEMING CELEBRATIONS</a:t>
            </a:r>
            <a:br>
              <a:rPr lang="en-US" sz="3000" b="1">
                <a:solidFill>
                  <a:schemeClr val="bg1"/>
                </a:solidFill>
                <a:effectLst>
                  <a:outerShdw blurRad="38100" dist="38100" dir="2700000" algn="tl">
                    <a:srgbClr val="000000">
                      <a:alpha val="43137"/>
                    </a:srgbClr>
                  </a:outerShdw>
                </a:effectLst>
              </a:rPr>
            </a:br>
            <a:r>
              <a:rPr lang="en-US" sz="3000" b="1">
                <a:solidFill>
                  <a:schemeClr val="bg1"/>
                </a:solidFill>
                <a:effectLst>
                  <a:outerShdw blurRad="38100" dist="38100" dir="2700000" algn="tl">
                    <a:srgbClr val="000000">
                      <a:alpha val="43137"/>
                    </a:srgbClr>
                  </a:outerShdw>
                </a:effectLst>
              </a:rPr>
              <a:t>(Exodus 34:18-24)</a:t>
            </a:r>
            <a:br>
              <a:rPr lang="en-US" sz="3000" b="1">
                <a:solidFill>
                  <a:schemeClr val="bg1"/>
                </a:solidFill>
                <a:effectLst>
                  <a:outerShdw blurRad="38100" dist="38100" dir="2700000" algn="tl">
                    <a:srgbClr val="000000">
                      <a:alpha val="43137"/>
                    </a:srgbClr>
                  </a:outerShdw>
                </a:effectLst>
              </a:rPr>
            </a:br>
            <a:br>
              <a:rPr lang="en-US" sz="3000">
                <a:solidFill>
                  <a:schemeClr val="bg1"/>
                </a:solidFill>
              </a:rPr>
            </a:br>
            <a:endParaRPr lang="en-US" sz="3000">
              <a:solidFill>
                <a:schemeClr val="bg1"/>
              </a:solidFill>
            </a:endParaRPr>
          </a:p>
        </p:txBody>
      </p:sp>
      <p:sp>
        <p:nvSpPr>
          <p:cNvPr id="4" name="TextBox 3">
            <a:extLst>
              <a:ext uri="{FF2B5EF4-FFF2-40B4-BE49-F238E27FC236}">
                <a16:creationId xmlns:a16="http://schemas.microsoft.com/office/drawing/2014/main" id="{1DBE6088-CA6E-BE0D-0BC8-037A6AD44045}"/>
              </a:ext>
            </a:extLst>
          </p:cNvPr>
          <p:cNvSpPr txBox="1"/>
          <p:nvPr/>
        </p:nvSpPr>
        <p:spPr>
          <a:xfrm>
            <a:off x="1056759" y="3109475"/>
            <a:ext cx="5869419" cy="2374078"/>
          </a:xfrm>
          <a:prstGeom prst="rect">
            <a:avLst/>
          </a:prstGeom>
        </p:spPr>
        <p:txBody>
          <a:bodyPr vert="horz" lIns="91440" tIns="45720" rIns="91440" bIns="45720" rtlCol="0" anchor="t">
            <a:normAutofit fontScale="77500" lnSpcReduction="20000"/>
          </a:bodyPr>
          <a:lstStyle/>
          <a:p>
            <a:pPr>
              <a:lnSpc>
                <a:spcPct val="90000"/>
              </a:lnSpc>
              <a:spcBef>
                <a:spcPts val="1000"/>
              </a:spcBef>
            </a:pPr>
            <a:r>
              <a:rPr lang="en-US" sz="3200" dirty="0">
                <a:solidFill>
                  <a:schemeClr val="bg1"/>
                </a:solidFill>
              </a:rPr>
              <a:t> “I might have entered the ministry if certain clergymen I knew had not looked and acted so much like undertakers.”</a:t>
            </a:r>
          </a:p>
          <a:p>
            <a:pPr>
              <a:lnSpc>
                <a:spcPct val="90000"/>
              </a:lnSpc>
              <a:spcBef>
                <a:spcPts val="1000"/>
              </a:spcBef>
            </a:pPr>
            <a:r>
              <a:rPr lang="en-US" sz="3200" dirty="0">
                <a:solidFill>
                  <a:schemeClr val="bg1"/>
                </a:solidFill>
              </a:rPr>
              <a:t> </a:t>
            </a:r>
          </a:p>
          <a:p>
            <a:pPr algn="r">
              <a:lnSpc>
                <a:spcPct val="90000"/>
              </a:lnSpc>
              <a:spcBef>
                <a:spcPts val="1000"/>
              </a:spcBef>
            </a:pPr>
            <a:r>
              <a:rPr lang="en-US" sz="3200" dirty="0">
                <a:solidFill>
                  <a:schemeClr val="accent2">
                    <a:lumMod val="20000"/>
                    <a:lumOff val="80000"/>
                  </a:schemeClr>
                </a:solidFill>
              </a:rPr>
              <a:t>Oliver Wendell Holmes, Jr., </a:t>
            </a:r>
          </a:p>
          <a:p>
            <a:pPr algn="r">
              <a:lnSpc>
                <a:spcPct val="90000"/>
              </a:lnSpc>
              <a:spcBef>
                <a:spcPts val="1000"/>
              </a:spcBef>
            </a:pPr>
            <a:r>
              <a:rPr lang="en-US" sz="3200" dirty="0">
                <a:solidFill>
                  <a:schemeClr val="accent2">
                    <a:lumMod val="20000"/>
                    <a:lumOff val="80000"/>
                  </a:schemeClr>
                </a:solidFill>
              </a:rPr>
              <a:t>U.S. Supreme Court for 30 years</a:t>
            </a:r>
            <a:r>
              <a:rPr lang="en-US" sz="3200" dirty="0">
                <a:solidFill>
                  <a:schemeClr val="bg1"/>
                </a:solidFill>
              </a:rPr>
              <a:t>	</a:t>
            </a:r>
          </a:p>
        </p:txBody>
      </p:sp>
    </p:spTree>
    <p:extLst>
      <p:ext uri="{BB962C8B-B14F-4D97-AF65-F5344CB8AC3E}">
        <p14:creationId xmlns:p14="http://schemas.microsoft.com/office/powerpoint/2010/main" val="362553806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85816">
              <a:srgbClr val="8ABFD7"/>
            </a:gs>
            <a:gs pos="5970">
              <a:schemeClr val="accent2"/>
            </a:gs>
            <a:gs pos="99000">
              <a:schemeClr val="accent2">
                <a:lumMod val="60000"/>
                <a:lumOff val="40000"/>
                <a:alpha val="97000"/>
              </a:schemeClr>
            </a:gs>
            <a:gs pos="74000">
              <a:schemeClr val="accent1">
                <a:lumMod val="45000"/>
                <a:lumOff val="55000"/>
              </a:schemeClr>
            </a:gs>
            <a:gs pos="83000">
              <a:schemeClr val="accent1">
                <a:lumMod val="45000"/>
                <a:lumOff val="55000"/>
              </a:schemeClr>
            </a:gs>
            <a:gs pos="41000">
              <a:schemeClr val="accent1">
                <a:lumMod val="20000"/>
                <a:lumOff val="80000"/>
              </a:schemeClr>
            </a:gs>
          </a:gsLst>
          <a:lin ang="5400000" scaled="1"/>
        </a:gra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32E62931-8EB4-42BB-BAAB-D8757BE66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A49E55-8CD0-660F-4D40-184E5F86A2C7}"/>
              </a:ext>
            </a:extLst>
          </p:cNvPr>
          <p:cNvSpPr>
            <a:spLocks noGrp="1"/>
          </p:cNvSpPr>
          <p:nvPr>
            <p:ph type="ctrTitle"/>
          </p:nvPr>
        </p:nvSpPr>
        <p:spPr>
          <a:xfrm>
            <a:off x="6367461" y="728664"/>
            <a:ext cx="4984813" cy="2664241"/>
          </a:xfrm>
          <a:noFill/>
        </p:spPr>
        <p:txBody>
          <a:bodyPr>
            <a:normAutofit/>
          </a:bodyPr>
          <a:lstStyle/>
          <a:p>
            <a:pPr algn="l"/>
            <a:r>
              <a:rPr lang="en-CA" sz="4400" b="1" dirty="0">
                <a:effectLst>
                  <a:outerShdw blurRad="38100" dist="38100" dir="2700000" algn="tl">
                    <a:srgbClr val="000000">
                      <a:alpha val="43137"/>
                    </a:srgbClr>
                  </a:outerShdw>
                </a:effectLst>
              </a:rPr>
              <a:t>THE VOICE OF THE MASTER - Part 1</a:t>
            </a:r>
            <a:br>
              <a:rPr lang="en-CA" sz="4400" b="1" dirty="0">
                <a:effectLst>
                  <a:outerShdw blurRad="38100" dist="38100" dir="2700000" algn="tl">
                    <a:srgbClr val="000000">
                      <a:alpha val="43137"/>
                    </a:srgbClr>
                  </a:outerShdw>
                </a:effectLst>
              </a:rPr>
            </a:br>
            <a:br>
              <a:rPr lang="en-CA" sz="4400" dirty="0"/>
            </a:br>
            <a:endParaRPr lang="en-CA" sz="4400" dirty="0"/>
          </a:p>
        </p:txBody>
      </p:sp>
      <p:sp>
        <p:nvSpPr>
          <p:cNvPr id="3" name="Subtitle 2">
            <a:extLst>
              <a:ext uri="{FF2B5EF4-FFF2-40B4-BE49-F238E27FC236}">
                <a16:creationId xmlns:a16="http://schemas.microsoft.com/office/drawing/2014/main" id="{E02D9D39-E8E8-443F-94A6-A0A7D69F2265}"/>
              </a:ext>
            </a:extLst>
          </p:cNvPr>
          <p:cNvSpPr>
            <a:spLocks noGrp="1"/>
          </p:cNvSpPr>
          <p:nvPr>
            <p:ph type="subTitle" idx="1"/>
          </p:nvPr>
        </p:nvSpPr>
        <p:spPr>
          <a:xfrm>
            <a:off x="6367461" y="2835443"/>
            <a:ext cx="5431507" cy="3293892"/>
          </a:xfrm>
          <a:noFill/>
        </p:spPr>
        <p:txBody>
          <a:bodyPr>
            <a:normAutofit lnSpcReduction="10000"/>
          </a:bodyPr>
          <a:lstStyle/>
          <a:p>
            <a:pPr algn="l"/>
            <a:r>
              <a:rPr lang="en-US" sz="3600" i="1" dirty="0">
                <a:solidFill>
                  <a:srgbClr val="FF0000"/>
                </a:solidFill>
              </a:rPr>
              <a:t>“He who has an ear, let him hear what the Spirit says to the churches.”</a:t>
            </a:r>
          </a:p>
          <a:p>
            <a:pPr algn="l"/>
            <a:endParaRPr lang="en-US" sz="3600" i="1" dirty="0">
              <a:solidFill>
                <a:srgbClr val="FF0000"/>
              </a:solidFill>
            </a:endParaRPr>
          </a:p>
          <a:p>
            <a:pPr algn="l"/>
            <a:r>
              <a:rPr lang="en-US" sz="3600" i="1" dirty="0">
                <a:solidFill>
                  <a:srgbClr val="FF0000"/>
                </a:solidFill>
              </a:rPr>
              <a:t>Revelation 2:7, 11,17, 29, 3:6,13,22</a:t>
            </a:r>
            <a:endParaRPr lang="en-CA" sz="3600" i="1" dirty="0">
              <a:solidFill>
                <a:srgbClr val="FF0000"/>
              </a:solidFill>
            </a:endParaRPr>
          </a:p>
        </p:txBody>
      </p:sp>
      <p:pic>
        <p:nvPicPr>
          <p:cNvPr id="14" name="Picture 13" descr="Close-up of a silver vintage microphone">
            <a:extLst>
              <a:ext uri="{FF2B5EF4-FFF2-40B4-BE49-F238E27FC236}">
                <a16:creationId xmlns:a16="http://schemas.microsoft.com/office/drawing/2014/main" id="{895A1070-AEF1-DDB6-19E5-1AF0ECF93C59}"/>
              </a:ext>
            </a:extLst>
          </p:cNvPr>
          <p:cNvPicPr>
            <a:picLocks noChangeAspect="1"/>
          </p:cNvPicPr>
          <p:nvPr/>
        </p:nvPicPr>
        <p:blipFill>
          <a:blip r:embed="rId2"/>
          <a:srcRect l="24131" r="17853" b="-1"/>
          <a:stretch/>
        </p:blipFill>
        <p:spPr>
          <a:xfrm>
            <a:off x="1" y="10"/>
            <a:ext cx="6005512" cy="6857990"/>
          </a:xfrm>
          <a:prstGeom prst="rect">
            <a:avLst/>
          </a:prstGeom>
        </p:spPr>
      </p:pic>
    </p:spTree>
    <p:extLst>
      <p:ext uri="{BB962C8B-B14F-4D97-AF65-F5344CB8AC3E}">
        <p14:creationId xmlns:p14="http://schemas.microsoft.com/office/powerpoint/2010/main" val="226749016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85816">
              <a:srgbClr val="8ABFD7"/>
            </a:gs>
            <a:gs pos="5970">
              <a:schemeClr val="accent2"/>
            </a:gs>
            <a:gs pos="99000">
              <a:schemeClr val="accent2">
                <a:lumMod val="60000"/>
                <a:lumOff val="40000"/>
                <a:alpha val="97000"/>
              </a:schemeClr>
            </a:gs>
            <a:gs pos="74000">
              <a:schemeClr val="accent1">
                <a:lumMod val="45000"/>
                <a:lumOff val="55000"/>
              </a:schemeClr>
            </a:gs>
            <a:gs pos="83000">
              <a:schemeClr val="accent1">
                <a:lumMod val="45000"/>
                <a:lumOff val="55000"/>
              </a:schemeClr>
            </a:gs>
            <a:gs pos="41000">
              <a:schemeClr val="accent1">
                <a:lumMod val="20000"/>
                <a:lumOff val="80000"/>
              </a:schemeClr>
            </a:gs>
          </a:gsLst>
          <a:lin ang="5400000" scaled="1"/>
        </a:gra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32E62931-8EB4-42BB-BAAB-D8757BE66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A49E55-8CD0-660F-4D40-184E5F86A2C7}"/>
              </a:ext>
            </a:extLst>
          </p:cNvPr>
          <p:cNvSpPr>
            <a:spLocks noGrp="1"/>
          </p:cNvSpPr>
          <p:nvPr>
            <p:ph type="ctrTitle"/>
          </p:nvPr>
        </p:nvSpPr>
        <p:spPr>
          <a:xfrm>
            <a:off x="6339387" y="1740121"/>
            <a:ext cx="5375360" cy="565485"/>
          </a:xfrm>
          <a:noFill/>
        </p:spPr>
        <p:txBody>
          <a:bodyPr>
            <a:normAutofit fontScale="90000"/>
          </a:bodyPr>
          <a:lstStyle/>
          <a:p>
            <a:pPr algn="l"/>
            <a:r>
              <a:rPr lang="en-CA" sz="3600" b="1" dirty="0">
                <a:effectLst>
                  <a:outerShdw blurRad="38100" dist="38100" dir="2700000" algn="tl">
                    <a:srgbClr val="000000">
                      <a:alpha val="43137"/>
                    </a:srgbClr>
                  </a:outerShdw>
                </a:effectLst>
              </a:rPr>
              <a:t>THE VOICE OF THE MASTER - Part 1</a:t>
            </a:r>
            <a:br>
              <a:rPr lang="en-CA" sz="4400" dirty="0"/>
            </a:br>
            <a:br>
              <a:rPr lang="en-CA" sz="4400" dirty="0"/>
            </a:br>
            <a:endParaRPr lang="en-CA" sz="4400" dirty="0"/>
          </a:p>
        </p:txBody>
      </p:sp>
      <p:sp>
        <p:nvSpPr>
          <p:cNvPr id="3" name="Subtitle 2">
            <a:extLst>
              <a:ext uri="{FF2B5EF4-FFF2-40B4-BE49-F238E27FC236}">
                <a16:creationId xmlns:a16="http://schemas.microsoft.com/office/drawing/2014/main" id="{E02D9D39-E8E8-443F-94A6-A0A7D69F2265}"/>
              </a:ext>
            </a:extLst>
          </p:cNvPr>
          <p:cNvSpPr>
            <a:spLocks noGrp="1"/>
          </p:cNvSpPr>
          <p:nvPr>
            <p:ph type="subTitle" idx="1"/>
          </p:nvPr>
        </p:nvSpPr>
        <p:spPr>
          <a:xfrm>
            <a:off x="6275422" y="1644539"/>
            <a:ext cx="5643619" cy="3293892"/>
          </a:xfrm>
          <a:noFill/>
        </p:spPr>
        <p:txBody>
          <a:bodyPr>
            <a:noAutofit/>
          </a:bodyPr>
          <a:lstStyle/>
          <a:p>
            <a:pPr algn="l"/>
            <a:r>
              <a:rPr lang="en-US" sz="2600" i="1" dirty="0">
                <a:solidFill>
                  <a:schemeClr val="accent5">
                    <a:lumMod val="75000"/>
                  </a:schemeClr>
                </a:solidFill>
              </a:rPr>
              <a:t>“</a:t>
            </a:r>
            <a:r>
              <a:rPr lang="en-US" sz="2600" i="1" u="sng" dirty="0">
                <a:solidFill>
                  <a:schemeClr val="accent5">
                    <a:lumMod val="75000"/>
                  </a:schemeClr>
                </a:solidFill>
              </a:rPr>
              <a:t>Listen to me</a:t>
            </a:r>
            <a:r>
              <a:rPr lang="en-US" sz="2600" i="1" dirty="0">
                <a:solidFill>
                  <a:schemeClr val="accent5">
                    <a:lumMod val="75000"/>
                  </a:schemeClr>
                </a:solidFill>
              </a:rPr>
              <a:t>, </a:t>
            </a:r>
            <a:r>
              <a:rPr lang="en-US" sz="2600" i="1" dirty="0"/>
              <a:t>you islands</a:t>
            </a:r>
            <a:r>
              <a:rPr lang="en-US" sz="2600" i="1" dirty="0">
                <a:solidFill>
                  <a:schemeClr val="accent5">
                    <a:lumMod val="75000"/>
                  </a:schemeClr>
                </a:solidFill>
              </a:rPr>
              <a:t>; </a:t>
            </a:r>
            <a:r>
              <a:rPr lang="en-US" sz="2600" i="1" u="sng" dirty="0">
                <a:solidFill>
                  <a:schemeClr val="accent5">
                    <a:lumMod val="75000"/>
                  </a:schemeClr>
                </a:solidFill>
              </a:rPr>
              <a:t>hear this</a:t>
            </a:r>
            <a:r>
              <a:rPr lang="en-US" sz="2600" i="1" dirty="0">
                <a:solidFill>
                  <a:schemeClr val="accent5">
                    <a:lumMod val="75000"/>
                  </a:schemeClr>
                </a:solidFill>
              </a:rPr>
              <a:t> </a:t>
            </a:r>
            <a:r>
              <a:rPr lang="en-US" sz="2600" i="1" dirty="0"/>
              <a:t>you distant nations: Before I was born the LORD called me; from my birth he has made mention of my name.</a:t>
            </a:r>
          </a:p>
          <a:p>
            <a:pPr algn="l"/>
            <a:r>
              <a:rPr lang="en-US" sz="2600" i="1" dirty="0"/>
              <a:t>6</a:t>
            </a:r>
            <a:r>
              <a:rPr lang="en-US" sz="2600" i="1" dirty="0">
                <a:solidFill>
                  <a:schemeClr val="accent5">
                    <a:lumMod val="75000"/>
                  </a:schemeClr>
                </a:solidFill>
              </a:rPr>
              <a:t>. </a:t>
            </a:r>
            <a:r>
              <a:rPr lang="en-US" sz="2600" i="1" u="sng" dirty="0">
                <a:solidFill>
                  <a:schemeClr val="accent5">
                    <a:lumMod val="75000"/>
                  </a:schemeClr>
                </a:solidFill>
              </a:rPr>
              <a:t>He says</a:t>
            </a:r>
            <a:r>
              <a:rPr lang="en-US" sz="2600" i="1" dirty="0">
                <a:solidFill>
                  <a:schemeClr val="accent5">
                    <a:lumMod val="75000"/>
                  </a:schemeClr>
                </a:solidFill>
              </a:rPr>
              <a:t>: </a:t>
            </a:r>
            <a:r>
              <a:rPr lang="en-US" sz="2600" i="1" dirty="0"/>
              <a:t>Is it too small a thing for you to be my servant to restore the tribes of Jacob and bring back those of Israel I have kept. </a:t>
            </a:r>
            <a:r>
              <a:rPr lang="en-US" sz="2600" i="1" u="sng" dirty="0">
                <a:solidFill>
                  <a:schemeClr val="accent5">
                    <a:lumMod val="75000"/>
                  </a:schemeClr>
                </a:solidFill>
              </a:rPr>
              <a:t>I will also make you a light for the Gentiles, that you may bring my salvation to the ends of the earth</a:t>
            </a:r>
            <a:r>
              <a:rPr lang="en-US" sz="2600" i="1" dirty="0">
                <a:solidFill>
                  <a:schemeClr val="accent5">
                    <a:lumMod val="75000"/>
                  </a:schemeClr>
                </a:solidFill>
              </a:rPr>
              <a:t>.”</a:t>
            </a:r>
            <a:endParaRPr lang="en-US" sz="2600" i="1" u="sng" dirty="0">
              <a:solidFill>
                <a:schemeClr val="accent5">
                  <a:lumMod val="75000"/>
                </a:schemeClr>
              </a:solidFill>
            </a:endParaRPr>
          </a:p>
          <a:p>
            <a:r>
              <a:rPr lang="en-CA" sz="2600" i="1" dirty="0"/>
              <a:t>			           Isaiah 49:1,6</a:t>
            </a:r>
            <a:endParaRPr lang="en-CA" sz="2600" i="1" dirty="0">
              <a:solidFill>
                <a:srgbClr val="FF0000"/>
              </a:solidFill>
            </a:endParaRPr>
          </a:p>
        </p:txBody>
      </p:sp>
      <p:pic>
        <p:nvPicPr>
          <p:cNvPr id="14" name="Picture 13" descr="Close-up of a silver vintage microphone">
            <a:extLst>
              <a:ext uri="{FF2B5EF4-FFF2-40B4-BE49-F238E27FC236}">
                <a16:creationId xmlns:a16="http://schemas.microsoft.com/office/drawing/2014/main" id="{895A1070-AEF1-DDB6-19E5-1AF0ECF93C59}"/>
              </a:ext>
            </a:extLst>
          </p:cNvPr>
          <p:cNvPicPr>
            <a:picLocks noChangeAspect="1"/>
          </p:cNvPicPr>
          <p:nvPr/>
        </p:nvPicPr>
        <p:blipFill>
          <a:blip r:embed="rId2"/>
          <a:srcRect l="24131" r="17853" b="-1"/>
          <a:stretch/>
        </p:blipFill>
        <p:spPr>
          <a:xfrm>
            <a:off x="1" y="10"/>
            <a:ext cx="6005512" cy="6857990"/>
          </a:xfrm>
          <a:prstGeom prst="rect">
            <a:avLst/>
          </a:prstGeom>
        </p:spPr>
      </p:pic>
    </p:spTree>
    <p:extLst>
      <p:ext uri="{BB962C8B-B14F-4D97-AF65-F5344CB8AC3E}">
        <p14:creationId xmlns:p14="http://schemas.microsoft.com/office/powerpoint/2010/main" val="244662103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par>
                                <p:cTn id="11" presetID="10" presetClass="entr" presetSubtype="0" fill="hold" grpId="0" nodeType="withEffect">
                                  <p:stCondLst>
                                    <p:cond delay="1500"/>
                                  </p:stCondLst>
                                  <p:iterate>
                                    <p:tmPct val="10000"/>
                                  </p:iterate>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700"/>
                                        <p:tgtEl>
                                          <p:spTgt spid="3">
                                            <p:txEl>
                                              <p:pRg st="1" end="1"/>
                                            </p:txEl>
                                          </p:spTgt>
                                        </p:tgtEl>
                                      </p:cBhvr>
                                    </p:animEffect>
                                  </p:childTnLst>
                                </p:cTn>
                              </p:par>
                              <p:par>
                                <p:cTn id="14" presetID="10" presetClass="entr" presetSubtype="0" fill="hold" grpId="0" nodeType="withEffect">
                                  <p:stCondLst>
                                    <p:cond delay="1500"/>
                                  </p:stCondLst>
                                  <p:iterate>
                                    <p:tmPct val="10000"/>
                                  </p:iterate>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7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85816">
              <a:srgbClr val="8ABFD7"/>
            </a:gs>
            <a:gs pos="5970">
              <a:schemeClr val="accent2"/>
            </a:gs>
            <a:gs pos="99000">
              <a:schemeClr val="accent2">
                <a:lumMod val="60000"/>
                <a:lumOff val="40000"/>
                <a:alpha val="97000"/>
              </a:schemeClr>
            </a:gs>
            <a:gs pos="74000">
              <a:schemeClr val="accent1">
                <a:lumMod val="45000"/>
                <a:lumOff val="55000"/>
              </a:schemeClr>
            </a:gs>
            <a:gs pos="83000">
              <a:schemeClr val="accent1">
                <a:lumMod val="45000"/>
                <a:lumOff val="55000"/>
              </a:schemeClr>
            </a:gs>
            <a:gs pos="13000">
              <a:schemeClr val="accent1">
                <a:lumMod val="20000"/>
                <a:lumOff val="80000"/>
              </a:schemeClr>
            </a:gs>
          </a:gsLst>
          <a:lin ang="5400000" scaled="1"/>
        </a:gra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21AC6A30-4F22-4C0F-B278-19C5B8A80C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BB4335AD-65B1-44E4-90AF-264024FE4B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12191999" cy="6858000"/>
          </a:xfrm>
          <a:prstGeom prst="rect">
            <a:avLst/>
          </a:pr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A49E55-8CD0-660F-4D40-184E5F86A2C7}"/>
              </a:ext>
            </a:extLst>
          </p:cNvPr>
          <p:cNvSpPr>
            <a:spLocks noGrp="1"/>
          </p:cNvSpPr>
          <p:nvPr>
            <p:ph type="ctrTitle"/>
          </p:nvPr>
        </p:nvSpPr>
        <p:spPr>
          <a:xfrm>
            <a:off x="3851833" y="254000"/>
            <a:ext cx="4267200" cy="977900"/>
          </a:xfrm>
        </p:spPr>
        <p:txBody>
          <a:bodyPr vert="horz" lIns="91440" tIns="45720" rIns="91440" bIns="45720" rtlCol="0" anchor="ctr">
            <a:normAutofit/>
          </a:bodyPr>
          <a:lstStyle/>
          <a:p>
            <a:r>
              <a:rPr lang="en-US" sz="2100" b="1" kern="1200" dirty="0">
                <a:solidFill>
                  <a:schemeClr val="tx1">
                    <a:lumMod val="85000"/>
                    <a:lumOff val="15000"/>
                  </a:schemeClr>
                </a:solidFill>
                <a:effectLst>
                  <a:outerShdw blurRad="38100" dist="38100" dir="2700000" algn="tl">
                    <a:srgbClr val="000000">
                      <a:alpha val="43137"/>
                    </a:srgbClr>
                  </a:outerShdw>
                </a:effectLst>
                <a:latin typeface="+mj-lt"/>
                <a:ea typeface="+mj-ea"/>
                <a:cs typeface="+mj-cs"/>
              </a:rPr>
              <a:t>THE VOICE OF THE MASTER - Part 1</a:t>
            </a:r>
            <a:br>
              <a:rPr lang="en-US" sz="2100" b="1" kern="1200" dirty="0">
                <a:solidFill>
                  <a:schemeClr val="tx1">
                    <a:lumMod val="85000"/>
                    <a:lumOff val="15000"/>
                  </a:schemeClr>
                </a:solidFill>
                <a:effectLst>
                  <a:outerShdw blurRad="38100" dist="38100" dir="2700000" algn="tl">
                    <a:srgbClr val="000000">
                      <a:alpha val="43137"/>
                    </a:srgbClr>
                  </a:outerShdw>
                </a:effectLst>
                <a:latin typeface="+mj-lt"/>
                <a:ea typeface="+mj-ea"/>
                <a:cs typeface="+mj-cs"/>
              </a:rPr>
            </a:br>
            <a:br>
              <a:rPr lang="en-US" sz="2100" kern="1200" dirty="0">
                <a:solidFill>
                  <a:schemeClr val="tx1">
                    <a:lumMod val="85000"/>
                    <a:lumOff val="15000"/>
                  </a:schemeClr>
                </a:solidFill>
                <a:latin typeface="+mj-lt"/>
                <a:ea typeface="+mj-ea"/>
                <a:cs typeface="+mj-cs"/>
              </a:rPr>
            </a:br>
            <a:endParaRPr lang="en-US" sz="2100" kern="1200" dirty="0">
              <a:solidFill>
                <a:schemeClr val="tx1">
                  <a:lumMod val="85000"/>
                  <a:lumOff val="15000"/>
                </a:schemeClr>
              </a:solidFill>
              <a:latin typeface="+mj-lt"/>
              <a:ea typeface="+mj-ea"/>
              <a:cs typeface="+mj-cs"/>
            </a:endParaRPr>
          </a:p>
        </p:txBody>
      </p:sp>
      <p:pic>
        <p:nvPicPr>
          <p:cNvPr id="5" name="Picture 4" descr="A book cover of a book&#10;&#10;Description automatically generated">
            <a:extLst>
              <a:ext uri="{FF2B5EF4-FFF2-40B4-BE49-F238E27FC236}">
                <a16:creationId xmlns:a16="http://schemas.microsoft.com/office/drawing/2014/main" id="{D8C58A86-9BAC-7DDD-F051-ACEBC72790FF}"/>
              </a:ext>
            </a:extLst>
          </p:cNvPr>
          <p:cNvPicPr>
            <a:picLocks noChangeAspect="1"/>
          </p:cNvPicPr>
          <p:nvPr/>
        </p:nvPicPr>
        <p:blipFill>
          <a:blip r:embed="rId3">
            <a:extLst>
              <a:ext uri="{28A0092B-C50C-407E-A947-70E740481C1C}">
                <a14:useLocalDpi xmlns:a14="http://schemas.microsoft.com/office/drawing/2010/main" val="0"/>
              </a:ext>
            </a:extLst>
          </a:blip>
          <a:srcRect l="8082" r="10968" b="-1"/>
          <a:stretch/>
        </p:blipFill>
        <p:spPr>
          <a:xfrm>
            <a:off x="3" y="1"/>
            <a:ext cx="3695699" cy="6858001"/>
          </a:xfrm>
          <a:custGeom>
            <a:avLst/>
            <a:gdLst/>
            <a:ahLst/>
            <a:cxnLst/>
            <a:rect l="l" t="t" r="r" b="b"/>
            <a:pathLst>
              <a:path w="3695699" h="6858001">
                <a:moveTo>
                  <a:pt x="0" y="0"/>
                </a:moveTo>
                <a:lnTo>
                  <a:pt x="3435129" y="0"/>
                </a:lnTo>
                <a:lnTo>
                  <a:pt x="3430599" y="17349"/>
                </a:lnTo>
                <a:cubicBezTo>
                  <a:pt x="3437542" y="19835"/>
                  <a:pt x="3423757" y="30822"/>
                  <a:pt x="3427683" y="38871"/>
                </a:cubicBezTo>
                <a:cubicBezTo>
                  <a:pt x="3431230" y="44698"/>
                  <a:pt x="3427877" y="49388"/>
                  <a:pt x="3427096" y="55116"/>
                </a:cubicBezTo>
                <a:cubicBezTo>
                  <a:pt x="3429620" y="62945"/>
                  <a:pt x="3421946" y="87211"/>
                  <a:pt x="3417356" y="93331"/>
                </a:cubicBezTo>
                <a:cubicBezTo>
                  <a:pt x="3401974" y="107607"/>
                  <a:pt x="3409629" y="143436"/>
                  <a:pt x="3397765" y="155370"/>
                </a:cubicBezTo>
                <a:cubicBezTo>
                  <a:pt x="3395800" y="159886"/>
                  <a:pt x="3394789" y="164378"/>
                  <a:pt x="3394373" y="168831"/>
                </a:cubicBezTo>
                <a:lnTo>
                  <a:pt x="3394553" y="181402"/>
                </a:lnTo>
                <a:lnTo>
                  <a:pt x="3397293" y="185192"/>
                </a:lnTo>
                <a:lnTo>
                  <a:pt x="3395923" y="192756"/>
                </a:lnTo>
                <a:cubicBezTo>
                  <a:pt x="3396018" y="193497"/>
                  <a:pt x="3396112" y="194237"/>
                  <a:pt x="3396207" y="194978"/>
                </a:cubicBezTo>
                <a:cubicBezTo>
                  <a:pt x="3396531" y="199154"/>
                  <a:pt x="3396856" y="203330"/>
                  <a:pt x="3397180" y="207506"/>
                </a:cubicBezTo>
                <a:cubicBezTo>
                  <a:pt x="3382438" y="200939"/>
                  <a:pt x="3394549" y="241317"/>
                  <a:pt x="3383191" y="229051"/>
                </a:cubicBezTo>
                <a:cubicBezTo>
                  <a:pt x="3382519" y="234401"/>
                  <a:pt x="3381383" y="237332"/>
                  <a:pt x="3380194" y="239137"/>
                </a:cubicBezTo>
                <a:lnTo>
                  <a:pt x="3349267" y="310262"/>
                </a:lnTo>
                <a:lnTo>
                  <a:pt x="3344455" y="381704"/>
                </a:lnTo>
                <a:cubicBezTo>
                  <a:pt x="3343420" y="464598"/>
                  <a:pt x="3338482" y="511985"/>
                  <a:pt x="3327551" y="571873"/>
                </a:cubicBezTo>
                <a:cubicBezTo>
                  <a:pt x="3316620" y="631761"/>
                  <a:pt x="3309762" y="702429"/>
                  <a:pt x="3278869" y="741030"/>
                </a:cubicBezTo>
                <a:lnTo>
                  <a:pt x="3239259" y="957888"/>
                </a:lnTo>
                <a:cubicBezTo>
                  <a:pt x="3267597" y="1021376"/>
                  <a:pt x="3235647" y="1004478"/>
                  <a:pt x="3243890" y="1047869"/>
                </a:cubicBezTo>
                <a:cubicBezTo>
                  <a:pt x="3245988" y="1077107"/>
                  <a:pt x="3228006" y="1101189"/>
                  <a:pt x="3221700" y="1118244"/>
                </a:cubicBezTo>
                <a:cubicBezTo>
                  <a:pt x="3220198" y="1120922"/>
                  <a:pt x="3213346" y="1188569"/>
                  <a:pt x="3211078" y="1190394"/>
                </a:cubicBezTo>
                <a:cubicBezTo>
                  <a:pt x="3204899" y="1218939"/>
                  <a:pt x="3210276" y="1253036"/>
                  <a:pt x="3199704" y="1304585"/>
                </a:cubicBezTo>
                <a:cubicBezTo>
                  <a:pt x="3199438" y="1346246"/>
                  <a:pt x="3168623" y="1413431"/>
                  <a:pt x="3167741" y="1449444"/>
                </a:cubicBezTo>
                <a:cubicBezTo>
                  <a:pt x="3180911" y="1471132"/>
                  <a:pt x="3193362" y="1499173"/>
                  <a:pt x="3194410" y="1520667"/>
                </a:cubicBezTo>
                <a:cubicBezTo>
                  <a:pt x="3181228" y="1513763"/>
                  <a:pt x="3199978" y="1547097"/>
                  <a:pt x="3184473" y="1547038"/>
                </a:cubicBezTo>
                <a:cubicBezTo>
                  <a:pt x="3185153" y="1550949"/>
                  <a:pt x="3186303" y="1554741"/>
                  <a:pt x="3187573" y="1558550"/>
                </a:cubicBezTo>
                <a:lnTo>
                  <a:pt x="3188231" y="1560544"/>
                </a:lnTo>
                <a:lnTo>
                  <a:pt x="3188195" y="1568317"/>
                </a:lnTo>
                <a:lnTo>
                  <a:pt x="3191518" y="1570772"/>
                </a:lnTo>
                <a:lnTo>
                  <a:pt x="3193853" y="1582659"/>
                </a:lnTo>
                <a:cubicBezTo>
                  <a:pt x="3194213" y="1587070"/>
                  <a:pt x="3193997" y="1591769"/>
                  <a:pt x="3192857" y="1596890"/>
                </a:cubicBezTo>
                <a:cubicBezTo>
                  <a:pt x="3185716" y="1609144"/>
                  <a:pt x="3191593" y="1629575"/>
                  <a:pt x="3189686" y="1647479"/>
                </a:cubicBezTo>
                <a:lnTo>
                  <a:pt x="3187125" y="1655568"/>
                </a:lnTo>
                <a:cubicBezTo>
                  <a:pt x="3187259" y="1659315"/>
                  <a:pt x="3192418" y="1733399"/>
                  <a:pt x="3192552" y="1737146"/>
                </a:cubicBezTo>
                <a:cubicBezTo>
                  <a:pt x="3236684" y="1834597"/>
                  <a:pt x="3210475" y="1851660"/>
                  <a:pt x="3219437" y="1908917"/>
                </a:cubicBezTo>
                <a:lnTo>
                  <a:pt x="3220572" y="1915235"/>
                </a:lnTo>
                <a:cubicBezTo>
                  <a:pt x="3225642" y="1919319"/>
                  <a:pt x="3228448" y="1945519"/>
                  <a:pt x="3226946" y="1954447"/>
                </a:cubicBezTo>
                <a:cubicBezTo>
                  <a:pt x="3219553" y="1979351"/>
                  <a:pt x="3239504" y="2001442"/>
                  <a:pt x="3234148" y="2021397"/>
                </a:cubicBezTo>
                <a:cubicBezTo>
                  <a:pt x="3234224" y="2026740"/>
                  <a:pt x="3235084" y="2031233"/>
                  <a:pt x="3236424" y="2035173"/>
                </a:cubicBezTo>
                <a:lnTo>
                  <a:pt x="3241339" y="2045116"/>
                </a:lnTo>
                <a:lnTo>
                  <a:pt x="3233470" y="2098623"/>
                </a:lnTo>
                <a:cubicBezTo>
                  <a:pt x="3230495" y="2129687"/>
                  <a:pt x="3232618" y="2188321"/>
                  <a:pt x="3230016" y="2240964"/>
                </a:cubicBezTo>
                <a:cubicBezTo>
                  <a:pt x="3226602" y="2283982"/>
                  <a:pt x="3232644" y="2342030"/>
                  <a:pt x="3237809" y="2379644"/>
                </a:cubicBezTo>
                <a:cubicBezTo>
                  <a:pt x="3244462" y="2409884"/>
                  <a:pt x="3221747" y="2435219"/>
                  <a:pt x="3237054" y="2459103"/>
                </a:cubicBezTo>
                <a:cubicBezTo>
                  <a:pt x="3245536" y="2488997"/>
                  <a:pt x="3251426" y="2510390"/>
                  <a:pt x="3255285" y="2538679"/>
                </a:cubicBezTo>
                <a:cubicBezTo>
                  <a:pt x="3258296" y="2574322"/>
                  <a:pt x="3245460" y="2589819"/>
                  <a:pt x="3245073" y="2622720"/>
                </a:cubicBezTo>
                <a:lnTo>
                  <a:pt x="3252960" y="2736087"/>
                </a:lnTo>
                <a:cubicBezTo>
                  <a:pt x="3245577" y="2772183"/>
                  <a:pt x="3230063" y="2856752"/>
                  <a:pt x="3218681" y="2902964"/>
                </a:cubicBezTo>
                <a:cubicBezTo>
                  <a:pt x="3212624" y="2927969"/>
                  <a:pt x="3209733" y="2973979"/>
                  <a:pt x="3203641" y="3008786"/>
                </a:cubicBezTo>
                <a:cubicBezTo>
                  <a:pt x="3197547" y="3043595"/>
                  <a:pt x="3186644" y="3093251"/>
                  <a:pt x="3182123" y="3111815"/>
                </a:cubicBezTo>
                <a:lnTo>
                  <a:pt x="3176517" y="3120169"/>
                </a:lnTo>
                <a:lnTo>
                  <a:pt x="3177035" y="3121646"/>
                </a:lnTo>
                <a:cubicBezTo>
                  <a:pt x="3177423" y="3127588"/>
                  <a:pt x="3176129" y="3130763"/>
                  <a:pt x="3174093" y="3132705"/>
                </a:cubicBezTo>
                <a:lnTo>
                  <a:pt x="3171045" y="3134220"/>
                </a:lnTo>
                <a:lnTo>
                  <a:pt x="3168274" y="3141524"/>
                </a:lnTo>
                <a:lnTo>
                  <a:pt x="3160781" y="3155149"/>
                </a:lnTo>
                <a:cubicBezTo>
                  <a:pt x="3160949" y="3156237"/>
                  <a:pt x="3161116" y="3157326"/>
                  <a:pt x="3161284" y="3158414"/>
                </a:cubicBezTo>
                <a:lnTo>
                  <a:pt x="3152950" y="3180080"/>
                </a:lnTo>
                <a:lnTo>
                  <a:pt x="3153739" y="3180719"/>
                </a:lnTo>
                <a:cubicBezTo>
                  <a:pt x="3155321" y="3182647"/>
                  <a:pt x="3156128" y="3184999"/>
                  <a:pt x="3155342" y="3188313"/>
                </a:cubicBezTo>
                <a:cubicBezTo>
                  <a:pt x="3169797" y="3188216"/>
                  <a:pt x="3159934" y="3192271"/>
                  <a:pt x="3156340" y="3202049"/>
                </a:cubicBezTo>
                <a:cubicBezTo>
                  <a:pt x="3177988" y="3204083"/>
                  <a:pt x="3159779" y="3228842"/>
                  <a:pt x="3169832" y="3237938"/>
                </a:cubicBezTo>
                <a:cubicBezTo>
                  <a:pt x="3166705" y="3245075"/>
                  <a:pt x="3163793" y="3252659"/>
                  <a:pt x="3161244" y="3260564"/>
                </a:cubicBezTo>
                <a:lnTo>
                  <a:pt x="3160005" y="3265314"/>
                </a:lnTo>
                <a:cubicBezTo>
                  <a:pt x="3160063" y="3265371"/>
                  <a:pt x="3160124" y="3265428"/>
                  <a:pt x="3160184" y="3265486"/>
                </a:cubicBezTo>
                <a:cubicBezTo>
                  <a:pt x="3160345" y="3266694"/>
                  <a:pt x="3160101" y="3268319"/>
                  <a:pt x="3159279" y="3270659"/>
                </a:cubicBezTo>
                <a:lnTo>
                  <a:pt x="3157747" y="3273971"/>
                </a:lnTo>
                <a:lnTo>
                  <a:pt x="3155343" y="3283185"/>
                </a:lnTo>
                <a:cubicBezTo>
                  <a:pt x="3155517" y="3284422"/>
                  <a:pt x="3155689" y="3285657"/>
                  <a:pt x="3155860" y="3286893"/>
                </a:cubicBezTo>
                <a:lnTo>
                  <a:pt x="3158001" y="3289146"/>
                </a:lnTo>
                <a:lnTo>
                  <a:pt x="3157508" y="3289877"/>
                </a:lnTo>
                <a:cubicBezTo>
                  <a:pt x="3151604" y="3294411"/>
                  <a:pt x="3144966" y="3293561"/>
                  <a:pt x="3159853" y="3309833"/>
                </a:cubicBezTo>
                <a:cubicBezTo>
                  <a:pt x="3149181" y="3321561"/>
                  <a:pt x="3158789" y="3329345"/>
                  <a:pt x="3157392" y="3351579"/>
                </a:cubicBezTo>
                <a:cubicBezTo>
                  <a:pt x="3148710" y="3357083"/>
                  <a:pt x="3149361" y="3365079"/>
                  <a:pt x="3152871" y="3374240"/>
                </a:cubicBezTo>
                <a:cubicBezTo>
                  <a:pt x="3148885" y="3383513"/>
                  <a:pt x="3145239" y="3392740"/>
                  <a:pt x="3142119" y="3402557"/>
                </a:cubicBezTo>
                <a:lnTo>
                  <a:pt x="3138061" y="3419585"/>
                </a:lnTo>
                <a:lnTo>
                  <a:pt x="3139796" y="3424940"/>
                </a:lnTo>
                <a:cubicBezTo>
                  <a:pt x="3142520" y="3434326"/>
                  <a:pt x="3143300" y="3443700"/>
                  <a:pt x="3137669" y="3463264"/>
                </a:cubicBezTo>
                <a:cubicBezTo>
                  <a:pt x="3147380" y="3480689"/>
                  <a:pt x="3167781" y="3490510"/>
                  <a:pt x="3168140" y="3518969"/>
                </a:cubicBezTo>
                <a:cubicBezTo>
                  <a:pt x="3159473" y="3545761"/>
                  <a:pt x="3191152" y="3574399"/>
                  <a:pt x="3179206" y="3607864"/>
                </a:cubicBezTo>
                <a:cubicBezTo>
                  <a:pt x="3176757" y="3619813"/>
                  <a:pt x="3181069" y="3654600"/>
                  <a:pt x="3189125" y="3659839"/>
                </a:cubicBezTo>
                <a:cubicBezTo>
                  <a:pt x="3191518" y="3666815"/>
                  <a:pt x="3189857" y="3675779"/>
                  <a:pt x="3198077" y="3677681"/>
                </a:cubicBezTo>
                <a:cubicBezTo>
                  <a:pt x="3208136" y="3681475"/>
                  <a:pt x="3196345" y="3709561"/>
                  <a:pt x="3207094" y="3703876"/>
                </a:cubicBezTo>
                <a:cubicBezTo>
                  <a:pt x="3199084" y="3723751"/>
                  <a:pt x="3220453" y="3734396"/>
                  <a:pt x="3227016" y="3748633"/>
                </a:cubicBezTo>
                <a:cubicBezTo>
                  <a:pt x="3218663" y="3764666"/>
                  <a:pt x="3240667" y="3778725"/>
                  <a:pt x="3246806" y="3811324"/>
                </a:cubicBezTo>
                <a:cubicBezTo>
                  <a:pt x="3237058" y="3829063"/>
                  <a:pt x="3251097" y="3833247"/>
                  <a:pt x="3239091" y="3865102"/>
                </a:cubicBezTo>
                <a:cubicBezTo>
                  <a:pt x="3240755" y="3865725"/>
                  <a:pt x="3242340" y="3866659"/>
                  <a:pt x="3243800" y="3867874"/>
                </a:cubicBezTo>
                <a:cubicBezTo>
                  <a:pt x="3252276" y="3874935"/>
                  <a:pt x="3254724" y="3889782"/>
                  <a:pt x="3249268" y="3901031"/>
                </a:cubicBezTo>
                <a:cubicBezTo>
                  <a:pt x="3234180" y="3950514"/>
                  <a:pt x="3270886" y="3938724"/>
                  <a:pt x="3271850" y="3976535"/>
                </a:cubicBezTo>
                <a:cubicBezTo>
                  <a:pt x="3275333" y="4018513"/>
                  <a:pt x="3265836" y="4033210"/>
                  <a:pt x="3253128" y="4091308"/>
                </a:cubicBezTo>
                <a:cubicBezTo>
                  <a:pt x="3262530" y="4093945"/>
                  <a:pt x="3263925" y="4100312"/>
                  <a:pt x="3261491" y="4112665"/>
                </a:cubicBezTo>
                <a:cubicBezTo>
                  <a:pt x="3263824" y="4132845"/>
                  <a:pt x="3285122" y="4124005"/>
                  <a:pt x="3275235" y="4148543"/>
                </a:cubicBezTo>
                <a:cubicBezTo>
                  <a:pt x="3282222" y="4163609"/>
                  <a:pt x="3300717" y="4191930"/>
                  <a:pt x="3303406" y="4203059"/>
                </a:cubicBezTo>
                <a:cubicBezTo>
                  <a:pt x="3307769" y="4216879"/>
                  <a:pt x="3289765" y="4198911"/>
                  <a:pt x="3291377" y="4215304"/>
                </a:cubicBezTo>
                <a:cubicBezTo>
                  <a:pt x="3295421" y="4234470"/>
                  <a:pt x="3290844" y="4240556"/>
                  <a:pt x="3303627" y="4247412"/>
                </a:cubicBezTo>
                <a:cubicBezTo>
                  <a:pt x="3300302" y="4270043"/>
                  <a:pt x="3313094" y="4269840"/>
                  <a:pt x="3323715" y="4295574"/>
                </a:cubicBezTo>
                <a:cubicBezTo>
                  <a:pt x="3318854" y="4309546"/>
                  <a:pt x="3323708" y="4317748"/>
                  <a:pt x="3331757" y="4324626"/>
                </a:cubicBezTo>
                <a:cubicBezTo>
                  <a:pt x="3334500" y="4352298"/>
                  <a:pt x="3348521" y="4373553"/>
                  <a:pt x="3357571" y="4402594"/>
                </a:cubicBezTo>
                <a:cubicBezTo>
                  <a:pt x="3395421" y="4440113"/>
                  <a:pt x="3406716" y="4492429"/>
                  <a:pt x="3416883" y="4511276"/>
                </a:cubicBezTo>
                <a:lnTo>
                  <a:pt x="3418568" y="4515669"/>
                </a:lnTo>
                <a:cubicBezTo>
                  <a:pt x="3418685" y="4519956"/>
                  <a:pt x="3418801" y="4524244"/>
                  <a:pt x="3418918" y="4528531"/>
                </a:cubicBezTo>
                <a:cubicBezTo>
                  <a:pt x="3418727" y="4530191"/>
                  <a:pt x="3418537" y="4531850"/>
                  <a:pt x="3418346" y="4533510"/>
                </a:cubicBezTo>
                <a:cubicBezTo>
                  <a:pt x="3418215" y="4536889"/>
                  <a:pt x="3418462" y="4539065"/>
                  <a:pt x="3419005" y="4540494"/>
                </a:cubicBezTo>
                <a:lnTo>
                  <a:pt x="3424268" y="4595886"/>
                </a:lnTo>
                <a:cubicBezTo>
                  <a:pt x="3429156" y="4624362"/>
                  <a:pt x="3443934" y="4682306"/>
                  <a:pt x="3448330" y="4711348"/>
                </a:cubicBezTo>
                <a:lnTo>
                  <a:pt x="3445621" y="4714874"/>
                </a:lnTo>
                <a:cubicBezTo>
                  <a:pt x="3444103" y="4718397"/>
                  <a:pt x="3443735" y="4723077"/>
                  <a:pt x="3445980" y="4730345"/>
                </a:cubicBezTo>
                <a:lnTo>
                  <a:pt x="3446976" y="4731926"/>
                </a:lnTo>
                <a:lnTo>
                  <a:pt x="3443720" y="4745408"/>
                </a:lnTo>
                <a:cubicBezTo>
                  <a:pt x="3444756" y="4771155"/>
                  <a:pt x="3455466" y="4843107"/>
                  <a:pt x="3453194" y="4886406"/>
                </a:cubicBezTo>
                <a:cubicBezTo>
                  <a:pt x="3454856" y="4906631"/>
                  <a:pt x="3481235" y="5008239"/>
                  <a:pt x="3455210" y="5025296"/>
                </a:cubicBezTo>
                <a:cubicBezTo>
                  <a:pt x="3442202" y="5116320"/>
                  <a:pt x="3464654" y="5119078"/>
                  <a:pt x="3462841" y="5211091"/>
                </a:cubicBezTo>
                <a:cubicBezTo>
                  <a:pt x="3469390" y="5269669"/>
                  <a:pt x="3462794" y="5327391"/>
                  <a:pt x="3469385" y="5356669"/>
                </a:cubicBezTo>
                <a:cubicBezTo>
                  <a:pt x="3471479" y="5361935"/>
                  <a:pt x="3474277" y="5366825"/>
                  <a:pt x="3477268" y="5371683"/>
                </a:cubicBezTo>
                <a:lnTo>
                  <a:pt x="3478824" y="5374232"/>
                </a:lnTo>
                <a:lnTo>
                  <a:pt x="3486664" y="5427532"/>
                </a:lnTo>
                <a:lnTo>
                  <a:pt x="3499845" y="5523238"/>
                </a:lnTo>
                <a:cubicBezTo>
                  <a:pt x="3496480" y="5535759"/>
                  <a:pt x="3498126" y="5574631"/>
                  <a:pt x="3505782" y="5582050"/>
                </a:cubicBezTo>
                <a:cubicBezTo>
                  <a:pt x="3507640" y="5590169"/>
                  <a:pt x="3505294" y="5599602"/>
                  <a:pt x="3513368" y="5603412"/>
                </a:cubicBezTo>
                <a:cubicBezTo>
                  <a:pt x="3518549" y="5620896"/>
                  <a:pt x="3530454" y="5660930"/>
                  <a:pt x="3536869" y="5686953"/>
                </a:cubicBezTo>
                <a:cubicBezTo>
                  <a:pt x="3527290" y="5702684"/>
                  <a:pt x="3548216" y="5722678"/>
                  <a:pt x="3551859" y="5759548"/>
                </a:cubicBezTo>
                <a:cubicBezTo>
                  <a:pt x="3540751" y="5776843"/>
                  <a:pt x="3554471" y="5784377"/>
                  <a:pt x="3540024" y="5816599"/>
                </a:cubicBezTo>
                <a:cubicBezTo>
                  <a:pt x="3541640" y="5817630"/>
                  <a:pt x="3543154" y="5818984"/>
                  <a:pt x="3544521" y="5820619"/>
                </a:cubicBezTo>
                <a:cubicBezTo>
                  <a:pt x="3552455" y="5830118"/>
                  <a:pt x="3553767" y="5846834"/>
                  <a:pt x="3547449" y="5857956"/>
                </a:cubicBezTo>
                <a:cubicBezTo>
                  <a:pt x="3528571" y="5908761"/>
                  <a:pt x="3532186" y="5952107"/>
                  <a:pt x="3530253" y="5993572"/>
                </a:cubicBezTo>
                <a:cubicBezTo>
                  <a:pt x="3530522" y="6040113"/>
                  <a:pt x="3553891" y="6005695"/>
                  <a:pt x="3536734" y="6066404"/>
                </a:cubicBezTo>
                <a:cubicBezTo>
                  <a:pt x="3545935" y="6071268"/>
                  <a:pt x="3546842" y="6078512"/>
                  <a:pt x="3543461" y="6091477"/>
                </a:cubicBezTo>
                <a:cubicBezTo>
                  <a:pt x="3549602" y="6107585"/>
                  <a:pt x="3568275" y="6137061"/>
                  <a:pt x="3573577" y="6163051"/>
                </a:cubicBezTo>
                <a:cubicBezTo>
                  <a:pt x="3577046" y="6182032"/>
                  <a:pt x="3572259" y="6223892"/>
                  <a:pt x="3575275" y="6247420"/>
                </a:cubicBezTo>
                <a:cubicBezTo>
                  <a:pt x="3570217" y="6271412"/>
                  <a:pt x="3583023" y="6273898"/>
                  <a:pt x="3591673" y="6304222"/>
                </a:cubicBezTo>
                <a:cubicBezTo>
                  <a:pt x="3585743" y="6318440"/>
                  <a:pt x="3589967" y="6328418"/>
                  <a:pt x="3597489" y="6337624"/>
                </a:cubicBezTo>
                <a:cubicBezTo>
                  <a:pt x="3598113" y="6368401"/>
                  <a:pt x="3610504" y="6394558"/>
                  <a:pt x="3617330" y="6428161"/>
                </a:cubicBezTo>
                <a:cubicBezTo>
                  <a:pt x="3612404" y="6466489"/>
                  <a:pt x="3633001" y="6482393"/>
                  <a:pt x="3640218" y="6518318"/>
                </a:cubicBezTo>
                <a:cubicBezTo>
                  <a:pt x="3625420" y="6557419"/>
                  <a:pt x="3668862" y="6537820"/>
                  <a:pt x="3670788" y="6568733"/>
                </a:cubicBezTo>
                <a:cubicBezTo>
                  <a:pt x="3659124" y="6621466"/>
                  <a:pt x="3685482" y="6565072"/>
                  <a:pt x="3687763" y="6643164"/>
                </a:cubicBezTo>
                <a:cubicBezTo>
                  <a:pt x="3685396" y="6647995"/>
                  <a:pt x="3689317" y="6656838"/>
                  <a:pt x="3693097" y="6655183"/>
                </a:cubicBezTo>
                <a:cubicBezTo>
                  <a:pt x="3693444" y="6672318"/>
                  <a:pt x="3690193" y="6715787"/>
                  <a:pt x="3689847" y="6745974"/>
                </a:cubicBezTo>
                <a:cubicBezTo>
                  <a:pt x="3689583" y="6773144"/>
                  <a:pt x="3690048" y="6817635"/>
                  <a:pt x="3691023" y="6836306"/>
                </a:cubicBezTo>
                <a:lnTo>
                  <a:pt x="3695699" y="6858001"/>
                </a:lnTo>
                <a:lnTo>
                  <a:pt x="0" y="6858000"/>
                </a:lnTo>
                <a:close/>
              </a:path>
            </a:pathLst>
          </a:custGeom>
        </p:spPr>
      </p:pic>
      <p:sp>
        <p:nvSpPr>
          <p:cNvPr id="3" name="Subtitle 2">
            <a:extLst>
              <a:ext uri="{FF2B5EF4-FFF2-40B4-BE49-F238E27FC236}">
                <a16:creationId xmlns:a16="http://schemas.microsoft.com/office/drawing/2014/main" id="{E02D9D39-E8E8-443F-94A6-A0A7D69F2265}"/>
              </a:ext>
            </a:extLst>
          </p:cNvPr>
          <p:cNvSpPr>
            <a:spLocks noGrp="1"/>
          </p:cNvSpPr>
          <p:nvPr>
            <p:ph type="subTitle" idx="1"/>
          </p:nvPr>
        </p:nvSpPr>
        <p:spPr>
          <a:xfrm>
            <a:off x="3741765" y="872067"/>
            <a:ext cx="4712201" cy="5842000"/>
          </a:xfrm>
        </p:spPr>
        <p:txBody>
          <a:bodyPr vert="horz" lIns="91440" tIns="45720" rIns="91440" bIns="45720" rtlCol="0">
            <a:normAutofit lnSpcReduction="10000"/>
          </a:bodyPr>
          <a:lstStyle/>
          <a:p>
            <a:pPr algn="l"/>
            <a:r>
              <a:rPr lang="en-US" sz="2800" dirty="0">
                <a:solidFill>
                  <a:schemeClr val="tx1">
                    <a:lumMod val="85000"/>
                    <a:lumOff val="15000"/>
                  </a:schemeClr>
                </a:solidFill>
              </a:rPr>
              <a:t>“Just as homeowners set physical property lines around their land, we need to set mental, physical, emotional, and spiritual boundaries for our lives to help us distinguish what is our responsibility and what is not. </a:t>
            </a:r>
            <a:r>
              <a:rPr lang="en-US" sz="2800" b="1" u="sng" dirty="0">
                <a:solidFill>
                  <a:schemeClr val="tx1">
                    <a:lumMod val="85000"/>
                    <a:lumOff val="15000"/>
                  </a:schemeClr>
                </a:solidFill>
              </a:rPr>
              <a:t>The inability to set appropriate boundaries at appropriate times with the appropriate people can be very destructive.</a:t>
            </a:r>
            <a:r>
              <a:rPr lang="en-US" sz="2800" b="1" dirty="0">
                <a:solidFill>
                  <a:schemeClr val="tx1">
                    <a:lumMod val="85000"/>
                    <a:lumOff val="15000"/>
                  </a:schemeClr>
                </a:solidFill>
              </a:rPr>
              <a:t>”</a:t>
            </a:r>
            <a:endParaRPr lang="en-US" sz="2800" dirty="0">
              <a:solidFill>
                <a:schemeClr val="tx1">
                  <a:lumMod val="85000"/>
                  <a:lumOff val="15000"/>
                </a:schemeClr>
              </a:solidFill>
            </a:endParaRPr>
          </a:p>
          <a:p>
            <a:pPr algn="r"/>
            <a:r>
              <a:rPr lang="en-US" sz="1700" dirty="0"/>
              <a:t>Dr. Henry Cloud &amp; Dr. John Townsend</a:t>
            </a:r>
          </a:p>
          <a:p>
            <a:pPr algn="r"/>
            <a:r>
              <a:rPr lang="en-US" sz="1700" i="1" dirty="0"/>
              <a:t>“Boundaries”</a:t>
            </a:r>
            <a:r>
              <a:rPr lang="en-US" sz="1700" dirty="0"/>
              <a:t> </a:t>
            </a:r>
          </a:p>
          <a:p>
            <a:pPr algn="r"/>
            <a:r>
              <a:rPr lang="en-US" sz="1700" dirty="0"/>
              <a:t>Zondervan, 1995, p. 7</a:t>
            </a:r>
            <a:endParaRPr lang="en-US" sz="1700" i="1" dirty="0">
              <a:highlight>
                <a:srgbClr val="FFFF00"/>
              </a:highlight>
            </a:endParaRPr>
          </a:p>
        </p:txBody>
      </p:sp>
      <p:pic>
        <p:nvPicPr>
          <p:cNvPr id="14" name="Picture 13">
            <a:extLst>
              <a:ext uri="{FF2B5EF4-FFF2-40B4-BE49-F238E27FC236}">
                <a16:creationId xmlns:a16="http://schemas.microsoft.com/office/drawing/2014/main" id="{895A1070-AEF1-DDB6-19E5-1AF0ECF93C59}"/>
              </a:ext>
            </a:extLst>
          </p:cNvPr>
          <p:cNvPicPr>
            <a:picLocks noChangeAspect="1"/>
          </p:cNvPicPr>
          <p:nvPr/>
        </p:nvPicPr>
        <p:blipFill>
          <a:blip r:embed="rId4">
            <a:extLst>
              <a:ext uri="{28A0092B-C50C-407E-A947-70E740481C1C}">
                <a14:useLocalDpi xmlns:a14="http://schemas.microsoft.com/office/drawing/2010/main" val="0"/>
              </a:ext>
            </a:extLst>
          </a:blip>
          <a:srcRect r="18803" b="-1"/>
          <a:stretch/>
        </p:blipFill>
        <p:spPr>
          <a:xfrm>
            <a:off x="8580467" y="10"/>
            <a:ext cx="3611533" cy="6857990"/>
          </a:xfrm>
          <a:custGeom>
            <a:avLst/>
            <a:gdLst/>
            <a:ahLst/>
            <a:cxnLst/>
            <a:rect l="l" t="t" r="r" b="b"/>
            <a:pathLst>
              <a:path w="3810000" h="6858000">
                <a:moveTo>
                  <a:pt x="95627" y="0"/>
                </a:moveTo>
                <a:lnTo>
                  <a:pt x="3810000" y="0"/>
                </a:lnTo>
                <a:lnTo>
                  <a:pt x="3810000" y="6858000"/>
                </a:lnTo>
                <a:lnTo>
                  <a:pt x="13132" y="6858000"/>
                </a:lnTo>
                <a:cubicBezTo>
                  <a:pt x="13183" y="6857363"/>
                  <a:pt x="13234" y="6856727"/>
                  <a:pt x="13284" y="6856090"/>
                </a:cubicBezTo>
                <a:lnTo>
                  <a:pt x="31566" y="6805847"/>
                </a:lnTo>
                <a:lnTo>
                  <a:pt x="30463" y="6715381"/>
                </a:lnTo>
                <a:cubicBezTo>
                  <a:pt x="29585" y="6714082"/>
                  <a:pt x="28597" y="6713038"/>
                  <a:pt x="27533" y="6712286"/>
                </a:cubicBezTo>
                <a:lnTo>
                  <a:pt x="31288" y="6698474"/>
                </a:lnTo>
                <a:lnTo>
                  <a:pt x="29901" y="6686264"/>
                </a:lnTo>
                <a:cubicBezTo>
                  <a:pt x="29591" y="6639749"/>
                  <a:pt x="29281" y="6593234"/>
                  <a:pt x="28971" y="6546719"/>
                </a:cubicBezTo>
                <a:cubicBezTo>
                  <a:pt x="23415" y="6502008"/>
                  <a:pt x="3087" y="6462057"/>
                  <a:pt x="310" y="6408337"/>
                </a:cubicBezTo>
                <a:cubicBezTo>
                  <a:pt x="-2468" y="6354617"/>
                  <a:pt x="14431" y="6312397"/>
                  <a:pt x="12307" y="6224401"/>
                </a:cubicBezTo>
                <a:lnTo>
                  <a:pt x="27152" y="6147415"/>
                </a:lnTo>
                <a:lnTo>
                  <a:pt x="39044" y="6093837"/>
                </a:lnTo>
                <a:cubicBezTo>
                  <a:pt x="47718" y="6039281"/>
                  <a:pt x="47985" y="5964495"/>
                  <a:pt x="46816" y="5915901"/>
                </a:cubicBezTo>
                <a:cubicBezTo>
                  <a:pt x="43189" y="5876557"/>
                  <a:pt x="47196" y="5863739"/>
                  <a:pt x="33533" y="5831562"/>
                </a:cubicBezTo>
                <a:cubicBezTo>
                  <a:pt x="27901" y="5792459"/>
                  <a:pt x="47408" y="5747455"/>
                  <a:pt x="46555" y="5710909"/>
                </a:cubicBezTo>
                <a:cubicBezTo>
                  <a:pt x="53188" y="5686865"/>
                  <a:pt x="49116" y="5615845"/>
                  <a:pt x="62461" y="5602222"/>
                </a:cubicBezTo>
                <a:cubicBezTo>
                  <a:pt x="64066" y="5572067"/>
                  <a:pt x="49594" y="5555548"/>
                  <a:pt x="56185" y="5529979"/>
                </a:cubicBezTo>
                <a:lnTo>
                  <a:pt x="67961" y="5458854"/>
                </a:lnTo>
                <a:lnTo>
                  <a:pt x="110939" y="5353584"/>
                </a:lnTo>
                <a:cubicBezTo>
                  <a:pt x="123070" y="5308303"/>
                  <a:pt x="110671" y="5307524"/>
                  <a:pt x="128276" y="5249764"/>
                </a:cubicBezTo>
                <a:cubicBezTo>
                  <a:pt x="137692" y="5218499"/>
                  <a:pt x="146153" y="5160067"/>
                  <a:pt x="156749" y="5116288"/>
                </a:cubicBezTo>
                <a:cubicBezTo>
                  <a:pt x="167347" y="5072508"/>
                  <a:pt x="184838" y="5010298"/>
                  <a:pt x="191855" y="4987089"/>
                </a:cubicBezTo>
                <a:lnTo>
                  <a:pt x="219824" y="4934095"/>
                </a:lnTo>
                <a:cubicBezTo>
                  <a:pt x="223315" y="4926170"/>
                  <a:pt x="231151" y="4920904"/>
                  <a:pt x="231137" y="4903120"/>
                </a:cubicBezTo>
                <a:lnTo>
                  <a:pt x="219738" y="4827391"/>
                </a:lnTo>
                <a:cubicBezTo>
                  <a:pt x="223928" y="4818620"/>
                  <a:pt x="227939" y="4809255"/>
                  <a:pt x="231597" y="4799440"/>
                </a:cubicBezTo>
                <a:lnTo>
                  <a:pt x="233480" y="4793512"/>
                </a:lnTo>
                <a:cubicBezTo>
                  <a:pt x="233423" y="4793432"/>
                  <a:pt x="233367" y="4793351"/>
                  <a:pt x="233310" y="4793271"/>
                </a:cubicBezTo>
                <a:cubicBezTo>
                  <a:pt x="233275" y="4791711"/>
                  <a:pt x="233728" y="4789662"/>
                  <a:pt x="234882" y="4786765"/>
                </a:cubicBezTo>
                <a:lnTo>
                  <a:pt x="236914" y="4782703"/>
                </a:lnTo>
                <a:lnTo>
                  <a:pt x="246329" y="4683644"/>
                </a:lnTo>
                <a:cubicBezTo>
                  <a:pt x="256294" y="4677568"/>
                  <a:pt x="256527" y="4667288"/>
                  <a:pt x="253823" y="4655204"/>
                </a:cubicBezTo>
                <a:cubicBezTo>
                  <a:pt x="259521" y="4631796"/>
                  <a:pt x="280440" y="4574275"/>
                  <a:pt x="280514" y="4543195"/>
                </a:cubicBezTo>
                <a:cubicBezTo>
                  <a:pt x="272112" y="4519880"/>
                  <a:pt x="251340" y="4505102"/>
                  <a:pt x="254268" y="4468722"/>
                </a:cubicBezTo>
                <a:cubicBezTo>
                  <a:pt x="266696" y="4435462"/>
                  <a:pt x="236001" y="4395418"/>
                  <a:pt x="252728" y="4353998"/>
                </a:cubicBezTo>
                <a:cubicBezTo>
                  <a:pt x="256750" y="4339008"/>
                  <a:pt x="256168" y="4294115"/>
                  <a:pt x="248123" y="4286542"/>
                </a:cubicBezTo>
                <a:cubicBezTo>
                  <a:pt x="246365" y="4277371"/>
                  <a:pt x="249194" y="4266107"/>
                  <a:pt x="240584" y="4262777"/>
                </a:cubicBezTo>
                <a:cubicBezTo>
                  <a:pt x="230221" y="4256829"/>
                  <a:pt x="246153" y="4222259"/>
                  <a:pt x="233949" y="4228340"/>
                </a:cubicBezTo>
                <a:cubicBezTo>
                  <a:pt x="244865" y="4203839"/>
                  <a:pt x="223150" y="4187902"/>
                  <a:pt x="217758" y="4169004"/>
                </a:cubicBezTo>
                <a:cubicBezTo>
                  <a:pt x="228596" y="4149446"/>
                  <a:pt x="206597" y="4129080"/>
                  <a:pt x="203797" y="4086781"/>
                </a:cubicBezTo>
                <a:cubicBezTo>
                  <a:pt x="216334" y="4065199"/>
                  <a:pt x="201740" y="4058317"/>
                  <a:pt x="218344" y="4018957"/>
                </a:cubicBezTo>
                <a:cubicBezTo>
                  <a:pt x="216630" y="4017979"/>
                  <a:pt x="215034" y="4016614"/>
                  <a:pt x="213609" y="4014902"/>
                </a:cubicBezTo>
                <a:cubicBezTo>
                  <a:pt x="205325" y="4004955"/>
                  <a:pt x="204424" y="3985729"/>
                  <a:pt x="211594" y="3971964"/>
                </a:cubicBezTo>
                <a:cubicBezTo>
                  <a:pt x="233561" y="3910433"/>
                  <a:pt x="230991" y="3860613"/>
                  <a:pt x="234357" y="3812226"/>
                </a:cubicBezTo>
                <a:cubicBezTo>
                  <a:pt x="235501" y="3758242"/>
                  <a:pt x="209185" y="3801364"/>
                  <a:pt x="229596" y="3728573"/>
                </a:cubicBezTo>
                <a:cubicBezTo>
                  <a:pt x="219804" y="3724174"/>
                  <a:pt x="219047" y="3715890"/>
                  <a:pt x="223099" y="3700384"/>
                </a:cubicBezTo>
                <a:cubicBezTo>
                  <a:pt x="222942" y="3674360"/>
                  <a:pt x="199034" y="3683312"/>
                  <a:pt x="212511" y="3653063"/>
                </a:cubicBezTo>
                <a:cubicBezTo>
                  <a:pt x="207582" y="3623616"/>
                  <a:pt x="199349" y="3555881"/>
                  <a:pt x="193522" y="3523704"/>
                </a:cubicBezTo>
                <a:cubicBezTo>
                  <a:pt x="199728" y="3495169"/>
                  <a:pt x="185963" y="3494025"/>
                  <a:pt x="177551" y="3460001"/>
                </a:cubicBezTo>
                <a:cubicBezTo>
                  <a:pt x="184399" y="3442692"/>
                  <a:pt x="180138" y="3431687"/>
                  <a:pt x="172293" y="3422022"/>
                </a:cubicBezTo>
                <a:cubicBezTo>
                  <a:pt x="172567" y="3386386"/>
                  <a:pt x="159982" y="3357707"/>
                  <a:pt x="153640" y="3319632"/>
                </a:cubicBezTo>
                <a:cubicBezTo>
                  <a:pt x="117352" y="3267571"/>
                  <a:pt x="111308" y="3199530"/>
                  <a:pt x="102580" y="3174350"/>
                </a:cubicBezTo>
                <a:lnTo>
                  <a:pt x="101281" y="3168555"/>
                </a:lnTo>
                <a:cubicBezTo>
                  <a:pt x="101655" y="3163067"/>
                  <a:pt x="102030" y="3157580"/>
                  <a:pt x="102403" y="3152092"/>
                </a:cubicBezTo>
                <a:lnTo>
                  <a:pt x="103597" y="3145797"/>
                </a:lnTo>
                <a:cubicBezTo>
                  <a:pt x="104132" y="3141497"/>
                  <a:pt x="104119" y="3138691"/>
                  <a:pt x="103701" y="3136806"/>
                </a:cubicBezTo>
                <a:lnTo>
                  <a:pt x="108221" y="3088993"/>
                </a:lnTo>
                <a:cubicBezTo>
                  <a:pt x="109464" y="3064872"/>
                  <a:pt x="113188" y="3030250"/>
                  <a:pt x="111158" y="2992081"/>
                </a:cubicBezTo>
                <a:cubicBezTo>
                  <a:pt x="109031" y="2944441"/>
                  <a:pt x="104226" y="2942439"/>
                  <a:pt x="105565" y="2902844"/>
                </a:cubicBezTo>
                <a:cubicBezTo>
                  <a:pt x="107874" y="2897323"/>
                  <a:pt x="101362" y="2801618"/>
                  <a:pt x="105102" y="2797375"/>
                </a:cubicBezTo>
                <a:cubicBezTo>
                  <a:pt x="86174" y="2744941"/>
                  <a:pt x="109804" y="2750735"/>
                  <a:pt x="107241" y="2691357"/>
                </a:cubicBezTo>
                <a:cubicBezTo>
                  <a:pt x="107811" y="2665349"/>
                  <a:pt x="115946" y="2561129"/>
                  <a:pt x="145888" y="2542201"/>
                </a:cubicBezTo>
                <a:cubicBezTo>
                  <a:pt x="170455" y="2427400"/>
                  <a:pt x="123634" y="2367849"/>
                  <a:pt x="136292" y="2250554"/>
                </a:cubicBezTo>
                <a:cubicBezTo>
                  <a:pt x="110877" y="2215639"/>
                  <a:pt x="134601" y="2180816"/>
                  <a:pt x="130310" y="2141581"/>
                </a:cubicBezTo>
                <a:cubicBezTo>
                  <a:pt x="154051" y="2149219"/>
                  <a:pt x="117587" y="2094975"/>
                  <a:pt x="144587" y="2089095"/>
                </a:cubicBezTo>
                <a:cubicBezTo>
                  <a:pt x="142952" y="2082142"/>
                  <a:pt x="140513" y="2075590"/>
                  <a:pt x="137867" y="2069059"/>
                </a:cubicBezTo>
                <a:lnTo>
                  <a:pt x="136492" y="2065634"/>
                </a:lnTo>
                <a:cubicBezTo>
                  <a:pt x="136216" y="2060851"/>
                  <a:pt x="135939" y="2056067"/>
                  <a:pt x="135663" y="2051284"/>
                </a:cubicBezTo>
                <a:lnTo>
                  <a:pt x="124268" y="1960184"/>
                </a:lnTo>
                <a:cubicBezTo>
                  <a:pt x="138968" y="1926370"/>
                  <a:pt x="111716" y="1914873"/>
                  <a:pt x="131257" y="1873060"/>
                </a:cubicBezTo>
                <a:cubicBezTo>
                  <a:pt x="136329" y="1857442"/>
                  <a:pt x="139083" y="1807624"/>
                  <a:pt x="131724" y="1797311"/>
                </a:cubicBezTo>
                <a:cubicBezTo>
                  <a:pt x="130673" y="1786740"/>
                  <a:pt x="134293" y="1774954"/>
                  <a:pt x="126063" y="1769201"/>
                </a:cubicBezTo>
                <a:cubicBezTo>
                  <a:pt x="116300" y="1760126"/>
                  <a:pt x="134551" y="1725705"/>
                  <a:pt x="122085" y="1729500"/>
                </a:cubicBezTo>
                <a:cubicBezTo>
                  <a:pt x="134648" y="1705012"/>
                  <a:pt x="114449" y="1682158"/>
                  <a:pt x="110543" y="1659949"/>
                </a:cubicBezTo>
                <a:cubicBezTo>
                  <a:pt x="122664" y="1640913"/>
                  <a:pt x="102513" y="1613087"/>
                  <a:pt x="102892" y="1565607"/>
                </a:cubicBezTo>
                <a:cubicBezTo>
                  <a:pt x="116835" y="1544742"/>
                  <a:pt x="102976" y="1533616"/>
                  <a:pt x="122245" y="1494057"/>
                </a:cubicBezTo>
                <a:cubicBezTo>
                  <a:pt x="120629" y="1492563"/>
                  <a:pt x="119160" y="1490668"/>
                  <a:pt x="117883" y="1488429"/>
                </a:cubicBezTo>
                <a:cubicBezTo>
                  <a:pt x="110465" y="1475431"/>
                  <a:pt x="111002" y="1453942"/>
                  <a:pt x="119083" y="1440433"/>
                </a:cubicBezTo>
                <a:cubicBezTo>
                  <a:pt x="145274" y="1377630"/>
                  <a:pt x="146438" y="1321884"/>
                  <a:pt x="153340" y="1269148"/>
                </a:cubicBezTo>
                <a:cubicBezTo>
                  <a:pt x="158467" y="1209690"/>
                  <a:pt x="129360" y="1251077"/>
                  <a:pt x="154855" y="1175439"/>
                </a:cubicBezTo>
                <a:cubicBezTo>
                  <a:pt x="145538" y="1168218"/>
                  <a:pt x="145408" y="1158868"/>
                  <a:pt x="150548" y="1142685"/>
                </a:cubicBezTo>
                <a:cubicBezTo>
                  <a:pt x="152321" y="1113850"/>
                  <a:pt x="128121" y="1118007"/>
                  <a:pt x="143630" y="1087778"/>
                </a:cubicBezTo>
                <a:cubicBezTo>
                  <a:pt x="139451" y="1064261"/>
                  <a:pt x="125971" y="1018012"/>
                  <a:pt x="125476" y="1001580"/>
                </a:cubicBezTo>
                <a:cubicBezTo>
                  <a:pt x="123958" y="976962"/>
                  <a:pt x="134851" y="962709"/>
                  <a:pt x="134526" y="940069"/>
                </a:cubicBezTo>
                <a:cubicBezTo>
                  <a:pt x="142751" y="909988"/>
                  <a:pt x="129284" y="905409"/>
                  <a:pt x="123523" y="865739"/>
                </a:cubicBezTo>
                <a:cubicBezTo>
                  <a:pt x="131549" y="848234"/>
                  <a:pt x="128173" y="835030"/>
                  <a:pt x="121164" y="822450"/>
                </a:cubicBezTo>
                <a:cubicBezTo>
                  <a:pt x="124077" y="783082"/>
                  <a:pt x="113811" y="748321"/>
                  <a:pt x="110389" y="704665"/>
                </a:cubicBezTo>
                <a:cubicBezTo>
                  <a:pt x="120144" y="656264"/>
                  <a:pt x="99869" y="633697"/>
                  <a:pt x="96299" y="587032"/>
                </a:cubicBezTo>
                <a:cubicBezTo>
                  <a:pt x="87861" y="539988"/>
                  <a:pt x="66571" y="452493"/>
                  <a:pt x="59759" y="422399"/>
                </a:cubicBezTo>
                <a:cubicBezTo>
                  <a:pt x="62865" y="416491"/>
                  <a:pt x="59682" y="404768"/>
                  <a:pt x="55429" y="406467"/>
                </a:cubicBezTo>
                <a:cubicBezTo>
                  <a:pt x="56742" y="400038"/>
                  <a:pt x="64884" y="384166"/>
                  <a:pt x="58062" y="383409"/>
                </a:cubicBezTo>
                <a:cubicBezTo>
                  <a:pt x="57210" y="351894"/>
                  <a:pt x="61145" y="320031"/>
                  <a:pt x="69487" y="290892"/>
                </a:cubicBezTo>
                <a:cubicBezTo>
                  <a:pt x="57686" y="231306"/>
                  <a:pt x="89539" y="260845"/>
                  <a:pt x="86198" y="217175"/>
                </a:cubicBezTo>
                <a:cubicBezTo>
                  <a:pt x="72715" y="183379"/>
                  <a:pt x="83646" y="168958"/>
                  <a:pt x="74643" y="129155"/>
                </a:cubicBezTo>
                <a:cubicBezTo>
                  <a:pt x="96697" y="112411"/>
                  <a:pt x="72236" y="90977"/>
                  <a:pt x="78417" y="74202"/>
                </a:cubicBezTo>
                <a:cubicBezTo>
                  <a:pt x="59029" y="57686"/>
                  <a:pt x="81827" y="29115"/>
                  <a:pt x="94183" y="4683"/>
                </a:cubicBezTo>
                <a:close/>
              </a:path>
            </a:pathLst>
          </a:custGeom>
        </p:spPr>
      </p:pic>
    </p:spTree>
    <p:extLst>
      <p:ext uri="{BB962C8B-B14F-4D97-AF65-F5344CB8AC3E}">
        <p14:creationId xmlns:p14="http://schemas.microsoft.com/office/powerpoint/2010/main" val="132433883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par>
                                <p:cTn id="11" presetID="10" presetClass="entr" presetSubtype="0" fill="hold" grpId="0" nodeType="withEffect">
                                  <p:stCondLst>
                                    <p:cond delay="1500"/>
                                  </p:stCondLst>
                                  <p:iterate>
                                    <p:tmPct val="10000"/>
                                  </p:iterate>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700"/>
                                        <p:tgtEl>
                                          <p:spTgt spid="3">
                                            <p:txEl>
                                              <p:pRg st="1" end="1"/>
                                            </p:txEl>
                                          </p:spTgt>
                                        </p:tgtEl>
                                      </p:cBhvr>
                                    </p:animEffect>
                                  </p:childTnLst>
                                </p:cTn>
                              </p:par>
                              <p:par>
                                <p:cTn id="14" presetID="10" presetClass="entr" presetSubtype="0" fill="hold" grpId="0" nodeType="withEffect">
                                  <p:stCondLst>
                                    <p:cond delay="1500"/>
                                  </p:stCondLst>
                                  <p:iterate>
                                    <p:tmPct val="10000"/>
                                  </p:iterate>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700"/>
                                        <p:tgtEl>
                                          <p:spTgt spid="3">
                                            <p:txEl>
                                              <p:pRg st="2" end="2"/>
                                            </p:txEl>
                                          </p:spTgt>
                                        </p:tgtEl>
                                      </p:cBhvr>
                                    </p:animEffect>
                                  </p:childTnLst>
                                </p:cTn>
                              </p:par>
                              <p:par>
                                <p:cTn id="17" presetID="10" presetClass="entr" presetSubtype="0" fill="hold" grpId="0" nodeType="withEffect">
                                  <p:stCondLst>
                                    <p:cond delay="1500"/>
                                  </p:stCondLst>
                                  <p:iterate>
                                    <p:tmPct val="10000"/>
                                  </p:iterate>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7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85816">
              <a:srgbClr val="8ABFD7"/>
            </a:gs>
            <a:gs pos="5970">
              <a:schemeClr val="accent2"/>
            </a:gs>
            <a:gs pos="99000">
              <a:schemeClr val="accent2">
                <a:lumMod val="60000"/>
                <a:lumOff val="40000"/>
                <a:alpha val="97000"/>
              </a:schemeClr>
            </a:gs>
            <a:gs pos="74000">
              <a:schemeClr val="accent1">
                <a:lumMod val="45000"/>
                <a:lumOff val="55000"/>
              </a:schemeClr>
            </a:gs>
            <a:gs pos="83000">
              <a:schemeClr val="accent1">
                <a:lumMod val="45000"/>
                <a:lumOff val="55000"/>
              </a:schemeClr>
            </a:gs>
            <a:gs pos="13000">
              <a:schemeClr val="accent1">
                <a:lumMod val="20000"/>
                <a:lumOff val="80000"/>
              </a:schemeClr>
            </a:gs>
          </a:gsLst>
          <a:lin ang="5400000" scaled="1"/>
        </a:gra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21AC6A30-4F22-4C0F-B278-19C5B8A80C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BB4335AD-65B1-44E4-90AF-264024FE4B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12191999" cy="6858000"/>
          </a:xfrm>
          <a:prstGeom prst="rect">
            <a:avLst/>
          </a:pr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A49E55-8CD0-660F-4D40-184E5F86A2C7}"/>
              </a:ext>
            </a:extLst>
          </p:cNvPr>
          <p:cNvSpPr>
            <a:spLocks noGrp="1"/>
          </p:cNvSpPr>
          <p:nvPr>
            <p:ph type="ctrTitle"/>
          </p:nvPr>
        </p:nvSpPr>
        <p:spPr>
          <a:xfrm>
            <a:off x="3851833" y="254000"/>
            <a:ext cx="4267200" cy="977900"/>
          </a:xfrm>
        </p:spPr>
        <p:txBody>
          <a:bodyPr vert="horz" lIns="91440" tIns="45720" rIns="91440" bIns="45720" rtlCol="0" anchor="ctr">
            <a:normAutofit/>
          </a:bodyPr>
          <a:lstStyle/>
          <a:p>
            <a:r>
              <a:rPr lang="en-US" sz="2100" b="1" kern="1200" dirty="0">
                <a:solidFill>
                  <a:schemeClr val="tx1">
                    <a:lumMod val="85000"/>
                    <a:lumOff val="15000"/>
                  </a:schemeClr>
                </a:solidFill>
                <a:effectLst>
                  <a:outerShdw blurRad="38100" dist="38100" dir="2700000" algn="tl">
                    <a:srgbClr val="000000">
                      <a:alpha val="43137"/>
                    </a:srgbClr>
                  </a:outerShdw>
                </a:effectLst>
                <a:latin typeface="+mj-lt"/>
                <a:ea typeface="+mj-ea"/>
                <a:cs typeface="+mj-cs"/>
              </a:rPr>
              <a:t>THE VOICE OF THE MASTER - Part 1</a:t>
            </a:r>
            <a:br>
              <a:rPr lang="en-US" sz="2100" b="1" kern="1200" dirty="0">
                <a:solidFill>
                  <a:schemeClr val="tx1">
                    <a:lumMod val="85000"/>
                    <a:lumOff val="15000"/>
                  </a:schemeClr>
                </a:solidFill>
                <a:effectLst>
                  <a:outerShdw blurRad="38100" dist="38100" dir="2700000" algn="tl">
                    <a:srgbClr val="000000">
                      <a:alpha val="43137"/>
                    </a:srgbClr>
                  </a:outerShdw>
                </a:effectLst>
                <a:latin typeface="+mj-lt"/>
                <a:ea typeface="+mj-ea"/>
                <a:cs typeface="+mj-cs"/>
              </a:rPr>
            </a:br>
            <a:br>
              <a:rPr lang="en-US" sz="2100" kern="1200" dirty="0">
                <a:solidFill>
                  <a:schemeClr val="tx1">
                    <a:lumMod val="85000"/>
                    <a:lumOff val="15000"/>
                  </a:schemeClr>
                </a:solidFill>
                <a:latin typeface="+mj-lt"/>
                <a:ea typeface="+mj-ea"/>
                <a:cs typeface="+mj-cs"/>
              </a:rPr>
            </a:br>
            <a:endParaRPr lang="en-US" sz="2100" kern="1200" dirty="0">
              <a:solidFill>
                <a:schemeClr val="tx1">
                  <a:lumMod val="85000"/>
                  <a:lumOff val="15000"/>
                </a:schemeClr>
              </a:solidFill>
              <a:latin typeface="+mj-lt"/>
              <a:ea typeface="+mj-ea"/>
              <a:cs typeface="+mj-cs"/>
            </a:endParaRPr>
          </a:p>
        </p:txBody>
      </p:sp>
      <p:pic>
        <p:nvPicPr>
          <p:cNvPr id="5" name="Picture 4" descr="A book cover of a book&#10;&#10;Description automatically generated">
            <a:extLst>
              <a:ext uri="{FF2B5EF4-FFF2-40B4-BE49-F238E27FC236}">
                <a16:creationId xmlns:a16="http://schemas.microsoft.com/office/drawing/2014/main" id="{D8C58A86-9BAC-7DDD-F051-ACEBC72790FF}"/>
              </a:ext>
            </a:extLst>
          </p:cNvPr>
          <p:cNvPicPr>
            <a:picLocks noChangeAspect="1"/>
          </p:cNvPicPr>
          <p:nvPr/>
        </p:nvPicPr>
        <p:blipFill>
          <a:blip r:embed="rId3">
            <a:extLst>
              <a:ext uri="{28A0092B-C50C-407E-A947-70E740481C1C}">
                <a14:useLocalDpi xmlns:a14="http://schemas.microsoft.com/office/drawing/2010/main" val="0"/>
              </a:ext>
            </a:extLst>
          </a:blip>
          <a:srcRect l="8082" r="10968" b="-1"/>
          <a:stretch/>
        </p:blipFill>
        <p:spPr>
          <a:xfrm>
            <a:off x="3" y="1"/>
            <a:ext cx="3695699" cy="6858001"/>
          </a:xfrm>
          <a:custGeom>
            <a:avLst/>
            <a:gdLst/>
            <a:ahLst/>
            <a:cxnLst/>
            <a:rect l="l" t="t" r="r" b="b"/>
            <a:pathLst>
              <a:path w="3695699" h="6858001">
                <a:moveTo>
                  <a:pt x="0" y="0"/>
                </a:moveTo>
                <a:lnTo>
                  <a:pt x="3435129" y="0"/>
                </a:lnTo>
                <a:lnTo>
                  <a:pt x="3430599" y="17349"/>
                </a:lnTo>
                <a:cubicBezTo>
                  <a:pt x="3437542" y="19835"/>
                  <a:pt x="3423757" y="30822"/>
                  <a:pt x="3427683" y="38871"/>
                </a:cubicBezTo>
                <a:cubicBezTo>
                  <a:pt x="3431230" y="44698"/>
                  <a:pt x="3427877" y="49388"/>
                  <a:pt x="3427096" y="55116"/>
                </a:cubicBezTo>
                <a:cubicBezTo>
                  <a:pt x="3429620" y="62945"/>
                  <a:pt x="3421946" y="87211"/>
                  <a:pt x="3417356" y="93331"/>
                </a:cubicBezTo>
                <a:cubicBezTo>
                  <a:pt x="3401974" y="107607"/>
                  <a:pt x="3409629" y="143436"/>
                  <a:pt x="3397765" y="155370"/>
                </a:cubicBezTo>
                <a:cubicBezTo>
                  <a:pt x="3395800" y="159886"/>
                  <a:pt x="3394789" y="164378"/>
                  <a:pt x="3394373" y="168831"/>
                </a:cubicBezTo>
                <a:lnTo>
                  <a:pt x="3394553" y="181402"/>
                </a:lnTo>
                <a:lnTo>
                  <a:pt x="3397293" y="185192"/>
                </a:lnTo>
                <a:lnTo>
                  <a:pt x="3395923" y="192756"/>
                </a:lnTo>
                <a:cubicBezTo>
                  <a:pt x="3396018" y="193497"/>
                  <a:pt x="3396112" y="194237"/>
                  <a:pt x="3396207" y="194978"/>
                </a:cubicBezTo>
                <a:cubicBezTo>
                  <a:pt x="3396531" y="199154"/>
                  <a:pt x="3396856" y="203330"/>
                  <a:pt x="3397180" y="207506"/>
                </a:cubicBezTo>
                <a:cubicBezTo>
                  <a:pt x="3382438" y="200939"/>
                  <a:pt x="3394549" y="241317"/>
                  <a:pt x="3383191" y="229051"/>
                </a:cubicBezTo>
                <a:cubicBezTo>
                  <a:pt x="3382519" y="234401"/>
                  <a:pt x="3381383" y="237332"/>
                  <a:pt x="3380194" y="239137"/>
                </a:cubicBezTo>
                <a:lnTo>
                  <a:pt x="3349267" y="310262"/>
                </a:lnTo>
                <a:lnTo>
                  <a:pt x="3344455" y="381704"/>
                </a:lnTo>
                <a:cubicBezTo>
                  <a:pt x="3343420" y="464598"/>
                  <a:pt x="3338482" y="511985"/>
                  <a:pt x="3327551" y="571873"/>
                </a:cubicBezTo>
                <a:cubicBezTo>
                  <a:pt x="3316620" y="631761"/>
                  <a:pt x="3309762" y="702429"/>
                  <a:pt x="3278869" y="741030"/>
                </a:cubicBezTo>
                <a:lnTo>
                  <a:pt x="3239259" y="957888"/>
                </a:lnTo>
                <a:cubicBezTo>
                  <a:pt x="3267597" y="1021376"/>
                  <a:pt x="3235647" y="1004478"/>
                  <a:pt x="3243890" y="1047869"/>
                </a:cubicBezTo>
                <a:cubicBezTo>
                  <a:pt x="3245988" y="1077107"/>
                  <a:pt x="3228006" y="1101189"/>
                  <a:pt x="3221700" y="1118244"/>
                </a:cubicBezTo>
                <a:cubicBezTo>
                  <a:pt x="3220198" y="1120922"/>
                  <a:pt x="3213346" y="1188569"/>
                  <a:pt x="3211078" y="1190394"/>
                </a:cubicBezTo>
                <a:cubicBezTo>
                  <a:pt x="3204899" y="1218939"/>
                  <a:pt x="3210276" y="1253036"/>
                  <a:pt x="3199704" y="1304585"/>
                </a:cubicBezTo>
                <a:cubicBezTo>
                  <a:pt x="3199438" y="1346246"/>
                  <a:pt x="3168623" y="1413431"/>
                  <a:pt x="3167741" y="1449444"/>
                </a:cubicBezTo>
                <a:cubicBezTo>
                  <a:pt x="3180911" y="1471132"/>
                  <a:pt x="3193362" y="1499173"/>
                  <a:pt x="3194410" y="1520667"/>
                </a:cubicBezTo>
                <a:cubicBezTo>
                  <a:pt x="3181228" y="1513763"/>
                  <a:pt x="3199978" y="1547097"/>
                  <a:pt x="3184473" y="1547038"/>
                </a:cubicBezTo>
                <a:cubicBezTo>
                  <a:pt x="3185153" y="1550949"/>
                  <a:pt x="3186303" y="1554741"/>
                  <a:pt x="3187573" y="1558550"/>
                </a:cubicBezTo>
                <a:lnTo>
                  <a:pt x="3188231" y="1560544"/>
                </a:lnTo>
                <a:lnTo>
                  <a:pt x="3188195" y="1568317"/>
                </a:lnTo>
                <a:lnTo>
                  <a:pt x="3191518" y="1570772"/>
                </a:lnTo>
                <a:lnTo>
                  <a:pt x="3193853" y="1582659"/>
                </a:lnTo>
                <a:cubicBezTo>
                  <a:pt x="3194213" y="1587070"/>
                  <a:pt x="3193997" y="1591769"/>
                  <a:pt x="3192857" y="1596890"/>
                </a:cubicBezTo>
                <a:cubicBezTo>
                  <a:pt x="3185716" y="1609144"/>
                  <a:pt x="3191593" y="1629575"/>
                  <a:pt x="3189686" y="1647479"/>
                </a:cubicBezTo>
                <a:lnTo>
                  <a:pt x="3187125" y="1655568"/>
                </a:lnTo>
                <a:cubicBezTo>
                  <a:pt x="3187259" y="1659315"/>
                  <a:pt x="3192418" y="1733399"/>
                  <a:pt x="3192552" y="1737146"/>
                </a:cubicBezTo>
                <a:cubicBezTo>
                  <a:pt x="3236684" y="1834597"/>
                  <a:pt x="3210475" y="1851660"/>
                  <a:pt x="3219437" y="1908917"/>
                </a:cubicBezTo>
                <a:lnTo>
                  <a:pt x="3220572" y="1915235"/>
                </a:lnTo>
                <a:cubicBezTo>
                  <a:pt x="3225642" y="1919319"/>
                  <a:pt x="3228448" y="1945519"/>
                  <a:pt x="3226946" y="1954447"/>
                </a:cubicBezTo>
                <a:cubicBezTo>
                  <a:pt x="3219553" y="1979351"/>
                  <a:pt x="3239504" y="2001442"/>
                  <a:pt x="3234148" y="2021397"/>
                </a:cubicBezTo>
                <a:cubicBezTo>
                  <a:pt x="3234224" y="2026740"/>
                  <a:pt x="3235084" y="2031233"/>
                  <a:pt x="3236424" y="2035173"/>
                </a:cubicBezTo>
                <a:lnTo>
                  <a:pt x="3241339" y="2045116"/>
                </a:lnTo>
                <a:lnTo>
                  <a:pt x="3233470" y="2098623"/>
                </a:lnTo>
                <a:cubicBezTo>
                  <a:pt x="3230495" y="2129687"/>
                  <a:pt x="3232618" y="2188321"/>
                  <a:pt x="3230016" y="2240964"/>
                </a:cubicBezTo>
                <a:cubicBezTo>
                  <a:pt x="3226602" y="2283982"/>
                  <a:pt x="3232644" y="2342030"/>
                  <a:pt x="3237809" y="2379644"/>
                </a:cubicBezTo>
                <a:cubicBezTo>
                  <a:pt x="3244462" y="2409884"/>
                  <a:pt x="3221747" y="2435219"/>
                  <a:pt x="3237054" y="2459103"/>
                </a:cubicBezTo>
                <a:cubicBezTo>
                  <a:pt x="3245536" y="2488997"/>
                  <a:pt x="3251426" y="2510390"/>
                  <a:pt x="3255285" y="2538679"/>
                </a:cubicBezTo>
                <a:cubicBezTo>
                  <a:pt x="3258296" y="2574322"/>
                  <a:pt x="3245460" y="2589819"/>
                  <a:pt x="3245073" y="2622720"/>
                </a:cubicBezTo>
                <a:lnTo>
                  <a:pt x="3252960" y="2736087"/>
                </a:lnTo>
                <a:cubicBezTo>
                  <a:pt x="3245577" y="2772183"/>
                  <a:pt x="3230063" y="2856752"/>
                  <a:pt x="3218681" y="2902964"/>
                </a:cubicBezTo>
                <a:cubicBezTo>
                  <a:pt x="3212624" y="2927969"/>
                  <a:pt x="3209733" y="2973979"/>
                  <a:pt x="3203641" y="3008786"/>
                </a:cubicBezTo>
                <a:cubicBezTo>
                  <a:pt x="3197547" y="3043595"/>
                  <a:pt x="3186644" y="3093251"/>
                  <a:pt x="3182123" y="3111815"/>
                </a:cubicBezTo>
                <a:lnTo>
                  <a:pt x="3176517" y="3120169"/>
                </a:lnTo>
                <a:lnTo>
                  <a:pt x="3177035" y="3121646"/>
                </a:lnTo>
                <a:cubicBezTo>
                  <a:pt x="3177423" y="3127588"/>
                  <a:pt x="3176129" y="3130763"/>
                  <a:pt x="3174093" y="3132705"/>
                </a:cubicBezTo>
                <a:lnTo>
                  <a:pt x="3171045" y="3134220"/>
                </a:lnTo>
                <a:lnTo>
                  <a:pt x="3168274" y="3141524"/>
                </a:lnTo>
                <a:lnTo>
                  <a:pt x="3160781" y="3155149"/>
                </a:lnTo>
                <a:cubicBezTo>
                  <a:pt x="3160949" y="3156237"/>
                  <a:pt x="3161116" y="3157326"/>
                  <a:pt x="3161284" y="3158414"/>
                </a:cubicBezTo>
                <a:lnTo>
                  <a:pt x="3152950" y="3180080"/>
                </a:lnTo>
                <a:lnTo>
                  <a:pt x="3153739" y="3180719"/>
                </a:lnTo>
                <a:cubicBezTo>
                  <a:pt x="3155321" y="3182647"/>
                  <a:pt x="3156128" y="3184999"/>
                  <a:pt x="3155342" y="3188313"/>
                </a:cubicBezTo>
                <a:cubicBezTo>
                  <a:pt x="3169797" y="3188216"/>
                  <a:pt x="3159934" y="3192271"/>
                  <a:pt x="3156340" y="3202049"/>
                </a:cubicBezTo>
                <a:cubicBezTo>
                  <a:pt x="3177988" y="3204083"/>
                  <a:pt x="3159779" y="3228842"/>
                  <a:pt x="3169832" y="3237938"/>
                </a:cubicBezTo>
                <a:cubicBezTo>
                  <a:pt x="3166705" y="3245075"/>
                  <a:pt x="3163793" y="3252659"/>
                  <a:pt x="3161244" y="3260564"/>
                </a:cubicBezTo>
                <a:lnTo>
                  <a:pt x="3160005" y="3265314"/>
                </a:lnTo>
                <a:cubicBezTo>
                  <a:pt x="3160063" y="3265371"/>
                  <a:pt x="3160124" y="3265428"/>
                  <a:pt x="3160184" y="3265486"/>
                </a:cubicBezTo>
                <a:cubicBezTo>
                  <a:pt x="3160345" y="3266694"/>
                  <a:pt x="3160101" y="3268319"/>
                  <a:pt x="3159279" y="3270659"/>
                </a:cubicBezTo>
                <a:lnTo>
                  <a:pt x="3157747" y="3273971"/>
                </a:lnTo>
                <a:lnTo>
                  <a:pt x="3155343" y="3283185"/>
                </a:lnTo>
                <a:cubicBezTo>
                  <a:pt x="3155517" y="3284422"/>
                  <a:pt x="3155689" y="3285657"/>
                  <a:pt x="3155860" y="3286893"/>
                </a:cubicBezTo>
                <a:lnTo>
                  <a:pt x="3158001" y="3289146"/>
                </a:lnTo>
                <a:lnTo>
                  <a:pt x="3157508" y="3289877"/>
                </a:lnTo>
                <a:cubicBezTo>
                  <a:pt x="3151604" y="3294411"/>
                  <a:pt x="3144966" y="3293561"/>
                  <a:pt x="3159853" y="3309833"/>
                </a:cubicBezTo>
                <a:cubicBezTo>
                  <a:pt x="3149181" y="3321561"/>
                  <a:pt x="3158789" y="3329345"/>
                  <a:pt x="3157392" y="3351579"/>
                </a:cubicBezTo>
                <a:cubicBezTo>
                  <a:pt x="3148710" y="3357083"/>
                  <a:pt x="3149361" y="3365079"/>
                  <a:pt x="3152871" y="3374240"/>
                </a:cubicBezTo>
                <a:cubicBezTo>
                  <a:pt x="3148885" y="3383513"/>
                  <a:pt x="3145239" y="3392740"/>
                  <a:pt x="3142119" y="3402557"/>
                </a:cubicBezTo>
                <a:lnTo>
                  <a:pt x="3138061" y="3419585"/>
                </a:lnTo>
                <a:lnTo>
                  <a:pt x="3139796" y="3424940"/>
                </a:lnTo>
                <a:cubicBezTo>
                  <a:pt x="3142520" y="3434326"/>
                  <a:pt x="3143300" y="3443700"/>
                  <a:pt x="3137669" y="3463264"/>
                </a:cubicBezTo>
                <a:cubicBezTo>
                  <a:pt x="3147380" y="3480689"/>
                  <a:pt x="3167781" y="3490510"/>
                  <a:pt x="3168140" y="3518969"/>
                </a:cubicBezTo>
                <a:cubicBezTo>
                  <a:pt x="3159473" y="3545761"/>
                  <a:pt x="3191152" y="3574399"/>
                  <a:pt x="3179206" y="3607864"/>
                </a:cubicBezTo>
                <a:cubicBezTo>
                  <a:pt x="3176757" y="3619813"/>
                  <a:pt x="3181069" y="3654600"/>
                  <a:pt x="3189125" y="3659839"/>
                </a:cubicBezTo>
                <a:cubicBezTo>
                  <a:pt x="3191518" y="3666815"/>
                  <a:pt x="3189857" y="3675779"/>
                  <a:pt x="3198077" y="3677681"/>
                </a:cubicBezTo>
                <a:cubicBezTo>
                  <a:pt x="3208136" y="3681475"/>
                  <a:pt x="3196345" y="3709561"/>
                  <a:pt x="3207094" y="3703876"/>
                </a:cubicBezTo>
                <a:cubicBezTo>
                  <a:pt x="3199084" y="3723751"/>
                  <a:pt x="3220453" y="3734396"/>
                  <a:pt x="3227016" y="3748633"/>
                </a:cubicBezTo>
                <a:cubicBezTo>
                  <a:pt x="3218663" y="3764666"/>
                  <a:pt x="3240667" y="3778725"/>
                  <a:pt x="3246806" y="3811324"/>
                </a:cubicBezTo>
                <a:cubicBezTo>
                  <a:pt x="3237058" y="3829063"/>
                  <a:pt x="3251097" y="3833247"/>
                  <a:pt x="3239091" y="3865102"/>
                </a:cubicBezTo>
                <a:cubicBezTo>
                  <a:pt x="3240755" y="3865725"/>
                  <a:pt x="3242340" y="3866659"/>
                  <a:pt x="3243800" y="3867874"/>
                </a:cubicBezTo>
                <a:cubicBezTo>
                  <a:pt x="3252276" y="3874935"/>
                  <a:pt x="3254724" y="3889782"/>
                  <a:pt x="3249268" y="3901031"/>
                </a:cubicBezTo>
                <a:cubicBezTo>
                  <a:pt x="3234180" y="3950514"/>
                  <a:pt x="3270886" y="3938724"/>
                  <a:pt x="3271850" y="3976535"/>
                </a:cubicBezTo>
                <a:cubicBezTo>
                  <a:pt x="3275333" y="4018513"/>
                  <a:pt x="3265836" y="4033210"/>
                  <a:pt x="3253128" y="4091308"/>
                </a:cubicBezTo>
                <a:cubicBezTo>
                  <a:pt x="3262530" y="4093945"/>
                  <a:pt x="3263925" y="4100312"/>
                  <a:pt x="3261491" y="4112665"/>
                </a:cubicBezTo>
                <a:cubicBezTo>
                  <a:pt x="3263824" y="4132845"/>
                  <a:pt x="3285122" y="4124005"/>
                  <a:pt x="3275235" y="4148543"/>
                </a:cubicBezTo>
                <a:cubicBezTo>
                  <a:pt x="3282222" y="4163609"/>
                  <a:pt x="3300717" y="4191930"/>
                  <a:pt x="3303406" y="4203059"/>
                </a:cubicBezTo>
                <a:cubicBezTo>
                  <a:pt x="3307769" y="4216879"/>
                  <a:pt x="3289765" y="4198911"/>
                  <a:pt x="3291377" y="4215304"/>
                </a:cubicBezTo>
                <a:cubicBezTo>
                  <a:pt x="3295421" y="4234470"/>
                  <a:pt x="3290844" y="4240556"/>
                  <a:pt x="3303627" y="4247412"/>
                </a:cubicBezTo>
                <a:cubicBezTo>
                  <a:pt x="3300302" y="4270043"/>
                  <a:pt x="3313094" y="4269840"/>
                  <a:pt x="3323715" y="4295574"/>
                </a:cubicBezTo>
                <a:cubicBezTo>
                  <a:pt x="3318854" y="4309546"/>
                  <a:pt x="3323708" y="4317748"/>
                  <a:pt x="3331757" y="4324626"/>
                </a:cubicBezTo>
                <a:cubicBezTo>
                  <a:pt x="3334500" y="4352298"/>
                  <a:pt x="3348521" y="4373553"/>
                  <a:pt x="3357571" y="4402594"/>
                </a:cubicBezTo>
                <a:cubicBezTo>
                  <a:pt x="3395421" y="4440113"/>
                  <a:pt x="3406716" y="4492429"/>
                  <a:pt x="3416883" y="4511276"/>
                </a:cubicBezTo>
                <a:lnTo>
                  <a:pt x="3418568" y="4515669"/>
                </a:lnTo>
                <a:cubicBezTo>
                  <a:pt x="3418685" y="4519956"/>
                  <a:pt x="3418801" y="4524244"/>
                  <a:pt x="3418918" y="4528531"/>
                </a:cubicBezTo>
                <a:cubicBezTo>
                  <a:pt x="3418727" y="4530191"/>
                  <a:pt x="3418537" y="4531850"/>
                  <a:pt x="3418346" y="4533510"/>
                </a:cubicBezTo>
                <a:cubicBezTo>
                  <a:pt x="3418215" y="4536889"/>
                  <a:pt x="3418462" y="4539065"/>
                  <a:pt x="3419005" y="4540494"/>
                </a:cubicBezTo>
                <a:lnTo>
                  <a:pt x="3424268" y="4595886"/>
                </a:lnTo>
                <a:cubicBezTo>
                  <a:pt x="3429156" y="4624362"/>
                  <a:pt x="3443934" y="4682306"/>
                  <a:pt x="3448330" y="4711348"/>
                </a:cubicBezTo>
                <a:lnTo>
                  <a:pt x="3445621" y="4714874"/>
                </a:lnTo>
                <a:cubicBezTo>
                  <a:pt x="3444103" y="4718397"/>
                  <a:pt x="3443735" y="4723077"/>
                  <a:pt x="3445980" y="4730345"/>
                </a:cubicBezTo>
                <a:lnTo>
                  <a:pt x="3446976" y="4731926"/>
                </a:lnTo>
                <a:lnTo>
                  <a:pt x="3443720" y="4745408"/>
                </a:lnTo>
                <a:cubicBezTo>
                  <a:pt x="3444756" y="4771155"/>
                  <a:pt x="3455466" y="4843107"/>
                  <a:pt x="3453194" y="4886406"/>
                </a:cubicBezTo>
                <a:cubicBezTo>
                  <a:pt x="3454856" y="4906631"/>
                  <a:pt x="3481235" y="5008239"/>
                  <a:pt x="3455210" y="5025296"/>
                </a:cubicBezTo>
                <a:cubicBezTo>
                  <a:pt x="3442202" y="5116320"/>
                  <a:pt x="3464654" y="5119078"/>
                  <a:pt x="3462841" y="5211091"/>
                </a:cubicBezTo>
                <a:cubicBezTo>
                  <a:pt x="3469390" y="5269669"/>
                  <a:pt x="3462794" y="5327391"/>
                  <a:pt x="3469385" y="5356669"/>
                </a:cubicBezTo>
                <a:cubicBezTo>
                  <a:pt x="3471479" y="5361935"/>
                  <a:pt x="3474277" y="5366825"/>
                  <a:pt x="3477268" y="5371683"/>
                </a:cubicBezTo>
                <a:lnTo>
                  <a:pt x="3478824" y="5374232"/>
                </a:lnTo>
                <a:lnTo>
                  <a:pt x="3486664" y="5427532"/>
                </a:lnTo>
                <a:lnTo>
                  <a:pt x="3499845" y="5523238"/>
                </a:lnTo>
                <a:cubicBezTo>
                  <a:pt x="3496480" y="5535759"/>
                  <a:pt x="3498126" y="5574631"/>
                  <a:pt x="3505782" y="5582050"/>
                </a:cubicBezTo>
                <a:cubicBezTo>
                  <a:pt x="3507640" y="5590169"/>
                  <a:pt x="3505294" y="5599602"/>
                  <a:pt x="3513368" y="5603412"/>
                </a:cubicBezTo>
                <a:cubicBezTo>
                  <a:pt x="3518549" y="5620896"/>
                  <a:pt x="3530454" y="5660930"/>
                  <a:pt x="3536869" y="5686953"/>
                </a:cubicBezTo>
                <a:cubicBezTo>
                  <a:pt x="3527290" y="5702684"/>
                  <a:pt x="3548216" y="5722678"/>
                  <a:pt x="3551859" y="5759548"/>
                </a:cubicBezTo>
                <a:cubicBezTo>
                  <a:pt x="3540751" y="5776843"/>
                  <a:pt x="3554471" y="5784377"/>
                  <a:pt x="3540024" y="5816599"/>
                </a:cubicBezTo>
                <a:cubicBezTo>
                  <a:pt x="3541640" y="5817630"/>
                  <a:pt x="3543154" y="5818984"/>
                  <a:pt x="3544521" y="5820619"/>
                </a:cubicBezTo>
                <a:cubicBezTo>
                  <a:pt x="3552455" y="5830118"/>
                  <a:pt x="3553767" y="5846834"/>
                  <a:pt x="3547449" y="5857956"/>
                </a:cubicBezTo>
                <a:cubicBezTo>
                  <a:pt x="3528571" y="5908761"/>
                  <a:pt x="3532186" y="5952107"/>
                  <a:pt x="3530253" y="5993572"/>
                </a:cubicBezTo>
                <a:cubicBezTo>
                  <a:pt x="3530522" y="6040113"/>
                  <a:pt x="3553891" y="6005695"/>
                  <a:pt x="3536734" y="6066404"/>
                </a:cubicBezTo>
                <a:cubicBezTo>
                  <a:pt x="3545935" y="6071268"/>
                  <a:pt x="3546842" y="6078512"/>
                  <a:pt x="3543461" y="6091477"/>
                </a:cubicBezTo>
                <a:cubicBezTo>
                  <a:pt x="3549602" y="6107585"/>
                  <a:pt x="3568275" y="6137061"/>
                  <a:pt x="3573577" y="6163051"/>
                </a:cubicBezTo>
                <a:cubicBezTo>
                  <a:pt x="3577046" y="6182032"/>
                  <a:pt x="3572259" y="6223892"/>
                  <a:pt x="3575275" y="6247420"/>
                </a:cubicBezTo>
                <a:cubicBezTo>
                  <a:pt x="3570217" y="6271412"/>
                  <a:pt x="3583023" y="6273898"/>
                  <a:pt x="3591673" y="6304222"/>
                </a:cubicBezTo>
                <a:cubicBezTo>
                  <a:pt x="3585743" y="6318440"/>
                  <a:pt x="3589967" y="6328418"/>
                  <a:pt x="3597489" y="6337624"/>
                </a:cubicBezTo>
                <a:cubicBezTo>
                  <a:pt x="3598113" y="6368401"/>
                  <a:pt x="3610504" y="6394558"/>
                  <a:pt x="3617330" y="6428161"/>
                </a:cubicBezTo>
                <a:cubicBezTo>
                  <a:pt x="3612404" y="6466489"/>
                  <a:pt x="3633001" y="6482393"/>
                  <a:pt x="3640218" y="6518318"/>
                </a:cubicBezTo>
                <a:cubicBezTo>
                  <a:pt x="3625420" y="6557419"/>
                  <a:pt x="3668862" y="6537820"/>
                  <a:pt x="3670788" y="6568733"/>
                </a:cubicBezTo>
                <a:cubicBezTo>
                  <a:pt x="3659124" y="6621466"/>
                  <a:pt x="3685482" y="6565072"/>
                  <a:pt x="3687763" y="6643164"/>
                </a:cubicBezTo>
                <a:cubicBezTo>
                  <a:pt x="3685396" y="6647995"/>
                  <a:pt x="3689317" y="6656838"/>
                  <a:pt x="3693097" y="6655183"/>
                </a:cubicBezTo>
                <a:cubicBezTo>
                  <a:pt x="3693444" y="6672318"/>
                  <a:pt x="3690193" y="6715787"/>
                  <a:pt x="3689847" y="6745974"/>
                </a:cubicBezTo>
                <a:cubicBezTo>
                  <a:pt x="3689583" y="6773144"/>
                  <a:pt x="3690048" y="6817635"/>
                  <a:pt x="3691023" y="6836306"/>
                </a:cubicBezTo>
                <a:lnTo>
                  <a:pt x="3695699" y="6858001"/>
                </a:lnTo>
                <a:lnTo>
                  <a:pt x="0" y="6858000"/>
                </a:lnTo>
                <a:close/>
              </a:path>
            </a:pathLst>
          </a:custGeom>
        </p:spPr>
      </p:pic>
      <p:sp>
        <p:nvSpPr>
          <p:cNvPr id="3" name="Subtitle 2">
            <a:extLst>
              <a:ext uri="{FF2B5EF4-FFF2-40B4-BE49-F238E27FC236}">
                <a16:creationId xmlns:a16="http://schemas.microsoft.com/office/drawing/2014/main" id="{E02D9D39-E8E8-443F-94A6-A0A7D69F2265}"/>
              </a:ext>
            </a:extLst>
          </p:cNvPr>
          <p:cNvSpPr>
            <a:spLocks noGrp="1"/>
          </p:cNvSpPr>
          <p:nvPr>
            <p:ph type="subTitle" idx="1"/>
          </p:nvPr>
        </p:nvSpPr>
        <p:spPr>
          <a:xfrm>
            <a:off x="3637549" y="838200"/>
            <a:ext cx="4712201" cy="5707425"/>
          </a:xfrm>
        </p:spPr>
        <p:txBody>
          <a:bodyPr vert="horz" lIns="91440" tIns="45720" rIns="91440" bIns="45720" rtlCol="0">
            <a:normAutofit/>
          </a:bodyPr>
          <a:lstStyle/>
          <a:p>
            <a:r>
              <a:rPr lang="en-US" sz="2800" dirty="0">
                <a:solidFill>
                  <a:schemeClr val="tx1">
                    <a:lumMod val="85000"/>
                    <a:lumOff val="15000"/>
                  </a:schemeClr>
                </a:solidFill>
              </a:rPr>
              <a:t> </a:t>
            </a:r>
            <a:r>
              <a:rPr lang="en-US" sz="3600" u="sng" dirty="0"/>
              <a:t>So the problem is </a:t>
            </a:r>
          </a:p>
          <a:p>
            <a:r>
              <a:rPr lang="en-US" sz="3600" u="sng" dirty="0"/>
              <a:t>not always that </a:t>
            </a:r>
            <a:r>
              <a:rPr lang="en-US" sz="3600" b="1" u="sng" dirty="0"/>
              <a:t>BOUNDARIES ARE NOT SET </a:t>
            </a:r>
            <a:r>
              <a:rPr lang="en-US" sz="3600" u="sng" dirty="0"/>
              <a:t>– </a:t>
            </a:r>
          </a:p>
          <a:p>
            <a:r>
              <a:rPr lang="en-US" sz="3600" u="sng" dirty="0"/>
              <a:t>it is due to the fact that </a:t>
            </a:r>
            <a:r>
              <a:rPr lang="en-US" sz="3600" b="1" u="sng" dirty="0"/>
              <a:t>BOUNDARIES ARE NOT RESPECTED</a:t>
            </a:r>
          </a:p>
          <a:p>
            <a:r>
              <a:rPr lang="en-US" sz="3600" b="1" u="sng" dirty="0"/>
              <a:t>and those who break them are not punished</a:t>
            </a:r>
            <a:r>
              <a:rPr lang="en-US" sz="3600" dirty="0"/>
              <a:t>. </a:t>
            </a:r>
            <a:endParaRPr lang="en-US" sz="3600" i="1" dirty="0">
              <a:solidFill>
                <a:srgbClr val="0070C0"/>
              </a:solidFill>
              <a:highlight>
                <a:srgbClr val="FFFF00"/>
              </a:highlight>
            </a:endParaRPr>
          </a:p>
        </p:txBody>
      </p:sp>
      <p:pic>
        <p:nvPicPr>
          <p:cNvPr id="14" name="Picture 13">
            <a:extLst>
              <a:ext uri="{FF2B5EF4-FFF2-40B4-BE49-F238E27FC236}">
                <a16:creationId xmlns:a16="http://schemas.microsoft.com/office/drawing/2014/main" id="{895A1070-AEF1-DDB6-19E5-1AF0ECF93C59}"/>
              </a:ext>
            </a:extLst>
          </p:cNvPr>
          <p:cNvPicPr>
            <a:picLocks noChangeAspect="1"/>
          </p:cNvPicPr>
          <p:nvPr/>
        </p:nvPicPr>
        <p:blipFill>
          <a:blip r:embed="rId4">
            <a:extLst>
              <a:ext uri="{28A0092B-C50C-407E-A947-70E740481C1C}">
                <a14:useLocalDpi xmlns:a14="http://schemas.microsoft.com/office/drawing/2010/main" val="0"/>
              </a:ext>
            </a:extLst>
          </a:blip>
          <a:srcRect r="18803" b="-1"/>
          <a:stretch/>
        </p:blipFill>
        <p:spPr>
          <a:xfrm>
            <a:off x="8580467" y="10"/>
            <a:ext cx="3611533" cy="6857990"/>
          </a:xfrm>
          <a:custGeom>
            <a:avLst/>
            <a:gdLst/>
            <a:ahLst/>
            <a:cxnLst/>
            <a:rect l="l" t="t" r="r" b="b"/>
            <a:pathLst>
              <a:path w="3810000" h="6858000">
                <a:moveTo>
                  <a:pt x="95627" y="0"/>
                </a:moveTo>
                <a:lnTo>
                  <a:pt x="3810000" y="0"/>
                </a:lnTo>
                <a:lnTo>
                  <a:pt x="3810000" y="6858000"/>
                </a:lnTo>
                <a:lnTo>
                  <a:pt x="13132" y="6858000"/>
                </a:lnTo>
                <a:cubicBezTo>
                  <a:pt x="13183" y="6857363"/>
                  <a:pt x="13234" y="6856727"/>
                  <a:pt x="13284" y="6856090"/>
                </a:cubicBezTo>
                <a:lnTo>
                  <a:pt x="31566" y="6805847"/>
                </a:lnTo>
                <a:lnTo>
                  <a:pt x="30463" y="6715381"/>
                </a:lnTo>
                <a:cubicBezTo>
                  <a:pt x="29585" y="6714082"/>
                  <a:pt x="28597" y="6713038"/>
                  <a:pt x="27533" y="6712286"/>
                </a:cubicBezTo>
                <a:lnTo>
                  <a:pt x="31288" y="6698474"/>
                </a:lnTo>
                <a:lnTo>
                  <a:pt x="29901" y="6686264"/>
                </a:lnTo>
                <a:cubicBezTo>
                  <a:pt x="29591" y="6639749"/>
                  <a:pt x="29281" y="6593234"/>
                  <a:pt x="28971" y="6546719"/>
                </a:cubicBezTo>
                <a:cubicBezTo>
                  <a:pt x="23415" y="6502008"/>
                  <a:pt x="3087" y="6462057"/>
                  <a:pt x="310" y="6408337"/>
                </a:cubicBezTo>
                <a:cubicBezTo>
                  <a:pt x="-2468" y="6354617"/>
                  <a:pt x="14431" y="6312397"/>
                  <a:pt x="12307" y="6224401"/>
                </a:cubicBezTo>
                <a:lnTo>
                  <a:pt x="27152" y="6147415"/>
                </a:lnTo>
                <a:lnTo>
                  <a:pt x="39044" y="6093837"/>
                </a:lnTo>
                <a:cubicBezTo>
                  <a:pt x="47718" y="6039281"/>
                  <a:pt x="47985" y="5964495"/>
                  <a:pt x="46816" y="5915901"/>
                </a:cubicBezTo>
                <a:cubicBezTo>
                  <a:pt x="43189" y="5876557"/>
                  <a:pt x="47196" y="5863739"/>
                  <a:pt x="33533" y="5831562"/>
                </a:cubicBezTo>
                <a:cubicBezTo>
                  <a:pt x="27901" y="5792459"/>
                  <a:pt x="47408" y="5747455"/>
                  <a:pt x="46555" y="5710909"/>
                </a:cubicBezTo>
                <a:cubicBezTo>
                  <a:pt x="53188" y="5686865"/>
                  <a:pt x="49116" y="5615845"/>
                  <a:pt x="62461" y="5602222"/>
                </a:cubicBezTo>
                <a:cubicBezTo>
                  <a:pt x="64066" y="5572067"/>
                  <a:pt x="49594" y="5555548"/>
                  <a:pt x="56185" y="5529979"/>
                </a:cubicBezTo>
                <a:lnTo>
                  <a:pt x="67961" y="5458854"/>
                </a:lnTo>
                <a:lnTo>
                  <a:pt x="110939" y="5353584"/>
                </a:lnTo>
                <a:cubicBezTo>
                  <a:pt x="123070" y="5308303"/>
                  <a:pt x="110671" y="5307524"/>
                  <a:pt x="128276" y="5249764"/>
                </a:cubicBezTo>
                <a:cubicBezTo>
                  <a:pt x="137692" y="5218499"/>
                  <a:pt x="146153" y="5160067"/>
                  <a:pt x="156749" y="5116288"/>
                </a:cubicBezTo>
                <a:cubicBezTo>
                  <a:pt x="167347" y="5072508"/>
                  <a:pt x="184838" y="5010298"/>
                  <a:pt x="191855" y="4987089"/>
                </a:cubicBezTo>
                <a:lnTo>
                  <a:pt x="219824" y="4934095"/>
                </a:lnTo>
                <a:cubicBezTo>
                  <a:pt x="223315" y="4926170"/>
                  <a:pt x="231151" y="4920904"/>
                  <a:pt x="231137" y="4903120"/>
                </a:cubicBezTo>
                <a:lnTo>
                  <a:pt x="219738" y="4827391"/>
                </a:lnTo>
                <a:cubicBezTo>
                  <a:pt x="223928" y="4818620"/>
                  <a:pt x="227939" y="4809255"/>
                  <a:pt x="231597" y="4799440"/>
                </a:cubicBezTo>
                <a:lnTo>
                  <a:pt x="233480" y="4793512"/>
                </a:lnTo>
                <a:cubicBezTo>
                  <a:pt x="233423" y="4793432"/>
                  <a:pt x="233367" y="4793351"/>
                  <a:pt x="233310" y="4793271"/>
                </a:cubicBezTo>
                <a:cubicBezTo>
                  <a:pt x="233275" y="4791711"/>
                  <a:pt x="233728" y="4789662"/>
                  <a:pt x="234882" y="4786765"/>
                </a:cubicBezTo>
                <a:lnTo>
                  <a:pt x="236914" y="4782703"/>
                </a:lnTo>
                <a:lnTo>
                  <a:pt x="246329" y="4683644"/>
                </a:lnTo>
                <a:cubicBezTo>
                  <a:pt x="256294" y="4677568"/>
                  <a:pt x="256527" y="4667288"/>
                  <a:pt x="253823" y="4655204"/>
                </a:cubicBezTo>
                <a:cubicBezTo>
                  <a:pt x="259521" y="4631796"/>
                  <a:pt x="280440" y="4574275"/>
                  <a:pt x="280514" y="4543195"/>
                </a:cubicBezTo>
                <a:cubicBezTo>
                  <a:pt x="272112" y="4519880"/>
                  <a:pt x="251340" y="4505102"/>
                  <a:pt x="254268" y="4468722"/>
                </a:cubicBezTo>
                <a:cubicBezTo>
                  <a:pt x="266696" y="4435462"/>
                  <a:pt x="236001" y="4395418"/>
                  <a:pt x="252728" y="4353998"/>
                </a:cubicBezTo>
                <a:cubicBezTo>
                  <a:pt x="256750" y="4339008"/>
                  <a:pt x="256168" y="4294115"/>
                  <a:pt x="248123" y="4286542"/>
                </a:cubicBezTo>
                <a:cubicBezTo>
                  <a:pt x="246365" y="4277371"/>
                  <a:pt x="249194" y="4266107"/>
                  <a:pt x="240584" y="4262777"/>
                </a:cubicBezTo>
                <a:cubicBezTo>
                  <a:pt x="230221" y="4256829"/>
                  <a:pt x="246153" y="4222259"/>
                  <a:pt x="233949" y="4228340"/>
                </a:cubicBezTo>
                <a:cubicBezTo>
                  <a:pt x="244865" y="4203839"/>
                  <a:pt x="223150" y="4187902"/>
                  <a:pt x="217758" y="4169004"/>
                </a:cubicBezTo>
                <a:cubicBezTo>
                  <a:pt x="228596" y="4149446"/>
                  <a:pt x="206597" y="4129080"/>
                  <a:pt x="203797" y="4086781"/>
                </a:cubicBezTo>
                <a:cubicBezTo>
                  <a:pt x="216334" y="4065199"/>
                  <a:pt x="201740" y="4058317"/>
                  <a:pt x="218344" y="4018957"/>
                </a:cubicBezTo>
                <a:cubicBezTo>
                  <a:pt x="216630" y="4017979"/>
                  <a:pt x="215034" y="4016614"/>
                  <a:pt x="213609" y="4014902"/>
                </a:cubicBezTo>
                <a:cubicBezTo>
                  <a:pt x="205325" y="4004955"/>
                  <a:pt x="204424" y="3985729"/>
                  <a:pt x="211594" y="3971964"/>
                </a:cubicBezTo>
                <a:cubicBezTo>
                  <a:pt x="233561" y="3910433"/>
                  <a:pt x="230991" y="3860613"/>
                  <a:pt x="234357" y="3812226"/>
                </a:cubicBezTo>
                <a:cubicBezTo>
                  <a:pt x="235501" y="3758242"/>
                  <a:pt x="209185" y="3801364"/>
                  <a:pt x="229596" y="3728573"/>
                </a:cubicBezTo>
                <a:cubicBezTo>
                  <a:pt x="219804" y="3724174"/>
                  <a:pt x="219047" y="3715890"/>
                  <a:pt x="223099" y="3700384"/>
                </a:cubicBezTo>
                <a:cubicBezTo>
                  <a:pt x="222942" y="3674360"/>
                  <a:pt x="199034" y="3683312"/>
                  <a:pt x="212511" y="3653063"/>
                </a:cubicBezTo>
                <a:cubicBezTo>
                  <a:pt x="207582" y="3623616"/>
                  <a:pt x="199349" y="3555881"/>
                  <a:pt x="193522" y="3523704"/>
                </a:cubicBezTo>
                <a:cubicBezTo>
                  <a:pt x="199728" y="3495169"/>
                  <a:pt x="185963" y="3494025"/>
                  <a:pt x="177551" y="3460001"/>
                </a:cubicBezTo>
                <a:cubicBezTo>
                  <a:pt x="184399" y="3442692"/>
                  <a:pt x="180138" y="3431687"/>
                  <a:pt x="172293" y="3422022"/>
                </a:cubicBezTo>
                <a:cubicBezTo>
                  <a:pt x="172567" y="3386386"/>
                  <a:pt x="159982" y="3357707"/>
                  <a:pt x="153640" y="3319632"/>
                </a:cubicBezTo>
                <a:cubicBezTo>
                  <a:pt x="117352" y="3267571"/>
                  <a:pt x="111308" y="3199530"/>
                  <a:pt x="102580" y="3174350"/>
                </a:cubicBezTo>
                <a:lnTo>
                  <a:pt x="101281" y="3168555"/>
                </a:lnTo>
                <a:cubicBezTo>
                  <a:pt x="101655" y="3163067"/>
                  <a:pt x="102030" y="3157580"/>
                  <a:pt x="102403" y="3152092"/>
                </a:cubicBezTo>
                <a:lnTo>
                  <a:pt x="103597" y="3145797"/>
                </a:lnTo>
                <a:cubicBezTo>
                  <a:pt x="104132" y="3141497"/>
                  <a:pt x="104119" y="3138691"/>
                  <a:pt x="103701" y="3136806"/>
                </a:cubicBezTo>
                <a:lnTo>
                  <a:pt x="108221" y="3088993"/>
                </a:lnTo>
                <a:cubicBezTo>
                  <a:pt x="109464" y="3064872"/>
                  <a:pt x="113188" y="3030250"/>
                  <a:pt x="111158" y="2992081"/>
                </a:cubicBezTo>
                <a:cubicBezTo>
                  <a:pt x="109031" y="2944441"/>
                  <a:pt x="104226" y="2942439"/>
                  <a:pt x="105565" y="2902844"/>
                </a:cubicBezTo>
                <a:cubicBezTo>
                  <a:pt x="107874" y="2897323"/>
                  <a:pt x="101362" y="2801618"/>
                  <a:pt x="105102" y="2797375"/>
                </a:cubicBezTo>
                <a:cubicBezTo>
                  <a:pt x="86174" y="2744941"/>
                  <a:pt x="109804" y="2750735"/>
                  <a:pt x="107241" y="2691357"/>
                </a:cubicBezTo>
                <a:cubicBezTo>
                  <a:pt x="107811" y="2665349"/>
                  <a:pt x="115946" y="2561129"/>
                  <a:pt x="145888" y="2542201"/>
                </a:cubicBezTo>
                <a:cubicBezTo>
                  <a:pt x="170455" y="2427400"/>
                  <a:pt x="123634" y="2367849"/>
                  <a:pt x="136292" y="2250554"/>
                </a:cubicBezTo>
                <a:cubicBezTo>
                  <a:pt x="110877" y="2215639"/>
                  <a:pt x="134601" y="2180816"/>
                  <a:pt x="130310" y="2141581"/>
                </a:cubicBezTo>
                <a:cubicBezTo>
                  <a:pt x="154051" y="2149219"/>
                  <a:pt x="117587" y="2094975"/>
                  <a:pt x="144587" y="2089095"/>
                </a:cubicBezTo>
                <a:cubicBezTo>
                  <a:pt x="142952" y="2082142"/>
                  <a:pt x="140513" y="2075590"/>
                  <a:pt x="137867" y="2069059"/>
                </a:cubicBezTo>
                <a:lnTo>
                  <a:pt x="136492" y="2065634"/>
                </a:lnTo>
                <a:cubicBezTo>
                  <a:pt x="136216" y="2060851"/>
                  <a:pt x="135939" y="2056067"/>
                  <a:pt x="135663" y="2051284"/>
                </a:cubicBezTo>
                <a:lnTo>
                  <a:pt x="124268" y="1960184"/>
                </a:lnTo>
                <a:cubicBezTo>
                  <a:pt x="138968" y="1926370"/>
                  <a:pt x="111716" y="1914873"/>
                  <a:pt x="131257" y="1873060"/>
                </a:cubicBezTo>
                <a:cubicBezTo>
                  <a:pt x="136329" y="1857442"/>
                  <a:pt x="139083" y="1807624"/>
                  <a:pt x="131724" y="1797311"/>
                </a:cubicBezTo>
                <a:cubicBezTo>
                  <a:pt x="130673" y="1786740"/>
                  <a:pt x="134293" y="1774954"/>
                  <a:pt x="126063" y="1769201"/>
                </a:cubicBezTo>
                <a:cubicBezTo>
                  <a:pt x="116300" y="1760126"/>
                  <a:pt x="134551" y="1725705"/>
                  <a:pt x="122085" y="1729500"/>
                </a:cubicBezTo>
                <a:cubicBezTo>
                  <a:pt x="134648" y="1705012"/>
                  <a:pt x="114449" y="1682158"/>
                  <a:pt x="110543" y="1659949"/>
                </a:cubicBezTo>
                <a:cubicBezTo>
                  <a:pt x="122664" y="1640913"/>
                  <a:pt x="102513" y="1613087"/>
                  <a:pt x="102892" y="1565607"/>
                </a:cubicBezTo>
                <a:cubicBezTo>
                  <a:pt x="116835" y="1544742"/>
                  <a:pt x="102976" y="1533616"/>
                  <a:pt x="122245" y="1494057"/>
                </a:cubicBezTo>
                <a:cubicBezTo>
                  <a:pt x="120629" y="1492563"/>
                  <a:pt x="119160" y="1490668"/>
                  <a:pt x="117883" y="1488429"/>
                </a:cubicBezTo>
                <a:cubicBezTo>
                  <a:pt x="110465" y="1475431"/>
                  <a:pt x="111002" y="1453942"/>
                  <a:pt x="119083" y="1440433"/>
                </a:cubicBezTo>
                <a:cubicBezTo>
                  <a:pt x="145274" y="1377630"/>
                  <a:pt x="146438" y="1321884"/>
                  <a:pt x="153340" y="1269148"/>
                </a:cubicBezTo>
                <a:cubicBezTo>
                  <a:pt x="158467" y="1209690"/>
                  <a:pt x="129360" y="1251077"/>
                  <a:pt x="154855" y="1175439"/>
                </a:cubicBezTo>
                <a:cubicBezTo>
                  <a:pt x="145538" y="1168218"/>
                  <a:pt x="145408" y="1158868"/>
                  <a:pt x="150548" y="1142685"/>
                </a:cubicBezTo>
                <a:cubicBezTo>
                  <a:pt x="152321" y="1113850"/>
                  <a:pt x="128121" y="1118007"/>
                  <a:pt x="143630" y="1087778"/>
                </a:cubicBezTo>
                <a:cubicBezTo>
                  <a:pt x="139451" y="1064261"/>
                  <a:pt x="125971" y="1018012"/>
                  <a:pt x="125476" y="1001580"/>
                </a:cubicBezTo>
                <a:cubicBezTo>
                  <a:pt x="123958" y="976962"/>
                  <a:pt x="134851" y="962709"/>
                  <a:pt x="134526" y="940069"/>
                </a:cubicBezTo>
                <a:cubicBezTo>
                  <a:pt x="142751" y="909988"/>
                  <a:pt x="129284" y="905409"/>
                  <a:pt x="123523" y="865739"/>
                </a:cubicBezTo>
                <a:cubicBezTo>
                  <a:pt x="131549" y="848234"/>
                  <a:pt x="128173" y="835030"/>
                  <a:pt x="121164" y="822450"/>
                </a:cubicBezTo>
                <a:cubicBezTo>
                  <a:pt x="124077" y="783082"/>
                  <a:pt x="113811" y="748321"/>
                  <a:pt x="110389" y="704665"/>
                </a:cubicBezTo>
                <a:cubicBezTo>
                  <a:pt x="120144" y="656264"/>
                  <a:pt x="99869" y="633697"/>
                  <a:pt x="96299" y="587032"/>
                </a:cubicBezTo>
                <a:cubicBezTo>
                  <a:pt x="87861" y="539988"/>
                  <a:pt x="66571" y="452493"/>
                  <a:pt x="59759" y="422399"/>
                </a:cubicBezTo>
                <a:cubicBezTo>
                  <a:pt x="62865" y="416491"/>
                  <a:pt x="59682" y="404768"/>
                  <a:pt x="55429" y="406467"/>
                </a:cubicBezTo>
                <a:cubicBezTo>
                  <a:pt x="56742" y="400038"/>
                  <a:pt x="64884" y="384166"/>
                  <a:pt x="58062" y="383409"/>
                </a:cubicBezTo>
                <a:cubicBezTo>
                  <a:pt x="57210" y="351894"/>
                  <a:pt x="61145" y="320031"/>
                  <a:pt x="69487" y="290892"/>
                </a:cubicBezTo>
                <a:cubicBezTo>
                  <a:pt x="57686" y="231306"/>
                  <a:pt x="89539" y="260845"/>
                  <a:pt x="86198" y="217175"/>
                </a:cubicBezTo>
                <a:cubicBezTo>
                  <a:pt x="72715" y="183379"/>
                  <a:pt x="83646" y="168958"/>
                  <a:pt x="74643" y="129155"/>
                </a:cubicBezTo>
                <a:cubicBezTo>
                  <a:pt x="96697" y="112411"/>
                  <a:pt x="72236" y="90977"/>
                  <a:pt x="78417" y="74202"/>
                </a:cubicBezTo>
                <a:cubicBezTo>
                  <a:pt x="59029" y="57686"/>
                  <a:pt x="81827" y="29115"/>
                  <a:pt x="94183" y="4683"/>
                </a:cubicBezTo>
                <a:close/>
              </a:path>
            </a:pathLst>
          </a:custGeom>
        </p:spPr>
      </p:pic>
    </p:spTree>
    <p:extLst>
      <p:ext uri="{BB962C8B-B14F-4D97-AF65-F5344CB8AC3E}">
        <p14:creationId xmlns:p14="http://schemas.microsoft.com/office/powerpoint/2010/main" val="214271924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par>
                                <p:cTn id="11" presetID="10" presetClass="entr" presetSubtype="0" fill="hold" grpId="0" nodeType="withEffect">
                                  <p:stCondLst>
                                    <p:cond delay="1500"/>
                                  </p:stCondLst>
                                  <p:iterate>
                                    <p:tmPct val="10000"/>
                                  </p:iterate>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700"/>
                                        <p:tgtEl>
                                          <p:spTgt spid="3">
                                            <p:txEl>
                                              <p:pRg st="1" end="1"/>
                                            </p:txEl>
                                          </p:spTgt>
                                        </p:tgtEl>
                                      </p:cBhvr>
                                    </p:animEffect>
                                  </p:childTnLst>
                                </p:cTn>
                              </p:par>
                              <p:par>
                                <p:cTn id="14" presetID="10" presetClass="entr" presetSubtype="0" fill="hold" grpId="0" nodeType="withEffect">
                                  <p:stCondLst>
                                    <p:cond delay="1500"/>
                                  </p:stCondLst>
                                  <p:iterate>
                                    <p:tmPct val="10000"/>
                                  </p:iterate>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700"/>
                                        <p:tgtEl>
                                          <p:spTgt spid="3">
                                            <p:txEl>
                                              <p:pRg st="2" end="2"/>
                                            </p:txEl>
                                          </p:spTgt>
                                        </p:tgtEl>
                                      </p:cBhvr>
                                    </p:animEffect>
                                  </p:childTnLst>
                                </p:cTn>
                              </p:par>
                              <p:par>
                                <p:cTn id="17" presetID="10" presetClass="entr" presetSubtype="0" fill="hold" grpId="0" nodeType="withEffect">
                                  <p:stCondLst>
                                    <p:cond delay="1500"/>
                                  </p:stCondLst>
                                  <p:iterate>
                                    <p:tmPct val="10000"/>
                                  </p:iterate>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7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 name="Rectangle 60">
            <a:extLst>
              <a:ext uri="{FF2B5EF4-FFF2-40B4-BE49-F238E27FC236}">
                <a16:creationId xmlns:a16="http://schemas.microsoft.com/office/drawing/2014/main" id="{08373A3F-54E0-424E-A84D-3522122109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A49E55-8CD0-660F-4D40-184E5F86A2C7}"/>
              </a:ext>
            </a:extLst>
          </p:cNvPr>
          <p:cNvSpPr>
            <a:spLocks noGrp="1"/>
          </p:cNvSpPr>
          <p:nvPr>
            <p:ph type="ctrTitle"/>
          </p:nvPr>
        </p:nvSpPr>
        <p:spPr>
          <a:xfrm>
            <a:off x="4087641" y="1591732"/>
            <a:ext cx="3505200" cy="1240367"/>
          </a:xfrm>
        </p:spPr>
        <p:txBody>
          <a:bodyPr vert="horz" lIns="91440" tIns="45720" rIns="91440" bIns="45720" rtlCol="0">
            <a:normAutofit fontScale="90000"/>
          </a:bodyPr>
          <a:lstStyle/>
          <a:p>
            <a:r>
              <a:rPr lang="en-US" sz="3900" b="1" kern="1200" dirty="0">
                <a:solidFill>
                  <a:schemeClr val="bg1"/>
                </a:solidFill>
                <a:effectLst>
                  <a:outerShdw blurRad="38100" dist="38100" dir="2700000" algn="tl">
                    <a:srgbClr val="000000">
                      <a:alpha val="43137"/>
                    </a:srgbClr>
                  </a:outerShdw>
                </a:effectLst>
                <a:latin typeface="+mj-lt"/>
                <a:ea typeface="+mj-ea"/>
                <a:cs typeface="+mj-cs"/>
              </a:rPr>
              <a:t>THE VOICE OF THE MASTER - Part 1</a:t>
            </a:r>
            <a:br>
              <a:rPr lang="en-US" sz="3900" b="1" kern="1200" dirty="0">
                <a:solidFill>
                  <a:schemeClr val="bg1"/>
                </a:solidFill>
                <a:effectLst>
                  <a:outerShdw blurRad="38100" dist="38100" dir="2700000" algn="tl">
                    <a:srgbClr val="000000">
                      <a:alpha val="43137"/>
                    </a:srgbClr>
                  </a:outerShdw>
                </a:effectLst>
                <a:latin typeface="+mj-lt"/>
                <a:ea typeface="+mj-ea"/>
                <a:cs typeface="+mj-cs"/>
              </a:rPr>
            </a:br>
            <a:br>
              <a:rPr lang="en-US" sz="3900" kern="1200" dirty="0">
                <a:solidFill>
                  <a:schemeClr val="bg1"/>
                </a:solidFill>
                <a:latin typeface="+mj-lt"/>
                <a:ea typeface="+mj-ea"/>
                <a:cs typeface="+mj-cs"/>
              </a:rPr>
            </a:br>
            <a:endParaRPr lang="en-US" sz="3900" kern="1200" dirty="0">
              <a:solidFill>
                <a:schemeClr val="bg1"/>
              </a:solidFill>
              <a:latin typeface="+mj-lt"/>
              <a:ea typeface="+mj-ea"/>
              <a:cs typeface="+mj-cs"/>
            </a:endParaRPr>
          </a:p>
        </p:txBody>
      </p:sp>
      <p:sp>
        <p:nvSpPr>
          <p:cNvPr id="3" name="Subtitle 2">
            <a:extLst>
              <a:ext uri="{FF2B5EF4-FFF2-40B4-BE49-F238E27FC236}">
                <a16:creationId xmlns:a16="http://schemas.microsoft.com/office/drawing/2014/main" id="{E02D9D39-E8E8-443F-94A6-A0A7D69F2265}"/>
              </a:ext>
            </a:extLst>
          </p:cNvPr>
          <p:cNvSpPr>
            <a:spLocks noGrp="1"/>
          </p:cNvSpPr>
          <p:nvPr>
            <p:ph type="subTitle" idx="1"/>
          </p:nvPr>
        </p:nvSpPr>
        <p:spPr>
          <a:xfrm>
            <a:off x="4292069" y="2165372"/>
            <a:ext cx="3506264" cy="1671616"/>
          </a:xfrm>
        </p:spPr>
        <p:txBody>
          <a:bodyPr vert="horz" lIns="91440" tIns="45720" rIns="91440" bIns="45720" rtlCol="0">
            <a:noAutofit/>
          </a:bodyPr>
          <a:lstStyle/>
          <a:p>
            <a:r>
              <a:rPr lang="en-US" dirty="0">
                <a:solidFill>
                  <a:schemeClr val="bg1"/>
                </a:solidFill>
              </a:rPr>
              <a:t>Even though the Lord is</a:t>
            </a:r>
          </a:p>
          <a:p>
            <a:r>
              <a:rPr lang="en-US" dirty="0">
                <a:solidFill>
                  <a:schemeClr val="bg1"/>
                </a:solidFill>
              </a:rPr>
              <a:t> “slow to anger, abounding in love . . . forgiving wickedness, rebellion and sin” </a:t>
            </a:r>
          </a:p>
          <a:p>
            <a:r>
              <a:rPr lang="en-US" dirty="0">
                <a:solidFill>
                  <a:schemeClr val="bg1"/>
                </a:solidFill>
              </a:rPr>
              <a:t>	         </a:t>
            </a:r>
            <a:r>
              <a:rPr lang="en-US" i="1" dirty="0">
                <a:solidFill>
                  <a:schemeClr val="bg1"/>
                </a:solidFill>
              </a:rPr>
              <a:t>Exodus 34:6,7</a:t>
            </a:r>
          </a:p>
          <a:p>
            <a:pPr indent="-228600">
              <a:buFont typeface="Arial" panose="020B0604020202020204" pitchFamily="34" charset="0"/>
              <a:buChar char="•"/>
            </a:pPr>
            <a:endParaRPr lang="en-US" dirty="0">
              <a:solidFill>
                <a:schemeClr val="bg1"/>
              </a:solidFill>
            </a:endParaRPr>
          </a:p>
          <a:p>
            <a:r>
              <a:rPr lang="en-US" dirty="0">
                <a:solidFill>
                  <a:schemeClr val="bg1"/>
                </a:solidFill>
              </a:rPr>
              <a:t>He also does not leave the guilty unpunished 	          (Exodus 34:7)</a:t>
            </a:r>
            <a:endParaRPr lang="en-US" i="1" dirty="0">
              <a:solidFill>
                <a:schemeClr val="bg1"/>
              </a:solidFill>
              <a:highlight>
                <a:srgbClr val="FFFF00"/>
              </a:highlight>
            </a:endParaRPr>
          </a:p>
        </p:txBody>
      </p:sp>
      <p:grpSp>
        <p:nvGrpSpPr>
          <p:cNvPr id="69" name="Group 68">
            <a:extLst>
              <a:ext uri="{FF2B5EF4-FFF2-40B4-BE49-F238E27FC236}">
                <a16:creationId xmlns:a16="http://schemas.microsoft.com/office/drawing/2014/main" id="{B7BAEF06-AB74-442C-8C30-B88233FD836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4087640" cy="6858000"/>
            <a:chOff x="1" y="0"/>
            <a:chExt cx="4087640" cy="6858000"/>
          </a:xfrm>
          <a:effectLst>
            <a:outerShdw blurRad="381000" dist="152400" algn="ctr" rotWithShape="0">
              <a:srgbClr val="000000">
                <a:alpha val="10000"/>
              </a:srgbClr>
            </a:outerShdw>
          </a:effectLst>
        </p:grpSpPr>
        <p:grpSp>
          <p:nvGrpSpPr>
            <p:cNvPr id="55" name="Group 54">
              <a:extLst>
                <a:ext uri="{FF2B5EF4-FFF2-40B4-BE49-F238E27FC236}">
                  <a16:creationId xmlns:a16="http://schemas.microsoft.com/office/drawing/2014/main" id="{BDFD9AA5-A6A4-499F-BB09-5CD7F814589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 y="0"/>
              <a:ext cx="3986041" cy="6858000"/>
              <a:chOff x="1" y="0"/>
              <a:chExt cx="3986041" cy="6858000"/>
            </a:xfrm>
          </p:grpSpPr>
          <p:sp>
            <p:nvSpPr>
              <p:cNvPr id="59" name="Freeform: Shape 58">
                <a:extLst>
                  <a:ext uri="{FF2B5EF4-FFF2-40B4-BE49-F238E27FC236}">
                    <a16:creationId xmlns:a16="http://schemas.microsoft.com/office/drawing/2014/main" id="{5F499571-4EEA-4442-B71C-2972335B35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0"/>
                <a:ext cx="3986041" cy="6858000"/>
              </a:xfrm>
              <a:custGeom>
                <a:avLst/>
                <a:gdLst>
                  <a:gd name="connsiteX0" fmla="*/ 0 w 3986041"/>
                  <a:gd name="connsiteY0" fmla="*/ 0 h 6858000"/>
                  <a:gd name="connsiteX1" fmla="*/ 3066495 w 3986041"/>
                  <a:gd name="connsiteY1" fmla="*/ 0 h 6858000"/>
                  <a:gd name="connsiteX2" fmla="*/ 3427241 w 3986041"/>
                  <a:gd name="connsiteY2" fmla="*/ 1211943 h 6858000"/>
                  <a:gd name="connsiteX3" fmla="*/ 3986041 w 3986041"/>
                  <a:gd name="connsiteY3" fmla="*/ 4122057 h 6858000"/>
                  <a:gd name="connsiteX4" fmla="*/ 3751724 w 3986041"/>
                  <a:gd name="connsiteY4" fmla="*/ 6858000 h 6858000"/>
                  <a:gd name="connsiteX5" fmla="*/ 0 w 3986041"/>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86041" h="6858000">
                    <a:moveTo>
                      <a:pt x="0" y="0"/>
                    </a:moveTo>
                    <a:lnTo>
                      <a:pt x="3066495" y="0"/>
                    </a:lnTo>
                    <a:lnTo>
                      <a:pt x="3427241" y="1211943"/>
                    </a:lnTo>
                    <a:lnTo>
                      <a:pt x="3986041" y="4122057"/>
                    </a:lnTo>
                    <a:lnTo>
                      <a:pt x="3751724" y="6858000"/>
                    </a:lnTo>
                    <a:lnTo>
                      <a:pt x="0" y="6858000"/>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9FFC7284-7A71-4F33-AB06-E0D1EB1CAF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0"/>
                <a:ext cx="3986041" cy="6858000"/>
              </a:xfrm>
              <a:custGeom>
                <a:avLst/>
                <a:gdLst>
                  <a:gd name="connsiteX0" fmla="*/ 0 w 3986041"/>
                  <a:gd name="connsiteY0" fmla="*/ 0 h 6858000"/>
                  <a:gd name="connsiteX1" fmla="*/ 3066495 w 3986041"/>
                  <a:gd name="connsiteY1" fmla="*/ 0 h 6858000"/>
                  <a:gd name="connsiteX2" fmla="*/ 3427241 w 3986041"/>
                  <a:gd name="connsiteY2" fmla="*/ 1211943 h 6858000"/>
                  <a:gd name="connsiteX3" fmla="*/ 3986041 w 3986041"/>
                  <a:gd name="connsiteY3" fmla="*/ 4122057 h 6858000"/>
                  <a:gd name="connsiteX4" fmla="*/ 3751724 w 3986041"/>
                  <a:gd name="connsiteY4" fmla="*/ 6858000 h 6858000"/>
                  <a:gd name="connsiteX5" fmla="*/ 0 w 3986041"/>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86041" h="6858000">
                    <a:moveTo>
                      <a:pt x="0" y="0"/>
                    </a:moveTo>
                    <a:lnTo>
                      <a:pt x="3066495" y="0"/>
                    </a:lnTo>
                    <a:lnTo>
                      <a:pt x="3427241" y="1211943"/>
                    </a:lnTo>
                    <a:lnTo>
                      <a:pt x="3986041" y="4122057"/>
                    </a:lnTo>
                    <a:lnTo>
                      <a:pt x="3751724" y="6858000"/>
                    </a:lnTo>
                    <a:lnTo>
                      <a:pt x="0" y="6858000"/>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a:extLst>
                <a:ext uri="{FF2B5EF4-FFF2-40B4-BE49-F238E27FC236}">
                  <a16:creationId xmlns:a16="http://schemas.microsoft.com/office/drawing/2014/main" id="{C27F758D-B23C-459E-AD21-6621782C726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748588" y="0"/>
              <a:ext cx="1339053" cy="6858000"/>
              <a:chOff x="2748588" y="0"/>
              <a:chExt cx="1339053" cy="6858000"/>
            </a:xfrm>
          </p:grpSpPr>
          <p:sp>
            <p:nvSpPr>
              <p:cNvPr id="57" name="Freeform: Shape 56">
                <a:extLst>
                  <a:ext uri="{FF2B5EF4-FFF2-40B4-BE49-F238E27FC236}">
                    <a16:creationId xmlns:a16="http://schemas.microsoft.com/office/drawing/2014/main" id="{08DD5D69-A882-48D7-ACFB-68E2DC6B04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748588" y="0"/>
                <a:ext cx="1339053" cy="6858000"/>
              </a:xfrm>
              <a:custGeom>
                <a:avLst/>
                <a:gdLst>
                  <a:gd name="connsiteX0" fmla="*/ 850532 w 1339053"/>
                  <a:gd name="connsiteY0" fmla="*/ 3481838 h 6858000"/>
                  <a:gd name="connsiteX1" fmla="*/ 877027 w 1339053"/>
                  <a:gd name="connsiteY1" fmla="*/ 3490955 h 6858000"/>
                  <a:gd name="connsiteX2" fmla="*/ 922718 w 1339053"/>
                  <a:gd name="connsiteY2" fmla="*/ 3516472 h 6858000"/>
                  <a:gd name="connsiteX3" fmla="*/ 1094179 w 1339053"/>
                  <a:gd name="connsiteY3" fmla="*/ 3567567 h 6858000"/>
                  <a:gd name="connsiteX4" fmla="*/ 1118891 w 1339053"/>
                  <a:gd name="connsiteY4" fmla="*/ 3568331 h 6858000"/>
                  <a:gd name="connsiteX5" fmla="*/ 1295961 w 1339053"/>
                  <a:gd name="connsiteY5" fmla="*/ 3584709 h 6858000"/>
                  <a:gd name="connsiteX6" fmla="*/ 1308070 w 1339053"/>
                  <a:gd name="connsiteY6" fmla="*/ 3585183 h 6858000"/>
                  <a:gd name="connsiteX7" fmla="*/ 1325263 w 1339053"/>
                  <a:gd name="connsiteY7" fmla="*/ 3705453 h 6858000"/>
                  <a:gd name="connsiteX8" fmla="*/ 1334107 w 1339053"/>
                  <a:gd name="connsiteY8" fmla="*/ 3772268 h 6858000"/>
                  <a:gd name="connsiteX9" fmla="*/ 1338203 w 1339053"/>
                  <a:gd name="connsiteY9" fmla="*/ 3831076 h 6858000"/>
                  <a:gd name="connsiteX10" fmla="*/ 1338805 w 1339053"/>
                  <a:gd name="connsiteY10" fmla="*/ 3839709 h 6858000"/>
                  <a:gd name="connsiteX11" fmla="*/ 1335635 w 1339053"/>
                  <a:gd name="connsiteY11" fmla="*/ 4118635 h 6858000"/>
                  <a:gd name="connsiteX12" fmla="*/ 1337171 w 1339053"/>
                  <a:gd name="connsiteY12" fmla="*/ 4209403 h 6858000"/>
                  <a:gd name="connsiteX13" fmla="*/ 1325840 w 1339053"/>
                  <a:gd name="connsiteY13" fmla="*/ 4309174 h 6858000"/>
                  <a:gd name="connsiteX14" fmla="*/ 1321122 w 1339053"/>
                  <a:gd name="connsiteY14" fmla="*/ 4473630 h 6858000"/>
                  <a:gd name="connsiteX15" fmla="*/ 1302196 w 1339053"/>
                  <a:gd name="connsiteY15" fmla="*/ 4791709 h 6858000"/>
                  <a:gd name="connsiteX16" fmla="*/ 1293239 w 1339053"/>
                  <a:gd name="connsiteY16" fmla="*/ 4860048 h 6858000"/>
                  <a:gd name="connsiteX17" fmla="*/ 1288829 w 1339053"/>
                  <a:gd name="connsiteY17" fmla="*/ 5039837 h 6858000"/>
                  <a:gd name="connsiteX18" fmla="*/ 1289584 w 1339053"/>
                  <a:gd name="connsiteY18" fmla="*/ 5148703 h 6858000"/>
                  <a:gd name="connsiteX19" fmla="*/ 1282205 w 1339053"/>
                  <a:gd name="connsiteY19" fmla="*/ 5236435 h 6858000"/>
                  <a:gd name="connsiteX20" fmla="*/ 1268145 w 1339053"/>
                  <a:gd name="connsiteY20" fmla="*/ 5311662 h 6858000"/>
                  <a:gd name="connsiteX21" fmla="*/ 1250547 w 1339053"/>
                  <a:gd name="connsiteY21" fmla="*/ 5515595 h 6858000"/>
                  <a:gd name="connsiteX22" fmla="*/ 1243323 w 1339053"/>
                  <a:gd name="connsiteY22" fmla="*/ 5596885 h 6858000"/>
                  <a:gd name="connsiteX23" fmla="*/ 1238303 w 1339053"/>
                  <a:gd name="connsiteY23" fmla="*/ 5812036 h 6858000"/>
                  <a:gd name="connsiteX24" fmla="*/ 1223551 w 1339053"/>
                  <a:gd name="connsiteY24" fmla="*/ 5991171 h 6858000"/>
                  <a:gd name="connsiteX25" fmla="*/ 1219699 w 1339053"/>
                  <a:gd name="connsiteY25" fmla="*/ 6066726 h 6858000"/>
                  <a:gd name="connsiteX26" fmla="*/ 1199935 w 1339053"/>
                  <a:gd name="connsiteY26" fmla="*/ 6236130 h 6858000"/>
                  <a:gd name="connsiteX27" fmla="*/ 1192857 w 1339053"/>
                  <a:gd name="connsiteY27" fmla="*/ 6333267 h 6858000"/>
                  <a:gd name="connsiteX28" fmla="*/ 1148174 w 1339053"/>
                  <a:gd name="connsiteY28" fmla="*/ 6561849 h 6858000"/>
                  <a:gd name="connsiteX29" fmla="*/ 1100424 w 1339053"/>
                  <a:gd name="connsiteY29" fmla="*/ 6797385 h 6858000"/>
                  <a:gd name="connsiteX30" fmla="*/ 1085621 w 1339053"/>
                  <a:gd name="connsiteY30" fmla="*/ 6858000 h 6858000"/>
                  <a:gd name="connsiteX31" fmla="*/ 932341 w 1339053"/>
                  <a:gd name="connsiteY31" fmla="*/ 6858000 h 6858000"/>
                  <a:gd name="connsiteX32" fmla="*/ 944496 w 1339053"/>
                  <a:gd name="connsiteY32" fmla="*/ 6829656 h 6858000"/>
                  <a:gd name="connsiteX33" fmla="*/ 913239 w 1339053"/>
                  <a:gd name="connsiteY33" fmla="*/ 6720119 h 6858000"/>
                  <a:gd name="connsiteX34" fmla="*/ 870682 w 1339053"/>
                  <a:gd name="connsiteY34" fmla="*/ 6655346 h 6858000"/>
                  <a:gd name="connsiteX35" fmla="*/ 846442 w 1339053"/>
                  <a:gd name="connsiteY35" fmla="*/ 6498594 h 6858000"/>
                  <a:gd name="connsiteX36" fmla="*/ 881150 w 1339053"/>
                  <a:gd name="connsiteY36" fmla="*/ 6473756 h 6858000"/>
                  <a:gd name="connsiteX37" fmla="*/ 922470 w 1339053"/>
                  <a:gd name="connsiteY37" fmla="*/ 6377035 h 6858000"/>
                  <a:gd name="connsiteX38" fmla="*/ 955039 w 1339053"/>
                  <a:gd name="connsiteY38" fmla="*/ 6268585 h 6858000"/>
                  <a:gd name="connsiteX39" fmla="*/ 1024350 w 1339053"/>
                  <a:gd name="connsiteY39" fmla="*/ 6083443 h 6858000"/>
                  <a:gd name="connsiteX40" fmla="*/ 999696 w 1339053"/>
                  <a:gd name="connsiteY40" fmla="*/ 5938416 h 6858000"/>
                  <a:gd name="connsiteX41" fmla="*/ 988342 w 1339053"/>
                  <a:gd name="connsiteY41" fmla="*/ 5882426 h 6858000"/>
                  <a:gd name="connsiteX42" fmla="*/ 985444 w 1339053"/>
                  <a:gd name="connsiteY42" fmla="*/ 5832438 h 6858000"/>
                  <a:gd name="connsiteX43" fmla="*/ 992016 w 1339053"/>
                  <a:gd name="connsiteY43" fmla="*/ 5777751 h 6858000"/>
                  <a:gd name="connsiteX44" fmla="*/ 995028 w 1339053"/>
                  <a:gd name="connsiteY44" fmla="*/ 5641832 h 6858000"/>
                  <a:gd name="connsiteX45" fmla="*/ 981247 w 1339053"/>
                  <a:gd name="connsiteY45" fmla="*/ 5562522 h 6858000"/>
                  <a:gd name="connsiteX46" fmla="*/ 995131 w 1339053"/>
                  <a:gd name="connsiteY46" fmla="*/ 5398075 h 6858000"/>
                  <a:gd name="connsiteX47" fmla="*/ 997379 w 1339053"/>
                  <a:gd name="connsiteY47" fmla="*/ 5283928 h 6858000"/>
                  <a:gd name="connsiteX48" fmla="*/ 979617 w 1339053"/>
                  <a:gd name="connsiteY48" fmla="*/ 5157396 h 6858000"/>
                  <a:gd name="connsiteX49" fmla="*/ 976441 w 1339053"/>
                  <a:gd name="connsiteY49" fmla="*/ 5139485 h 6858000"/>
                  <a:gd name="connsiteX50" fmla="*/ 953793 w 1339053"/>
                  <a:gd name="connsiteY50" fmla="*/ 5091862 h 6858000"/>
                  <a:gd name="connsiteX51" fmla="*/ 853056 w 1339053"/>
                  <a:gd name="connsiteY51" fmla="*/ 5001787 h 6858000"/>
                  <a:gd name="connsiteX52" fmla="*/ 833979 w 1339053"/>
                  <a:gd name="connsiteY52" fmla="*/ 4978966 h 6858000"/>
                  <a:gd name="connsiteX53" fmla="*/ 796995 w 1339053"/>
                  <a:gd name="connsiteY53" fmla="*/ 4813768 h 6858000"/>
                  <a:gd name="connsiteX54" fmla="*/ 820590 w 1339053"/>
                  <a:gd name="connsiteY54" fmla="*/ 4764057 h 6858000"/>
                  <a:gd name="connsiteX55" fmla="*/ 864688 w 1339053"/>
                  <a:gd name="connsiteY55" fmla="*/ 4714752 h 6858000"/>
                  <a:gd name="connsiteX56" fmla="*/ 910485 w 1339053"/>
                  <a:gd name="connsiteY56" fmla="*/ 4590911 h 6858000"/>
                  <a:gd name="connsiteX57" fmla="*/ 911445 w 1339053"/>
                  <a:gd name="connsiteY57" fmla="*/ 4539571 h 6858000"/>
                  <a:gd name="connsiteX58" fmla="*/ 900285 w 1339053"/>
                  <a:gd name="connsiteY58" fmla="*/ 4445837 h 6858000"/>
                  <a:gd name="connsiteX59" fmla="*/ 863237 w 1339053"/>
                  <a:gd name="connsiteY59" fmla="*/ 4364703 h 6858000"/>
                  <a:gd name="connsiteX60" fmla="*/ 798070 w 1339053"/>
                  <a:gd name="connsiteY60" fmla="*/ 4243284 h 6858000"/>
                  <a:gd name="connsiteX61" fmla="*/ 817097 w 1339053"/>
                  <a:gd name="connsiteY61" fmla="*/ 4054750 h 6858000"/>
                  <a:gd name="connsiteX62" fmla="*/ 826251 w 1339053"/>
                  <a:gd name="connsiteY62" fmla="*/ 3982801 h 6858000"/>
                  <a:gd name="connsiteX63" fmla="*/ 836848 w 1339053"/>
                  <a:gd name="connsiteY63" fmla="*/ 3784939 h 6858000"/>
                  <a:gd name="connsiteX64" fmla="*/ 841285 w 1339053"/>
                  <a:gd name="connsiteY64" fmla="*/ 3766755 h 6858000"/>
                  <a:gd name="connsiteX65" fmla="*/ 841284 w 1339053"/>
                  <a:gd name="connsiteY65" fmla="*/ 3766755 h 6858000"/>
                  <a:gd name="connsiteX66" fmla="*/ 852925 w 1339053"/>
                  <a:gd name="connsiteY66" fmla="*/ 3719034 h 6858000"/>
                  <a:gd name="connsiteX67" fmla="*/ 857932 w 1339053"/>
                  <a:gd name="connsiteY67" fmla="*/ 3696880 h 6858000"/>
                  <a:gd name="connsiteX68" fmla="*/ 853534 w 1339053"/>
                  <a:gd name="connsiteY68" fmla="*/ 3507036 h 6858000"/>
                  <a:gd name="connsiteX69" fmla="*/ 850226 w 1339053"/>
                  <a:gd name="connsiteY69" fmla="*/ 3485839 h 6858000"/>
                  <a:gd name="connsiteX70" fmla="*/ 0 w 1339053"/>
                  <a:gd name="connsiteY70" fmla="*/ 0 h 6858000"/>
                  <a:gd name="connsiteX71" fmla="*/ 455609 w 1339053"/>
                  <a:gd name="connsiteY71" fmla="*/ 0 h 6858000"/>
                  <a:gd name="connsiteX72" fmla="*/ 459171 w 1339053"/>
                  <a:gd name="connsiteY72" fmla="*/ 72395 h 6858000"/>
                  <a:gd name="connsiteX73" fmla="*/ 460041 w 1339053"/>
                  <a:gd name="connsiteY73" fmla="*/ 131917 h 6858000"/>
                  <a:gd name="connsiteX74" fmla="*/ 504421 w 1339053"/>
                  <a:gd name="connsiteY74" fmla="*/ 389691 h 6858000"/>
                  <a:gd name="connsiteX75" fmla="*/ 582097 w 1339053"/>
                  <a:gd name="connsiteY75" fmla="*/ 634609 h 6858000"/>
                  <a:gd name="connsiteX76" fmla="*/ 702468 w 1339053"/>
                  <a:gd name="connsiteY76" fmla="*/ 834019 h 6858000"/>
                  <a:gd name="connsiteX77" fmla="*/ 729203 w 1339053"/>
                  <a:gd name="connsiteY77" fmla="*/ 887701 h 6858000"/>
                  <a:gd name="connsiteX78" fmla="*/ 743787 w 1339053"/>
                  <a:gd name="connsiteY78" fmla="*/ 1016355 h 6858000"/>
                  <a:gd name="connsiteX79" fmla="*/ 750083 w 1339053"/>
                  <a:gd name="connsiteY79" fmla="*/ 1128060 h 6858000"/>
                  <a:gd name="connsiteX80" fmla="*/ 768866 w 1339053"/>
                  <a:gd name="connsiteY80" fmla="*/ 1213431 h 6858000"/>
                  <a:gd name="connsiteX81" fmla="*/ 787802 w 1339053"/>
                  <a:gd name="connsiteY81" fmla="*/ 1286432 h 6858000"/>
                  <a:gd name="connsiteX82" fmla="*/ 842837 w 1339053"/>
                  <a:gd name="connsiteY82" fmla="*/ 1455511 h 6858000"/>
                  <a:gd name="connsiteX83" fmla="*/ 877988 w 1339053"/>
                  <a:gd name="connsiteY83" fmla="*/ 1634814 h 6858000"/>
                  <a:gd name="connsiteX84" fmla="*/ 941063 w 1339053"/>
                  <a:gd name="connsiteY84" fmla="*/ 1789731 h 6858000"/>
                  <a:gd name="connsiteX85" fmla="*/ 980124 w 1339053"/>
                  <a:gd name="connsiteY85" fmla="*/ 1857657 h 6858000"/>
                  <a:gd name="connsiteX86" fmla="*/ 984484 w 1339053"/>
                  <a:gd name="connsiteY86" fmla="*/ 1976384 h 6858000"/>
                  <a:gd name="connsiteX87" fmla="*/ 1007189 w 1339053"/>
                  <a:gd name="connsiteY87" fmla="*/ 2110650 h 6858000"/>
                  <a:gd name="connsiteX88" fmla="*/ 1039893 w 1339053"/>
                  <a:gd name="connsiteY88" fmla="*/ 2211041 h 6858000"/>
                  <a:gd name="connsiteX89" fmla="*/ 1059162 w 1339053"/>
                  <a:gd name="connsiteY89" fmla="*/ 2286682 h 6858000"/>
                  <a:gd name="connsiteX90" fmla="*/ 1070522 w 1339053"/>
                  <a:gd name="connsiteY90" fmla="*/ 2388667 h 6858000"/>
                  <a:gd name="connsiteX91" fmla="*/ 1093939 w 1339053"/>
                  <a:gd name="connsiteY91" fmla="*/ 2494653 h 6858000"/>
                  <a:gd name="connsiteX92" fmla="*/ 1112007 w 1339053"/>
                  <a:gd name="connsiteY92" fmla="*/ 2548197 h 6858000"/>
                  <a:gd name="connsiteX93" fmla="*/ 1138346 w 1339053"/>
                  <a:gd name="connsiteY93" fmla="*/ 2649163 h 6858000"/>
                  <a:gd name="connsiteX94" fmla="*/ 1160337 w 1339053"/>
                  <a:gd name="connsiteY94" fmla="*/ 2751608 h 6858000"/>
                  <a:gd name="connsiteX95" fmla="*/ 1165737 w 1339053"/>
                  <a:gd name="connsiteY95" fmla="*/ 2933012 h 6858000"/>
                  <a:gd name="connsiteX96" fmla="*/ 1202029 w 1339053"/>
                  <a:gd name="connsiteY96" fmla="*/ 3107873 h 6858000"/>
                  <a:gd name="connsiteX97" fmla="*/ 1225692 w 1339053"/>
                  <a:gd name="connsiteY97" fmla="*/ 3244974 h 6858000"/>
                  <a:gd name="connsiteX98" fmla="*/ 1243916 w 1339053"/>
                  <a:gd name="connsiteY98" fmla="*/ 3326221 h 6858000"/>
                  <a:gd name="connsiteX99" fmla="*/ 1293067 w 1339053"/>
                  <a:gd name="connsiteY99" fmla="*/ 3480219 h 6858000"/>
                  <a:gd name="connsiteX100" fmla="*/ 1308071 w 1339053"/>
                  <a:gd name="connsiteY100" fmla="*/ 3585182 h 6858000"/>
                  <a:gd name="connsiteX101" fmla="*/ 1295962 w 1339053"/>
                  <a:gd name="connsiteY101" fmla="*/ 3584708 h 6858000"/>
                  <a:gd name="connsiteX102" fmla="*/ 1118893 w 1339053"/>
                  <a:gd name="connsiteY102" fmla="*/ 3568330 h 6858000"/>
                  <a:gd name="connsiteX103" fmla="*/ 1094179 w 1339053"/>
                  <a:gd name="connsiteY103" fmla="*/ 3567566 h 6858000"/>
                  <a:gd name="connsiteX104" fmla="*/ 922719 w 1339053"/>
                  <a:gd name="connsiteY104" fmla="*/ 3516472 h 6858000"/>
                  <a:gd name="connsiteX105" fmla="*/ 877028 w 1339053"/>
                  <a:gd name="connsiteY105" fmla="*/ 3490955 h 6858000"/>
                  <a:gd name="connsiteX106" fmla="*/ 850533 w 1339053"/>
                  <a:gd name="connsiteY106" fmla="*/ 3481837 h 6858000"/>
                  <a:gd name="connsiteX107" fmla="*/ 852113 w 1339053"/>
                  <a:gd name="connsiteY107" fmla="*/ 3461170 h 6858000"/>
                  <a:gd name="connsiteX108" fmla="*/ 831383 w 1339053"/>
                  <a:gd name="connsiteY108" fmla="*/ 3399179 h 6858000"/>
                  <a:gd name="connsiteX109" fmla="*/ 743141 w 1339053"/>
                  <a:gd name="connsiteY109" fmla="*/ 3320580 h 6858000"/>
                  <a:gd name="connsiteX110" fmla="*/ 713221 w 1339053"/>
                  <a:gd name="connsiteY110" fmla="*/ 3251241 h 6858000"/>
                  <a:gd name="connsiteX111" fmla="*/ 697098 w 1339053"/>
                  <a:gd name="connsiteY111" fmla="*/ 3202528 h 6858000"/>
                  <a:gd name="connsiteX112" fmla="*/ 664820 w 1339053"/>
                  <a:gd name="connsiteY112" fmla="*/ 3154190 h 6858000"/>
                  <a:gd name="connsiteX113" fmla="*/ 572501 w 1339053"/>
                  <a:gd name="connsiteY113" fmla="*/ 3087312 h 6858000"/>
                  <a:gd name="connsiteX114" fmla="*/ 497703 w 1339053"/>
                  <a:gd name="connsiteY114" fmla="*/ 3005243 h 6858000"/>
                  <a:gd name="connsiteX115" fmla="*/ 476984 w 1339053"/>
                  <a:gd name="connsiteY115" fmla="*/ 2892751 h 6858000"/>
                  <a:gd name="connsiteX116" fmla="*/ 468947 w 1339053"/>
                  <a:gd name="connsiteY116" fmla="*/ 2824527 h 6858000"/>
                  <a:gd name="connsiteX117" fmla="*/ 569138 w 1339053"/>
                  <a:gd name="connsiteY117" fmla="*/ 2595026 h 6858000"/>
                  <a:gd name="connsiteX118" fmla="*/ 645397 w 1339053"/>
                  <a:gd name="connsiteY118" fmla="*/ 2440808 h 6858000"/>
                  <a:gd name="connsiteX119" fmla="*/ 651820 w 1339053"/>
                  <a:gd name="connsiteY119" fmla="*/ 2384384 h 6858000"/>
                  <a:gd name="connsiteX120" fmla="*/ 612994 w 1339053"/>
                  <a:gd name="connsiteY120" fmla="*/ 2207332 h 6858000"/>
                  <a:gd name="connsiteX121" fmla="*/ 620894 w 1339053"/>
                  <a:gd name="connsiteY121" fmla="*/ 2046679 h 6858000"/>
                  <a:gd name="connsiteX122" fmla="*/ 644614 w 1339053"/>
                  <a:gd name="connsiteY122" fmla="*/ 1931265 h 6858000"/>
                  <a:gd name="connsiteX123" fmla="*/ 665994 w 1339053"/>
                  <a:gd name="connsiteY123" fmla="*/ 1832337 h 6858000"/>
                  <a:gd name="connsiteX124" fmla="*/ 678276 w 1339053"/>
                  <a:gd name="connsiteY124" fmla="*/ 1709437 h 6858000"/>
                  <a:gd name="connsiteX125" fmla="*/ 672955 w 1339053"/>
                  <a:gd name="connsiteY125" fmla="*/ 1636123 h 6858000"/>
                  <a:gd name="connsiteX126" fmla="*/ 668480 w 1339053"/>
                  <a:gd name="connsiteY126" fmla="*/ 1520749 h 6858000"/>
                  <a:gd name="connsiteX127" fmla="*/ 653920 w 1339053"/>
                  <a:gd name="connsiteY127" fmla="*/ 1399437 h 6858000"/>
                  <a:gd name="connsiteX128" fmla="*/ 612686 w 1339053"/>
                  <a:gd name="connsiteY128" fmla="*/ 1296979 h 6858000"/>
                  <a:gd name="connsiteX129" fmla="*/ 570220 w 1339053"/>
                  <a:gd name="connsiteY129" fmla="*/ 1235618 h 6858000"/>
                  <a:gd name="connsiteX130" fmla="*/ 529736 w 1339053"/>
                  <a:gd name="connsiteY130" fmla="*/ 1081752 h 6858000"/>
                  <a:gd name="connsiteX131" fmla="*/ 414305 w 1339053"/>
                  <a:gd name="connsiteY131" fmla="*/ 918292 h 6858000"/>
                  <a:gd name="connsiteX132" fmla="*/ 373924 w 1339053"/>
                  <a:gd name="connsiteY132" fmla="*/ 825689 h 6858000"/>
                  <a:gd name="connsiteX133" fmla="*/ 368949 w 1339053"/>
                  <a:gd name="connsiteY133" fmla="*/ 778726 h 6858000"/>
                  <a:gd name="connsiteX134" fmla="*/ 347020 w 1339053"/>
                  <a:gd name="connsiteY134" fmla="*/ 694643 h 6858000"/>
                  <a:gd name="connsiteX135" fmla="*/ 327478 w 1339053"/>
                  <a:gd name="connsiteY135" fmla="*/ 642898 h 6858000"/>
                  <a:gd name="connsiteX136" fmla="*/ 243468 w 1339053"/>
                  <a:gd name="connsiteY136" fmla="*/ 491960 h 6858000"/>
                  <a:gd name="connsiteX137" fmla="*/ 218930 w 1339053"/>
                  <a:gd name="connsiteY137" fmla="*/ 446010 h 6858000"/>
                  <a:gd name="connsiteX138" fmla="*/ 180614 w 1339053"/>
                  <a:gd name="connsiteY138" fmla="*/ 354892 h 6858000"/>
                  <a:gd name="connsiteX139" fmla="*/ 171988 w 1339053"/>
                  <a:gd name="connsiteY139" fmla="*/ 317521 h 6858000"/>
                  <a:gd name="connsiteX140" fmla="*/ 139875 w 1339053"/>
                  <a:gd name="connsiteY140" fmla="*/ 246378 h 6858000"/>
                  <a:gd name="connsiteX141" fmla="*/ 51499 w 1339053"/>
                  <a:gd name="connsiteY141" fmla="*/ 73211 h 6858000"/>
                  <a:gd name="connsiteX142" fmla="*/ 19690 w 1339053"/>
                  <a:gd name="connsiteY142" fmla="*/ 3662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339053" h="6858000">
                    <a:moveTo>
                      <a:pt x="850532" y="3481838"/>
                    </a:moveTo>
                    <a:lnTo>
                      <a:pt x="877027" y="3490955"/>
                    </a:lnTo>
                    <a:cubicBezTo>
                      <a:pt x="892941" y="3497986"/>
                      <a:pt x="908176" y="3506416"/>
                      <a:pt x="922718" y="3516472"/>
                    </a:cubicBezTo>
                    <a:cubicBezTo>
                      <a:pt x="967062" y="3547282"/>
                      <a:pt x="1027547" y="3564030"/>
                      <a:pt x="1094179" y="3567567"/>
                    </a:cubicBezTo>
                    <a:cubicBezTo>
                      <a:pt x="1102515" y="3567965"/>
                      <a:pt x="1113434" y="3565936"/>
                      <a:pt x="1118891" y="3568331"/>
                    </a:cubicBezTo>
                    <a:cubicBezTo>
                      <a:pt x="1180628" y="3594888"/>
                      <a:pt x="1237753" y="3586304"/>
                      <a:pt x="1295961" y="3584709"/>
                    </a:cubicBezTo>
                    <a:lnTo>
                      <a:pt x="1308070" y="3585183"/>
                    </a:lnTo>
                    <a:lnTo>
                      <a:pt x="1325263" y="3705453"/>
                    </a:lnTo>
                    <a:cubicBezTo>
                      <a:pt x="1328254" y="3727679"/>
                      <a:pt x="1331526" y="3749922"/>
                      <a:pt x="1334107" y="3772268"/>
                    </a:cubicBezTo>
                    <a:lnTo>
                      <a:pt x="1338203" y="3831076"/>
                    </a:lnTo>
                    <a:lnTo>
                      <a:pt x="1338805" y="3839709"/>
                    </a:lnTo>
                    <a:cubicBezTo>
                      <a:pt x="1339996" y="3932341"/>
                      <a:pt x="1336568" y="4025809"/>
                      <a:pt x="1335635" y="4118635"/>
                    </a:cubicBezTo>
                    <a:cubicBezTo>
                      <a:pt x="1335202" y="4148976"/>
                      <a:pt x="1338805" y="4178868"/>
                      <a:pt x="1337171" y="4209403"/>
                    </a:cubicBezTo>
                    <a:cubicBezTo>
                      <a:pt x="1335445" y="4242449"/>
                      <a:pt x="1327565" y="4276129"/>
                      <a:pt x="1325840" y="4309174"/>
                    </a:cubicBezTo>
                    <a:cubicBezTo>
                      <a:pt x="1322853" y="4364122"/>
                      <a:pt x="1323899" y="4418621"/>
                      <a:pt x="1321122" y="4473630"/>
                    </a:cubicBezTo>
                    <a:cubicBezTo>
                      <a:pt x="1315632" y="4579723"/>
                      <a:pt x="1309019" y="4685750"/>
                      <a:pt x="1302196" y="4791709"/>
                    </a:cubicBezTo>
                    <a:cubicBezTo>
                      <a:pt x="1300696" y="4814383"/>
                      <a:pt x="1294244" y="4837504"/>
                      <a:pt x="1293239" y="4860048"/>
                    </a:cubicBezTo>
                    <a:cubicBezTo>
                      <a:pt x="1290785" y="4919957"/>
                      <a:pt x="1289660" y="4979994"/>
                      <a:pt x="1288829" y="5039837"/>
                    </a:cubicBezTo>
                    <a:cubicBezTo>
                      <a:pt x="1288401" y="5076103"/>
                      <a:pt x="1290512" y="5112310"/>
                      <a:pt x="1289584" y="5148703"/>
                    </a:cubicBezTo>
                    <a:cubicBezTo>
                      <a:pt x="1288845" y="5177820"/>
                      <a:pt x="1286193" y="5207193"/>
                      <a:pt x="1282205" y="5236435"/>
                    </a:cubicBezTo>
                    <a:cubicBezTo>
                      <a:pt x="1278784" y="5261619"/>
                      <a:pt x="1270649" y="5286477"/>
                      <a:pt x="1268145" y="5311662"/>
                    </a:cubicBezTo>
                    <a:cubicBezTo>
                      <a:pt x="1261308" y="5379812"/>
                      <a:pt x="1256387" y="5447703"/>
                      <a:pt x="1250547" y="5515595"/>
                    </a:cubicBezTo>
                    <a:cubicBezTo>
                      <a:pt x="1248113" y="5542776"/>
                      <a:pt x="1244054" y="5570023"/>
                      <a:pt x="1243323" y="5596885"/>
                    </a:cubicBezTo>
                    <a:cubicBezTo>
                      <a:pt x="1241082" y="5668709"/>
                      <a:pt x="1241668" y="5740276"/>
                      <a:pt x="1238303" y="5812036"/>
                    </a:cubicBezTo>
                    <a:cubicBezTo>
                      <a:pt x="1235508" y="5871554"/>
                      <a:pt x="1228259" y="5931392"/>
                      <a:pt x="1223551" y="5991171"/>
                    </a:cubicBezTo>
                    <a:cubicBezTo>
                      <a:pt x="1221675" y="6016549"/>
                      <a:pt x="1222415" y="6041609"/>
                      <a:pt x="1219699" y="6066726"/>
                    </a:cubicBezTo>
                    <a:cubicBezTo>
                      <a:pt x="1213776" y="6123024"/>
                      <a:pt x="1205938" y="6179576"/>
                      <a:pt x="1199935" y="6236130"/>
                    </a:cubicBezTo>
                    <a:cubicBezTo>
                      <a:pt x="1196614" y="6268403"/>
                      <a:pt x="1198425" y="6301127"/>
                      <a:pt x="1192857" y="6333267"/>
                    </a:cubicBezTo>
                    <a:cubicBezTo>
                      <a:pt x="1179603" y="6409590"/>
                      <a:pt x="1163470" y="6485591"/>
                      <a:pt x="1148174" y="6561849"/>
                    </a:cubicBezTo>
                    <a:cubicBezTo>
                      <a:pt x="1132370" y="6640486"/>
                      <a:pt x="1117066" y="6719000"/>
                      <a:pt x="1100424" y="6797385"/>
                    </a:cubicBezTo>
                    <a:lnTo>
                      <a:pt x="1085621" y="6858000"/>
                    </a:lnTo>
                    <a:lnTo>
                      <a:pt x="932341" y="6858000"/>
                    </a:lnTo>
                    <a:lnTo>
                      <a:pt x="944496" y="6829656"/>
                    </a:lnTo>
                    <a:cubicBezTo>
                      <a:pt x="964836" y="6776399"/>
                      <a:pt x="953622" y="6744439"/>
                      <a:pt x="913239" y="6720119"/>
                    </a:cubicBezTo>
                    <a:cubicBezTo>
                      <a:pt x="890880" y="6706443"/>
                      <a:pt x="866986" y="6690318"/>
                      <a:pt x="870682" y="6655346"/>
                    </a:cubicBezTo>
                    <a:cubicBezTo>
                      <a:pt x="876846" y="6598274"/>
                      <a:pt x="889503" y="6540954"/>
                      <a:pt x="846442" y="6498594"/>
                    </a:cubicBezTo>
                    <a:cubicBezTo>
                      <a:pt x="862273" y="6487399"/>
                      <a:pt x="871751" y="6480449"/>
                      <a:pt x="881150" y="6473756"/>
                    </a:cubicBezTo>
                    <a:cubicBezTo>
                      <a:pt x="907245" y="6455292"/>
                      <a:pt x="930705" y="6407516"/>
                      <a:pt x="922470" y="6377035"/>
                    </a:cubicBezTo>
                    <a:cubicBezTo>
                      <a:pt x="910652" y="6332192"/>
                      <a:pt x="925705" y="6299028"/>
                      <a:pt x="955039" y="6268585"/>
                    </a:cubicBezTo>
                    <a:cubicBezTo>
                      <a:pt x="1003777" y="6217606"/>
                      <a:pt x="1017630" y="6148240"/>
                      <a:pt x="1024350" y="6083443"/>
                    </a:cubicBezTo>
                    <a:cubicBezTo>
                      <a:pt x="1029590" y="6034553"/>
                      <a:pt x="1028255" y="5980246"/>
                      <a:pt x="999696" y="5938416"/>
                    </a:cubicBezTo>
                    <a:cubicBezTo>
                      <a:pt x="990505" y="5925141"/>
                      <a:pt x="991039" y="5901884"/>
                      <a:pt x="988342" y="5882426"/>
                    </a:cubicBezTo>
                    <a:cubicBezTo>
                      <a:pt x="986229" y="5866254"/>
                      <a:pt x="984774" y="5849442"/>
                      <a:pt x="985444" y="5832438"/>
                    </a:cubicBezTo>
                    <a:cubicBezTo>
                      <a:pt x="986010" y="5814273"/>
                      <a:pt x="985042" y="5793656"/>
                      <a:pt x="992016" y="5777751"/>
                    </a:cubicBezTo>
                    <a:cubicBezTo>
                      <a:pt x="1012886" y="5729456"/>
                      <a:pt x="1014467" y="5686488"/>
                      <a:pt x="995028" y="5641832"/>
                    </a:cubicBezTo>
                    <a:cubicBezTo>
                      <a:pt x="984984" y="5618696"/>
                      <a:pt x="974301" y="5585771"/>
                      <a:pt x="981247" y="5562522"/>
                    </a:cubicBezTo>
                    <a:cubicBezTo>
                      <a:pt x="998041" y="5505913"/>
                      <a:pt x="997454" y="5454379"/>
                      <a:pt x="995131" y="5398075"/>
                    </a:cubicBezTo>
                    <a:cubicBezTo>
                      <a:pt x="993724" y="5361807"/>
                      <a:pt x="997229" y="5322258"/>
                      <a:pt x="997379" y="5283928"/>
                    </a:cubicBezTo>
                    <a:cubicBezTo>
                      <a:pt x="997473" y="5239095"/>
                      <a:pt x="1006631" y="5193105"/>
                      <a:pt x="979617" y="5157396"/>
                    </a:cubicBezTo>
                    <a:cubicBezTo>
                      <a:pt x="976728" y="5153402"/>
                      <a:pt x="978724" y="5144705"/>
                      <a:pt x="976441" y="5139485"/>
                    </a:cubicBezTo>
                    <a:cubicBezTo>
                      <a:pt x="969619" y="5122991"/>
                      <a:pt x="964828" y="5102888"/>
                      <a:pt x="953793" y="5091862"/>
                    </a:cubicBezTo>
                    <a:cubicBezTo>
                      <a:pt x="921506" y="5059884"/>
                      <a:pt x="886609" y="5031900"/>
                      <a:pt x="853056" y="5001787"/>
                    </a:cubicBezTo>
                    <a:cubicBezTo>
                      <a:pt x="845882" y="4995337"/>
                      <a:pt x="836325" y="4988437"/>
                      <a:pt x="833979" y="4978966"/>
                    </a:cubicBezTo>
                    <a:cubicBezTo>
                      <a:pt x="820602" y="4924328"/>
                      <a:pt x="808509" y="4869239"/>
                      <a:pt x="796995" y="4813768"/>
                    </a:cubicBezTo>
                    <a:cubicBezTo>
                      <a:pt x="792418" y="4791474"/>
                      <a:pt x="803209" y="4777314"/>
                      <a:pt x="820590" y="4764057"/>
                    </a:cubicBezTo>
                    <a:cubicBezTo>
                      <a:pt x="837188" y="4751123"/>
                      <a:pt x="855398" y="4734452"/>
                      <a:pt x="864688" y="4714752"/>
                    </a:cubicBezTo>
                    <a:cubicBezTo>
                      <a:pt x="883062" y="4675275"/>
                      <a:pt x="897521" y="4632902"/>
                      <a:pt x="910485" y="4590911"/>
                    </a:cubicBezTo>
                    <a:cubicBezTo>
                      <a:pt x="915338" y="4575199"/>
                      <a:pt x="912978" y="4556131"/>
                      <a:pt x="911445" y="4539571"/>
                    </a:cubicBezTo>
                    <a:cubicBezTo>
                      <a:pt x="908527" y="4508200"/>
                      <a:pt x="900999" y="4477659"/>
                      <a:pt x="900285" y="4445837"/>
                    </a:cubicBezTo>
                    <a:cubicBezTo>
                      <a:pt x="899539" y="4408923"/>
                      <a:pt x="887958" y="4383340"/>
                      <a:pt x="863237" y="4364703"/>
                    </a:cubicBezTo>
                    <a:cubicBezTo>
                      <a:pt x="826431" y="4336971"/>
                      <a:pt x="808536" y="4292507"/>
                      <a:pt x="798070" y="4243284"/>
                    </a:cubicBezTo>
                    <a:cubicBezTo>
                      <a:pt x="784617" y="4180721"/>
                      <a:pt x="805728" y="4117545"/>
                      <a:pt x="817097" y="4054750"/>
                    </a:cubicBezTo>
                    <a:cubicBezTo>
                      <a:pt x="821537" y="4030724"/>
                      <a:pt x="826632" y="4006057"/>
                      <a:pt x="826251" y="3982801"/>
                    </a:cubicBezTo>
                    <a:cubicBezTo>
                      <a:pt x="825347" y="3916709"/>
                      <a:pt x="825150" y="3850833"/>
                      <a:pt x="836848" y="3784939"/>
                    </a:cubicBezTo>
                    <a:lnTo>
                      <a:pt x="841285" y="3766755"/>
                    </a:lnTo>
                    <a:lnTo>
                      <a:pt x="841284" y="3766755"/>
                    </a:lnTo>
                    <a:lnTo>
                      <a:pt x="852925" y="3719034"/>
                    </a:lnTo>
                    <a:cubicBezTo>
                      <a:pt x="855152" y="3711822"/>
                      <a:pt x="856753" y="3704413"/>
                      <a:pt x="857932" y="3696880"/>
                    </a:cubicBezTo>
                    <a:cubicBezTo>
                      <a:pt x="868683" y="3631632"/>
                      <a:pt x="885300" y="3565939"/>
                      <a:pt x="853534" y="3507036"/>
                    </a:cubicBezTo>
                    <a:cubicBezTo>
                      <a:pt x="850623" y="3501622"/>
                      <a:pt x="849992" y="3494020"/>
                      <a:pt x="850226" y="3485839"/>
                    </a:cubicBezTo>
                    <a:close/>
                    <a:moveTo>
                      <a:pt x="0" y="0"/>
                    </a:moveTo>
                    <a:lnTo>
                      <a:pt x="455609" y="0"/>
                    </a:lnTo>
                    <a:lnTo>
                      <a:pt x="459171" y="72395"/>
                    </a:lnTo>
                    <a:cubicBezTo>
                      <a:pt x="459671" y="92301"/>
                      <a:pt x="456894" y="113171"/>
                      <a:pt x="460041" y="131917"/>
                    </a:cubicBezTo>
                    <a:cubicBezTo>
                      <a:pt x="474213" y="218122"/>
                      <a:pt x="492031" y="302910"/>
                      <a:pt x="504421" y="389691"/>
                    </a:cubicBezTo>
                    <a:cubicBezTo>
                      <a:pt x="517349" y="479177"/>
                      <a:pt x="539516" y="562489"/>
                      <a:pt x="582097" y="634609"/>
                    </a:cubicBezTo>
                    <a:cubicBezTo>
                      <a:pt x="621686" y="701573"/>
                      <a:pt x="662589" y="767248"/>
                      <a:pt x="702468" y="834019"/>
                    </a:cubicBezTo>
                    <a:cubicBezTo>
                      <a:pt x="712587" y="850968"/>
                      <a:pt x="725536" y="867665"/>
                      <a:pt x="729203" y="887701"/>
                    </a:cubicBezTo>
                    <a:cubicBezTo>
                      <a:pt x="736973" y="929321"/>
                      <a:pt x="740155" y="973193"/>
                      <a:pt x="743787" y="1016355"/>
                    </a:cubicBezTo>
                    <a:cubicBezTo>
                      <a:pt x="746786" y="1053398"/>
                      <a:pt x="745800" y="1091467"/>
                      <a:pt x="750083" y="1128060"/>
                    </a:cubicBezTo>
                    <a:cubicBezTo>
                      <a:pt x="753428" y="1157309"/>
                      <a:pt x="762038" y="1185083"/>
                      <a:pt x="768866" y="1213431"/>
                    </a:cubicBezTo>
                    <a:cubicBezTo>
                      <a:pt x="774767" y="1238107"/>
                      <a:pt x="778357" y="1264327"/>
                      <a:pt x="787802" y="1286432"/>
                    </a:cubicBezTo>
                    <a:cubicBezTo>
                      <a:pt x="810582" y="1340304"/>
                      <a:pt x="832653" y="1394242"/>
                      <a:pt x="842837" y="1455511"/>
                    </a:cubicBezTo>
                    <a:cubicBezTo>
                      <a:pt x="853049" y="1515944"/>
                      <a:pt x="867276" y="1574511"/>
                      <a:pt x="877988" y="1634814"/>
                    </a:cubicBezTo>
                    <a:cubicBezTo>
                      <a:pt x="888390" y="1693895"/>
                      <a:pt x="902813" y="1748857"/>
                      <a:pt x="941063" y="1789731"/>
                    </a:cubicBezTo>
                    <a:cubicBezTo>
                      <a:pt x="957906" y="1807908"/>
                      <a:pt x="975122" y="1831564"/>
                      <a:pt x="980124" y="1857657"/>
                    </a:cubicBezTo>
                    <a:cubicBezTo>
                      <a:pt x="987207" y="1894833"/>
                      <a:pt x="980788" y="1937150"/>
                      <a:pt x="984484" y="1976384"/>
                    </a:cubicBezTo>
                    <a:cubicBezTo>
                      <a:pt x="988781" y="2022576"/>
                      <a:pt x="988793" y="2074493"/>
                      <a:pt x="1007189" y="2110650"/>
                    </a:cubicBezTo>
                    <a:cubicBezTo>
                      <a:pt x="1023612" y="2142809"/>
                      <a:pt x="1034723" y="2173610"/>
                      <a:pt x="1039893" y="2211041"/>
                    </a:cubicBezTo>
                    <a:cubicBezTo>
                      <a:pt x="1043484" y="2237261"/>
                      <a:pt x="1057690" y="2260269"/>
                      <a:pt x="1059162" y="2286682"/>
                    </a:cubicBezTo>
                    <a:cubicBezTo>
                      <a:pt x="1061252" y="2321469"/>
                      <a:pt x="1060754" y="2355740"/>
                      <a:pt x="1070522" y="2388667"/>
                    </a:cubicBezTo>
                    <a:cubicBezTo>
                      <a:pt x="1080600" y="2422815"/>
                      <a:pt x="1085513" y="2459602"/>
                      <a:pt x="1093939" y="2494653"/>
                    </a:cubicBezTo>
                    <a:cubicBezTo>
                      <a:pt x="1098500" y="2513273"/>
                      <a:pt x="1106866" y="2529964"/>
                      <a:pt x="1112007" y="2548197"/>
                    </a:cubicBezTo>
                    <a:cubicBezTo>
                      <a:pt x="1121409" y="2581573"/>
                      <a:pt x="1130232" y="2615336"/>
                      <a:pt x="1138346" y="2649163"/>
                    </a:cubicBezTo>
                    <a:cubicBezTo>
                      <a:pt x="1146465" y="2682988"/>
                      <a:pt x="1157699" y="2716368"/>
                      <a:pt x="1160337" y="2751608"/>
                    </a:cubicBezTo>
                    <a:cubicBezTo>
                      <a:pt x="1164714" y="2811646"/>
                      <a:pt x="1159211" y="2873999"/>
                      <a:pt x="1165737" y="2933012"/>
                    </a:cubicBezTo>
                    <a:cubicBezTo>
                      <a:pt x="1172445" y="2992925"/>
                      <a:pt x="1185964" y="3051556"/>
                      <a:pt x="1202029" y="3107873"/>
                    </a:cubicBezTo>
                    <a:cubicBezTo>
                      <a:pt x="1214635" y="3152396"/>
                      <a:pt x="1227749" y="3194534"/>
                      <a:pt x="1225692" y="3244974"/>
                    </a:cubicBezTo>
                    <a:cubicBezTo>
                      <a:pt x="1224565" y="3273123"/>
                      <a:pt x="1231196" y="3305079"/>
                      <a:pt x="1243916" y="3326221"/>
                    </a:cubicBezTo>
                    <a:cubicBezTo>
                      <a:pt x="1271701" y="3372044"/>
                      <a:pt x="1285247" y="3423911"/>
                      <a:pt x="1293067" y="3480219"/>
                    </a:cubicBezTo>
                    <a:lnTo>
                      <a:pt x="1308071" y="3585182"/>
                    </a:lnTo>
                    <a:lnTo>
                      <a:pt x="1295962" y="3584708"/>
                    </a:lnTo>
                    <a:cubicBezTo>
                      <a:pt x="1237754" y="3586303"/>
                      <a:pt x="1180629" y="3594888"/>
                      <a:pt x="1118893" y="3568330"/>
                    </a:cubicBezTo>
                    <a:cubicBezTo>
                      <a:pt x="1113435" y="3565936"/>
                      <a:pt x="1102517" y="3567964"/>
                      <a:pt x="1094179" y="3567566"/>
                    </a:cubicBezTo>
                    <a:cubicBezTo>
                      <a:pt x="1027548" y="3564029"/>
                      <a:pt x="967064" y="3547281"/>
                      <a:pt x="922719" y="3516472"/>
                    </a:cubicBezTo>
                    <a:cubicBezTo>
                      <a:pt x="908178" y="3506414"/>
                      <a:pt x="892942" y="3497984"/>
                      <a:pt x="877028" y="3490955"/>
                    </a:cubicBezTo>
                    <a:lnTo>
                      <a:pt x="850533" y="3481837"/>
                    </a:lnTo>
                    <a:lnTo>
                      <a:pt x="852113" y="3461170"/>
                    </a:lnTo>
                    <a:cubicBezTo>
                      <a:pt x="854391" y="3434500"/>
                      <a:pt x="848474" y="3414331"/>
                      <a:pt x="831383" y="3399179"/>
                    </a:cubicBezTo>
                    <a:cubicBezTo>
                      <a:pt x="801767" y="3373388"/>
                      <a:pt x="773654" y="3344957"/>
                      <a:pt x="743141" y="3320580"/>
                    </a:cubicBezTo>
                    <a:cubicBezTo>
                      <a:pt x="722236" y="3303685"/>
                      <a:pt x="714543" y="3281842"/>
                      <a:pt x="713221" y="3251241"/>
                    </a:cubicBezTo>
                    <a:cubicBezTo>
                      <a:pt x="712555" y="3234106"/>
                      <a:pt x="704768" y="3217029"/>
                      <a:pt x="697098" y="3202528"/>
                    </a:cubicBezTo>
                    <a:cubicBezTo>
                      <a:pt x="687845" y="3184997"/>
                      <a:pt x="672212" y="3172554"/>
                      <a:pt x="664820" y="3154190"/>
                    </a:cubicBezTo>
                    <a:cubicBezTo>
                      <a:pt x="646169" y="3109209"/>
                      <a:pt x="616744" y="3087991"/>
                      <a:pt x="572501" y="3087312"/>
                    </a:cubicBezTo>
                    <a:cubicBezTo>
                      <a:pt x="533259" y="3086763"/>
                      <a:pt x="493731" y="3044085"/>
                      <a:pt x="497703" y="3005243"/>
                    </a:cubicBezTo>
                    <a:cubicBezTo>
                      <a:pt x="502030" y="2962279"/>
                      <a:pt x="490540" y="2928257"/>
                      <a:pt x="476984" y="2892751"/>
                    </a:cubicBezTo>
                    <a:cubicBezTo>
                      <a:pt x="469363" y="2872905"/>
                      <a:pt x="465404" y="2847135"/>
                      <a:pt x="468947" y="2824527"/>
                    </a:cubicBezTo>
                    <a:cubicBezTo>
                      <a:pt x="482188" y="2738605"/>
                      <a:pt x="520979" y="2665650"/>
                      <a:pt x="569138" y="2595026"/>
                    </a:cubicBezTo>
                    <a:cubicBezTo>
                      <a:pt x="600577" y="2548865"/>
                      <a:pt x="622260" y="2493483"/>
                      <a:pt x="645397" y="2440808"/>
                    </a:cubicBezTo>
                    <a:cubicBezTo>
                      <a:pt x="652529" y="2424387"/>
                      <a:pt x="655029" y="2401457"/>
                      <a:pt x="651820" y="2384384"/>
                    </a:cubicBezTo>
                    <a:cubicBezTo>
                      <a:pt x="640949" y="2324596"/>
                      <a:pt x="629163" y="2264805"/>
                      <a:pt x="612994" y="2207332"/>
                    </a:cubicBezTo>
                    <a:cubicBezTo>
                      <a:pt x="597678" y="2153787"/>
                      <a:pt x="601053" y="2099808"/>
                      <a:pt x="620894" y="2046679"/>
                    </a:cubicBezTo>
                    <a:cubicBezTo>
                      <a:pt x="635367" y="2007977"/>
                      <a:pt x="641110" y="1970814"/>
                      <a:pt x="644614" y="1931265"/>
                    </a:cubicBezTo>
                    <a:cubicBezTo>
                      <a:pt x="647465" y="1898285"/>
                      <a:pt x="653360" y="1862859"/>
                      <a:pt x="665994" y="1832337"/>
                    </a:cubicBezTo>
                    <a:cubicBezTo>
                      <a:pt x="683779" y="1789578"/>
                      <a:pt x="688928" y="1751381"/>
                      <a:pt x="678276" y="1709437"/>
                    </a:cubicBezTo>
                    <a:cubicBezTo>
                      <a:pt x="672576" y="1687079"/>
                      <a:pt x="673987" y="1660990"/>
                      <a:pt x="672955" y="1636123"/>
                    </a:cubicBezTo>
                    <a:cubicBezTo>
                      <a:pt x="671272" y="1597795"/>
                      <a:pt x="671867" y="1558758"/>
                      <a:pt x="668480" y="1520749"/>
                    </a:cubicBezTo>
                    <a:cubicBezTo>
                      <a:pt x="665050" y="1479903"/>
                      <a:pt x="655019" y="1440408"/>
                      <a:pt x="653920" y="1399437"/>
                    </a:cubicBezTo>
                    <a:cubicBezTo>
                      <a:pt x="652652" y="1355309"/>
                      <a:pt x="639893" y="1323154"/>
                      <a:pt x="612686" y="1296979"/>
                    </a:cubicBezTo>
                    <a:cubicBezTo>
                      <a:pt x="595576" y="1280408"/>
                      <a:pt x="578401" y="1259588"/>
                      <a:pt x="570220" y="1235618"/>
                    </a:cubicBezTo>
                    <a:cubicBezTo>
                      <a:pt x="553631" y="1186194"/>
                      <a:pt x="545669" y="1131821"/>
                      <a:pt x="529736" y="1081752"/>
                    </a:cubicBezTo>
                    <a:cubicBezTo>
                      <a:pt x="507466" y="1011390"/>
                      <a:pt x="481332" y="944631"/>
                      <a:pt x="414305" y="918292"/>
                    </a:cubicBezTo>
                    <a:cubicBezTo>
                      <a:pt x="377314" y="903769"/>
                      <a:pt x="368843" y="874065"/>
                      <a:pt x="373924" y="825689"/>
                    </a:cubicBezTo>
                    <a:cubicBezTo>
                      <a:pt x="375689" y="809590"/>
                      <a:pt x="376722" y="786203"/>
                      <a:pt x="368949" y="778726"/>
                    </a:cubicBezTo>
                    <a:cubicBezTo>
                      <a:pt x="345838" y="756354"/>
                      <a:pt x="349308" y="725824"/>
                      <a:pt x="347020" y="694643"/>
                    </a:cubicBezTo>
                    <a:cubicBezTo>
                      <a:pt x="345704" y="675894"/>
                      <a:pt x="339306" y="651346"/>
                      <a:pt x="327478" y="642898"/>
                    </a:cubicBezTo>
                    <a:cubicBezTo>
                      <a:pt x="279698" y="608395"/>
                      <a:pt x="263590" y="549247"/>
                      <a:pt x="243468" y="491960"/>
                    </a:cubicBezTo>
                    <a:cubicBezTo>
                      <a:pt x="237433" y="475142"/>
                      <a:pt x="230250" y="456843"/>
                      <a:pt x="218930" y="446010"/>
                    </a:cubicBezTo>
                    <a:cubicBezTo>
                      <a:pt x="194433" y="422927"/>
                      <a:pt x="180036" y="395344"/>
                      <a:pt x="180614" y="354892"/>
                    </a:cubicBezTo>
                    <a:cubicBezTo>
                      <a:pt x="180923" y="342010"/>
                      <a:pt x="176523" y="328798"/>
                      <a:pt x="171988" y="317521"/>
                    </a:cubicBezTo>
                    <a:cubicBezTo>
                      <a:pt x="162052" y="293291"/>
                      <a:pt x="148442" y="271315"/>
                      <a:pt x="139875" y="246378"/>
                    </a:cubicBezTo>
                    <a:cubicBezTo>
                      <a:pt x="117577" y="182780"/>
                      <a:pt x="95749" y="119890"/>
                      <a:pt x="51499" y="73211"/>
                    </a:cubicBezTo>
                    <a:cubicBezTo>
                      <a:pt x="40691" y="61834"/>
                      <a:pt x="29467" y="49763"/>
                      <a:pt x="19690" y="36621"/>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Freeform: Shape 57">
                <a:extLst>
                  <a:ext uri="{FF2B5EF4-FFF2-40B4-BE49-F238E27FC236}">
                    <a16:creationId xmlns:a16="http://schemas.microsoft.com/office/drawing/2014/main" id="{A2432BD6-3DCC-4397-BD7F-3FE84F3210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748588" y="0"/>
                <a:ext cx="1339053" cy="6858000"/>
              </a:xfrm>
              <a:custGeom>
                <a:avLst/>
                <a:gdLst>
                  <a:gd name="connsiteX0" fmla="*/ 850532 w 1339053"/>
                  <a:gd name="connsiteY0" fmla="*/ 3481838 h 6858000"/>
                  <a:gd name="connsiteX1" fmla="*/ 877027 w 1339053"/>
                  <a:gd name="connsiteY1" fmla="*/ 3490955 h 6858000"/>
                  <a:gd name="connsiteX2" fmla="*/ 922718 w 1339053"/>
                  <a:gd name="connsiteY2" fmla="*/ 3516472 h 6858000"/>
                  <a:gd name="connsiteX3" fmla="*/ 1094179 w 1339053"/>
                  <a:gd name="connsiteY3" fmla="*/ 3567567 h 6858000"/>
                  <a:gd name="connsiteX4" fmla="*/ 1118891 w 1339053"/>
                  <a:gd name="connsiteY4" fmla="*/ 3568331 h 6858000"/>
                  <a:gd name="connsiteX5" fmla="*/ 1295961 w 1339053"/>
                  <a:gd name="connsiteY5" fmla="*/ 3584709 h 6858000"/>
                  <a:gd name="connsiteX6" fmla="*/ 1308070 w 1339053"/>
                  <a:gd name="connsiteY6" fmla="*/ 3585183 h 6858000"/>
                  <a:gd name="connsiteX7" fmla="*/ 1325263 w 1339053"/>
                  <a:gd name="connsiteY7" fmla="*/ 3705453 h 6858000"/>
                  <a:gd name="connsiteX8" fmla="*/ 1334107 w 1339053"/>
                  <a:gd name="connsiteY8" fmla="*/ 3772268 h 6858000"/>
                  <a:gd name="connsiteX9" fmla="*/ 1338203 w 1339053"/>
                  <a:gd name="connsiteY9" fmla="*/ 3831076 h 6858000"/>
                  <a:gd name="connsiteX10" fmla="*/ 1338805 w 1339053"/>
                  <a:gd name="connsiteY10" fmla="*/ 3839709 h 6858000"/>
                  <a:gd name="connsiteX11" fmla="*/ 1335635 w 1339053"/>
                  <a:gd name="connsiteY11" fmla="*/ 4118635 h 6858000"/>
                  <a:gd name="connsiteX12" fmla="*/ 1337171 w 1339053"/>
                  <a:gd name="connsiteY12" fmla="*/ 4209403 h 6858000"/>
                  <a:gd name="connsiteX13" fmla="*/ 1325840 w 1339053"/>
                  <a:gd name="connsiteY13" fmla="*/ 4309174 h 6858000"/>
                  <a:gd name="connsiteX14" fmla="*/ 1321122 w 1339053"/>
                  <a:gd name="connsiteY14" fmla="*/ 4473630 h 6858000"/>
                  <a:gd name="connsiteX15" fmla="*/ 1302196 w 1339053"/>
                  <a:gd name="connsiteY15" fmla="*/ 4791709 h 6858000"/>
                  <a:gd name="connsiteX16" fmla="*/ 1293239 w 1339053"/>
                  <a:gd name="connsiteY16" fmla="*/ 4860048 h 6858000"/>
                  <a:gd name="connsiteX17" fmla="*/ 1288829 w 1339053"/>
                  <a:gd name="connsiteY17" fmla="*/ 5039837 h 6858000"/>
                  <a:gd name="connsiteX18" fmla="*/ 1289584 w 1339053"/>
                  <a:gd name="connsiteY18" fmla="*/ 5148703 h 6858000"/>
                  <a:gd name="connsiteX19" fmla="*/ 1282205 w 1339053"/>
                  <a:gd name="connsiteY19" fmla="*/ 5236435 h 6858000"/>
                  <a:gd name="connsiteX20" fmla="*/ 1268145 w 1339053"/>
                  <a:gd name="connsiteY20" fmla="*/ 5311662 h 6858000"/>
                  <a:gd name="connsiteX21" fmla="*/ 1250547 w 1339053"/>
                  <a:gd name="connsiteY21" fmla="*/ 5515595 h 6858000"/>
                  <a:gd name="connsiteX22" fmla="*/ 1243323 w 1339053"/>
                  <a:gd name="connsiteY22" fmla="*/ 5596885 h 6858000"/>
                  <a:gd name="connsiteX23" fmla="*/ 1238303 w 1339053"/>
                  <a:gd name="connsiteY23" fmla="*/ 5812036 h 6858000"/>
                  <a:gd name="connsiteX24" fmla="*/ 1223551 w 1339053"/>
                  <a:gd name="connsiteY24" fmla="*/ 5991171 h 6858000"/>
                  <a:gd name="connsiteX25" fmla="*/ 1219699 w 1339053"/>
                  <a:gd name="connsiteY25" fmla="*/ 6066726 h 6858000"/>
                  <a:gd name="connsiteX26" fmla="*/ 1199935 w 1339053"/>
                  <a:gd name="connsiteY26" fmla="*/ 6236130 h 6858000"/>
                  <a:gd name="connsiteX27" fmla="*/ 1192857 w 1339053"/>
                  <a:gd name="connsiteY27" fmla="*/ 6333267 h 6858000"/>
                  <a:gd name="connsiteX28" fmla="*/ 1148174 w 1339053"/>
                  <a:gd name="connsiteY28" fmla="*/ 6561849 h 6858000"/>
                  <a:gd name="connsiteX29" fmla="*/ 1100424 w 1339053"/>
                  <a:gd name="connsiteY29" fmla="*/ 6797385 h 6858000"/>
                  <a:gd name="connsiteX30" fmla="*/ 1085621 w 1339053"/>
                  <a:gd name="connsiteY30" fmla="*/ 6858000 h 6858000"/>
                  <a:gd name="connsiteX31" fmla="*/ 932341 w 1339053"/>
                  <a:gd name="connsiteY31" fmla="*/ 6858000 h 6858000"/>
                  <a:gd name="connsiteX32" fmla="*/ 944496 w 1339053"/>
                  <a:gd name="connsiteY32" fmla="*/ 6829656 h 6858000"/>
                  <a:gd name="connsiteX33" fmla="*/ 913239 w 1339053"/>
                  <a:gd name="connsiteY33" fmla="*/ 6720119 h 6858000"/>
                  <a:gd name="connsiteX34" fmla="*/ 870682 w 1339053"/>
                  <a:gd name="connsiteY34" fmla="*/ 6655346 h 6858000"/>
                  <a:gd name="connsiteX35" fmla="*/ 846442 w 1339053"/>
                  <a:gd name="connsiteY35" fmla="*/ 6498594 h 6858000"/>
                  <a:gd name="connsiteX36" fmla="*/ 881150 w 1339053"/>
                  <a:gd name="connsiteY36" fmla="*/ 6473756 h 6858000"/>
                  <a:gd name="connsiteX37" fmla="*/ 922470 w 1339053"/>
                  <a:gd name="connsiteY37" fmla="*/ 6377035 h 6858000"/>
                  <a:gd name="connsiteX38" fmla="*/ 955039 w 1339053"/>
                  <a:gd name="connsiteY38" fmla="*/ 6268585 h 6858000"/>
                  <a:gd name="connsiteX39" fmla="*/ 1024350 w 1339053"/>
                  <a:gd name="connsiteY39" fmla="*/ 6083443 h 6858000"/>
                  <a:gd name="connsiteX40" fmla="*/ 999696 w 1339053"/>
                  <a:gd name="connsiteY40" fmla="*/ 5938416 h 6858000"/>
                  <a:gd name="connsiteX41" fmla="*/ 988342 w 1339053"/>
                  <a:gd name="connsiteY41" fmla="*/ 5882426 h 6858000"/>
                  <a:gd name="connsiteX42" fmla="*/ 985444 w 1339053"/>
                  <a:gd name="connsiteY42" fmla="*/ 5832438 h 6858000"/>
                  <a:gd name="connsiteX43" fmla="*/ 992016 w 1339053"/>
                  <a:gd name="connsiteY43" fmla="*/ 5777751 h 6858000"/>
                  <a:gd name="connsiteX44" fmla="*/ 995028 w 1339053"/>
                  <a:gd name="connsiteY44" fmla="*/ 5641832 h 6858000"/>
                  <a:gd name="connsiteX45" fmla="*/ 981247 w 1339053"/>
                  <a:gd name="connsiteY45" fmla="*/ 5562522 h 6858000"/>
                  <a:gd name="connsiteX46" fmla="*/ 995131 w 1339053"/>
                  <a:gd name="connsiteY46" fmla="*/ 5398075 h 6858000"/>
                  <a:gd name="connsiteX47" fmla="*/ 997379 w 1339053"/>
                  <a:gd name="connsiteY47" fmla="*/ 5283928 h 6858000"/>
                  <a:gd name="connsiteX48" fmla="*/ 979617 w 1339053"/>
                  <a:gd name="connsiteY48" fmla="*/ 5157396 h 6858000"/>
                  <a:gd name="connsiteX49" fmla="*/ 976441 w 1339053"/>
                  <a:gd name="connsiteY49" fmla="*/ 5139485 h 6858000"/>
                  <a:gd name="connsiteX50" fmla="*/ 953793 w 1339053"/>
                  <a:gd name="connsiteY50" fmla="*/ 5091862 h 6858000"/>
                  <a:gd name="connsiteX51" fmla="*/ 853056 w 1339053"/>
                  <a:gd name="connsiteY51" fmla="*/ 5001787 h 6858000"/>
                  <a:gd name="connsiteX52" fmla="*/ 833979 w 1339053"/>
                  <a:gd name="connsiteY52" fmla="*/ 4978966 h 6858000"/>
                  <a:gd name="connsiteX53" fmla="*/ 796995 w 1339053"/>
                  <a:gd name="connsiteY53" fmla="*/ 4813768 h 6858000"/>
                  <a:gd name="connsiteX54" fmla="*/ 820590 w 1339053"/>
                  <a:gd name="connsiteY54" fmla="*/ 4764057 h 6858000"/>
                  <a:gd name="connsiteX55" fmla="*/ 864688 w 1339053"/>
                  <a:gd name="connsiteY55" fmla="*/ 4714752 h 6858000"/>
                  <a:gd name="connsiteX56" fmla="*/ 910485 w 1339053"/>
                  <a:gd name="connsiteY56" fmla="*/ 4590911 h 6858000"/>
                  <a:gd name="connsiteX57" fmla="*/ 911445 w 1339053"/>
                  <a:gd name="connsiteY57" fmla="*/ 4539571 h 6858000"/>
                  <a:gd name="connsiteX58" fmla="*/ 900285 w 1339053"/>
                  <a:gd name="connsiteY58" fmla="*/ 4445837 h 6858000"/>
                  <a:gd name="connsiteX59" fmla="*/ 863237 w 1339053"/>
                  <a:gd name="connsiteY59" fmla="*/ 4364703 h 6858000"/>
                  <a:gd name="connsiteX60" fmla="*/ 798070 w 1339053"/>
                  <a:gd name="connsiteY60" fmla="*/ 4243284 h 6858000"/>
                  <a:gd name="connsiteX61" fmla="*/ 817097 w 1339053"/>
                  <a:gd name="connsiteY61" fmla="*/ 4054750 h 6858000"/>
                  <a:gd name="connsiteX62" fmla="*/ 826251 w 1339053"/>
                  <a:gd name="connsiteY62" fmla="*/ 3982801 h 6858000"/>
                  <a:gd name="connsiteX63" fmla="*/ 836848 w 1339053"/>
                  <a:gd name="connsiteY63" fmla="*/ 3784939 h 6858000"/>
                  <a:gd name="connsiteX64" fmla="*/ 841285 w 1339053"/>
                  <a:gd name="connsiteY64" fmla="*/ 3766755 h 6858000"/>
                  <a:gd name="connsiteX65" fmla="*/ 841284 w 1339053"/>
                  <a:gd name="connsiteY65" fmla="*/ 3766755 h 6858000"/>
                  <a:gd name="connsiteX66" fmla="*/ 852925 w 1339053"/>
                  <a:gd name="connsiteY66" fmla="*/ 3719034 h 6858000"/>
                  <a:gd name="connsiteX67" fmla="*/ 857932 w 1339053"/>
                  <a:gd name="connsiteY67" fmla="*/ 3696880 h 6858000"/>
                  <a:gd name="connsiteX68" fmla="*/ 853534 w 1339053"/>
                  <a:gd name="connsiteY68" fmla="*/ 3507036 h 6858000"/>
                  <a:gd name="connsiteX69" fmla="*/ 850226 w 1339053"/>
                  <a:gd name="connsiteY69" fmla="*/ 3485839 h 6858000"/>
                  <a:gd name="connsiteX70" fmla="*/ 0 w 1339053"/>
                  <a:gd name="connsiteY70" fmla="*/ 0 h 6858000"/>
                  <a:gd name="connsiteX71" fmla="*/ 455609 w 1339053"/>
                  <a:gd name="connsiteY71" fmla="*/ 0 h 6858000"/>
                  <a:gd name="connsiteX72" fmla="*/ 459171 w 1339053"/>
                  <a:gd name="connsiteY72" fmla="*/ 72395 h 6858000"/>
                  <a:gd name="connsiteX73" fmla="*/ 460041 w 1339053"/>
                  <a:gd name="connsiteY73" fmla="*/ 131917 h 6858000"/>
                  <a:gd name="connsiteX74" fmla="*/ 504421 w 1339053"/>
                  <a:gd name="connsiteY74" fmla="*/ 389691 h 6858000"/>
                  <a:gd name="connsiteX75" fmla="*/ 582097 w 1339053"/>
                  <a:gd name="connsiteY75" fmla="*/ 634609 h 6858000"/>
                  <a:gd name="connsiteX76" fmla="*/ 702468 w 1339053"/>
                  <a:gd name="connsiteY76" fmla="*/ 834019 h 6858000"/>
                  <a:gd name="connsiteX77" fmla="*/ 729203 w 1339053"/>
                  <a:gd name="connsiteY77" fmla="*/ 887701 h 6858000"/>
                  <a:gd name="connsiteX78" fmla="*/ 743787 w 1339053"/>
                  <a:gd name="connsiteY78" fmla="*/ 1016355 h 6858000"/>
                  <a:gd name="connsiteX79" fmla="*/ 750083 w 1339053"/>
                  <a:gd name="connsiteY79" fmla="*/ 1128060 h 6858000"/>
                  <a:gd name="connsiteX80" fmla="*/ 768866 w 1339053"/>
                  <a:gd name="connsiteY80" fmla="*/ 1213431 h 6858000"/>
                  <a:gd name="connsiteX81" fmla="*/ 787802 w 1339053"/>
                  <a:gd name="connsiteY81" fmla="*/ 1286432 h 6858000"/>
                  <a:gd name="connsiteX82" fmla="*/ 842837 w 1339053"/>
                  <a:gd name="connsiteY82" fmla="*/ 1455511 h 6858000"/>
                  <a:gd name="connsiteX83" fmla="*/ 877988 w 1339053"/>
                  <a:gd name="connsiteY83" fmla="*/ 1634814 h 6858000"/>
                  <a:gd name="connsiteX84" fmla="*/ 941063 w 1339053"/>
                  <a:gd name="connsiteY84" fmla="*/ 1789731 h 6858000"/>
                  <a:gd name="connsiteX85" fmla="*/ 980124 w 1339053"/>
                  <a:gd name="connsiteY85" fmla="*/ 1857657 h 6858000"/>
                  <a:gd name="connsiteX86" fmla="*/ 984484 w 1339053"/>
                  <a:gd name="connsiteY86" fmla="*/ 1976384 h 6858000"/>
                  <a:gd name="connsiteX87" fmla="*/ 1007189 w 1339053"/>
                  <a:gd name="connsiteY87" fmla="*/ 2110650 h 6858000"/>
                  <a:gd name="connsiteX88" fmla="*/ 1039893 w 1339053"/>
                  <a:gd name="connsiteY88" fmla="*/ 2211041 h 6858000"/>
                  <a:gd name="connsiteX89" fmla="*/ 1059162 w 1339053"/>
                  <a:gd name="connsiteY89" fmla="*/ 2286682 h 6858000"/>
                  <a:gd name="connsiteX90" fmla="*/ 1070522 w 1339053"/>
                  <a:gd name="connsiteY90" fmla="*/ 2388667 h 6858000"/>
                  <a:gd name="connsiteX91" fmla="*/ 1093939 w 1339053"/>
                  <a:gd name="connsiteY91" fmla="*/ 2494653 h 6858000"/>
                  <a:gd name="connsiteX92" fmla="*/ 1112007 w 1339053"/>
                  <a:gd name="connsiteY92" fmla="*/ 2548197 h 6858000"/>
                  <a:gd name="connsiteX93" fmla="*/ 1138346 w 1339053"/>
                  <a:gd name="connsiteY93" fmla="*/ 2649163 h 6858000"/>
                  <a:gd name="connsiteX94" fmla="*/ 1160337 w 1339053"/>
                  <a:gd name="connsiteY94" fmla="*/ 2751608 h 6858000"/>
                  <a:gd name="connsiteX95" fmla="*/ 1165737 w 1339053"/>
                  <a:gd name="connsiteY95" fmla="*/ 2933012 h 6858000"/>
                  <a:gd name="connsiteX96" fmla="*/ 1202029 w 1339053"/>
                  <a:gd name="connsiteY96" fmla="*/ 3107873 h 6858000"/>
                  <a:gd name="connsiteX97" fmla="*/ 1225692 w 1339053"/>
                  <a:gd name="connsiteY97" fmla="*/ 3244974 h 6858000"/>
                  <a:gd name="connsiteX98" fmla="*/ 1243916 w 1339053"/>
                  <a:gd name="connsiteY98" fmla="*/ 3326221 h 6858000"/>
                  <a:gd name="connsiteX99" fmla="*/ 1293067 w 1339053"/>
                  <a:gd name="connsiteY99" fmla="*/ 3480219 h 6858000"/>
                  <a:gd name="connsiteX100" fmla="*/ 1308071 w 1339053"/>
                  <a:gd name="connsiteY100" fmla="*/ 3585182 h 6858000"/>
                  <a:gd name="connsiteX101" fmla="*/ 1295962 w 1339053"/>
                  <a:gd name="connsiteY101" fmla="*/ 3584708 h 6858000"/>
                  <a:gd name="connsiteX102" fmla="*/ 1118893 w 1339053"/>
                  <a:gd name="connsiteY102" fmla="*/ 3568330 h 6858000"/>
                  <a:gd name="connsiteX103" fmla="*/ 1094179 w 1339053"/>
                  <a:gd name="connsiteY103" fmla="*/ 3567566 h 6858000"/>
                  <a:gd name="connsiteX104" fmla="*/ 922719 w 1339053"/>
                  <a:gd name="connsiteY104" fmla="*/ 3516472 h 6858000"/>
                  <a:gd name="connsiteX105" fmla="*/ 877028 w 1339053"/>
                  <a:gd name="connsiteY105" fmla="*/ 3490955 h 6858000"/>
                  <a:gd name="connsiteX106" fmla="*/ 850533 w 1339053"/>
                  <a:gd name="connsiteY106" fmla="*/ 3481837 h 6858000"/>
                  <a:gd name="connsiteX107" fmla="*/ 852113 w 1339053"/>
                  <a:gd name="connsiteY107" fmla="*/ 3461170 h 6858000"/>
                  <a:gd name="connsiteX108" fmla="*/ 831383 w 1339053"/>
                  <a:gd name="connsiteY108" fmla="*/ 3399179 h 6858000"/>
                  <a:gd name="connsiteX109" fmla="*/ 743141 w 1339053"/>
                  <a:gd name="connsiteY109" fmla="*/ 3320580 h 6858000"/>
                  <a:gd name="connsiteX110" fmla="*/ 713221 w 1339053"/>
                  <a:gd name="connsiteY110" fmla="*/ 3251241 h 6858000"/>
                  <a:gd name="connsiteX111" fmla="*/ 697098 w 1339053"/>
                  <a:gd name="connsiteY111" fmla="*/ 3202528 h 6858000"/>
                  <a:gd name="connsiteX112" fmla="*/ 664820 w 1339053"/>
                  <a:gd name="connsiteY112" fmla="*/ 3154190 h 6858000"/>
                  <a:gd name="connsiteX113" fmla="*/ 572501 w 1339053"/>
                  <a:gd name="connsiteY113" fmla="*/ 3087312 h 6858000"/>
                  <a:gd name="connsiteX114" fmla="*/ 497703 w 1339053"/>
                  <a:gd name="connsiteY114" fmla="*/ 3005243 h 6858000"/>
                  <a:gd name="connsiteX115" fmla="*/ 476984 w 1339053"/>
                  <a:gd name="connsiteY115" fmla="*/ 2892751 h 6858000"/>
                  <a:gd name="connsiteX116" fmla="*/ 468947 w 1339053"/>
                  <a:gd name="connsiteY116" fmla="*/ 2824527 h 6858000"/>
                  <a:gd name="connsiteX117" fmla="*/ 569138 w 1339053"/>
                  <a:gd name="connsiteY117" fmla="*/ 2595026 h 6858000"/>
                  <a:gd name="connsiteX118" fmla="*/ 645397 w 1339053"/>
                  <a:gd name="connsiteY118" fmla="*/ 2440808 h 6858000"/>
                  <a:gd name="connsiteX119" fmla="*/ 651820 w 1339053"/>
                  <a:gd name="connsiteY119" fmla="*/ 2384384 h 6858000"/>
                  <a:gd name="connsiteX120" fmla="*/ 612994 w 1339053"/>
                  <a:gd name="connsiteY120" fmla="*/ 2207332 h 6858000"/>
                  <a:gd name="connsiteX121" fmla="*/ 620894 w 1339053"/>
                  <a:gd name="connsiteY121" fmla="*/ 2046679 h 6858000"/>
                  <a:gd name="connsiteX122" fmla="*/ 644614 w 1339053"/>
                  <a:gd name="connsiteY122" fmla="*/ 1931265 h 6858000"/>
                  <a:gd name="connsiteX123" fmla="*/ 665994 w 1339053"/>
                  <a:gd name="connsiteY123" fmla="*/ 1832337 h 6858000"/>
                  <a:gd name="connsiteX124" fmla="*/ 678276 w 1339053"/>
                  <a:gd name="connsiteY124" fmla="*/ 1709437 h 6858000"/>
                  <a:gd name="connsiteX125" fmla="*/ 672955 w 1339053"/>
                  <a:gd name="connsiteY125" fmla="*/ 1636123 h 6858000"/>
                  <a:gd name="connsiteX126" fmla="*/ 668480 w 1339053"/>
                  <a:gd name="connsiteY126" fmla="*/ 1520749 h 6858000"/>
                  <a:gd name="connsiteX127" fmla="*/ 653920 w 1339053"/>
                  <a:gd name="connsiteY127" fmla="*/ 1399437 h 6858000"/>
                  <a:gd name="connsiteX128" fmla="*/ 612686 w 1339053"/>
                  <a:gd name="connsiteY128" fmla="*/ 1296979 h 6858000"/>
                  <a:gd name="connsiteX129" fmla="*/ 570220 w 1339053"/>
                  <a:gd name="connsiteY129" fmla="*/ 1235618 h 6858000"/>
                  <a:gd name="connsiteX130" fmla="*/ 529736 w 1339053"/>
                  <a:gd name="connsiteY130" fmla="*/ 1081752 h 6858000"/>
                  <a:gd name="connsiteX131" fmla="*/ 414305 w 1339053"/>
                  <a:gd name="connsiteY131" fmla="*/ 918292 h 6858000"/>
                  <a:gd name="connsiteX132" fmla="*/ 373924 w 1339053"/>
                  <a:gd name="connsiteY132" fmla="*/ 825689 h 6858000"/>
                  <a:gd name="connsiteX133" fmla="*/ 368949 w 1339053"/>
                  <a:gd name="connsiteY133" fmla="*/ 778726 h 6858000"/>
                  <a:gd name="connsiteX134" fmla="*/ 347020 w 1339053"/>
                  <a:gd name="connsiteY134" fmla="*/ 694643 h 6858000"/>
                  <a:gd name="connsiteX135" fmla="*/ 327478 w 1339053"/>
                  <a:gd name="connsiteY135" fmla="*/ 642898 h 6858000"/>
                  <a:gd name="connsiteX136" fmla="*/ 243468 w 1339053"/>
                  <a:gd name="connsiteY136" fmla="*/ 491960 h 6858000"/>
                  <a:gd name="connsiteX137" fmla="*/ 218930 w 1339053"/>
                  <a:gd name="connsiteY137" fmla="*/ 446010 h 6858000"/>
                  <a:gd name="connsiteX138" fmla="*/ 180614 w 1339053"/>
                  <a:gd name="connsiteY138" fmla="*/ 354892 h 6858000"/>
                  <a:gd name="connsiteX139" fmla="*/ 171988 w 1339053"/>
                  <a:gd name="connsiteY139" fmla="*/ 317521 h 6858000"/>
                  <a:gd name="connsiteX140" fmla="*/ 139875 w 1339053"/>
                  <a:gd name="connsiteY140" fmla="*/ 246378 h 6858000"/>
                  <a:gd name="connsiteX141" fmla="*/ 51499 w 1339053"/>
                  <a:gd name="connsiteY141" fmla="*/ 73211 h 6858000"/>
                  <a:gd name="connsiteX142" fmla="*/ 19690 w 1339053"/>
                  <a:gd name="connsiteY142" fmla="*/ 3662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339053" h="6858000">
                    <a:moveTo>
                      <a:pt x="850532" y="3481838"/>
                    </a:moveTo>
                    <a:lnTo>
                      <a:pt x="877027" y="3490955"/>
                    </a:lnTo>
                    <a:cubicBezTo>
                      <a:pt x="892941" y="3497986"/>
                      <a:pt x="908176" y="3506416"/>
                      <a:pt x="922718" y="3516472"/>
                    </a:cubicBezTo>
                    <a:cubicBezTo>
                      <a:pt x="967062" y="3547282"/>
                      <a:pt x="1027547" y="3564030"/>
                      <a:pt x="1094179" y="3567567"/>
                    </a:cubicBezTo>
                    <a:cubicBezTo>
                      <a:pt x="1102515" y="3567965"/>
                      <a:pt x="1113434" y="3565936"/>
                      <a:pt x="1118891" y="3568331"/>
                    </a:cubicBezTo>
                    <a:cubicBezTo>
                      <a:pt x="1180628" y="3594888"/>
                      <a:pt x="1237753" y="3586304"/>
                      <a:pt x="1295961" y="3584709"/>
                    </a:cubicBezTo>
                    <a:lnTo>
                      <a:pt x="1308070" y="3585183"/>
                    </a:lnTo>
                    <a:lnTo>
                      <a:pt x="1325263" y="3705453"/>
                    </a:lnTo>
                    <a:cubicBezTo>
                      <a:pt x="1328254" y="3727679"/>
                      <a:pt x="1331526" y="3749922"/>
                      <a:pt x="1334107" y="3772268"/>
                    </a:cubicBezTo>
                    <a:lnTo>
                      <a:pt x="1338203" y="3831076"/>
                    </a:lnTo>
                    <a:lnTo>
                      <a:pt x="1338805" y="3839709"/>
                    </a:lnTo>
                    <a:cubicBezTo>
                      <a:pt x="1339996" y="3932341"/>
                      <a:pt x="1336568" y="4025809"/>
                      <a:pt x="1335635" y="4118635"/>
                    </a:cubicBezTo>
                    <a:cubicBezTo>
                      <a:pt x="1335202" y="4148976"/>
                      <a:pt x="1338805" y="4178868"/>
                      <a:pt x="1337171" y="4209403"/>
                    </a:cubicBezTo>
                    <a:cubicBezTo>
                      <a:pt x="1335445" y="4242449"/>
                      <a:pt x="1327565" y="4276129"/>
                      <a:pt x="1325840" y="4309174"/>
                    </a:cubicBezTo>
                    <a:cubicBezTo>
                      <a:pt x="1322853" y="4364122"/>
                      <a:pt x="1323899" y="4418621"/>
                      <a:pt x="1321122" y="4473630"/>
                    </a:cubicBezTo>
                    <a:cubicBezTo>
                      <a:pt x="1315632" y="4579723"/>
                      <a:pt x="1309019" y="4685750"/>
                      <a:pt x="1302196" y="4791709"/>
                    </a:cubicBezTo>
                    <a:cubicBezTo>
                      <a:pt x="1300696" y="4814383"/>
                      <a:pt x="1294244" y="4837504"/>
                      <a:pt x="1293239" y="4860048"/>
                    </a:cubicBezTo>
                    <a:cubicBezTo>
                      <a:pt x="1290785" y="4919957"/>
                      <a:pt x="1289660" y="4979994"/>
                      <a:pt x="1288829" y="5039837"/>
                    </a:cubicBezTo>
                    <a:cubicBezTo>
                      <a:pt x="1288401" y="5076103"/>
                      <a:pt x="1290512" y="5112310"/>
                      <a:pt x="1289584" y="5148703"/>
                    </a:cubicBezTo>
                    <a:cubicBezTo>
                      <a:pt x="1288845" y="5177820"/>
                      <a:pt x="1286193" y="5207193"/>
                      <a:pt x="1282205" y="5236435"/>
                    </a:cubicBezTo>
                    <a:cubicBezTo>
                      <a:pt x="1278784" y="5261619"/>
                      <a:pt x="1270649" y="5286477"/>
                      <a:pt x="1268145" y="5311662"/>
                    </a:cubicBezTo>
                    <a:cubicBezTo>
                      <a:pt x="1261308" y="5379812"/>
                      <a:pt x="1256387" y="5447703"/>
                      <a:pt x="1250547" y="5515595"/>
                    </a:cubicBezTo>
                    <a:cubicBezTo>
                      <a:pt x="1248113" y="5542776"/>
                      <a:pt x="1244054" y="5570023"/>
                      <a:pt x="1243323" y="5596885"/>
                    </a:cubicBezTo>
                    <a:cubicBezTo>
                      <a:pt x="1241082" y="5668709"/>
                      <a:pt x="1241668" y="5740276"/>
                      <a:pt x="1238303" y="5812036"/>
                    </a:cubicBezTo>
                    <a:cubicBezTo>
                      <a:pt x="1235508" y="5871554"/>
                      <a:pt x="1228259" y="5931392"/>
                      <a:pt x="1223551" y="5991171"/>
                    </a:cubicBezTo>
                    <a:cubicBezTo>
                      <a:pt x="1221675" y="6016549"/>
                      <a:pt x="1222415" y="6041609"/>
                      <a:pt x="1219699" y="6066726"/>
                    </a:cubicBezTo>
                    <a:cubicBezTo>
                      <a:pt x="1213776" y="6123024"/>
                      <a:pt x="1205938" y="6179576"/>
                      <a:pt x="1199935" y="6236130"/>
                    </a:cubicBezTo>
                    <a:cubicBezTo>
                      <a:pt x="1196614" y="6268403"/>
                      <a:pt x="1198425" y="6301127"/>
                      <a:pt x="1192857" y="6333267"/>
                    </a:cubicBezTo>
                    <a:cubicBezTo>
                      <a:pt x="1179603" y="6409590"/>
                      <a:pt x="1163470" y="6485591"/>
                      <a:pt x="1148174" y="6561849"/>
                    </a:cubicBezTo>
                    <a:cubicBezTo>
                      <a:pt x="1132370" y="6640486"/>
                      <a:pt x="1117066" y="6719000"/>
                      <a:pt x="1100424" y="6797385"/>
                    </a:cubicBezTo>
                    <a:lnTo>
                      <a:pt x="1085621" y="6858000"/>
                    </a:lnTo>
                    <a:lnTo>
                      <a:pt x="932341" y="6858000"/>
                    </a:lnTo>
                    <a:lnTo>
                      <a:pt x="944496" y="6829656"/>
                    </a:lnTo>
                    <a:cubicBezTo>
                      <a:pt x="964836" y="6776399"/>
                      <a:pt x="953622" y="6744439"/>
                      <a:pt x="913239" y="6720119"/>
                    </a:cubicBezTo>
                    <a:cubicBezTo>
                      <a:pt x="890880" y="6706443"/>
                      <a:pt x="866986" y="6690318"/>
                      <a:pt x="870682" y="6655346"/>
                    </a:cubicBezTo>
                    <a:cubicBezTo>
                      <a:pt x="876846" y="6598274"/>
                      <a:pt x="889503" y="6540954"/>
                      <a:pt x="846442" y="6498594"/>
                    </a:cubicBezTo>
                    <a:cubicBezTo>
                      <a:pt x="862273" y="6487399"/>
                      <a:pt x="871751" y="6480449"/>
                      <a:pt x="881150" y="6473756"/>
                    </a:cubicBezTo>
                    <a:cubicBezTo>
                      <a:pt x="907245" y="6455292"/>
                      <a:pt x="930705" y="6407516"/>
                      <a:pt x="922470" y="6377035"/>
                    </a:cubicBezTo>
                    <a:cubicBezTo>
                      <a:pt x="910652" y="6332192"/>
                      <a:pt x="925705" y="6299028"/>
                      <a:pt x="955039" y="6268585"/>
                    </a:cubicBezTo>
                    <a:cubicBezTo>
                      <a:pt x="1003777" y="6217606"/>
                      <a:pt x="1017630" y="6148240"/>
                      <a:pt x="1024350" y="6083443"/>
                    </a:cubicBezTo>
                    <a:cubicBezTo>
                      <a:pt x="1029590" y="6034553"/>
                      <a:pt x="1028255" y="5980246"/>
                      <a:pt x="999696" y="5938416"/>
                    </a:cubicBezTo>
                    <a:cubicBezTo>
                      <a:pt x="990505" y="5925141"/>
                      <a:pt x="991039" y="5901884"/>
                      <a:pt x="988342" y="5882426"/>
                    </a:cubicBezTo>
                    <a:cubicBezTo>
                      <a:pt x="986229" y="5866254"/>
                      <a:pt x="984774" y="5849442"/>
                      <a:pt x="985444" y="5832438"/>
                    </a:cubicBezTo>
                    <a:cubicBezTo>
                      <a:pt x="986010" y="5814273"/>
                      <a:pt x="985042" y="5793656"/>
                      <a:pt x="992016" y="5777751"/>
                    </a:cubicBezTo>
                    <a:cubicBezTo>
                      <a:pt x="1012886" y="5729456"/>
                      <a:pt x="1014467" y="5686488"/>
                      <a:pt x="995028" y="5641832"/>
                    </a:cubicBezTo>
                    <a:cubicBezTo>
                      <a:pt x="984984" y="5618696"/>
                      <a:pt x="974301" y="5585771"/>
                      <a:pt x="981247" y="5562522"/>
                    </a:cubicBezTo>
                    <a:cubicBezTo>
                      <a:pt x="998041" y="5505913"/>
                      <a:pt x="997454" y="5454379"/>
                      <a:pt x="995131" y="5398075"/>
                    </a:cubicBezTo>
                    <a:cubicBezTo>
                      <a:pt x="993724" y="5361807"/>
                      <a:pt x="997229" y="5322258"/>
                      <a:pt x="997379" y="5283928"/>
                    </a:cubicBezTo>
                    <a:cubicBezTo>
                      <a:pt x="997473" y="5239095"/>
                      <a:pt x="1006631" y="5193105"/>
                      <a:pt x="979617" y="5157396"/>
                    </a:cubicBezTo>
                    <a:cubicBezTo>
                      <a:pt x="976728" y="5153402"/>
                      <a:pt x="978724" y="5144705"/>
                      <a:pt x="976441" y="5139485"/>
                    </a:cubicBezTo>
                    <a:cubicBezTo>
                      <a:pt x="969619" y="5122991"/>
                      <a:pt x="964828" y="5102888"/>
                      <a:pt x="953793" y="5091862"/>
                    </a:cubicBezTo>
                    <a:cubicBezTo>
                      <a:pt x="921506" y="5059884"/>
                      <a:pt x="886609" y="5031900"/>
                      <a:pt x="853056" y="5001787"/>
                    </a:cubicBezTo>
                    <a:cubicBezTo>
                      <a:pt x="845882" y="4995337"/>
                      <a:pt x="836325" y="4988437"/>
                      <a:pt x="833979" y="4978966"/>
                    </a:cubicBezTo>
                    <a:cubicBezTo>
                      <a:pt x="820602" y="4924328"/>
                      <a:pt x="808509" y="4869239"/>
                      <a:pt x="796995" y="4813768"/>
                    </a:cubicBezTo>
                    <a:cubicBezTo>
                      <a:pt x="792418" y="4791474"/>
                      <a:pt x="803209" y="4777314"/>
                      <a:pt x="820590" y="4764057"/>
                    </a:cubicBezTo>
                    <a:cubicBezTo>
                      <a:pt x="837188" y="4751123"/>
                      <a:pt x="855398" y="4734452"/>
                      <a:pt x="864688" y="4714752"/>
                    </a:cubicBezTo>
                    <a:cubicBezTo>
                      <a:pt x="883062" y="4675275"/>
                      <a:pt x="897521" y="4632902"/>
                      <a:pt x="910485" y="4590911"/>
                    </a:cubicBezTo>
                    <a:cubicBezTo>
                      <a:pt x="915338" y="4575199"/>
                      <a:pt x="912978" y="4556131"/>
                      <a:pt x="911445" y="4539571"/>
                    </a:cubicBezTo>
                    <a:cubicBezTo>
                      <a:pt x="908527" y="4508200"/>
                      <a:pt x="900999" y="4477659"/>
                      <a:pt x="900285" y="4445837"/>
                    </a:cubicBezTo>
                    <a:cubicBezTo>
                      <a:pt x="899539" y="4408923"/>
                      <a:pt x="887958" y="4383340"/>
                      <a:pt x="863237" y="4364703"/>
                    </a:cubicBezTo>
                    <a:cubicBezTo>
                      <a:pt x="826431" y="4336971"/>
                      <a:pt x="808536" y="4292507"/>
                      <a:pt x="798070" y="4243284"/>
                    </a:cubicBezTo>
                    <a:cubicBezTo>
                      <a:pt x="784617" y="4180721"/>
                      <a:pt x="805728" y="4117545"/>
                      <a:pt x="817097" y="4054750"/>
                    </a:cubicBezTo>
                    <a:cubicBezTo>
                      <a:pt x="821537" y="4030724"/>
                      <a:pt x="826632" y="4006057"/>
                      <a:pt x="826251" y="3982801"/>
                    </a:cubicBezTo>
                    <a:cubicBezTo>
                      <a:pt x="825347" y="3916709"/>
                      <a:pt x="825150" y="3850833"/>
                      <a:pt x="836848" y="3784939"/>
                    </a:cubicBezTo>
                    <a:lnTo>
                      <a:pt x="841285" y="3766755"/>
                    </a:lnTo>
                    <a:lnTo>
                      <a:pt x="841284" y="3766755"/>
                    </a:lnTo>
                    <a:lnTo>
                      <a:pt x="852925" y="3719034"/>
                    </a:lnTo>
                    <a:cubicBezTo>
                      <a:pt x="855152" y="3711822"/>
                      <a:pt x="856753" y="3704413"/>
                      <a:pt x="857932" y="3696880"/>
                    </a:cubicBezTo>
                    <a:cubicBezTo>
                      <a:pt x="868683" y="3631632"/>
                      <a:pt x="885300" y="3565939"/>
                      <a:pt x="853534" y="3507036"/>
                    </a:cubicBezTo>
                    <a:cubicBezTo>
                      <a:pt x="850623" y="3501622"/>
                      <a:pt x="849992" y="3494020"/>
                      <a:pt x="850226" y="3485839"/>
                    </a:cubicBezTo>
                    <a:close/>
                    <a:moveTo>
                      <a:pt x="0" y="0"/>
                    </a:moveTo>
                    <a:lnTo>
                      <a:pt x="455609" y="0"/>
                    </a:lnTo>
                    <a:lnTo>
                      <a:pt x="459171" y="72395"/>
                    </a:lnTo>
                    <a:cubicBezTo>
                      <a:pt x="459671" y="92301"/>
                      <a:pt x="456894" y="113171"/>
                      <a:pt x="460041" y="131917"/>
                    </a:cubicBezTo>
                    <a:cubicBezTo>
                      <a:pt x="474213" y="218122"/>
                      <a:pt x="492031" y="302910"/>
                      <a:pt x="504421" y="389691"/>
                    </a:cubicBezTo>
                    <a:cubicBezTo>
                      <a:pt x="517349" y="479177"/>
                      <a:pt x="539516" y="562489"/>
                      <a:pt x="582097" y="634609"/>
                    </a:cubicBezTo>
                    <a:cubicBezTo>
                      <a:pt x="621686" y="701573"/>
                      <a:pt x="662589" y="767248"/>
                      <a:pt x="702468" y="834019"/>
                    </a:cubicBezTo>
                    <a:cubicBezTo>
                      <a:pt x="712587" y="850968"/>
                      <a:pt x="725536" y="867665"/>
                      <a:pt x="729203" y="887701"/>
                    </a:cubicBezTo>
                    <a:cubicBezTo>
                      <a:pt x="736973" y="929321"/>
                      <a:pt x="740155" y="973193"/>
                      <a:pt x="743787" y="1016355"/>
                    </a:cubicBezTo>
                    <a:cubicBezTo>
                      <a:pt x="746786" y="1053398"/>
                      <a:pt x="745800" y="1091467"/>
                      <a:pt x="750083" y="1128060"/>
                    </a:cubicBezTo>
                    <a:cubicBezTo>
                      <a:pt x="753428" y="1157309"/>
                      <a:pt x="762038" y="1185083"/>
                      <a:pt x="768866" y="1213431"/>
                    </a:cubicBezTo>
                    <a:cubicBezTo>
                      <a:pt x="774767" y="1238107"/>
                      <a:pt x="778357" y="1264327"/>
                      <a:pt x="787802" y="1286432"/>
                    </a:cubicBezTo>
                    <a:cubicBezTo>
                      <a:pt x="810582" y="1340304"/>
                      <a:pt x="832653" y="1394242"/>
                      <a:pt x="842837" y="1455511"/>
                    </a:cubicBezTo>
                    <a:cubicBezTo>
                      <a:pt x="853049" y="1515944"/>
                      <a:pt x="867276" y="1574511"/>
                      <a:pt x="877988" y="1634814"/>
                    </a:cubicBezTo>
                    <a:cubicBezTo>
                      <a:pt x="888390" y="1693895"/>
                      <a:pt x="902813" y="1748857"/>
                      <a:pt x="941063" y="1789731"/>
                    </a:cubicBezTo>
                    <a:cubicBezTo>
                      <a:pt x="957906" y="1807908"/>
                      <a:pt x="975122" y="1831564"/>
                      <a:pt x="980124" y="1857657"/>
                    </a:cubicBezTo>
                    <a:cubicBezTo>
                      <a:pt x="987207" y="1894833"/>
                      <a:pt x="980788" y="1937150"/>
                      <a:pt x="984484" y="1976384"/>
                    </a:cubicBezTo>
                    <a:cubicBezTo>
                      <a:pt x="988781" y="2022576"/>
                      <a:pt x="988793" y="2074493"/>
                      <a:pt x="1007189" y="2110650"/>
                    </a:cubicBezTo>
                    <a:cubicBezTo>
                      <a:pt x="1023612" y="2142809"/>
                      <a:pt x="1034723" y="2173610"/>
                      <a:pt x="1039893" y="2211041"/>
                    </a:cubicBezTo>
                    <a:cubicBezTo>
                      <a:pt x="1043484" y="2237261"/>
                      <a:pt x="1057690" y="2260269"/>
                      <a:pt x="1059162" y="2286682"/>
                    </a:cubicBezTo>
                    <a:cubicBezTo>
                      <a:pt x="1061252" y="2321469"/>
                      <a:pt x="1060754" y="2355740"/>
                      <a:pt x="1070522" y="2388667"/>
                    </a:cubicBezTo>
                    <a:cubicBezTo>
                      <a:pt x="1080600" y="2422815"/>
                      <a:pt x="1085513" y="2459602"/>
                      <a:pt x="1093939" y="2494653"/>
                    </a:cubicBezTo>
                    <a:cubicBezTo>
                      <a:pt x="1098500" y="2513273"/>
                      <a:pt x="1106866" y="2529964"/>
                      <a:pt x="1112007" y="2548197"/>
                    </a:cubicBezTo>
                    <a:cubicBezTo>
                      <a:pt x="1121409" y="2581573"/>
                      <a:pt x="1130232" y="2615336"/>
                      <a:pt x="1138346" y="2649163"/>
                    </a:cubicBezTo>
                    <a:cubicBezTo>
                      <a:pt x="1146465" y="2682988"/>
                      <a:pt x="1157699" y="2716368"/>
                      <a:pt x="1160337" y="2751608"/>
                    </a:cubicBezTo>
                    <a:cubicBezTo>
                      <a:pt x="1164714" y="2811646"/>
                      <a:pt x="1159211" y="2873999"/>
                      <a:pt x="1165737" y="2933012"/>
                    </a:cubicBezTo>
                    <a:cubicBezTo>
                      <a:pt x="1172445" y="2992925"/>
                      <a:pt x="1185964" y="3051556"/>
                      <a:pt x="1202029" y="3107873"/>
                    </a:cubicBezTo>
                    <a:cubicBezTo>
                      <a:pt x="1214635" y="3152396"/>
                      <a:pt x="1227749" y="3194534"/>
                      <a:pt x="1225692" y="3244974"/>
                    </a:cubicBezTo>
                    <a:cubicBezTo>
                      <a:pt x="1224565" y="3273123"/>
                      <a:pt x="1231196" y="3305079"/>
                      <a:pt x="1243916" y="3326221"/>
                    </a:cubicBezTo>
                    <a:cubicBezTo>
                      <a:pt x="1271701" y="3372044"/>
                      <a:pt x="1285247" y="3423911"/>
                      <a:pt x="1293067" y="3480219"/>
                    </a:cubicBezTo>
                    <a:lnTo>
                      <a:pt x="1308071" y="3585182"/>
                    </a:lnTo>
                    <a:lnTo>
                      <a:pt x="1295962" y="3584708"/>
                    </a:lnTo>
                    <a:cubicBezTo>
                      <a:pt x="1237754" y="3586303"/>
                      <a:pt x="1180629" y="3594888"/>
                      <a:pt x="1118893" y="3568330"/>
                    </a:cubicBezTo>
                    <a:cubicBezTo>
                      <a:pt x="1113435" y="3565936"/>
                      <a:pt x="1102517" y="3567964"/>
                      <a:pt x="1094179" y="3567566"/>
                    </a:cubicBezTo>
                    <a:cubicBezTo>
                      <a:pt x="1027548" y="3564029"/>
                      <a:pt x="967064" y="3547281"/>
                      <a:pt x="922719" y="3516472"/>
                    </a:cubicBezTo>
                    <a:cubicBezTo>
                      <a:pt x="908178" y="3506414"/>
                      <a:pt x="892942" y="3497984"/>
                      <a:pt x="877028" y="3490955"/>
                    </a:cubicBezTo>
                    <a:lnTo>
                      <a:pt x="850533" y="3481837"/>
                    </a:lnTo>
                    <a:lnTo>
                      <a:pt x="852113" y="3461170"/>
                    </a:lnTo>
                    <a:cubicBezTo>
                      <a:pt x="854391" y="3434500"/>
                      <a:pt x="848474" y="3414331"/>
                      <a:pt x="831383" y="3399179"/>
                    </a:cubicBezTo>
                    <a:cubicBezTo>
                      <a:pt x="801767" y="3373388"/>
                      <a:pt x="773654" y="3344957"/>
                      <a:pt x="743141" y="3320580"/>
                    </a:cubicBezTo>
                    <a:cubicBezTo>
                      <a:pt x="722236" y="3303685"/>
                      <a:pt x="714543" y="3281842"/>
                      <a:pt x="713221" y="3251241"/>
                    </a:cubicBezTo>
                    <a:cubicBezTo>
                      <a:pt x="712555" y="3234106"/>
                      <a:pt x="704768" y="3217029"/>
                      <a:pt x="697098" y="3202528"/>
                    </a:cubicBezTo>
                    <a:cubicBezTo>
                      <a:pt x="687845" y="3184997"/>
                      <a:pt x="672212" y="3172554"/>
                      <a:pt x="664820" y="3154190"/>
                    </a:cubicBezTo>
                    <a:cubicBezTo>
                      <a:pt x="646169" y="3109209"/>
                      <a:pt x="616744" y="3087991"/>
                      <a:pt x="572501" y="3087312"/>
                    </a:cubicBezTo>
                    <a:cubicBezTo>
                      <a:pt x="533259" y="3086763"/>
                      <a:pt x="493731" y="3044085"/>
                      <a:pt x="497703" y="3005243"/>
                    </a:cubicBezTo>
                    <a:cubicBezTo>
                      <a:pt x="502030" y="2962279"/>
                      <a:pt x="490540" y="2928257"/>
                      <a:pt x="476984" y="2892751"/>
                    </a:cubicBezTo>
                    <a:cubicBezTo>
                      <a:pt x="469363" y="2872905"/>
                      <a:pt x="465404" y="2847135"/>
                      <a:pt x="468947" y="2824527"/>
                    </a:cubicBezTo>
                    <a:cubicBezTo>
                      <a:pt x="482188" y="2738605"/>
                      <a:pt x="520979" y="2665650"/>
                      <a:pt x="569138" y="2595026"/>
                    </a:cubicBezTo>
                    <a:cubicBezTo>
                      <a:pt x="600577" y="2548865"/>
                      <a:pt x="622260" y="2493483"/>
                      <a:pt x="645397" y="2440808"/>
                    </a:cubicBezTo>
                    <a:cubicBezTo>
                      <a:pt x="652529" y="2424387"/>
                      <a:pt x="655029" y="2401457"/>
                      <a:pt x="651820" y="2384384"/>
                    </a:cubicBezTo>
                    <a:cubicBezTo>
                      <a:pt x="640949" y="2324596"/>
                      <a:pt x="629163" y="2264805"/>
                      <a:pt x="612994" y="2207332"/>
                    </a:cubicBezTo>
                    <a:cubicBezTo>
                      <a:pt x="597678" y="2153787"/>
                      <a:pt x="601053" y="2099808"/>
                      <a:pt x="620894" y="2046679"/>
                    </a:cubicBezTo>
                    <a:cubicBezTo>
                      <a:pt x="635367" y="2007977"/>
                      <a:pt x="641110" y="1970814"/>
                      <a:pt x="644614" y="1931265"/>
                    </a:cubicBezTo>
                    <a:cubicBezTo>
                      <a:pt x="647465" y="1898285"/>
                      <a:pt x="653360" y="1862859"/>
                      <a:pt x="665994" y="1832337"/>
                    </a:cubicBezTo>
                    <a:cubicBezTo>
                      <a:pt x="683779" y="1789578"/>
                      <a:pt x="688928" y="1751381"/>
                      <a:pt x="678276" y="1709437"/>
                    </a:cubicBezTo>
                    <a:cubicBezTo>
                      <a:pt x="672576" y="1687079"/>
                      <a:pt x="673987" y="1660990"/>
                      <a:pt x="672955" y="1636123"/>
                    </a:cubicBezTo>
                    <a:cubicBezTo>
                      <a:pt x="671272" y="1597795"/>
                      <a:pt x="671867" y="1558758"/>
                      <a:pt x="668480" y="1520749"/>
                    </a:cubicBezTo>
                    <a:cubicBezTo>
                      <a:pt x="665050" y="1479903"/>
                      <a:pt x="655019" y="1440408"/>
                      <a:pt x="653920" y="1399437"/>
                    </a:cubicBezTo>
                    <a:cubicBezTo>
                      <a:pt x="652652" y="1355309"/>
                      <a:pt x="639893" y="1323154"/>
                      <a:pt x="612686" y="1296979"/>
                    </a:cubicBezTo>
                    <a:cubicBezTo>
                      <a:pt x="595576" y="1280408"/>
                      <a:pt x="578401" y="1259588"/>
                      <a:pt x="570220" y="1235618"/>
                    </a:cubicBezTo>
                    <a:cubicBezTo>
                      <a:pt x="553631" y="1186194"/>
                      <a:pt x="545669" y="1131821"/>
                      <a:pt x="529736" y="1081752"/>
                    </a:cubicBezTo>
                    <a:cubicBezTo>
                      <a:pt x="507466" y="1011390"/>
                      <a:pt x="481332" y="944631"/>
                      <a:pt x="414305" y="918292"/>
                    </a:cubicBezTo>
                    <a:cubicBezTo>
                      <a:pt x="377314" y="903769"/>
                      <a:pt x="368843" y="874065"/>
                      <a:pt x="373924" y="825689"/>
                    </a:cubicBezTo>
                    <a:cubicBezTo>
                      <a:pt x="375689" y="809590"/>
                      <a:pt x="376722" y="786203"/>
                      <a:pt x="368949" y="778726"/>
                    </a:cubicBezTo>
                    <a:cubicBezTo>
                      <a:pt x="345838" y="756354"/>
                      <a:pt x="349308" y="725824"/>
                      <a:pt x="347020" y="694643"/>
                    </a:cubicBezTo>
                    <a:cubicBezTo>
                      <a:pt x="345704" y="675894"/>
                      <a:pt x="339306" y="651346"/>
                      <a:pt x="327478" y="642898"/>
                    </a:cubicBezTo>
                    <a:cubicBezTo>
                      <a:pt x="279698" y="608395"/>
                      <a:pt x="263590" y="549247"/>
                      <a:pt x="243468" y="491960"/>
                    </a:cubicBezTo>
                    <a:cubicBezTo>
                      <a:pt x="237433" y="475142"/>
                      <a:pt x="230250" y="456843"/>
                      <a:pt x="218930" y="446010"/>
                    </a:cubicBezTo>
                    <a:cubicBezTo>
                      <a:pt x="194433" y="422927"/>
                      <a:pt x="180036" y="395344"/>
                      <a:pt x="180614" y="354892"/>
                    </a:cubicBezTo>
                    <a:cubicBezTo>
                      <a:pt x="180923" y="342010"/>
                      <a:pt x="176523" y="328798"/>
                      <a:pt x="171988" y="317521"/>
                    </a:cubicBezTo>
                    <a:cubicBezTo>
                      <a:pt x="162052" y="293291"/>
                      <a:pt x="148442" y="271315"/>
                      <a:pt x="139875" y="246378"/>
                    </a:cubicBezTo>
                    <a:cubicBezTo>
                      <a:pt x="117577" y="182780"/>
                      <a:pt x="95749" y="119890"/>
                      <a:pt x="51499" y="73211"/>
                    </a:cubicBezTo>
                    <a:cubicBezTo>
                      <a:pt x="40691" y="61834"/>
                      <a:pt x="29467" y="49763"/>
                      <a:pt x="19690" y="36621"/>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pic>
        <p:nvPicPr>
          <p:cNvPr id="14" name="Picture 13">
            <a:extLst>
              <a:ext uri="{FF2B5EF4-FFF2-40B4-BE49-F238E27FC236}">
                <a16:creationId xmlns:a16="http://schemas.microsoft.com/office/drawing/2014/main" id="{895A1070-AEF1-DDB6-19E5-1AF0ECF93C59}"/>
              </a:ext>
            </a:extLst>
          </p:cNvPr>
          <p:cNvPicPr>
            <a:picLocks noChangeAspect="1"/>
          </p:cNvPicPr>
          <p:nvPr/>
        </p:nvPicPr>
        <p:blipFill>
          <a:blip r:embed="rId4">
            <a:extLst>
              <a:ext uri="{28A0092B-C50C-407E-A947-70E740481C1C}">
                <a14:useLocalDpi xmlns:a14="http://schemas.microsoft.com/office/drawing/2010/main" val="0"/>
              </a:ext>
            </a:extLst>
          </a:blip>
          <a:srcRect t="33267" r="-1" b="25254"/>
          <a:stretch/>
        </p:blipFill>
        <p:spPr>
          <a:xfrm>
            <a:off x="413544" y="2598004"/>
            <a:ext cx="2598738" cy="1661993"/>
          </a:xfrm>
          <a:prstGeom prst="rect">
            <a:avLst/>
          </a:prstGeom>
        </p:spPr>
      </p:pic>
      <p:grpSp>
        <p:nvGrpSpPr>
          <p:cNvPr id="62" name="Group 61">
            <a:extLst>
              <a:ext uri="{FF2B5EF4-FFF2-40B4-BE49-F238E27FC236}">
                <a16:creationId xmlns:a16="http://schemas.microsoft.com/office/drawing/2014/main" id="{C9829185-6353-4E3C-B082-AA7F5193916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8104360" y="0"/>
            <a:ext cx="4087640" cy="6858000"/>
            <a:chOff x="1" y="0"/>
            <a:chExt cx="4087640" cy="6858000"/>
          </a:xfrm>
          <a:effectLst>
            <a:outerShdw blurRad="381000" dist="152400" algn="ctr" rotWithShape="0">
              <a:srgbClr val="000000">
                <a:alpha val="10000"/>
              </a:srgbClr>
            </a:outerShdw>
          </a:effectLst>
        </p:grpSpPr>
        <p:grpSp>
          <p:nvGrpSpPr>
            <p:cNvPr id="63" name="Group 62">
              <a:extLst>
                <a:ext uri="{FF2B5EF4-FFF2-40B4-BE49-F238E27FC236}">
                  <a16:creationId xmlns:a16="http://schemas.microsoft.com/office/drawing/2014/main" id="{BB7BB359-8B77-484C-B9CD-6376139A3AB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 y="0"/>
              <a:ext cx="3986041" cy="6858000"/>
              <a:chOff x="1" y="0"/>
              <a:chExt cx="3986041" cy="6858000"/>
            </a:xfrm>
          </p:grpSpPr>
          <p:sp>
            <p:nvSpPr>
              <p:cNvPr id="67" name="Freeform: Shape 66">
                <a:extLst>
                  <a:ext uri="{FF2B5EF4-FFF2-40B4-BE49-F238E27FC236}">
                    <a16:creationId xmlns:a16="http://schemas.microsoft.com/office/drawing/2014/main" id="{AA96BE9D-5B3B-4CA9-8895-33FAA38046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0"/>
                <a:ext cx="3986041" cy="6858000"/>
              </a:xfrm>
              <a:custGeom>
                <a:avLst/>
                <a:gdLst>
                  <a:gd name="connsiteX0" fmla="*/ 0 w 3986041"/>
                  <a:gd name="connsiteY0" fmla="*/ 0 h 6858000"/>
                  <a:gd name="connsiteX1" fmla="*/ 3066495 w 3986041"/>
                  <a:gd name="connsiteY1" fmla="*/ 0 h 6858000"/>
                  <a:gd name="connsiteX2" fmla="*/ 3427241 w 3986041"/>
                  <a:gd name="connsiteY2" fmla="*/ 1211943 h 6858000"/>
                  <a:gd name="connsiteX3" fmla="*/ 3986041 w 3986041"/>
                  <a:gd name="connsiteY3" fmla="*/ 4122057 h 6858000"/>
                  <a:gd name="connsiteX4" fmla="*/ 3751724 w 3986041"/>
                  <a:gd name="connsiteY4" fmla="*/ 6858000 h 6858000"/>
                  <a:gd name="connsiteX5" fmla="*/ 0 w 3986041"/>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86041" h="6858000">
                    <a:moveTo>
                      <a:pt x="0" y="0"/>
                    </a:moveTo>
                    <a:lnTo>
                      <a:pt x="3066495" y="0"/>
                    </a:lnTo>
                    <a:lnTo>
                      <a:pt x="3427241" y="1211943"/>
                    </a:lnTo>
                    <a:lnTo>
                      <a:pt x="3986041" y="4122057"/>
                    </a:lnTo>
                    <a:lnTo>
                      <a:pt x="3751724" y="6858000"/>
                    </a:lnTo>
                    <a:lnTo>
                      <a:pt x="0" y="6858000"/>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7840E2BF-E954-4173-BF70-2DAE9E19A0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0"/>
                <a:ext cx="3986041" cy="6858000"/>
              </a:xfrm>
              <a:custGeom>
                <a:avLst/>
                <a:gdLst>
                  <a:gd name="connsiteX0" fmla="*/ 0 w 3986041"/>
                  <a:gd name="connsiteY0" fmla="*/ 0 h 6858000"/>
                  <a:gd name="connsiteX1" fmla="*/ 3066495 w 3986041"/>
                  <a:gd name="connsiteY1" fmla="*/ 0 h 6858000"/>
                  <a:gd name="connsiteX2" fmla="*/ 3427241 w 3986041"/>
                  <a:gd name="connsiteY2" fmla="*/ 1211943 h 6858000"/>
                  <a:gd name="connsiteX3" fmla="*/ 3986041 w 3986041"/>
                  <a:gd name="connsiteY3" fmla="*/ 4122057 h 6858000"/>
                  <a:gd name="connsiteX4" fmla="*/ 3751724 w 3986041"/>
                  <a:gd name="connsiteY4" fmla="*/ 6858000 h 6858000"/>
                  <a:gd name="connsiteX5" fmla="*/ 0 w 3986041"/>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86041" h="6858000">
                    <a:moveTo>
                      <a:pt x="0" y="0"/>
                    </a:moveTo>
                    <a:lnTo>
                      <a:pt x="3066495" y="0"/>
                    </a:lnTo>
                    <a:lnTo>
                      <a:pt x="3427241" y="1211943"/>
                    </a:lnTo>
                    <a:lnTo>
                      <a:pt x="3986041" y="4122057"/>
                    </a:lnTo>
                    <a:lnTo>
                      <a:pt x="3751724" y="6858000"/>
                    </a:lnTo>
                    <a:lnTo>
                      <a:pt x="0" y="6858000"/>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4" name="Group 63">
              <a:extLst>
                <a:ext uri="{FF2B5EF4-FFF2-40B4-BE49-F238E27FC236}">
                  <a16:creationId xmlns:a16="http://schemas.microsoft.com/office/drawing/2014/main" id="{3F125B5A-DFAC-4B6D-B14F-287F8C436AA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748588" y="0"/>
              <a:ext cx="1339053" cy="6858000"/>
              <a:chOff x="2748588" y="0"/>
              <a:chExt cx="1339053" cy="6858000"/>
            </a:xfrm>
          </p:grpSpPr>
          <p:sp>
            <p:nvSpPr>
              <p:cNvPr id="65" name="Freeform: Shape 64">
                <a:extLst>
                  <a:ext uri="{FF2B5EF4-FFF2-40B4-BE49-F238E27FC236}">
                    <a16:creationId xmlns:a16="http://schemas.microsoft.com/office/drawing/2014/main" id="{6AF4804F-69E5-479A-9F45-C0E4631715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748588" y="0"/>
                <a:ext cx="1339053" cy="6858000"/>
              </a:xfrm>
              <a:custGeom>
                <a:avLst/>
                <a:gdLst>
                  <a:gd name="connsiteX0" fmla="*/ 850532 w 1339053"/>
                  <a:gd name="connsiteY0" fmla="*/ 3481838 h 6858000"/>
                  <a:gd name="connsiteX1" fmla="*/ 877027 w 1339053"/>
                  <a:gd name="connsiteY1" fmla="*/ 3490955 h 6858000"/>
                  <a:gd name="connsiteX2" fmla="*/ 922718 w 1339053"/>
                  <a:gd name="connsiteY2" fmla="*/ 3516472 h 6858000"/>
                  <a:gd name="connsiteX3" fmla="*/ 1094179 w 1339053"/>
                  <a:gd name="connsiteY3" fmla="*/ 3567567 h 6858000"/>
                  <a:gd name="connsiteX4" fmla="*/ 1118891 w 1339053"/>
                  <a:gd name="connsiteY4" fmla="*/ 3568331 h 6858000"/>
                  <a:gd name="connsiteX5" fmla="*/ 1295961 w 1339053"/>
                  <a:gd name="connsiteY5" fmla="*/ 3584709 h 6858000"/>
                  <a:gd name="connsiteX6" fmla="*/ 1308070 w 1339053"/>
                  <a:gd name="connsiteY6" fmla="*/ 3585183 h 6858000"/>
                  <a:gd name="connsiteX7" fmla="*/ 1325263 w 1339053"/>
                  <a:gd name="connsiteY7" fmla="*/ 3705453 h 6858000"/>
                  <a:gd name="connsiteX8" fmla="*/ 1334107 w 1339053"/>
                  <a:gd name="connsiteY8" fmla="*/ 3772268 h 6858000"/>
                  <a:gd name="connsiteX9" fmla="*/ 1338203 w 1339053"/>
                  <a:gd name="connsiteY9" fmla="*/ 3831076 h 6858000"/>
                  <a:gd name="connsiteX10" fmla="*/ 1338805 w 1339053"/>
                  <a:gd name="connsiteY10" fmla="*/ 3839709 h 6858000"/>
                  <a:gd name="connsiteX11" fmla="*/ 1335635 w 1339053"/>
                  <a:gd name="connsiteY11" fmla="*/ 4118635 h 6858000"/>
                  <a:gd name="connsiteX12" fmla="*/ 1337171 w 1339053"/>
                  <a:gd name="connsiteY12" fmla="*/ 4209403 h 6858000"/>
                  <a:gd name="connsiteX13" fmla="*/ 1325840 w 1339053"/>
                  <a:gd name="connsiteY13" fmla="*/ 4309174 h 6858000"/>
                  <a:gd name="connsiteX14" fmla="*/ 1321122 w 1339053"/>
                  <a:gd name="connsiteY14" fmla="*/ 4473630 h 6858000"/>
                  <a:gd name="connsiteX15" fmla="*/ 1302196 w 1339053"/>
                  <a:gd name="connsiteY15" fmla="*/ 4791709 h 6858000"/>
                  <a:gd name="connsiteX16" fmla="*/ 1293239 w 1339053"/>
                  <a:gd name="connsiteY16" fmla="*/ 4860048 h 6858000"/>
                  <a:gd name="connsiteX17" fmla="*/ 1288829 w 1339053"/>
                  <a:gd name="connsiteY17" fmla="*/ 5039837 h 6858000"/>
                  <a:gd name="connsiteX18" fmla="*/ 1289584 w 1339053"/>
                  <a:gd name="connsiteY18" fmla="*/ 5148703 h 6858000"/>
                  <a:gd name="connsiteX19" fmla="*/ 1282205 w 1339053"/>
                  <a:gd name="connsiteY19" fmla="*/ 5236435 h 6858000"/>
                  <a:gd name="connsiteX20" fmla="*/ 1268145 w 1339053"/>
                  <a:gd name="connsiteY20" fmla="*/ 5311662 h 6858000"/>
                  <a:gd name="connsiteX21" fmla="*/ 1250547 w 1339053"/>
                  <a:gd name="connsiteY21" fmla="*/ 5515595 h 6858000"/>
                  <a:gd name="connsiteX22" fmla="*/ 1243323 w 1339053"/>
                  <a:gd name="connsiteY22" fmla="*/ 5596885 h 6858000"/>
                  <a:gd name="connsiteX23" fmla="*/ 1238303 w 1339053"/>
                  <a:gd name="connsiteY23" fmla="*/ 5812036 h 6858000"/>
                  <a:gd name="connsiteX24" fmla="*/ 1223551 w 1339053"/>
                  <a:gd name="connsiteY24" fmla="*/ 5991171 h 6858000"/>
                  <a:gd name="connsiteX25" fmla="*/ 1219699 w 1339053"/>
                  <a:gd name="connsiteY25" fmla="*/ 6066726 h 6858000"/>
                  <a:gd name="connsiteX26" fmla="*/ 1199935 w 1339053"/>
                  <a:gd name="connsiteY26" fmla="*/ 6236130 h 6858000"/>
                  <a:gd name="connsiteX27" fmla="*/ 1192857 w 1339053"/>
                  <a:gd name="connsiteY27" fmla="*/ 6333267 h 6858000"/>
                  <a:gd name="connsiteX28" fmla="*/ 1148174 w 1339053"/>
                  <a:gd name="connsiteY28" fmla="*/ 6561849 h 6858000"/>
                  <a:gd name="connsiteX29" fmla="*/ 1100424 w 1339053"/>
                  <a:gd name="connsiteY29" fmla="*/ 6797385 h 6858000"/>
                  <a:gd name="connsiteX30" fmla="*/ 1085621 w 1339053"/>
                  <a:gd name="connsiteY30" fmla="*/ 6858000 h 6858000"/>
                  <a:gd name="connsiteX31" fmla="*/ 932341 w 1339053"/>
                  <a:gd name="connsiteY31" fmla="*/ 6858000 h 6858000"/>
                  <a:gd name="connsiteX32" fmla="*/ 944496 w 1339053"/>
                  <a:gd name="connsiteY32" fmla="*/ 6829656 h 6858000"/>
                  <a:gd name="connsiteX33" fmla="*/ 913239 w 1339053"/>
                  <a:gd name="connsiteY33" fmla="*/ 6720119 h 6858000"/>
                  <a:gd name="connsiteX34" fmla="*/ 870682 w 1339053"/>
                  <a:gd name="connsiteY34" fmla="*/ 6655346 h 6858000"/>
                  <a:gd name="connsiteX35" fmla="*/ 846442 w 1339053"/>
                  <a:gd name="connsiteY35" fmla="*/ 6498594 h 6858000"/>
                  <a:gd name="connsiteX36" fmla="*/ 881150 w 1339053"/>
                  <a:gd name="connsiteY36" fmla="*/ 6473756 h 6858000"/>
                  <a:gd name="connsiteX37" fmla="*/ 922470 w 1339053"/>
                  <a:gd name="connsiteY37" fmla="*/ 6377035 h 6858000"/>
                  <a:gd name="connsiteX38" fmla="*/ 955039 w 1339053"/>
                  <a:gd name="connsiteY38" fmla="*/ 6268585 h 6858000"/>
                  <a:gd name="connsiteX39" fmla="*/ 1024350 w 1339053"/>
                  <a:gd name="connsiteY39" fmla="*/ 6083443 h 6858000"/>
                  <a:gd name="connsiteX40" fmla="*/ 999696 w 1339053"/>
                  <a:gd name="connsiteY40" fmla="*/ 5938416 h 6858000"/>
                  <a:gd name="connsiteX41" fmla="*/ 988342 w 1339053"/>
                  <a:gd name="connsiteY41" fmla="*/ 5882426 h 6858000"/>
                  <a:gd name="connsiteX42" fmla="*/ 985444 w 1339053"/>
                  <a:gd name="connsiteY42" fmla="*/ 5832438 h 6858000"/>
                  <a:gd name="connsiteX43" fmla="*/ 992016 w 1339053"/>
                  <a:gd name="connsiteY43" fmla="*/ 5777751 h 6858000"/>
                  <a:gd name="connsiteX44" fmla="*/ 995028 w 1339053"/>
                  <a:gd name="connsiteY44" fmla="*/ 5641832 h 6858000"/>
                  <a:gd name="connsiteX45" fmla="*/ 981247 w 1339053"/>
                  <a:gd name="connsiteY45" fmla="*/ 5562522 h 6858000"/>
                  <a:gd name="connsiteX46" fmla="*/ 995131 w 1339053"/>
                  <a:gd name="connsiteY46" fmla="*/ 5398075 h 6858000"/>
                  <a:gd name="connsiteX47" fmla="*/ 997379 w 1339053"/>
                  <a:gd name="connsiteY47" fmla="*/ 5283928 h 6858000"/>
                  <a:gd name="connsiteX48" fmla="*/ 979617 w 1339053"/>
                  <a:gd name="connsiteY48" fmla="*/ 5157396 h 6858000"/>
                  <a:gd name="connsiteX49" fmla="*/ 976441 w 1339053"/>
                  <a:gd name="connsiteY49" fmla="*/ 5139485 h 6858000"/>
                  <a:gd name="connsiteX50" fmla="*/ 953793 w 1339053"/>
                  <a:gd name="connsiteY50" fmla="*/ 5091862 h 6858000"/>
                  <a:gd name="connsiteX51" fmla="*/ 853056 w 1339053"/>
                  <a:gd name="connsiteY51" fmla="*/ 5001787 h 6858000"/>
                  <a:gd name="connsiteX52" fmla="*/ 833979 w 1339053"/>
                  <a:gd name="connsiteY52" fmla="*/ 4978966 h 6858000"/>
                  <a:gd name="connsiteX53" fmla="*/ 796995 w 1339053"/>
                  <a:gd name="connsiteY53" fmla="*/ 4813768 h 6858000"/>
                  <a:gd name="connsiteX54" fmla="*/ 820590 w 1339053"/>
                  <a:gd name="connsiteY54" fmla="*/ 4764057 h 6858000"/>
                  <a:gd name="connsiteX55" fmla="*/ 864688 w 1339053"/>
                  <a:gd name="connsiteY55" fmla="*/ 4714752 h 6858000"/>
                  <a:gd name="connsiteX56" fmla="*/ 910485 w 1339053"/>
                  <a:gd name="connsiteY56" fmla="*/ 4590911 h 6858000"/>
                  <a:gd name="connsiteX57" fmla="*/ 911445 w 1339053"/>
                  <a:gd name="connsiteY57" fmla="*/ 4539571 h 6858000"/>
                  <a:gd name="connsiteX58" fmla="*/ 900285 w 1339053"/>
                  <a:gd name="connsiteY58" fmla="*/ 4445837 h 6858000"/>
                  <a:gd name="connsiteX59" fmla="*/ 863237 w 1339053"/>
                  <a:gd name="connsiteY59" fmla="*/ 4364703 h 6858000"/>
                  <a:gd name="connsiteX60" fmla="*/ 798070 w 1339053"/>
                  <a:gd name="connsiteY60" fmla="*/ 4243284 h 6858000"/>
                  <a:gd name="connsiteX61" fmla="*/ 817097 w 1339053"/>
                  <a:gd name="connsiteY61" fmla="*/ 4054750 h 6858000"/>
                  <a:gd name="connsiteX62" fmla="*/ 826251 w 1339053"/>
                  <a:gd name="connsiteY62" fmla="*/ 3982801 h 6858000"/>
                  <a:gd name="connsiteX63" fmla="*/ 836848 w 1339053"/>
                  <a:gd name="connsiteY63" fmla="*/ 3784939 h 6858000"/>
                  <a:gd name="connsiteX64" fmla="*/ 841285 w 1339053"/>
                  <a:gd name="connsiteY64" fmla="*/ 3766755 h 6858000"/>
                  <a:gd name="connsiteX65" fmla="*/ 841284 w 1339053"/>
                  <a:gd name="connsiteY65" fmla="*/ 3766755 h 6858000"/>
                  <a:gd name="connsiteX66" fmla="*/ 852925 w 1339053"/>
                  <a:gd name="connsiteY66" fmla="*/ 3719034 h 6858000"/>
                  <a:gd name="connsiteX67" fmla="*/ 857932 w 1339053"/>
                  <a:gd name="connsiteY67" fmla="*/ 3696880 h 6858000"/>
                  <a:gd name="connsiteX68" fmla="*/ 853534 w 1339053"/>
                  <a:gd name="connsiteY68" fmla="*/ 3507036 h 6858000"/>
                  <a:gd name="connsiteX69" fmla="*/ 850226 w 1339053"/>
                  <a:gd name="connsiteY69" fmla="*/ 3485839 h 6858000"/>
                  <a:gd name="connsiteX70" fmla="*/ 0 w 1339053"/>
                  <a:gd name="connsiteY70" fmla="*/ 0 h 6858000"/>
                  <a:gd name="connsiteX71" fmla="*/ 455609 w 1339053"/>
                  <a:gd name="connsiteY71" fmla="*/ 0 h 6858000"/>
                  <a:gd name="connsiteX72" fmla="*/ 459171 w 1339053"/>
                  <a:gd name="connsiteY72" fmla="*/ 72395 h 6858000"/>
                  <a:gd name="connsiteX73" fmla="*/ 460041 w 1339053"/>
                  <a:gd name="connsiteY73" fmla="*/ 131917 h 6858000"/>
                  <a:gd name="connsiteX74" fmla="*/ 504421 w 1339053"/>
                  <a:gd name="connsiteY74" fmla="*/ 389691 h 6858000"/>
                  <a:gd name="connsiteX75" fmla="*/ 582097 w 1339053"/>
                  <a:gd name="connsiteY75" fmla="*/ 634609 h 6858000"/>
                  <a:gd name="connsiteX76" fmla="*/ 702468 w 1339053"/>
                  <a:gd name="connsiteY76" fmla="*/ 834019 h 6858000"/>
                  <a:gd name="connsiteX77" fmla="*/ 729203 w 1339053"/>
                  <a:gd name="connsiteY77" fmla="*/ 887701 h 6858000"/>
                  <a:gd name="connsiteX78" fmla="*/ 743787 w 1339053"/>
                  <a:gd name="connsiteY78" fmla="*/ 1016355 h 6858000"/>
                  <a:gd name="connsiteX79" fmla="*/ 750083 w 1339053"/>
                  <a:gd name="connsiteY79" fmla="*/ 1128060 h 6858000"/>
                  <a:gd name="connsiteX80" fmla="*/ 768866 w 1339053"/>
                  <a:gd name="connsiteY80" fmla="*/ 1213431 h 6858000"/>
                  <a:gd name="connsiteX81" fmla="*/ 787802 w 1339053"/>
                  <a:gd name="connsiteY81" fmla="*/ 1286432 h 6858000"/>
                  <a:gd name="connsiteX82" fmla="*/ 842837 w 1339053"/>
                  <a:gd name="connsiteY82" fmla="*/ 1455511 h 6858000"/>
                  <a:gd name="connsiteX83" fmla="*/ 877988 w 1339053"/>
                  <a:gd name="connsiteY83" fmla="*/ 1634814 h 6858000"/>
                  <a:gd name="connsiteX84" fmla="*/ 941063 w 1339053"/>
                  <a:gd name="connsiteY84" fmla="*/ 1789731 h 6858000"/>
                  <a:gd name="connsiteX85" fmla="*/ 980124 w 1339053"/>
                  <a:gd name="connsiteY85" fmla="*/ 1857657 h 6858000"/>
                  <a:gd name="connsiteX86" fmla="*/ 984484 w 1339053"/>
                  <a:gd name="connsiteY86" fmla="*/ 1976384 h 6858000"/>
                  <a:gd name="connsiteX87" fmla="*/ 1007189 w 1339053"/>
                  <a:gd name="connsiteY87" fmla="*/ 2110650 h 6858000"/>
                  <a:gd name="connsiteX88" fmla="*/ 1039893 w 1339053"/>
                  <a:gd name="connsiteY88" fmla="*/ 2211041 h 6858000"/>
                  <a:gd name="connsiteX89" fmla="*/ 1059162 w 1339053"/>
                  <a:gd name="connsiteY89" fmla="*/ 2286682 h 6858000"/>
                  <a:gd name="connsiteX90" fmla="*/ 1070522 w 1339053"/>
                  <a:gd name="connsiteY90" fmla="*/ 2388667 h 6858000"/>
                  <a:gd name="connsiteX91" fmla="*/ 1093939 w 1339053"/>
                  <a:gd name="connsiteY91" fmla="*/ 2494653 h 6858000"/>
                  <a:gd name="connsiteX92" fmla="*/ 1112007 w 1339053"/>
                  <a:gd name="connsiteY92" fmla="*/ 2548197 h 6858000"/>
                  <a:gd name="connsiteX93" fmla="*/ 1138346 w 1339053"/>
                  <a:gd name="connsiteY93" fmla="*/ 2649163 h 6858000"/>
                  <a:gd name="connsiteX94" fmla="*/ 1160337 w 1339053"/>
                  <a:gd name="connsiteY94" fmla="*/ 2751608 h 6858000"/>
                  <a:gd name="connsiteX95" fmla="*/ 1165737 w 1339053"/>
                  <a:gd name="connsiteY95" fmla="*/ 2933012 h 6858000"/>
                  <a:gd name="connsiteX96" fmla="*/ 1202029 w 1339053"/>
                  <a:gd name="connsiteY96" fmla="*/ 3107873 h 6858000"/>
                  <a:gd name="connsiteX97" fmla="*/ 1225692 w 1339053"/>
                  <a:gd name="connsiteY97" fmla="*/ 3244974 h 6858000"/>
                  <a:gd name="connsiteX98" fmla="*/ 1243916 w 1339053"/>
                  <a:gd name="connsiteY98" fmla="*/ 3326221 h 6858000"/>
                  <a:gd name="connsiteX99" fmla="*/ 1293067 w 1339053"/>
                  <a:gd name="connsiteY99" fmla="*/ 3480219 h 6858000"/>
                  <a:gd name="connsiteX100" fmla="*/ 1308071 w 1339053"/>
                  <a:gd name="connsiteY100" fmla="*/ 3585182 h 6858000"/>
                  <a:gd name="connsiteX101" fmla="*/ 1295962 w 1339053"/>
                  <a:gd name="connsiteY101" fmla="*/ 3584708 h 6858000"/>
                  <a:gd name="connsiteX102" fmla="*/ 1118893 w 1339053"/>
                  <a:gd name="connsiteY102" fmla="*/ 3568330 h 6858000"/>
                  <a:gd name="connsiteX103" fmla="*/ 1094179 w 1339053"/>
                  <a:gd name="connsiteY103" fmla="*/ 3567566 h 6858000"/>
                  <a:gd name="connsiteX104" fmla="*/ 922719 w 1339053"/>
                  <a:gd name="connsiteY104" fmla="*/ 3516472 h 6858000"/>
                  <a:gd name="connsiteX105" fmla="*/ 877028 w 1339053"/>
                  <a:gd name="connsiteY105" fmla="*/ 3490955 h 6858000"/>
                  <a:gd name="connsiteX106" fmla="*/ 850533 w 1339053"/>
                  <a:gd name="connsiteY106" fmla="*/ 3481837 h 6858000"/>
                  <a:gd name="connsiteX107" fmla="*/ 852113 w 1339053"/>
                  <a:gd name="connsiteY107" fmla="*/ 3461170 h 6858000"/>
                  <a:gd name="connsiteX108" fmla="*/ 831383 w 1339053"/>
                  <a:gd name="connsiteY108" fmla="*/ 3399179 h 6858000"/>
                  <a:gd name="connsiteX109" fmla="*/ 743141 w 1339053"/>
                  <a:gd name="connsiteY109" fmla="*/ 3320580 h 6858000"/>
                  <a:gd name="connsiteX110" fmla="*/ 713221 w 1339053"/>
                  <a:gd name="connsiteY110" fmla="*/ 3251241 h 6858000"/>
                  <a:gd name="connsiteX111" fmla="*/ 697098 w 1339053"/>
                  <a:gd name="connsiteY111" fmla="*/ 3202528 h 6858000"/>
                  <a:gd name="connsiteX112" fmla="*/ 664820 w 1339053"/>
                  <a:gd name="connsiteY112" fmla="*/ 3154190 h 6858000"/>
                  <a:gd name="connsiteX113" fmla="*/ 572501 w 1339053"/>
                  <a:gd name="connsiteY113" fmla="*/ 3087312 h 6858000"/>
                  <a:gd name="connsiteX114" fmla="*/ 497703 w 1339053"/>
                  <a:gd name="connsiteY114" fmla="*/ 3005243 h 6858000"/>
                  <a:gd name="connsiteX115" fmla="*/ 476984 w 1339053"/>
                  <a:gd name="connsiteY115" fmla="*/ 2892751 h 6858000"/>
                  <a:gd name="connsiteX116" fmla="*/ 468947 w 1339053"/>
                  <a:gd name="connsiteY116" fmla="*/ 2824527 h 6858000"/>
                  <a:gd name="connsiteX117" fmla="*/ 569138 w 1339053"/>
                  <a:gd name="connsiteY117" fmla="*/ 2595026 h 6858000"/>
                  <a:gd name="connsiteX118" fmla="*/ 645397 w 1339053"/>
                  <a:gd name="connsiteY118" fmla="*/ 2440808 h 6858000"/>
                  <a:gd name="connsiteX119" fmla="*/ 651820 w 1339053"/>
                  <a:gd name="connsiteY119" fmla="*/ 2384384 h 6858000"/>
                  <a:gd name="connsiteX120" fmla="*/ 612994 w 1339053"/>
                  <a:gd name="connsiteY120" fmla="*/ 2207332 h 6858000"/>
                  <a:gd name="connsiteX121" fmla="*/ 620894 w 1339053"/>
                  <a:gd name="connsiteY121" fmla="*/ 2046679 h 6858000"/>
                  <a:gd name="connsiteX122" fmla="*/ 644614 w 1339053"/>
                  <a:gd name="connsiteY122" fmla="*/ 1931265 h 6858000"/>
                  <a:gd name="connsiteX123" fmla="*/ 665994 w 1339053"/>
                  <a:gd name="connsiteY123" fmla="*/ 1832337 h 6858000"/>
                  <a:gd name="connsiteX124" fmla="*/ 678276 w 1339053"/>
                  <a:gd name="connsiteY124" fmla="*/ 1709437 h 6858000"/>
                  <a:gd name="connsiteX125" fmla="*/ 672955 w 1339053"/>
                  <a:gd name="connsiteY125" fmla="*/ 1636123 h 6858000"/>
                  <a:gd name="connsiteX126" fmla="*/ 668480 w 1339053"/>
                  <a:gd name="connsiteY126" fmla="*/ 1520749 h 6858000"/>
                  <a:gd name="connsiteX127" fmla="*/ 653920 w 1339053"/>
                  <a:gd name="connsiteY127" fmla="*/ 1399437 h 6858000"/>
                  <a:gd name="connsiteX128" fmla="*/ 612686 w 1339053"/>
                  <a:gd name="connsiteY128" fmla="*/ 1296979 h 6858000"/>
                  <a:gd name="connsiteX129" fmla="*/ 570220 w 1339053"/>
                  <a:gd name="connsiteY129" fmla="*/ 1235618 h 6858000"/>
                  <a:gd name="connsiteX130" fmla="*/ 529736 w 1339053"/>
                  <a:gd name="connsiteY130" fmla="*/ 1081752 h 6858000"/>
                  <a:gd name="connsiteX131" fmla="*/ 414305 w 1339053"/>
                  <a:gd name="connsiteY131" fmla="*/ 918292 h 6858000"/>
                  <a:gd name="connsiteX132" fmla="*/ 373924 w 1339053"/>
                  <a:gd name="connsiteY132" fmla="*/ 825689 h 6858000"/>
                  <a:gd name="connsiteX133" fmla="*/ 368949 w 1339053"/>
                  <a:gd name="connsiteY133" fmla="*/ 778726 h 6858000"/>
                  <a:gd name="connsiteX134" fmla="*/ 347020 w 1339053"/>
                  <a:gd name="connsiteY134" fmla="*/ 694643 h 6858000"/>
                  <a:gd name="connsiteX135" fmla="*/ 327478 w 1339053"/>
                  <a:gd name="connsiteY135" fmla="*/ 642898 h 6858000"/>
                  <a:gd name="connsiteX136" fmla="*/ 243468 w 1339053"/>
                  <a:gd name="connsiteY136" fmla="*/ 491960 h 6858000"/>
                  <a:gd name="connsiteX137" fmla="*/ 218930 w 1339053"/>
                  <a:gd name="connsiteY137" fmla="*/ 446010 h 6858000"/>
                  <a:gd name="connsiteX138" fmla="*/ 180614 w 1339053"/>
                  <a:gd name="connsiteY138" fmla="*/ 354892 h 6858000"/>
                  <a:gd name="connsiteX139" fmla="*/ 171988 w 1339053"/>
                  <a:gd name="connsiteY139" fmla="*/ 317521 h 6858000"/>
                  <a:gd name="connsiteX140" fmla="*/ 139875 w 1339053"/>
                  <a:gd name="connsiteY140" fmla="*/ 246378 h 6858000"/>
                  <a:gd name="connsiteX141" fmla="*/ 51499 w 1339053"/>
                  <a:gd name="connsiteY141" fmla="*/ 73211 h 6858000"/>
                  <a:gd name="connsiteX142" fmla="*/ 19690 w 1339053"/>
                  <a:gd name="connsiteY142" fmla="*/ 3662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339053" h="6858000">
                    <a:moveTo>
                      <a:pt x="850532" y="3481838"/>
                    </a:moveTo>
                    <a:lnTo>
                      <a:pt x="877027" y="3490955"/>
                    </a:lnTo>
                    <a:cubicBezTo>
                      <a:pt x="892941" y="3497986"/>
                      <a:pt x="908176" y="3506416"/>
                      <a:pt x="922718" y="3516472"/>
                    </a:cubicBezTo>
                    <a:cubicBezTo>
                      <a:pt x="967062" y="3547282"/>
                      <a:pt x="1027547" y="3564030"/>
                      <a:pt x="1094179" y="3567567"/>
                    </a:cubicBezTo>
                    <a:cubicBezTo>
                      <a:pt x="1102515" y="3567965"/>
                      <a:pt x="1113434" y="3565936"/>
                      <a:pt x="1118891" y="3568331"/>
                    </a:cubicBezTo>
                    <a:cubicBezTo>
                      <a:pt x="1180628" y="3594888"/>
                      <a:pt x="1237753" y="3586304"/>
                      <a:pt x="1295961" y="3584709"/>
                    </a:cubicBezTo>
                    <a:lnTo>
                      <a:pt x="1308070" y="3585183"/>
                    </a:lnTo>
                    <a:lnTo>
                      <a:pt x="1325263" y="3705453"/>
                    </a:lnTo>
                    <a:cubicBezTo>
                      <a:pt x="1328254" y="3727679"/>
                      <a:pt x="1331526" y="3749922"/>
                      <a:pt x="1334107" y="3772268"/>
                    </a:cubicBezTo>
                    <a:lnTo>
                      <a:pt x="1338203" y="3831076"/>
                    </a:lnTo>
                    <a:lnTo>
                      <a:pt x="1338805" y="3839709"/>
                    </a:lnTo>
                    <a:cubicBezTo>
                      <a:pt x="1339996" y="3932341"/>
                      <a:pt x="1336568" y="4025809"/>
                      <a:pt x="1335635" y="4118635"/>
                    </a:cubicBezTo>
                    <a:cubicBezTo>
                      <a:pt x="1335202" y="4148976"/>
                      <a:pt x="1338805" y="4178868"/>
                      <a:pt x="1337171" y="4209403"/>
                    </a:cubicBezTo>
                    <a:cubicBezTo>
                      <a:pt x="1335445" y="4242449"/>
                      <a:pt x="1327565" y="4276129"/>
                      <a:pt x="1325840" y="4309174"/>
                    </a:cubicBezTo>
                    <a:cubicBezTo>
                      <a:pt x="1322853" y="4364122"/>
                      <a:pt x="1323899" y="4418621"/>
                      <a:pt x="1321122" y="4473630"/>
                    </a:cubicBezTo>
                    <a:cubicBezTo>
                      <a:pt x="1315632" y="4579723"/>
                      <a:pt x="1309019" y="4685750"/>
                      <a:pt x="1302196" y="4791709"/>
                    </a:cubicBezTo>
                    <a:cubicBezTo>
                      <a:pt x="1300696" y="4814383"/>
                      <a:pt x="1294244" y="4837504"/>
                      <a:pt x="1293239" y="4860048"/>
                    </a:cubicBezTo>
                    <a:cubicBezTo>
                      <a:pt x="1290785" y="4919957"/>
                      <a:pt x="1289660" y="4979994"/>
                      <a:pt x="1288829" y="5039837"/>
                    </a:cubicBezTo>
                    <a:cubicBezTo>
                      <a:pt x="1288401" y="5076103"/>
                      <a:pt x="1290512" y="5112310"/>
                      <a:pt x="1289584" y="5148703"/>
                    </a:cubicBezTo>
                    <a:cubicBezTo>
                      <a:pt x="1288845" y="5177820"/>
                      <a:pt x="1286193" y="5207193"/>
                      <a:pt x="1282205" y="5236435"/>
                    </a:cubicBezTo>
                    <a:cubicBezTo>
                      <a:pt x="1278784" y="5261619"/>
                      <a:pt x="1270649" y="5286477"/>
                      <a:pt x="1268145" y="5311662"/>
                    </a:cubicBezTo>
                    <a:cubicBezTo>
                      <a:pt x="1261308" y="5379812"/>
                      <a:pt x="1256387" y="5447703"/>
                      <a:pt x="1250547" y="5515595"/>
                    </a:cubicBezTo>
                    <a:cubicBezTo>
                      <a:pt x="1248113" y="5542776"/>
                      <a:pt x="1244054" y="5570023"/>
                      <a:pt x="1243323" y="5596885"/>
                    </a:cubicBezTo>
                    <a:cubicBezTo>
                      <a:pt x="1241082" y="5668709"/>
                      <a:pt x="1241668" y="5740276"/>
                      <a:pt x="1238303" y="5812036"/>
                    </a:cubicBezTo>
                    <a:cubicBezTo>
                      <a:pt x="1235508" y="5871554"/>
                      <a:pt x="1228259" y="5931392"/>
                      <a:pt x="1223551" y="5991171"/>
                    </a:cubicBezTo>
                    <a:cubicBezTo>
                      <a:pt x="1221675" y="6016549"/>
                      <a:pt x="1222415" y="6041609"/>
                      <a:pt x="1219699" y="6066726"/>
                    </a:cubicBezTo>
                    <a:cubicBezTo>
                      <a:pt x="1213776" y="6123024"/>
                      <a:pt x="1205938" y="6179576"/>
                      <a:pt x="1199935" y="6236130"/>
                    </a:cubicBezTo>
                    <a:cubicBezTo>
                      <a:pt x="1196614" y="6268403"/>
                      <a:pt x="1198425" y="6301127"/>
                      <a:pt x="1192857" y="6333267"/>
                    </a:cubicBezTo>
                    <a:cubicBezTo>
                      <a:pt x="1179603" y="6409590"/>
                      <a:pt x="1163470" y="6485591"/>
                      <a:pt x="1148174" y="6561849"/>
                    </a:cubicBezTo>
                    <a:cubicBezTo>
                      <a:pt x="1132370" y="6640486"/>
                      <a:pt x="1117066" y="6719000"/>
                      <a:pt x="1100424" y="6797385"/>
                    </a:cubicBezTo>
                    <a:lnTo>
                      <a:pt x="1085621" y="6858000"/>
                    </a:lnTo>
                    <a:lnTo>
                      <a:pt x="932341" y="6858000"/>
                    </a:lnTo>
                    <a:lnTo>
                      <a:pt x="944496" y="6829656"/>
                    </a:lnTo>
                    <a:cubicBezTo>
                      <a:pt x="964836" y="6776399"/>
                      <a:pt x="953622" y="6744439"/>
                      <a:pt x="913239" y="6720119"/>
                    </a:cubicBezTo>
                    <a:cubicBezTo>
                      <a:pt x="890880" y="6706443"/>
                      <a:pt x="866986" y="6690318"/>
                      <a:pt x="870682" y="6655346"/>
                    </a:cubicBezTo>
                    <a:cubicBezTo>
                      <a:pt x="876846" y="6598274"/>
                      <a:pt x="889503" y="6540954"/>
                      <a:pt x="846442" y="6498594"/>
                    </a:cubicBezTo>
                    <a:cubicBezTo>
                      <a:pt x="862273" y="6487399"/>
                      <a:pt x="871751" y="6480449"/>
                      <a:pt x="881150" y="6473756"/>
                    </a:cubicBezTo>
                    <a:cubicBezTo>
                      <a:pt x="907245" y="6455292"/>
                      <a:pt x="930705" y="6407516"/>
                      <a:pt x="922470" y="6377035"/>
                    </a:cubicBezTo>
                    <a:cubicBezTo>
                      <a:pt x="910652" y="6332192"/>
                      <a:pt x="925705" y="6299028"/>
                      <a:pt x="955039" y="6268585"/>
                    </a:cubicBezTo>
                    <a:cubicBezTo>
                      <a:pt x="1003777" y="6217606"/>
                      <a:pt x="1017630" y="6148240"/>
                      <a:pt x="1024350" y="6083443"/>
                    </a:cubicBezTo>
                    <a:cubicBezTo>
                      <a:pt x="1029590" y="6034553"/>
                      <a:pt x="1028255" y="5980246"/>
                      <a:pt x="999696" y="5938416"/>
                    </a:cubicBezTo>
                    <a:cubicBezTo>
                      <a:pt x="990505" y="5925141"/>
                      <a:pt x="991039" y="5901884"/>
                      <a:pt x="988342" y="5882426"/>
                    </a:cubicBezTo>
                    <a:cubicBezTo>
                      <a:pt x="986229" y="5866254"/>
                      <a:pt x="984774" y="5849442"/>
                      <a:pt x="985444" y="5832438"/>
                    </a:cubicBezTo>
                    <a:cubicBezTo>
                      <a:pt x="986010" y="5814273"/>
                      <a:pt x="985042" y="5793656"/>
                      <a:pt x="992016" y="5777751"/>
                    </a:cubicBezTo>
                    <a:cubicBezTo>
                      <a:pt x="1012886" y="5729456"/>
                      <a:pt x="1014467" y="5686488"/>
                      <a:pt x="995028" y="5641832"/>
                    </a:cubicBezTo>
                    <a:cubicBezTo>
                      <a:pt x="984984" y="5618696"/>
                      <a:pt x="974301" y="5585771"/>
                      <a:pt x="981247" y="5562522"/>
                    </a:cubicBezTo>
                    <a:cubicBezTo>
                      <a:pt x="998041" y="5505913"/>
                      <a:pt x="997454" y="5454379"/>
                      <a:pt x="995131" y="5398075"/>
                    </a:cubicBezTo>
                    <a:cubicBezTo>
                      <a:pt x="993724" y="5361807"/>
                      <a:pt x="997229" y="5322258"/>
                      <a:pt x="997379" y="5283928"/>
                    </a:cubicBezTo>
                    <a:cubicBezTo>
                      <a:pt x="997473" y="5239095"/>
                      <a:pt x="1006631" y="5193105"/>
                      <a:pt x="979617" y="5157396"/>
                    </a:cubicBezTo>
                    <a:cubicBezTo>
                      <a:pt x="976728" y="5153402"/>
                      <a:pt x="978724" y="5144705"/>
                      <a:pt x="976441" y="5139485"/>
                    </a:cubicBezTo>
                    <a:cubicBezTo>
                      <a:pt x="969619" y="5122991"/>
                      <a:pt x="964828" y="5102888"/>
                      <a:pt x="953793" y="5091862"/>
                    </a:cubicBezTo>
                    <a:cubicBezTo>
                      <a:pt x="921506" y="5059884"/>
                      <a:pt x="886609" y="5031900"/>
                      <a:pt x="853056" y="5001787"/>
                    </a:cubicBezTo>
                    <a:cubicBezTo>
                      <a:pt x="845882" y="4995337"/>
                      <a:pt x="836325" y="4988437"/>
                      <a:pt x="833979" y="4978966"/>
                    </a:cubicBezTo>
                    <a:cubicBezTo>
                      <a:pt x="820602" y="4924328"/>
                      <a:pt x="808509" y="4869239"/>
                      <a:pt x="796995" y="4813768"/>
                    </a:cubicBezTo>
                    <a:cubicBezTo>
                      <a:pt x="792418" y="4791474"/>
                      <a:pt x="803209" y="4777314"/>
                      <a:pt x="820590" y="4764057"/>
                    </a:cubicBezTo>
                    <a:cubicBezTo>
                      <a:pt x="837188" y="4751123"/>
                      <a:pt x="855398" y="4734452"/>
                      <a:pt x="864688" y="4714752"/>
                    </a:cubicBezTo>
                    <a:cubicBezTo>
                      <a:pt x="883062" y="4675275"/>
                      <a:pt x="897521" y="4632902"/>
                      <a:pt x="910485" y="4590911"/>
                    </a:cubicBezTo>
                    <a:cubicBezTo>
                      <a:pt x="915338" y="4575199"/>
                      <a:pt x="912978" y="4556131"/>
                      <a:pt x="911445" y="4539571"/>
                    </a:cubicBezTo>
                    <a:cubicBezTo>
                      <a:pt x="908527" y="4508200"/>
                      <a:pt x="900999" y="4477659"/>
                      <a:pt x="900285" y="4445837"/>
                    </a:cubicBezTo>
                    <a:cubicBezTo>
                      <a:pt x="899539" y="4408923"/>
                      <a:pt x="887958" y="4383340"/>
                      <a:pt x="863237" y="4364703"/>
                    </a:cubicBezTo>
                    <a:cubicBezTo>
                      <a:pt x="826431" y="4336971"/>
                      <a:pt x="808536" y="4292507"/>
                      <a:pt x="798070" y="4243284"/>
                    </a:cubicBezTo>
                    <a:cubicBezTo>
                      <a:pt x="784617" y="4180721"/>
                      <a:pt x="805728" y="4117545"/>
                      <a:pt x="817097" y="4054750"/>
                    </a:cubicBezTo>
                    <a:cubicBezTo>
                      <a:pt x="821537" y="4030724"/>
                      <a:pt x="826632" y="4006057"/>
                      <a:pt x="826251" y="3982801"/>
                    </a:cubicBezTo>
                    <a:cubicBezTo>
                      <a:pt x="825347" y="3916709"/>
                      <a:pt x="825150" y="3850833"/>
                      <a:pt x="836848" y="3784939"/>
                    </a:cubicBezTo>
                    <a:lnTo>
                      <a:pt x="841285" y="3766755"/>
                    </a:lnTo>
                    <a:lnTo>
                      <a:pt x="841284" y="3766755"/>
                    </a:lnTo>
                    <a:lnTo>
                      <a:pt x="852925" y="3719034"/>
                    </a:lnTo>
                    <a:cubicBezTo>
                      <a:pt x="855152" y="3711822"/>
                      <a:pt x="856753" y="3704413"/>
                      <a:pt x="857932" y="3696880"/>
                    </a:cubicBezTo>
                    <a:cubicBezTo>
                      <a:pt x="868683" y="3631632"/>
                      <a:pt x="885300" y="3565939"/>
                      <a:pt x="853534" y="3507036"/>
                    </a:cubicBezTo>
                    <a:cubicBezTo>
                      <a:pt x="850623" y="3501622"/>
                      <a:pt x="849992" y="3494020"/>
                      <a:pt x="850226" y="3485839"/>
                    </a:cubicBezTo>
                    <a:close/>
                    <a:moveTo>
                      <a:pt x="0" y="0"/>
                    </a:moveTo>
                    <a:lnTo>
                      <a:pt x="455609" y="0"/>
                    </a:lnTo>
                    <a:lnTo>
                      <a:pt x="459171" y="72395"/>
                    </a:lnTo>
                    <a:cubicBezTo>
                      <a:pt x="459671" y="92301"/>
                      <a:pt x="456894" y="113171"/>
                      <a:pt x="460041" y="131917"/>
                    </a:cubicBezTo>
                    <a:cubicBezTo>
                      <a:pt x="474213" y="218122"/>
                      <a:pt x="492031" y="302910"/>
                      <a:pt x="504421" y="389691"/>
                    </a:cubicBezTo>
                    <a:cubicBezTo>
                      <a:pt x="517349" y="479177"/>
                      <a:pt x="539516" y="562489"/>
                      <a:pt x="582097" y="634609"/>
                    </a:cubicBezTo>
                    <a:cubicBezTo>
                      <a:pt x="621686" y="701573"/>
                      <a:pt x="662589" y="767248"/>
                      <a:pt x="702468" y="834019"/>
                    </a:cubicBezTo>
                    <a:cubicBezTo>
                      <a:pt x="712587" y="850968"/>
                      <a:pt x="725536" y="867665"/>
                      <a:pt x="729203" y="887701"/>
                    </a:cubicBezTo>
                    <a:cubicBezTo>
                      <a:pt x="736973" y="929321"/>
                      <a:pt x="740155" y="973193"/>
                      <a:pt x="743787" y="1016355"/>
                    </a:cubicBezTo>
                    <a:cubicBezTo>
                      <a:pt x="746786" y="1053398"/>
                      <a:pt x="745800" y="1091467"/>
                      <a:pt x="750083" y="1128060"/>
                    </a:cubicBezTo>
                    <a:cubicBezTo>
                      <a:pt x="753428" y="1157309"/>
                      <a:pt x="762038" y="1185083"/>
                      <a:pt x="768866" y="1213431"/>
                    </a:cubicBezTo>
                    <a:cubicBezTo>
                      <a:pt x="774767" y="1238107"/>
                      <a:pt x="778357" y="1264327"/>
                      <a:pt x="787802" y="1286432"/>
                    </a:cubicBezTo>
                    <a:cubicBezTo>
                      <a:pt x="810582" y="1340304"/>
                      <a:pt x="832653" y="1394242"/>
                      <a:pt x="842837" y="1455511"/>
                    </a:cubicBezTo>
                    <a:cubicBezTo>
                      <a:pt x="853049" y="1515944"/>
                      <a:pt x="867276" y="1574511"/>
                      <a:pt x="877988" y="1634814"/>
                    </a:cubicBezTo>
                    <a:cubicBezTo>
                      <a:pt x="888390" y="1693895"/>
                      <a:pt x="902813" y="1748857"/>
                      <a:pt x="941063" y="1789731"/>
                    </a:cubicBezTo>
                    <a:cubicBezTo>
                      <a:pt x="957906" y="1807908"/>
                      <a:pt x="975122" y="1831564"/>
                      <a:pt x="980124" y="1857657"/>
                    </a:cubicBezTo>
                    <a:cubicBezTo>
                      <a:pt x="987207" y="1894833"/>
                      <a:pt x="980788" y="1937150"/>
                      <a:pt x="984484" y="1976384"/>
                    </a:cubicBezTo>
                    <a:cubicBezTo>
                      <a:pt x="988781" y="2022576"/>
                      <a:pt x="988793" y="2074493"/>
                      <a:pt x="1007189" y="2110650"/>
                    </a:cubicBezTo>
                    <a:cubicBezTo>
                      <a:pt x="1023612" y="2142809"/>
                      <a:pt x="1034723" y="2173610"/>
                      <a:pt x="1039893" y="2211041"/>
                    </a:cubicBezTo>
                    <a:cubicBezTo>
                      <a:pt x="1043484" y="2237261"/>
                      <a:pt x="1057690" y="2260269"/>
                      <a:pt x="1059162" y="2286682"/>
                    </a:cubicBezTo>
                    <a:cubicBezTo>
                      <a:pt x="1061252" y="2321469"/>
                      <a:pt x="1060754" y="2355740"/>
                      <a:pt x="1070522" y="2388667"/>
                    </a:cubicBezTo>
                    <a:cubicBezTo>
                      <a:pt x="1080600" y="2422815"/>
                      <a:pt x="1085513" y="2459602"/>
                      <a:pt x="1093939" y="2494653"/>
                    </a:cubicBezTo>
                    <a:cubicBezTo>
                      <a:pt x="1098500" y="2513273"/>
                      <a:pt x="1106866" y="2529964"/>
                      <a:pt x="1112007" y="2548197"/>
                    </a:cubicBezTo>
                    <a:cubicBezTo>
                      <a:pt x="1121409" y="2581573"/>
                      <a:pt x="1130232" y="2615336"/>
                      <a:pt x="1138346" y="2649163"/>
                    </a:cubicBezTo>
                    <a:cubicBezTo>
                      <a:pt x="1146465" y="2682988"/>
                      <a:pt x="1157699" y="2716368"/>
                      <a:pt x="1160337" y="2751608"/>
                    </a:cubicBezTo>
                    <a:cubicBezTo>
                      <a:pt x="1164714" y="2811646"/>
                      <a:pt x="1159211" y="2873999"/>
                      <a:pt x="1165737" y="2933012"/>
                    </a:cubicBezTo>
                    <a:cubicBezTo>
                      <a:pt x="1172445" y="2992925"/>
                      <a:pt x="1185964" y="3051556"/>
                      <a:pt x="1202029" y="3107873"/>
                    </a:cubicBezTo>
                    <a:cubicBezTo>
                      <a:pt x="1214635" y="3152396"/>
                      <a:pt x="1227749" y="3194534"/>
                      <a:pt x="1225692" y="3244974"/>
                    </a:cubicBezTo>
                    <a:cubicBezTo>
                      <a:pt x="1224565" y="3273123"/>
                      <a:pt x="1231196" y="3305079"/>
                      <a:pt x="1243916" y="3326221"/>
                    </a:cubicBezTo>
                    <a:cubicBezTo>
                      <a:pt x="1271701" y="3372044"/>
                      <a:pt x="1285247" y="3423911"/>
                      <a:pt x="1293067" y="3480219"/>
                    </a:cubicBezTo>
                    <a:lnTo>
                      <a:pt x="1308071" y="3585182"/>
                    </a:lnTo>
                    <a:lnTo>
                      <a:pt x="1295962" y="3584708"/>
                    </a:lnTo>
                    <a:cubicBezTo>
                      <a:pt x="1237754" y="3586303"/>
                      <a:pt x="1180629" y="3594888"/>
                      <a:pt x="1118893" y="3568330"/>
                    </a:cubicBezTo>
                    <a:cubicBezTo>
                      <a:pt x="1113435" y="3565936"/>
                      <a:pt x="1102517" y="3567964"/>
                      <a:pt x="1094179" y="3567566"/>
                    </a:cubicBezTo>
                    <a:cubicBezTo>
                      <a:pt x="1027548" y="3564029"/>
                      <a:pt x="967064" y="3547281"/>
                      <a:pt x="922719" y="3516472"/>
                    </a:cubicBezTo>
                    <a:cubicBezTo>
                      <a:pt x="908178" y="3506414"/>
                      <a:pt x="892942" y="3497984"/>
                      <a:pt x="877028" y="3490955"/>
                    </a:cubicBezTo>
                    <a:lnTo>
                      <a:pt x="850533" y="3481837"/>
                    </a:lnTo>
                    <a:lnTo>
                      <a:pt x="852113" y="3461170"/>
                    </a:lnTo>
                    <a:cubicBezTo>
                      <a:pt x="854391" y="3434500"/>
                      <a:pt x="848474" y="3414331"/>
                      <a:pt x="831383" y="3399179"/>
                    </a:cubicBezTo>
                    <a:cubicBezTo>
                      <a:pt x="801767" y="3373388"/>
                      <a:pt x="773654" y="3344957"/>
                      <a:pt x="743141" y="3320580"/>
                    </a:cubicBezTo>
                    <a:cubicBezTo>
                      <a:pt x="722236" y="3303685"/>
                      <a:pt x="714543" y="3281842"/>
                      <a:pt x="713221" y="3251241"/>
                    </a:cubicBezTo>
                    <a:cubicBezTo>
                      <a:pt x="712555" y="3234106"/>
                      <a:pt x="704768" y="3217029"/>
                      <a:pt x="697098" y="3202528"/>
                    </a:cubicBezTo>
                    <a:cubicBezTo>
                      <a:pt x="687845" y="3184997"/>
                      <a:pt x="672212" y="3172554"/>
                      <a:pt x="664820" y="3154190"/>
                    </a:cubicBezTo>
                    <a:cubicBezTo>
                      <a:pt x="646169" y="3109209"/>
                      <a:pt x="616744" y="3087991"/>
                      <a:pt x="572501" y="3087312"/>
                    </a:cubicBezTo>
                    <a:cubicBezTo>
                      <a:pt x="533259" y="3086763"/>
                      <a:pt x="493731" y="3044085"/>
                      <a:pt x="497703" y="3005243"/>
                    </a:cubicBezTo>
                    <a:cubicBezTo>
                      <a:pt x="502030" y="2962279"/>
                      <a:pt x="490540" y="2928257"/>
                      <a:pt x="476984" y="2892751"/>
                    </a:cubicBezTo>
                    <a:cubicBezTo>
                      <a:pt x="469363" y="2872905"/>
                      <a:pt x="465404" y="2847135"/>
                      <a:pt x="468947" y="2824527"/>
                    </a:cubicBezTo>
                    <a:cubicBezTo>
                      <a:pt x="482188" y="2738605"/>
                      <a:pt x="520979" y="2665650"/>
                      <a:pt x="569138" y="2595026"/>
                    </a:cubicBezTo>
                    <a:cubicBezTo>
                      <a:pt x="600577" y="2548865"/>
                      <a:pt x="622260" y="2493483"/>
                      <a:pt x="645397" y="2440808"/>
                    </a:cubicBezTo>
                    <a:cubicBezTo>
                      <a:pt x="652529" y="2424387"/>
                      <a:pt x="655029" y="2401457"/>
                      <a:pt x="651820" y="2384384"/>
                    </a:cubicBezTo>
                    <a:cubicBezTo>
                      <a:pt x="640949" y="2324596"/>
                      <a:pt x="629163" y="2264805"/>
                      <a:pt x="612994" y="2207332"/>
                    </a:cubicBezTo>
                    <a:cubicBezTo>
                      <a:pt x="597678" y="2153787"/>
                      <a:pt x="601053" y="2099808"/>
                      <a:pt x="620894" y="2046679"/>
                    </a:cubicBezTo>
                    <a:cubicBezTo>
                      <a:pt x="635367" y="2007977"/>
                      <a:pt x="641110" y="1970814"/>
                      <a:pt x="644614" y="1931265"/>
                    </a:cubicBezTo>
                    <a:cubicBezTo>
                      <a:pt x="647465" y="1898285"/>
                      <a:pt x="653360" y="1862859"/>
                      <a:pt x="665994" y="1832337"/>
                    </a:cubicBezTo>
                    <a:cubicBezTo>
                      <a:pt x="683779" y="1789578"/>
                      <a:pt x="688928" y="1751381"/>
                      <a:pt x="678276" y="1709437"/>
                    </a:cubicBezTo>
                    <a:cubicBezTo>
                      <a:pt x="672576" y="1687079"/>
                      <a:pt x="673987" y="1660990"/>
                      <a:pt x="672955" y="1636123"/>
                    </a:cubicBezTo>
                    <a:cubicBezTo>
                      <a:pt x="671272" y="1597795"/>
                      <a:pt x="671867" y="1558758"/>
                      <a:pt x="668480" y="1520749"/>
                    </a:cubicBezTo>
                    <a:cubicBezTo>
                      <a:pt x="665050" y="1479903"/>
                      <a:pt x="655019" y="1440408"/>
                      <a:pt x="653920" y="1399437"/>
                    </a:cubicBezTo>
                    <a:cubicBezTo>
                      <a:pt x="652652" y="1355309"/>
                      <a:pt x="639893" y="1323154"/>
                      <a:pt x="612686" y="1296979"/>
                    </a:cubicBezTo>
                    <a:cubicBezTo>
                      <a:pt x="595576" y="1280408"/>
                      <a:pt x="578401" y="1259588"/>
                      <a:pt x="570220" y="1235618"/>
                    </a:cubicBezTo>
                    <a:cubicBezTo>
                      <a:pt x="553631" y="1186194"/>
                      <a:pt x="545669" y="1131821"/>
                      <a:pt x="529736" y="1081752"/>
                    </a:cubicBezTo>
                    <a:cubicBezTo>
                      <a:pt x="507466" y="1011390"/>
                      <a:pt x="481332" y="944631"/>
                      <a:pt x="414305" y="918292"/>
                    </a:cubicBezTo>
                    <a:cubicBezTo>
                      <a:pt x="377314" y="903769"/>
                      <a:pt x="368843" y="874065"/>
                      <a:pt x="373924" y="825689"/>
                    </a:cubicBezTo>
                    <a:cubicBezTo>
                      <a:pt x="375689" y="809590"/>
                      <a:pt x="376722" y="786203"/>
                      <a:pt x="368949" y="778726"/>
                    </a:cubicBezTo>
                    <a:cubicBezTo>
                      <a:pt x="345838" y="756354"/>
                      <a:pt x="349308" y="725824"/>
                      <a:pt x="347020" y="694643"/>
                    </a:cubicBezTo>
                    <a:cubicBezTo>
                      <a:pt x="345704" y="675894"/>
                      <a:pt x="339306" y="651346"/>
                      <a:pt x="327478" y="642898"/>
                    </a:cubicBezTo>
                    <a:cubicBezTo>
                      <a:pt x="279698" y="608395"/>
                      <a:pt x="263590" y="549247"/>
                      <a:pt x="243468" y="491960"/>
                    </a:cubicBezTo>
                    <a:cubicBezTo>
                      <a:pt x="237433" y="475142"/>
                      <a:pt x="230250" y="456843"/>
                      <a:pt x="218930" y="446010"/>
                    </a:cubicBezTo>
                    <a:cubicBezTo>
                      <a:pt x="194433" y="422927"/>
                      <a:pt x="180036" y="395344"/>
                      <a:pt x="180614" y="354892"/>
                    </a:cubicBezTo>
                    <a:cubicBezTo>
                      <a:pt x="180923" y="342010"/>
                      <a:pt x="176523" y="328798"/>
                      <a:pt x="171988" y="317521"/>
                    </a:cubicBezTo>
                    <a:cubicBezTo>
                      <a:pt x="162052" y="293291"/>
                      <a:pt x="148442" y="271315"/>
                      <a:pt x="139875" y="246378"/>
                    </a:cubicBezTo>
                    <a:cubicBezTo>
                      <a:pt x="117577" y="182780"/>
                      <a:pt x="95749" y="119890"/>
                      <a:pt x="51499" y="73211"/>
                    </a:cubicBezTo>
                    <a:cubicBezTo>
                      <a:pt x="40691" y="61834"/>
                      <a:pt x="29467" y="49763"/>
                      <a:pt x="19690" y="36621"/>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6" name="Freeform: Shape 65">
                <a:extLst>
                  <a:ext uri="{FF2B5EF4-FFF2-40B4-BE49-F238E27FC236}">
                    <a16:creationId xmlns:a16="http://schemas.microsoft.com/office/drawing/2014/main" id="{3CA5C733-38F9-4D36-A78D-0AB08CCBB5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748588" y="0"/>
                <a:ext cx="1339053" cy="6858000"/>
              </a:xfrm>
              <a:custGeom>
                <a:avLst/>
                <a:gdLst>
                  <a:gd name="connsiteX0" fmla="*/ 850532 w 1339053"/>
                  <a:gd name="connsiteY0" fmla="*/ 3481838 h 6858000"/>
                  <a:gd name="connsiteX1" fmla="*/ 877027 w 1339053"/>
                  <a:gd name="connsiteY1" fmla="*/ 3490955 h 6858000"/>
                  <a:gd name="connsiteX2" fmla="*/ 922718 w 1339053"/>
                  <a:gd name="connsiteY2" fmla="*/ 3516472 h 6858000"/>
                  <a:gd name="connsiteX3" fmla="*/ 1094179 w 1339053"/>
                  <a:gd name="connsiteY3" fmla="*/ 3567567 h 6858000"/>
                  <a:gd name="connsiteX4" fmla="*/ 1118891 w 1339053"/>
                  <a:gd name="connsiteY4" fmla="*/ 3568331 h 6858000"/>
                  <a:gd name="connsiteX5" fmla="*/ 1295961 w 1339053"/>
                  <a:gd name="connsiteY5" fmla="*/ 3584709 h 6858000"/>
                  <a:gd name="connsiteX6" fmla="*/ 1308070 w 1339053"/>
                  <a:gd name="connsiteY6" fmla="*/ 3585183 h 6858000"/>
                  <a:gd name="connsiteX7" fmla="*/ 1325263 w 1339053"/>
                  <a:gd name="connsiteY7" fmla="*/ 3705453 h 6858000"/>
                  <a:gd name="connsiteX8" fmla="*/ 1334107 w 1339053"/>
                  <a:gd name="connsiteY8" fmla="*/ 3772268 h 6858000"/>
                  <a:gd name="connsiteX9" fmla="*/ 1338203 w 1339053"/>
                  <a:gd name="connsiteY9" fmla="*/ 3831076 h 6858000"/>
                  <a:gd name="connsiteX10" fmla="*/ 1338805 w 1339053"/>
                  <a:gd name="connsiteY10" fmla="*/ 3839709 h 6858000"/>
                  <a:gd name="connsiteX11" fmla="*/ 1335635 w 1339053"/>
                  <a:gd name="connsiteY11" fmla="*/ 4118635 h 6858000"/>
                  <a:gd name="connsiteX12" fmla="*/ 1337171 w 1339053"/>
                  <a:gd name="connsiteY12" fmla="*/ 4209403 h 6858000"/>
                  <a:gd name="connsiteX13" fmla="*/ 1325840 w 1339053"/>
                  <a:gd name="connsiteY13" fmla="*/ 4309174 h 6858000"/>
                  <a:gd name="connsiteX14" fmla="*/ 1321122 w 1339053"/>
                  <a:gd name="connsiteY14" fmla="*/ 4473630 h 6858000"/>
                  <a:gd name="connsiteX15" fmla="*/ 1302196 w 1339053"/>
                  <a:gd name="connsiteY15" fmla="*/ 4791709 h 6858000"/>
                  <a:gd name="connsiteX16" fmla="*/ 1293239 w 1339053"/>
                  <a:gd name="connsiteY16" fmla="*/ 4860048 h 6858000"/>
                  <a:gd name="connsiteX17" fmla="*/ 1288829 w 1339053"/>
                  <a:gd name="connsiteY17" fmla="*/ 5039837 h 6858000"/>
                  <a:gd name="connsiteX18" fmla="*/ 1289584 w 1339053"/>
                  <a:gd name="connsiteY18" fmla="*/ 5148703 h 6858000"/>
                  <a:gd name="connsiteX19" fmla="*/ 1282205 w 1339053"/>
                  <a:gd name="connsiteY19" fmla="*/ 5236435 h 6858000"/>
                  <a:gd name="connsiteX20" fmla="*/ 1268145 w 1339053"/>
                  <a:gd name="connsiteY20" fmla="*/ 5311662 h 6858000"/>
                  <a:gd name="connsiteX21" fmla="*/ 1250547 w 1339053"/>
                  <a:gd name="connsiteY21" fmla="*/ 5515595 h 6858000"/>
                  <a:gd name="connsiteX22" fmla="*/ 1243323 w 1339053"/>
                  <a:gd name="connsiteY22" fmla="*/ 5596885 h 6858000"/>
                  <a:gd name="connsiteX23" fmla="*/ 1238303 w 1339053"/>
                  <a:gd name="connsiteY23" fmla="*/ 5812036 h 6858000"/>
                  <a:gd name="connsiteX24" fmla="*/ 1223551 w 1339053"/>
                  <a:gd name="connsiteY24" fmla="*/ 5991171 h 6858000"/>
                  <a:gd name="connsiteX25" fmla="*/ 1219699 w 1339053"/>
                  <a:gd name="connsiteY25" fmla="*/ 6066726 h 6858000"/>
                  <a:gd name="connsiteX26" fmla="*/ 1199935 w 1339053"/>
                  <a:gd name="connsiteY26" fmla="*/ 6236130 h 6858000"/>
                  <a:gd name="connsiteX27" fmla="*/ 1192857 w 1339053"/>
                  <a:gd name="connsiteY27" fmla="*/ 6333267 h 6858000"/>
                  <a:gd name="connsiteX28" fmla="*/ 1148174 w 1339053"/>
                  <a:gd name="connsiteY28" fmla="*/ 6561849 h 6858000"/>
                  <a:gd name="connsiteX29" fmla="*/ 1100424 w 1339053"/>
                  <a:gd name="connsiteY29" fmla="*/ 6797385 h 6858000"/>
                  <a:gd name="connsiteX30" fmla="*/ 1085621 w 1339053"/>
                  <a:gd name="connsiteY30" fmla="*/ 6858000 h 6858000"/>
                  <a:gd name="connsiteX31" fmla="*/ 932341 w 1339053"/>
                  <a:gd name="connsiteY31" fmla="*/ 6858000 h 6858000"/>
                  <a:gd name="connsiteX32" fmla="*/ 944496 w 1339053"/>
                  <a:gd name="connsiteY32" fmla="*/ 6829656 h 6858000"/>
                  <a:gd name="connsiteX33" fmla="*/ 913239 w 1339053"/>
                  <a:gd name="connsiteY33" fmla="*/ 6720119 h 6858000"/>
                  <a:gd name="connsiteX34" fmla="*/ 870682 w 1339053"/>
                  <a:gd name="connsiteY34" fmla="*/ 6655346 h 6858000"/>
                  <a:gd name="connsiteX35" fmla="*/ 846442 w 1339053"/>
                  <a:gd name="connsiteY35" fmla="*/ 6498594 h 6858000"/>
                  <a:gd name="connsiteX36" fmla="*/ 881150 w 1339053"/>
                  <a:gd name="connsiteY36" fmla="*/ 6473756 h 6858000"/>
                  <a:gd name="connsiteX37" fmla="*/ 922470 w 1339053"/>
                  <a:gd name="connsiteY37" fmla="*/ 6377035 h 6858000"/>
                  <a:gd name="connsiteX38" fmla="*/ 955039 w 1339053"/>
                  <a:gd name="connsiteY38" fmla="*/ 6268585 h 6858000"/>
                  <a:gd name="connsiteX39" fmla="*/ 1024350 w 1339053"/>
                  <a:gd name="connsiteY39" fmla="*/ 6083443 h 6858000"/>
                  <a:gd name="connsiteX40" fmla="*/ 999696 w 1339053"/>
                  <a:gd name="connsiteY40" fmla="*/ 5938416 h 6858000"/>
                  <a:gd name="connsiteX41" fmla="*/ 988342 w 1339053"/>
                  <a:gd name="connsiteY41" fmla="*/ 5882426 h 6858000"/>
                  <a:gd name="connsiteX42" fmla="*/ 985444 w 1339053"/>
                  <a:gd name="connsiteY42" fmla="*/ 5832438 h 6858000"/>
                  <a:gd name="connsiteX43" fmla="*/ 992016 w 1339053"/>
                  <a:gd name="connsiteY43" fmla="*/ 5777751 h 6858000"/>
                  <a:gd name="connsiteX44" fmla="*/ 995028 w 1339053"/>
                  <a:gd name="connsiteY44" fmla="*/ 5641832 h 6858000"/>
                  <a:gd name="connsiteX45" fmla="*/ 981247 w 1339053"/>
                  <a:gd name="connsiteY45" fmla="*/ 5562522 h 6858000"/>
                  <a:gd name="connsiteX46" fmla="*/ 995131 w 1339053"/>
                  <a:gd name="connsiteY46" fmla="*/ 5398075 h 6858000"/>
                  <a:gd name="connsiteX47" fmla="*/ 997379 w 1339053"/>
                  <a:gd name="connsiteY47" fmla="*/ 5283928 h 6858000"/>
                  <a:gd name="connsiteX48" fmla="*/ 979617 w 1339053"/>
                  <a:gd name="connsiteY48" fmla="*/ 5157396 h 6858000"/>
                  <a:gd name="connsiteX49" fmla="*/ 976441 w 1339053"/>
                  <a:gd name="connsiteY49" fmla="*/ 5139485 h 6858000"/>
                  <a:gd name="connsiteX50" fmla="*/ 953793 w 1339053"/>
                  <a:gd name="connsiteY50" fmla="*/ 5091862 h 6858000"/>
                  <a:gd name="connsiteX51" fmla="*/ 853056 w 1339053"/>
                  <a:gd name="connsiteY51" fmla="*/ 5001787 h 6858000"/>
                  <a:gd name="connsiteX52" fmla="*/ 833979 w 1339053"/>
                  <a:gd name="connsiteY52" fmla="*/ 4978966 h 6858000"/>
                  <a:gd name="connsiteX53" fmla="*/ 796995 w 1339053"/>
                  <a:gd name="connsiteY53" fmla="*/ 4813768 h 6858000"/>
                  <a:gd name="connsiteX54" fmla="*/ 820590 w 1339053"/>
                  <a:gd name="connsiteY54" fmla="*/ 4764057 h 6858000"/>
                  <a:gd name="connsiteX55" fmla="*/ 864688 w 1339053"/>
                  <a:gd name="connsiteY55" fmla="*/ 4714752 h 6858000"/>
                  <a:gd name="connsiteX56" fmla="*/ 910485 w 1339053"/>
                  <a:gd name="connsiteY56" fmla="*/ 4590911 h 6858000"/>
                  <a:gd name="connsiteX57" fmla="*/ 911445 w 1339053"/>
                  <a:gd name="connsiteY57" fmla="*/ 4539571 h 6858000"/>
                  <a:gd name="connsiteX58" fmla="*/ 900285 w 1339053"/>
                  <a:gd name="connsiteY58" fmla="*/ 4445837 h 6858000"/>
                  <a:gd name="connsiteX59" fmla="*/ 863237 w 1339053"/>
                  <a:gd name="connsiteY59" fmla="*/ 4364703 h 6858000"/>
                  <a:gd name="connsiteX60" fmla="*/ 798070 w 1339053"/>
                  <a:gd name="connsiteY60" fmla="*/ 4243284 h 6858000"/>
                  <a:gd name="connsiteX61" fmla="*/ 817097 w 1339053"/>
                  <a:gd name="connsiteY61" fmla="*/ 4054750 h 6858000"/>
                  <a:gd name="connsiteX62" fmla="*/ 826251 w 1339053"/>
                  <a:gd name="connsiteY62" fmla="*/ 3982801 h 6858000"/>
                  <a:gd name="connsiteX63" fmla="*/ 836848 w 1339053"/>
                  <a:gd name="connsiteY63" fmla="*/ 3784939 h 6858000"/>
                  <a:gd name="connsiteX64" fmla="*/ 841285 w 1339053"/>
                  <a:gd name="connsiteY64" fmla="*/ 3766755 h 6858000"/>
                  <a:gd name="connsiteX65" fmla="*/ 841284 w 1339053"/>
                  <a:gd name="connsiteY65" fmla="*/ 3766755 h 6858000"/>
                  <a:gd name="connsiteX66" fmla="*/ 852925 w 1339053"/>
                  <a:gd name="connsiteY66" fmla="*/ 3719034 h 6858000"/>
                  <a:gd name="connsiteX67" fmla="*/ 857932 w 1339053"/>
                  <a:gd name="connsiteY67" fmla="*/ 3696880 h 6858000"/>
                  <a:gd name="connsiteX68" fmla="*/ 853534 w 1339053"/>
                  <a:gd name="connsiteY68" fmla="*/ 3507036 h 6858000"/>
                  <a:gd name="connsiteX69" fmla="*/ 850226 w 1339053"/>
                  <a:gd name="connsiteY69" fmla="*/ 3485839 h 6858000"/>
                  <a:gd name="connsiteX70" fmla="*/ 0 w 1339053"/>
                  <a:gd name="connsiteY70" fmla="*/ 0 h 6858000"/>
                  <a:gd name="connsiteX71" fmla="*/ 455609 w 1339053"/>
                  <a:gd name="connsiteY71" fmla="*/ 0 h 6858000"/>
                  <a:gd name="connsiteX72" fmla="*/ 459171 w 1339053"/>
                  <a:gd name="connsiteY72" fmla="*/ 72395 h 6858000"/>
                  <a:gd name="connsiteX73" fmla="*/ 460041 w 1339053"/>
                  <a:gd name="connsiteY73" fmla="*/ 131917 h 6858000"/>
                  <a:gd name="connsiteX74" fmla="*/ 504421 w 1339053"/>
                  <a:gd name="connsiteY74" fmla="*/ 389691 h 6858000"/>
                  <a:gd name="connsiteX75" fmla="*/ 582097 w 1339053"/>
                  <a:gd name="connsiteY75" fmla="*/ 634609 h 6858000"/>
                  <a:gd name="connsiteX76" fmla="*/ 702468 w 1339053"/>
                  <a:gd name="connsiteY76" fmla="*/ 834019 h 6858000"/>
                  <a:gd name="connsiteX77" fmla="*/ 729203 w 1339053"/>
                  <a:gd name="connsiteY77" fmla="*/ 887701 h 6858000"/>
                  <a:gd name="connsiteX78" fmla="*/ 743787 w 1339053"/>
                  <a:gd name="connsiteY78" fmla="*/ 1016355 h 6858000"/>
                  <a:gd name="connsiteX79" fmla="*/ 750083 w 1339053"/>
                  <a:gd name="connsiteY79" fmla="*/ 1128060 h 6858000"/>
                  <a:gd name="connsiteX80" fmla="*/ 768866 w 1339053"/>
                  <a:gd name="connsiteY80" fmla="*/ 1213431 h 6858000"/>
                  <a:gd name="connsiteX81" fmla="*/ 787802 w 1339053"/>
                  <a:gd name="connsiteY81" fmla="*/ 1286432 h 6858000"/>
                  <a:gd name="connsiteX82" fmla="*/ 842837 w 1339053"/>
                  <a:gd name="connsiteY82" fmla="*/ 1455511 h 6858000"/>
                  <a:gd name="connsiteX83" fmla="*/ 877988 w 1339053"/>
                  <a:gd name="connsiteY83" fmla="*/ 1634814 h 6858000"/>
                  <a:gd name="connsiteX84" fmla="*/ 941063 w 1339053"/>
                  <a:gd name="connsiteY84" fmla="*/ 1789731 h 6858000"/>
                  <a:gd name="connsiteX85" fmla="*/ 980124 w 1339053"/>
                  <a:gd name="connsiteY85" fmla="*/ 1857657 h 6858000"/>
                  <a:gd name="connsiteX86" fmla="*/ 984484 w 1339053"/>
                  <a:gd name="connsiteY86" fmla="*/ 1976384 h 6858000"/>
                  <a:gd name="connsiteX87" fmla="*/ 1007189 w 1339053"/>
                  <a:gd name="connsiteY87" fmla="*/ 2110650 h 6858000"/>
                  <a:gd name="connsiteX88" fmla="*/ 1039893 w 1339053"/>
                  <a:gd name="connsiteY88" fmla="*/ 2211041 h 6858000"/>
                  <a:gd name="connsiteX89" fmla="*/ 1059162 w 1339053"/>
                  <a:gd name="connsiteY89" fmla="*/ 2286682 h 6858000"/>
                  <a:gd name="connsiteX90" fmla="*/ 1070522 w 1339053"/>
                  <a:gd name="connsiteY90" fmla="*/ 2388667 h 6858000"/>
                  <a:gd name="connsiteX91" fmla="*/ 1093939 w 1339053"/>
                  <a:gd name="connsiteY91" fmla="*/ 2494653 h 6858000"/>
                  <a:gd name="connsiteX92" fmla="*/ 1112007 w 1339053"/>
                  <a:gd name="connsiteY92" fmla="*/ 2548197 h 6858000"/>
                  <a:gd name="connsiteX93" fmla="*/ 1138346 w 1339053"/>
                  <a:gd name="connsiteY93" fmla="*/ 2649163 h 6858000"/>
                  <a:gd name="connsiteX94" fmla="*/ 1160337 w 1339053"/>
                  <a:gd name="connsiteY94" fmla="*/ 2751608 h 6858000"/>
                  <a:gd name="connsiteX95" fmla="*/ 1165737 w 1339053"/>
                  <a:gd name="connsiteY95" fmla="*/ 2933012 h 6858000"/>
                  <a:gd name="connsiteX96" fmla="*/ 1202029 w 1339053"/>
                  <a:gd name="connsiteY96" fmla="*/ 3107873 h 6858000"/>
                  <a:gd name="connsiteX97" fmla="*/ 1225692 w 1339053"/>
                  <a:gd name="connsiteY97" fmla="*/ 3244974 h 6858000"/>
                  <a:gd name="connsiteX98" fmla="*/ 1243916 w 1339053"/>
                  <a:gd name="connsiteY98" fmla="*/ 3326221 h 6858000"/>
                  <a:gd name="connsiteX99" fmla="*/ 1293067 w 1339053"/>
                  <a:gd name="connsiteY99" fmla="*/ 3480219 h 6858000"/>
                  <a:gd name="connsiteX100" fmla="*/ 1308071 w 1339053"/>
                  <a:gd name="connsiteY100" fmla="*/ 3585182 h 6858000"/>
                  <a:gd name="connsiteX101" fmla="*/ 1295962 w 1339053"/>
                  <a:gd name="connsiteY101" fmla="*/ 3584708 h 6858000"/>
                  <a:gd name="connsiteX102" fmla="*/ 1118893 w 1339053"/>
                  <a:gd name="connsiteY102" fmla="*/ 3568330 h 6858000"/>
                  <a:gd name="connsiteX103" fmla="*/ 1094179 w 1339053"/>
                  <a:gd name="connsiteY103" fmla="*/ 3567566 h 6858000"/>
                  <a:gd name="connsiteX104" fmla="*/ 922719 w 1339053"/>
                  <a:gd name="connsiteY104" fmla="*/ 3516472 h 6858000"/>
                  <a:gd name="connsiteX105" fmla="*/ 877028 w 1339053"/>
                  <a:gd name="connsiteY105" fmla="*/ 3490955 h 6858000"/>
                  <a:gd name="connsiteX106" fmla="*/ 850533 w 1339053"/>
                  <a:gd name="connsiteY106" fmla="*/ 3481837 h 6858000"/>
                  <a:gd name="connsiteX107" fmla="*/ 852113 w 1339053"/>
                  <a:gd name="connsiteY107" fmla="*/ 3461170 h 6858000"/>
                  <a:gd name="connsiteX108" fmla="*/ 831383 w 1339053"/>
                  <a:gd name="connsiteY108" fmla="*/ 3399179 h 6858000"/>
                  <a:gd name="connsiteX109" fmla="*/ 743141 w 1339053"/>
                  <a:gd name="connsiteY109" fmla="*/ 3320580 h 6858000"/>
                  <a:gd name="connsiteX110" fmla="*/ 713221 w 1339053"/>
                  <a:gd name="connsiteY110" fmla="*/ 3251241 h 6858000"/>
                  <a:gd name="connsiteX111" fmla="*/ 697098 w 1339053"/>
                  <a:gd name="connsiteY111" fmla="*/ 3202528 h 6858000"/>
                  <a:gd name="connsiteX112" fmla="*/ 664820 w 1339053"/>
                  <a:gd name="connsiteY112" fmla="*/ 3154190 h 6858000"/>
                  <a:gd name="connsiteX113" fmla="*/ 572501 w 1339053"/>
                  <a:gd name="connsiteY113" fmla="*/ 3087312 h 6858000"/>
                  <a:gd name="connsiteX114" fmla="*/ 497703 w 1339053"/>
                  <a:gd name="connsiteY114" fmla="*/ 3005243 h 6858000"/>
                  <a:gd name="connsiteX115" fmla="*/ 476984 w 1339053"/>
                  <a:gd name="connsiteY115" fmla="*/ 2892751 h 6858000"/>
                  <a:gd name="connsiteX116" fmla="*/ 468947 w 1339053"/>
                  <a:gd name="connsiteY116" fmla="*/ 2824527 h 6858000"/>
                  <a:gd name="connsiteX117" fmla="*/ 569138 w 1339053"/>
                  <a:gd name="connsiteY117" fmla="*/ 2595026 h 6858000"/>
                  <a:gd name="connsiteX118" fmla="*/ 645397 w 1339053"/>
                  <a:gd name="connsiteY118" fmla="*/ 2440808 h 6858000"/>
                  <a:gd name="connsiteX119" fmla="*/ 651820 w 1339053"/>
                  <a:gd name="connsiteY119" fmla="*/ 2384384 h 6858000"/>
                  <a:gd name="connsiteX120" fmla="*/ 612994 w 1339053"/>
                  <a:gd name="connsiteY120" fmla="*/ 2207332 h 6858000"/>
                  <a:gd name="connsiteX121" fmla="*/ 620894 w 1339053"/>
                  <a:gd name="connsiteY121" fmla="*/ 2046679 h 6858000"/>
                  <a:gd name="connsiteX122" fmla="*/ 644614 w 1339053"/>
                  <a:gd name="connsiteY122" fmla="*/ 1931265 h 6858000"/>
                  <a:gd name="connsiteX123" fmla="*/ 665994 w 1339053"/>
                  <a:gd name="connsiteY123" fmla="*/ 1832337 h 6858000"/>
                  <a:gd name="connsiteX124" fmla="*/ 678276 w 1339053"/>
                  <a:gd name="connsiteY124" fmla="*/ 1709437 h 6858000"/>
                  <a:gd name="connsiteX125" fmla="*/ 672955 w 1339053"/>
                  <a:gd name="connsiteY125" fmla="*/ 1636123 h 6858000"/>
                  <a:gd name="connsiteX126" fmla="*/ 668480 w 1339053"/>
                  <a:gd name="connsiteY126" fmla="*/ 1520749 h 6858000"/>
                  <a:gd name="connsiteX127" fmla="*/ 653920 w 1339053"/>
                  <a:gd name="connsiteY127" fmla="*/ 1399437 h 6858000"/>
                  <a:gd name="connsiteX128" fmla="*/ 612686 w 1339053"/>
                  <a:gd name="connsiteY128" fmla="*/ 1296979 h 6858000"/>
                  <a:gd name="connsiteX129" fmla="*/ 570220 w 1339053"/>
                  <a:gd name="connsiteY129" fmla="*/ 1235618 h 6858000"/>
                  <a:gd name="connsiteX130" fmla="*/ 529736 w 1339053"/>
                  <a:gd name="connsiteY130" fmla="*/ 1081752 h 6858000"/>
                  <a:gd name="connsiteX131" fmla="*/ 414305 w 1339053"/>
                  <a:gd name="connsiteY131" fmla="*/ 918292 h 6858000"/>
                  <a:gd name="connsiteX132" fmla="*/ 373924 w 1339053"/>
                  <a:gd name="connsiteY132" fmla="*/ 825689 h 6858000"/>
                  <a:gd name="connsiteX133" fmla="*/ 368949 w 1339053"/>
                  <a:gd name="connsiteY133" fmla="*/ 778726 h 6858000"/>
                  <a:gd name="connsiteX134" fmla="*/ 347020 w 1339053"/>
                  <a:gd name="connsiteY134" fmla="*/ 694643 h 6858000"/>
                  <a:gd name="connsiteX135" fmla="*/ 327478 w 1339053"/>
                  <a:gd name="connsiteY135" fmla="*/ 642898 h 6858000"/>
                  <a:gd name="connsiteX136" fmla="*/ 243468 w 1339053"/>
                  <a:gd name="connsiteY136" fmla="*/ 491960 h 6858000"/>
                  <a:gd name="connsiteX137" fmla="*/ 218930 w 1339053"/>
                  <a:gd name="connsiteY137" fmla="*/ 446010 h 6858000"/>
                  <a:gd name="connsiteX138" fmla="*/ 180614 w 1339053"/>
                  <a:gd name="connsiteY138" fmla="*/ 354892 h 6858000"/>
                  <a:gd name="connsiteX139" fmla="*/ 171988 w 1339053"/>
                  <a:gd name="connsiteY139" fmla="*/ 317521 h 6858000"/>
                  <a:gd name="connsiteX140" fmla="*/ 139875 w 1339053"/>
                  <a:gd name="connsiteY140" fmla="*/ 246378 h 6858000"/>
                  <a:gd name="connsiteX141" fmla="*/ 51499 w 1339053"/>
                  <a:gd name="connsiteY141" fmla="*/ 73211 h 6858000"/>
                  <a:gd name="connsiteX142" fmla="*/ 19690 w 1339053"/>
                  <a:gd name="connsiteY142" fmla="*/ 3662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339053" h="6858000">
                    <a:moveTo>
                      <a:pt x="850532" y="3481838"/>
                    </a:moveTo>
                    <a:lnTo>
                      <a:pt x="877027" y="3490955"/>
                    </a:lnTo>
                    <a:cubicBezTo>
                      <a:pt x="892941" y="3497986"/>
                      <a:pt x="908176" y="3506416"/>
                      <a:pt x="922718" y="3516472"/>
                    </a:cubicBezTo>
                    <a:cubicBezTo>
                      <a:pt x="967062" y="3547282"/>
                      <a:pt x="1027547" y="3564030"/>
                      <a:pt x="1094179" y="3567567"/>
                    </a:cubicBezTo>
                    <a:cubicBezTo>
                      <a:pt x="1102515" y="3567965"/>
                      <a:pt x="1113434" y="3565936"/>
                      <a:pt x="1118891" y="3568331"/>
                    </a:cubicBezTo>
                    <a:cubicBezTo>
                      <a:pt x="1180628" y="3594888"/>
                      <a:pt x="1237753" y="3586304"/>
                      <a:pt x="1295961" y="3584709"/>
                    </a:cubicBezTo>
                    <a:lnTo>
                      <a:pt x="1308070" y="3585183"/>
                    </a:lnTo>
                    <a:lnTo>
                      <a:pt x="1325263" y="3705453"/>
                    </a:lnTo>
                    <a:cubicBezTo>
                      <a:pt x="1328254" y="3727679"/>
                      <a:pt x="1331526" y="3749922"/>
                      <a:pt x="1334107" y="3772268"/>
                    </a:cubicBezTo>
                    <a:lnTo>
                      <a:pt x="1338203" y="3831076"/>
                    </a:lnTo>
                    <a:lnTo>
                      <a:pt x="1338805" y="3839709"/>
                    </a:lnTo>
                    <a:cubicBezTo>
                      <a:pt x="1339996" y="3932341"/>
                      <a:pt x="1336568" y="4025809"/>
                      <a:pt x="1335635" y="4118635"/>
                    </a:cubicBezTo>
                    <a:cubicBezTo>
                      <a:pt x="1335202" y="4148976"/>
                      <a:pt x="1338805" y="4178868"/>
                      <a:pt x="1337171" y="4209403"/>
                    </a:cubicBezTo>
                    <a:cubicBezTo>
                      <a:pt x="1335445" y="4242449"/>
                      <a:pt x="1327565" y="4276129"/>
                      <a:pt x="1325840" y="4309174"/>
                    </a:cubicBezTo>
                    <a:cubicBezTo>
                      <a:pt x="1322853" y="4364122"/>
                      <a:pt x="1323899" y="4418621"/>
                      <a:pt x="1321122" y="4473630"/>
                    </a:cubicBezTo>
                    <a:cubicBezTo>
                      <a:pt x="1315632" y="4579723"/>
                      <a:pt x="1309019" y="4685750"/>
                      <a:pt x="1302196" y="4791709"/>
                    </a:cubicBezTo>
                    <a:cubicBezTo>
                      <a:pt x="1300696" y="4814383"/>
                      <a:pt x="1294244" y="4837504"/>
                      <a:pt x="1293239" y="4860048"/>
                    </a:cubicBezTo>
                    <a:cubicBezTo>
                      <a:pt x="1290785" y="4919957"/>
                      <a:pt x="1289660" y="4979994"/>
                      <a:pt x="1288829" y="5039837"/>
                    </a:cubicBezTo>
                    <a:cubicBezTo>
                      <a:pt x="1288401" y="5076103"/>
                      <a:pt x="1290512" y="5112310"/>
                      <a:pt x="1289584" y="5148703"/>
                    </a:cubicBezTo>
                    <a:cubicBezTo>
                      <a:pt x="1288845" y="5177820"/>
                      <a:pt x="1286193" y="5207193"/>
                      <a:pt x="1282205" y="5236435"/>
                    </a:cubicBezTo>
                    <a:cubicBezTo>
                      <a:pt x="1278784" y="5261619"/>
                      <a:pt x="1270649" y="5286477"/>
                      <a:pt x="1268145" y="5311662"/>
                    </a:cubicBezTo>
                    <a:cubicBezTo>
                      <a:pt x="1261308" y="5379812"/>
                      <a:pt x="1256387" y="5447703"/>
                      <a:pt x="1250547" y="5515595"/>
                    </a:cubicBezTo>
                    <a:cubicBezTo>
                      <a:pt x="1248113" y="5542776"/>
                      <a:pt x="1244054" y="5570023"/>
                      <a:pt x="1243323" y="5596885"/>
                    </a:cubicBezTo>
                    <a:cubicBezTo>
                      <a:pt x="1241082" y="5668709"/>
                      <a:pt x="1241668" y="5740276"/>
                      <a:pt x="1238303" y="5812036"/>
                    </a:cubicBezTo>
                    <a:cubicBezTo>
                      <a:pt x="1235508" y="5871554"/>
                      <a:pt x="1228259" y="5931392"/>
                      <a:pt x="1223551" y="5991171"/>
                    </a:cubicBezTo>
                    <a:cubicBezTo>
                      <a:pt x="1221675" y="6016549"/>
                      <a:pt x="1222415" y="6041609"/>
                      <a:pt x="1219699" y="6066726"/>
                    </a:cubicBezTo>
                    <a:cubicBezTo>
                      <a:pt x="1213776" y="6123024"/>
                      <a:pt x="1205938" y="6179576"/>
                      <a:pt x="1199935" y="6236130"/>
                    </a:cubicBezTo>
                    <a:cubicBezTo>
                      <a:pt x="1196614" y="6268403"/>
                      <a:pt x="1198425" y="6301127"/>
                      <a:pt x="1192857" y="6333267"/>
                    </a:cubicBezTo>
                    <a:cubicBezTo>
                      <a:pt x="1179603" y="6409590"/>
                      <a:pt x="1163470" y="6485591"/>
                      <a:pt x="1148174" y="6561849"/>
                    </a:cubicBezTo>
                    <a:cubicBezTo>
                      <a:pt x="1132370" y="6640486"/>
                      <a:pt x="1117066" y="6719000"/>
                      <a:pt x="1100424" y="6797385"/>
                    </a:cubicBezTo>
                    <a:lnTo>
                      <a:pt x="1085621" y="6858000"/>
                    </a:lnTo>
                    <a:lnTo>
                      <a:pt x="932341" y="6858000"/>
                    </a:lnTo>
                    <a:lnTo>
                      <a:pt x="944496" y="6829656"/>
                    </a:lnTo>
                    <a:cubicBezTo>
                      <a:pt x="964836" y="6776399"/>
                      <a:pt x="953622" y="6744439"/>
                      <a:pt x="913239" y="6720119"/>
                    </a:cubicBezTo>
                    <a:cubicBezTo>
                      <a:pt x="890880" y="6706443"/>
                      <a:pt x="866986" y="6690318"/>
                      <a:pt x="870682" y="6655346"/>
                    </a:cubicBezTo>
                    <a:cubicBezTo>
                      <a:pt x="876846" y="6598274"/>
                      <a:pt x="889503" y="6540954"/>
                      <a:pt x="846442" y="6498594"/>
                    </a:cubicBezTo>
                    <a:cubicBezTo>
                      <a:pt x="862273" y="6487399"/>
                      <a:pt x="871751" y="6480449"/>
                      <a:pt x="881150" y="6473756"/>
                    </a:cubicBezTo>
                    <a:cubicBezTo>
                      <a:pt x="907245" y="6455292"/>
                      <a:pt x="930705" y="6407516"/>
                      <a:pt x="922470" y="6377035"/>
                    </a:cubicBezTo>
                    <a:cubicBezTo>
                      <a:pt x="910652" y="6332192"/>
                      <a:pt x="925705" y="6299028"/>
                      <a:pt x="955039" y="6268585"/>
                    </a:cubicBezTo>
                    <a:cubicBezTo>
                      <a:pt x="1003777" y="6217606"/>
                      <a:pt x="1017630" y="6148240"/>
                      <a:pt x="1024350" y="6083443"/>
                    </a:cubicBezTo>
                    <a:cubicBezTo>
                      <a:pt x="1029590" y="6034553"/>
                      <a:pt x="1028255" y="5980246"/>
                      <a:pt x="999696" y="5938416"/>
                    </a:cubicBezTo>
                    <a:cubicBezTo>
                      <a:pt x="990505" y="5925141"/>
                      <a:pt x="991039" y="5901884"/>
                      <a:pt x="988342" y="5882426"/>
                    </a:cubicBezTo>
                    <a:cubicBezTo>
                      <a:pt x="986229" y="5866254"/>
                      <a:pt x="984774" y="5849442"/>
                      <a:pt x="985444" y="5832438"/>
                    </a:cubicBezTo>
                    <a:cubicBezTo>
                      <a:pt x="986010" y="5814273"/>
                      <a:pt x="985042" y="5793656"/>
                      <a:pt x="992016" y="5777751"/>
                    </a:cubicBezTo>
                    <a:cubicBezTo>
                      <a:pt x="1012886" y="5729456"/>
                      <a:pt x="1014467" y="5686488"/>
                      <a:pt x="995028" y="5641832"/>
                    </a:cubicBezTo>
                    <a:cubicBezTo>
                      <a:pt x="984984" y="5618696"/>
                      <a:pt x="974301" y="5585771"/>
                      <a:pt x="981247" y="5562522"/>
                    </a:cubicBezTo>
                    <a:cubicBezTo>
                      <a:pt x="998041" y="5505913"/>
                      <a:pt x="997454" y="5454379"/>
                      <a:pt x="995131" y="5398075"/>
                    </a:cubicBezTo>
                    <a:cubicBezTo>
                      <a:pt x="993724" y="5361807"/>
                      <a:pt x="997229" y="5322258"/>
                      <a:pt x="997379" y="5283928"/>
                    </a:cubicBezTo>
                    <a:cubicBezTo>
                      <a:pt x="997473" y="5239095"/>
                      <a:pt x="1006631" y="5193105"/>
                      <a:pt x="979617" y="5157396"/>
                    </a:cubicBezTo>
                    <a:cubicBezTo>
                      <a:pt x="976728" y="5153402"/>
                      <a:pt x="978724" y="5144705"/>
                      <a:pt x="976441" y="5139485"/>
                    </a:cubicBezTo>
                    <a:cubicBezTo>
                      <a:pt x="969619" y="5122991"/>
                      <a:pt x="964828" y="5102888"/>
                      <a:pt x="953793" y="5091862"/>
                    </a:cubicBezTo>
                    <a:cubicBezTo>
                      <a:pt x="921506" y="5059884"/>
                      <a:pt x="886609" y="5031900"/>
                      <a:pt x="853056" y="5001787"/>
                    </a:cubicBezTo>
                    <a:cubicBezTo>
                      <a:pt x="845882" y="4995337"/>
                      <a:pt x="836325" y="4988437"/>
                      <a:pt x="833979" y="4978966"/>
                    </a:cubicBezTo>
                    <a:cubicBezTo>
                      <a:pt x="820602" y="4924328"/>
                      <a:pt x="808509" y="4869239"/>
                      <a:pt x="796995" y="4813768"/>
                    </a:cubicBezTo>
                    <a:cubicBezTo>
                      <a:pt x="792418" y="4791474"/>
                      <a:pt x="803209" y="4777314"/>
                      <a:pt x="820590" y="4764057"/>
                    </a:cubicBezTo>
                    <a:cubicBezTo>
                      <a:pt x="837188" y="4751123"/>
                      <a:pt x="855398" y="4734452"/>
                      <a:pt x="864688" y="4714752"/>
                    </a:cubicBezTo>
                    <a:cubicBezTo>
                      <a:pt x="883062" y="4675275"/>
                      <a:pt x="897521" y="4632902"/>
                      <a:pt x="910485" y="4590911"/>
                    </a:cubicBezTo>
                    <a:cubicBezTo>
                      <a:pt x="915338" y="4575199"/>
                      <a:pt x="912978" y="4556131"/>
                      <a:pt x="911445" y="4539571"/>
                    </a:cubicBezTo>
                    <a:cubicBezTo>
                      <a:pt x="908527" y="4508200"/>
                      <a:pt x="900999" y="4477659"/>
                      <a:pt x="900285" y="4445837"/>
                    </a:cubicBezTo>
                    <a:cubicBezTo>
                      <a:pt x="899539" y="4408923"/>
                      <a:pt x="887958" y="4383340"/>
                      <a:pt x="863237" y="4364703"/>
                    </a:cubicBezTo>
                    <a:cubicBezTo>
                      <a:pt x="826431" y="4336971"/>
                      <a:pt x="808536" y="4292507"/>
                      <a:pt x="798070" y="4243284"/>
                    </a:cubicBezTo>
                    <a:cubicBezTo>
                      <a:pt x="784617" y="4180721"/>
                      <a:pt x="805728" y="4117545"/>
                      <a:pt x="817097" y="4054750"/>
                    </a:cubicBezTo>
                    <a:cubicBezTo>
                      <a:pt x="821537" y="4030724"/>
                      <a:pt x="826632" y="4006057"/>
                      <a:pt x="826251" y="3982801"/>
                    </a:cubicBezTo>
                    <a:cubicBezTo>
                      <a:pt x="825347" y="3916709"/>
                      <a:pt x="825150" y="3850833"/>
                      <a:pt x="836848" y="3784939"/>
                    </a:cubicBezTo>
                    <a:lnTo>
                      <a:pt x="841285" y="3766755"/>
                    </a:lnTo>
                    <a:lnTo>
                      <a:pt x="841284" y="3766755"/>
                    </a:lnTo>
                    <a:lnTo>
                      <a:pt x="852925" y="3719034"/>
                    </a:lnTo>
                    <a:cubicBezTo>
                      <a:pt x="855152" y="3711822"/>
                      <a:pt x="856753" y="3704413"/>
                      <a:pt x="857932" y="3696880"/>
                    </a:cubicBezTo>
                    <a:cubicBezTo>
                      <a:pt x="868683" y="3631632"/>
                      <a:pt x="885300" y="3565939"/>
                      <a:pt x="853534" y="3507036"/>
                    </a:cubicBezTo>
                    <a:cubicBezTo>
                      <a:pt x="850623" y="3501622"/>
                      <a:pt x="849992" y="3494020"/>
                      <a:pt x="850226" y="3485839"/>
                    </a:cubicBezTo>
                    <a:close/>
                    <a:moveTo>
                      <a:pt x="0" y="0"/>
                    </a:moveTo>
                    <a:lnTo>
                      <a:pt x="455609" y="0"/>
                    </a:lnTo>
                    <a:lnTo>
                      <a:pt x="459171" y="72395"/>
                    </a:lnTo>
                    <a:cubicBezTo>
                      <a:pt x="459671" y="92301"/>
                      <a:pt x="456894" y="113171"/>
                      <a:pt x="460041" y="131917"/>
                    </a:cubicBezTo>
                    <a:cubicBezTo>
                      <a:pt x="474213" y="218122"/>
                      <a:pt x="492031" y="302910"/>
                      <a:pt x="504421" y="389691"/>
                    </a:cubicBezTo>
                    <a:cubicBezTo>
                      <a:pt x="517349" y="479177"/>
                      <a:pt x="539516" y="562489"/>
                      <a:pt x="582097" y="634609"/>
                    </a:cubicBezTo>
                    <a:cubicBezTo>
                      <a:pt x="621686" y="701573"/>
                      <a:pt x="662589" y="767248"/>
                      <a:pt x="702468" y="834019"/>
                    </a:cubicBezTo>
                    <a:cubicBezTo>
                      <a:pt x="712587" y="850968"/>
                      <a:pt x="725536" y="867665"/>
                      <a:pt x="729203" y="887701"/>
                    </a:cubicBezTo>
                    <a:cubicBezTo>
                      <a:pt x="736973" y="929321"/>
                      <a:pt x="740155" y="973193"/>
                      <a:pt x="743787" y="1016355"/>
                    </a:cubicBezTo>
                    <a:cubicBezTo>
                      <a:pt x="746786" y="1053398"/>
                      <a:pt x="745800" y="1091467"/>
                      <a:pt x="750083" y="1128060"/>
                    </a:cubicBezTo>
                    <a:cubicBezTo>
                      <a:pt x="753428" y="1157309"/>
                      <a:pt x="762038" y="1185083"/>
                      <a:pt x="768866" y="1213431"/>
                    </a:cubicBezTo>
                    <a:cubicBezTo>
                      <a:pt x="774767" y="1238107"/>
                      <a:pt x="778357" y="1264327"/>
                      <a:pt x="787802" y="1286432"/>
                    </a:cubicBezTo>
                    <a:cubicBezTo>
                      <a:pt x="810582" y="1340304"/>
                      <a:pt x="832653" y="1394242"/>
                      <a:pt x="842837" y="1455511"/>
                    </a:cubicBezTo>
                    <a:cubicBezTo>
                      <a:pt x="853049" y="1515944"/>
                      <a:pt x="867276" y="1574511"/>
                      <a:pt x="877988" y="1634814"/>
                    </a:cubicBezTo>
                    <a:cubicBezTo>
                      <a:pt x="888390" y="1693895"/>
                      <a:pt x="902813" y="1748857"/>
                      <a:pt x="941063" y="1789731"/>
                    </a:cubicBezTo>
                    <a:cubicBezTo>
                      <a:pt x="957906" y="1807908"/>
                      <a:pt x="975122" y="1831564"/>
                      <a:pt x="980124" y="1857657"/>
                    </a:cubicBezTo>
                    <a:cubicBezTo>
                      <a:pt x="987207" y="1894833"/>
                      <a:pt x="980788" y="1937150"/>
                      <a:pt x="984484" y="1976384"/>
                    </a:cubicBezTo>
                    <a:cubicBezTo>
                      <a:pt x="988781" y="2022576"/>
                      <a:pt x="988793" y="2074493"/>
                      <a:pt x="1007189" y="2110650"/>
                    </a:cubicBezTo>
                    <a:cubicBezTo>
                      <a:pt x="1023612" y="2142809"/>
                      <a:pt x="1034723" y="2173610"/>
                      <a:pt x="1039893" y="2211041"/>
                    </a:cubicBezTo>
                    <a:cubicBezTo>
                      <a:pt x="1043484" y="2237261"/>
                      <a:pt x="1057690" y="2260269"/>
                      <a:pt x="1059162" y="2286682"/>
                    </a:cubicBezTo>
                    <a:cubicBezTo>
                      <a:pt x="1061252" y="2321469"/>
                      <a:pt x="1060754" y="2355740"/>
                      <a:pt x="1070522" y="2388667"/>
                    </a:cubicBezTo>
                    <a:cubicBezTo>
                      <a:pt x="1080600" y="2422815"/>
                      <a:pt x="1085513" y="2459602"/>
                      <a:pt x="1093939" y="2494653"/>
                    </a:cubicBezTo>
                    <a:cubicBezTo>
                      <a:pt x="1098500" y="2513273"/>
                      <a:pt x="1106866" y="2529964"/>
                      <a:pt x="1112007" y="2548197"/>
                    </a:cubicBezTo>
                    <a:cubicBezTo>
                      <a:pt x="1121409" y="2581573"/>
                      <a:pt x="1130232" y="2615336"/>
                      <a:pt x="1138346" y="2649163"/>
                    </a:cubicBezTo>
                    <a:cubicBezTo>
                      <a:pt x="1146465" y="2682988"/>
                      <a:pt x="1157699" y="2716368"/>
                      <a:pt x="1160337" y="2751608"/>
                    </a:cubicBezTo>
                    <a:cubicBezTo>
                      <a:pt x="1164714" y="2811646"/>
                      <a:pt x="1159211" y="2873999"/>
                      <a:pt x="1165737" y="2933012"/>
                    </a:cubicBezTo>
                    <a:cubicBezTo>
                      <a:pt x="1172445" y="2992925"/>
                      <a:pt x="1185964" y="3051556"/>
                      <a:pt x="1202029" y="3107873"/>
                    </a:cubicBezTo>
                    <a:cubicBezTo>
                      <a:pt x="1214635" y="3152396"/>
                      <a:pt x="1227749" y="3194534"/>
                      <a:pt x="1225692" y="3244974"/>
                    </a:cubicBezTo>
                    <a:cubicBezTo>
                      <a:pt x="1224565" y="3273123"/>
                      <a:pt x="1231196" y="3305079"/>
                      <a:pt x="1243916" y="3326221"/>
                    </a:cubicBezTo>
                    <a:cubicBezTo>
                      <a:pt x="1271701" y="3372044"/>
                      <a:pt x="1285247" y="3423911"/>
                      <a:pt x="1293067" y="3480219"/>
                    </a:cubicBezTo>
                    <a:lnTo>
                      <a:pt x="1308071" y="3585182"/>
                    </a:lnTo>
                    <a:lnTo>
                      <a:pt x="1295962" y="3584708"/>
                    </a:lnTo>
                    <a:cubicBezTo>
                      <a:pt x="1237754" y="3586303"/>
                      <a:pt x="1180629" y="3594888"/>
                      <a:pt x="1118893" y="3568330"/>
                    </a:cubicBezTo>
                    <a:cubicBezTo>
                      <a:pt x="1113435" y="3565936"/>
                      <a:pt x="1102517" y="3567964"/>
                      <a:pt x="1094179" y="3567566"/>
                    </a:cubicBezTo>
                    <a:cubicBezTo>
                      <a:pt x="1027548" y="3564029"/>
                      <a:pt x="967064" y="3547281"/>
                      <a:pt x="922719" y="3516472"/>
                    </a:cubicBezTo>
                    <a:cubicBezTo>
                      <a:pt x="908178" y="3506414"/>
                      <a:pt x="892942" y="3497984"/>
                      <a:pt x="877028" y="3490955"/>
                    </a:cubicBezTo>
                    <a:lnTo>
                      <a:pt x="850533" y="3481837"/>
                    </a:lnTo>
                    <a:lnTo>
                      <a:pt x="852113" y="3461170"/>
                    </a:lnTo>
                    <a:cubicBezTo>
                      <a:pt x="854391" y="3434500"/>
                      <a:pt x="848474" y="3414331"/>
                      <a:pt x="831383" y="3399179"/>
                    </a:cubicBezTo>
                    <a:cubicBezTo>
                      <a:pt x="801767" y="3373388"/>
                      <a:pt x="773654" y="3344957"/>
                      <a:pt x="743141" y="3320580"/>
                    </a:cubicBezTo>
                    <a:cubicBezTo>
                      <a:pt x="722236" y="3303685"/>
                      <a:pt x="714543" y="3281842"/>
                      <a:pt x="713221" y="3251241"/>
                    </a:cubicBezTo>
                    <a:cubicBezTo>
                      <a:pt x="712555" y="3234106"/>
                      <a:pt x="704768" y="3217029"/>
                      <a:pt x="697098" y="3202528"/>
                    </a:cubicBezTo>
                    <a:cubicBezTo>
                      <a:pt x="687845" y="3184997"/>
                      <a:pt x="672212" y="3172554"/>
                      <a:pt x="664820" y="3154190"/>
                    </a:cubicBezTo>
                    <a:cubicBezTo>
                      <a:pt x="646169" y="3109209"/>
                      <a:pt x="616744" y="3087991"/>
                      <a:pt x="572501" y="3087312"/>
                    </a:cubicBezTo>
                    <a:cubicBezTo>
                      <a:pt x="533259" y="3086763"/>
                      <a:pt x="493731" y="3044085"/>
                      <a:pt x="497703" y="3005243"/>
                    </a:cubicBezTo>
                    <a:cubicBezTo>
                      <a:pt x="502030" y="2962279"/>
                      <a:pt x="490540" y="2928257"/>
                      <a:pt x="476984" y="2892751"/>
                    </a:cubicBezTo>
                    <a:cubicBezTo>
                      <a:pt x="469363" y="2872905"/>
                      <a:pt x="465404" y="2847135"/>
                      <a:pt x="468947" y="2824527"/>
                    </a:cubicBezTo>
                    <a:cubicBezTo>
                      <a:pt x="482188" y="2738605"/>
                      <a:pt x="520979" y="2665650"/>
                      <a:pt x="569138" y="2595026"/>
                    </a:cubicBezTo>
                    <a:cubicBezTo>
                      <a:pt x="600577" y="2548865"/>
                      <a:pt x="622260" y="2493483"/>
                      <a:pt x="645397" y="2440808"/>
                    </a:cubicBezTo>
                    <a:cubicBezTo>
                      <a:pt x="652529" y="2424387"/>
                      <a:pt x="655029" y="2401457"/>
                      <a:pt x="651820" y="2384384"/>
                    </a:cubicBezTo>
                    <a:cubicBezTo>
                      <a:pt x="640949" y="2324596"/>
                      <a:pt x="629163" y="2264805"/>
                      <a:pt x="612994" y="2207332"/>
                    </a:cubicBezTo>
                    <a:cubicBezTo>
                      <a:pt x="597678" y="2153787"/>
                      <a:pt x="601053" y="2099808"/>
                      <a:pt x="620894" y="2046679"/>
                    </a:cubicBezTo>
                    <a:cubicBezTo>
                      <a:pt x="635367" y="2007977"/>
                      <a:pt x="641110" y="1970814"/>
                      <a:pt x="644614" y="1931265"/>
                    </a:cubicBezTo>
                    <a:cubicBezTo>
                      <a:pt x="647465" y="1898285"/>
                      <a:pt x="653360" y="1862859"/>
                      <a:pt x="665994" y="1832337"/>
                    </a:cubicBezTo>
                    <a:cubicBezTo>
                      <a:pt x="683779" y="1789578"/>
                      <a:pt x="688928" y="1751381"/>
                      <a:pt x="678276" y="1709437"/>
                    </a:cubicBezTo>
                    <a:cubicBezTo>
                      <a:pt x="672576" y="1687079"/>
                      <a:pt x="673987" y="1660990"/>
                      <a:pt x="672955" y="1636123"/>
                    </a:cubicBezTo>
                    <a:cubicBezTo>
                      <a:pt x="671272" y="1597795"/>
                      <a:pt x="671867" y="1558758"/>
                      <a:pt x="668480" y="1520749"/>
                    </a:cubicBezTo>
                    <a:cubicBezTo>
                      <a:pt x="665050" y="1479903"/>
                      <a:pt x="655019" y="1440408"/>
                      <a:pt x="653920" y="1399437"/>
                    </a:cubicBezTo>
                    <a:cubicBezTo>
                      <a:pt x="652652" y="1355309"/>
                      <a:pt x="639893" y="1323154"/>
                      <a:pt x="612686" y="1296979"/>
                    </a:cubicBezTo>
                    <a:cubicBezTo>
                      <a:pt x="595576" y="1280408"/>
                      <a:pt x="578401" y="1259588"/>
                      <a:pt x="570220" y="1235618"/>
                    </a:cubicBezTo>
                    <a:cubicBezTo>
                      <a:pt x="553631" y="1186194"/>
                      <a:pt x="545669" y="1131821"/>
                      <a:pt x="529736" y="1081752"/>
                    </a:cubicBezTo>
                    <a:cubicBezTo>
                      <a:pt x="507466" y="1011390"/>
                      <a:pt x="481332" y="944631"/>
                      <a:pt x="414305" y="918292"/>
                    </a:cubicBezTo>
                    <a:cubicBezTo>
                      <a:pt x="377314" y="903769"/>
                      <a:pt x="368843" y="874065"/>
                      <a:pt x="373924" y="825689"/>
                    </a:cubicBezTo>
                    <a:cubicBezTo>
                      <a:pt x="375689" y="809590"/>
                      <a:pt x="376722" y="786203"/>
                      <a:pt x="368949" y="778726"/>
                    </a:cubicBezTo>
                    <a:cubicBezTo>
                      <a:pt x="345838" y="756354"/>
                      <a:pt x="349308" y="725824"/>
                      <a:pt x="347020" y="694643"/>
                    </a:cubicBezTo>
                    <a:cubicBezTo>
                      <a:pt x="345704" y="675894"/>
                      <a:pt x="339306" y="651346"/>
                      <a:pt x="327478" y="642898"/>
                    </a:cubicBezTo>
                    <a:cubicBezTo>
                      <a:pt x="279698" y="608395"/>
                      <a:pt x="263590" y="549247"/>
                      <a:pt x="243468" y="491960"/>
                    </a:cubicBezTo>
                    <a:cubicBezTo>
                      <a:pt x="237433" y="475142"/>
                      <a:pt x="230250" y="456843"/>
                      <a:pt x="218930" y="446010"/>
                    </a:cubicBezTo>
                    <a:cubicBezTo>
                      <a:pt x="194433" y="422927"/>
                      <a:pt x="180036" y="395344"/>
                      <a:pt x="180614" y="354892"/>
                    </a:cubicBezTo>
                    <a:cubicBezTo>
                      <a:pt x="180923" y="342010"/>
                      <a:pt x="176523" y="328798"/>
                      <a:pt x="171988" y="317521"/>
                    </a:cubicBezTo>
                    <a:cubicBezTo>
                      <a:pt x="162052" y="293291"/>
                      <a:pt x="148442" y="271315"/>
                      <a:pt x="139875" y="246378"/>
                    </a:cubicBezTo>
                    <a:cubicBezTo>
                      <a:pt x="117577" y="182780"/>
                      <a:pt x="95749" y="119890"/>
                      <a:pt x="51499" y="73211"/>
                    </a:cubicBezTo>
                    <a:cubicBezTo>
                      <a:pt x="40691" y="61834"/>
                      <a:pt x="29467" y="49763"/>
                      <a:pt x="19690" y="36621"/>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pic>
        <p:nvPicPr>
          <p:cNvPr id="5" name="Picture 4">
            <a:extLst>
              <a:ext uri="{FF2B5EF4-FFF2-40B4-BE49-F238E27FC236}">
                <a16:creationId xmlns:a16="http://schemas.microsoft.com/office/drawing/2014/main" id="{D8C58A86-9BAC-7DDD-F051-ACEBC72790FF}"/>
              </a:ext>
            </a:extLst>
          </p:cNvPr>
          <p:cNvPicPr>
            <a:picLocks noChangeAspect="1"/>
          </p:cNvPicPr>
          <p:nvPr/>
        </p:nvPicPr>
        <p:blipFill>
          <a:blip r:embed="rId5">
            <a:extLst>
              <a:ext uri="{28A0092B-C50C-407E-A947-70E740481C1C}">
                <a14:useLocalDpi xmlns:a14="http://schemas.microsoft.com/office/drawing/2010/main" val="0"/>
              </a:ext>
            </a:extLst>
          </a:blip>
          <a:srcRect t="11492" b="12235"/>
          <a:stretch/>
        </p:blipFill>
        <p:spPr>
          <a:xfrm>
            <a:off x="9201944" y="2069899"/>
            <a:ext cx="2619375" cy="2718198"/>
          </a:xfrm>
          <a:prstGeom prst="rect">
            <a:avLst/>
          </a:prstGeom>
        </p:spPr>
      </p:pic>
    </p:spTree>
    <p:extLst>
      <p:ext uri="{BB962C8B-B14F-4D97-AF65-F5344CB8AC3E}">
        <p14:creationId xmlns:p14="http://schemas.microsoft.com/office/powerpoint/2010/main" val="84277345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par>
                                <p:cTn id="11" presetID="10" presetClass="entr" presetSubtype="0" fill="hold" grpId="0" nodeType="withEffect">
                                  <p:stCondLst>
                                    <p:cond delay="1500"/>
                                  </p:stCondLst>
                                  <p:iterate>
                                    <p:tmPct val="10000"/>
                                  </p:iterate>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700"/>
                                        <p:tgtEl>
                                          <p:spTgt spid="3">
                                            <p:txEl>
                                              <p:pRg st="1" end="1"/>
                                            </p:txEl>
                                          </p:spTgt>
                                        </p:tgtEl>
                                      </p:cBhvr>
                                    </p:animEffect>
                                  </p:childTnLst>
                                </p:cTn>
                              </p:par>
                              <p:par>
                                <p:cTn id="14" presetID="10" presetClass="entr" presetSubtype="0" fill="hold" grpId="0" nodeType="withEffect">
                                  <p:stCondLst>
                                    <p:cond delay="1500"/>
                                  </p:stCondLst>
                                  <p:iterate>
                                    <p:tmPct val="10000"/>
                                  </p:iterate>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700"/>
                                        <p:tgtEl>
                                          <p:spTgt spid="3">
                                            <p:txEl>
                                              <p:pRg st="2" end="2"/>
                                            </p:txEl>
                                          </p:spTgt>
                                        </p:tgtEl>
                                      </p:cBhvr>
                                    </p:animEffect>
                                  </p:childTnLst>
                                </p:cTn>
                              </p:par>
                              <p:par>
                                <p:cTn id="17" presetID="10" presetClass="entr" presetSubtype="0" fill="hold" grpId="0" nodeType="withEffect">
                                  <p:stCondLst>
                                    <p:cond delay="1500"/>
                                  </p:stCondLst>
                                  <p:iterate>
                                    <p:tmPct val="10000"/>
                                  </p:iterate>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7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85816">
              <a:srgbClr val="8ABFD7"/>
            </a:gs>
            <a:gs pos="5970">
              <a:schemeClr val="accent2"/>
            </a:gs>
            <a:gs pos="99000">
              <a:schemeClr val="accent2">
                <a:lumMod val="60000"/>
                <a:lumOff val="40000"/>
                <a:alpha val="97000"/>
              </a:schemeClr>
            </a:gs>
            <a:gs pos="74000">
              <a:schemeClr val="accent1">
                <a:lumMod val="45000"/>
                <a:lumOff val="55000"/>
              </a:schemeClr>
            </a:gs>
            <a:gs pos="83000">
              <a:schemeClr val="accent1">
                <a:lumMod val="45000"/>
                <a:lumOff val="55000"/>
              </a:schemeClr>
            </a:gs>
            <a:gs pos="13000">
              <a:schemeClr val="accent1">
                <a:lumMod val="20000"/>
                <a:lumOff val="80000"/>
              </a:schemeClr>
            </a:gs>
          </a:gsLst>
          <a:lin ang="5400000" scaled="1"/>
        </a:gradFill>
        <a:effectLst/>
      </p:bgPr>
    </p:bg>
    <p:spTree>
      <p:nvGrpSpPr>
        <p:cNvPr id="1" name=""/>
        <p:cNvGrpSpPr/>
        <p:nvPr/>
      </p:nvGrpSpPr>
      <p:grpSpPr>
        <a:xfrm>
          <a:off x="0" y="0"/>
          <a:ext cx="0" cy="0"/>
          <a:chOff x="0" y="0"/>
          <a:chExt cx="0" cy="0"/>
        </a:xfrm>
      </p:grpSpPr>
      <p:sp useBgFill="1">
        <p:nvSpPr>
          <p:cNvPr id="53" name="Rectangle 52">
            <a:extLst>
              <a:ext uri="{FF2B5EF4-FFF2-40B4-BE49-F238E27FC236}">
                <a16:creationId xmlns:a16="http://schemas.microsoft.com/office/drawing/2014/main" id="{32E62931-8EB4-42BB-BAAB-D8757BE66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A49E55-8CD0-660F-4D40-184E5F86A2C7}"/>
              </a:ext>
            </a:extLst>
          </p:cNvPr>
          <p:cNvSpPr>
            <a:spLocks noGrp="1"/>
          </p:cNvSpPr>
          <p:nvPr>
            <p:ph type="ctrTitle"/>
          </p:nvPr>
        </p:nvSpPr>
        <p:spPr>
          <a:xfrm>
            <a:off x="6440441" y="1257409"/>
            <a:ext cx="4984813" cy="2814636"/>
          </a:xfrm>
          <a:noFill/>
        </p:spPr>
        <p:txBody>
          <a:bodyPr vert="horz" lIns="91440" tIns="45720" rIns="91440" bIns="45720" rtlCol="0">
            <a:normAutofit fontScale="90000"/>
          </a:bodyPr>
          <a:lstStyle/>
          <a:p>
            <a:pPr algn="l"/>
            <a:r>
              <a:rPr lang="en-US" sz="3600" b="1" dirty="0">
                <a:effectLst>
                  <a:outerShdw blurRad="38100" dist="38100" dir="2700000" algn="tl">
                    <a:srgbClr val="000000">
                      <a:alpha val="43137"/>
                    </a:srgbClr>
                  </a:outerShdw>
                </a:effectLst>
              </a:rPr>
              <a:t>II. BECAUSE HE SETS COMMANDING DIRECTIONS</a:t>
            </a:r>
            <a:br>
              <a:rPr lang="en-US" sz="3600" b="1" dirty="0">
                <a:effectLst>
                  <a:outerShdw blurRad="38100" dist="38100" dir="2700000" algn="tl">
                    <a:srgbClr val="000000">
                      <a:alpha val="43137"/>
                    </a:srgbClr>
                  </a:outerShdw>
                </a:effectLst>
              </a:rPr>
            </a:br>
            <a:r>
              <a:rPr lang="en-US" sz="3600" b="1" dirty="0">
                <a:effectLst>
                  <a:outerShdw blurRad="38100" dist="38100" dir="2700000" algn="tl">
                    <a:srgbClr val="000000">
                      <a:alpha val="43137"/>
                    </a:srgbClr>
                  </a:outerShdw>
                </a:effectLst>
              </a:rPr>
              <a:t>(Exodus 34:10-17)</a:t>
            </a:r>
            <a:br>
              <a:rPr lang="en-US" sz="3600" b="1" kern="1200" dirty="0">
                <a:effectLst>
                  <a:outerShdw blurRad="38100" dist="38100" dir="2700000" algn="tl">
                    <a:srgbClr val="000000">
                      <a:alpha val="43137"/>
                    </a:srgbClr>
                  </a:outerShdw>
                </a:effectLst>
                <a:latin typeface="+mj-lt"/>
                <a:ea typeface="+mj-ea"/>
                <a:cs typeface="+mj-cs"/>
              </a:rPr>
            </a:br>
            <a:br>
              <a:rPr lang="en-US" sz="3600" kern="1200" dirty="0">
                <a:latin typeface="+mj-lt"/>
                <a:ea typeface="+mj-ea"/>
                <a:cs typeface="+mj-cs"/>
              </a:rPr>
            </a:br>
            <a:endParaRPr lang="en-US" sz="3600" kern="1200" dirty="0">
              <a:latin typeface="+mj-lt"/>
              <a:ea typeface="+mj-ea"/>
              <a:cs typeface="+mj-cs"/>
            </a:endParaRPr>
          </a:p>
        </p:txBody>
      </p:sp>
      <p:sp>
        <p:nvSpPr>
          <p:cNvPr id="3" name="Subtitle 2">
            <a:extLst>
              <a:ext uri="{FF2B5EF4-FFF2-40B4-BE49-F238E27FC236}">
                <a16:creationId xmlns:a16="http://schemas.microsoft.com/office/drawing/2014/main" id="{E02D9D39-E8E8-443F-94A6-A0A7D69F2265}"/>
              </a:ext>
            </a:extLst>
          </p:cNvPr>
          <p:cNvSpPr>
            <a:spLocks noGrp="1"/>
          </p:cNvSpPr>
          <p:nvPr>
            <p:ph type="subTitle" idx="1"/>
          </p:nvPr>
        </p:nvSpPr>
        <p:spPr>
          <a:xfrm>
            <a:off x="6367461" y="4072045"/>
            <a:ext cx="5447772" cy="2057289"/>
          </a:xfrm>
          <a:noFill/>
        </p:spPr>
        <p:txBody>
          <a:bodyPr vert="horz" lIns="91440" tIns="45720" rIns="91440" bIns="45720" rtlCol="0">
            <a:normAutofit/>
          </a:bodyPr>
          <a:lstStyle/>
          <a:p>
            <a:pPr algn="l"/>
            <a:r>
              <a:rPr lang="en-US" sz="3600" i="1" dirty="0"/>
              <a:t>“I am making a covenant with you.”</a:t>
            </a:r>
          </a:p>
          <a:p>
            <a:pPr algn="l"/>
            <a:r>
              <a:rPr lang="en-US" sz="3600" i="1" dirty="0"/>
              <a:t>		        Exodus 34:10</a:t>
            </a:r>
          </a:p>
        </p:txBody>
      </p:sp>
      <p:pic>
        <p:nvPicPr>
          <p:cNvPr id="6" name="Picture 5">
            <a:extLst>
              <a:ext uri="{FF2B5EF4-FFF2-40B4-BE49-F238E27FC236}">
                <a16:creationId xmlns:a16="http://schemas.microsoft.com/office/drawing/2014/main" id="{5246ABF3-A3C9-D8E3-00AF-AFE96D4EE6E4}"/>
              </a:ext>
            </a:extLst>
          </p:cNvPr>
          <p:cNvPicPr>
            <a:picLocks noChangeAspect="1"/>
          </p:cNvPicPr>
          <p:nvPr/>
        </p:nvPicPr>
        <p:blipFill>
          <a:blip r:embed="rId3">
            <a:extLst>
              <a:ext uri="{28A0092B-C50C-407E-A947-70E740481C1C}">
                <a14:useLocalDpi xmlns:a14="http://schemas.microsoft.com/office/drawing/2010/main" val="0"/>
              </a:ext>
            </a:extLst>
          </a:blip>
          <a:srcRect r="2" b="8075"/>
          <a:stretch/>
        </p:blipFill>
        <p:spPr>
          <a:xfrm>
            <a:off x="1" y="10"/>
            <a:ext cx="6005512" cy="6857990"/>
          </a:xfrm>
          <a:prstGeom prst="rect">
            <a:avLst/>
          </a:prstGeom>
        </p:spPr>
      </p:pic>
    </p:spTree>
    <p:extLst>
      <p:ext uri="{BB962C8B-B14F-4D97-AF65-F5344CB8AC3E}">
        <p14:creationId xmlns:p14="http://schemas.microsoft.com/office/powerpoint/2010/main" val="412023106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par>
                                <p:cTn id="11" presetID="10" presetClass="entr" presetSubtype="0" fill="hold" grpId="0" nodeType="withEffect">
                                  <p:stCondLst>
                                    <p:cond delay="1500"/>
                                  </p:stCondLst>
                                  <p:iterate>
                                    <p:tmPct val="10000"/>
                                  </p:iterate>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7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 name="Rectangle 60">
            <a:extLst>
              <a:ext uri="{FF2B5EF4-FFF2-40B4-BE49-F238E27FC236}">
                <a16:creationId xmlns:a16="http://schemas.microsoft.com/office/drawing/2014/main" id="{08373A3F-54E0-424E-A84D-3522122109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A49E55-8CD0-660F-4D40-184E5F86A2C7}"/>
              </a:ext>
            </a:extLst>
          </p:cNvPr>
          <p:cNvSpPr>
            <a:spLocks noGrp="1"/>
          </p:cNvSpPr>
          <p:nvPr>
            <p:ph type="ctrTitle"/>
          </p:nvPr>
        </p:nvSpPr>
        <p:spPr>
          <a:xfrm>
            <a:off x="4087641" y="1591732"/>
            <a:ext cx="3505200" cy="1240367"/>
          </a:xfrm>
        </p:spPr>
        <p:txBody>
          <a:bodyPr vert="horz" lIns="91440" tIns="45720" rIns="91440" bIns="45720" rtlCol="0">
            <a:normAutofit fontScale="90000"/>
          </a:bodyPr>
          <a:lstStyle/>
          <a:p>
            <a:r>
              <a:rPr lang="en-US" sz="3900" b="1" kern="1200" dirty="0">
                <a:solidFill>
                  <a:schemeClr val="bg1"/>
                </a:solidFill>
                <a:effectLst>
                  <a:outerShdw blurRad="38100" dist="38100" dir="2700000" algn="tl">
                    <a:srgbClr val="000000">
                      <a:alpha val="43137"/>
                    </a:srgbClr>
                  </a:outerShdw>
                </a:effectLst>
                <a:latin typeface="+mj-lt"/>
                <a:ea typeface="+mj-ea"/>
                <a:cs typeface="+mj-cs"/>
              </a:rPr>
              <a:t>THE VOICE OF THE MASTER - Part 1</a:t>
            </a:r>
            <a:br>
              <a:rPr lang="en-US" sz="3900" b="1" kern="1200" dirty="0">
                <a:solidFill>
                  <a:schemeClr val="bg1"/>
                </a:solidFill>
                <a:effectLst>
                  <a:outerShdw blurRad="38100" dist="38100" dir="2700000" algn="tl">
                    <a:srgbClr val="000000">
                      <a:alpha val="43137"/>
                    </a:srgbClr>
                  </a:outerShdw>
                </a:effectLst>
                <a:latin typeface="+mj-lt"/>
                <a:ea typeface="+mj-ea"/>
                <a:cs typeface="+mj-cs"/>
              </a:rPr>
            </a:br>
            <a:br>
              <a:rPr lang="en-US" sz="3900" kern="1200" dirty="0">
                <a:solidFill>
                  <a:schemeClr val="bg1"/>
                </a:solidFill>
                <a:latin typeface="+mj-lt"/>
                <a:ea typeface="+mj-ea"/>
                <a:cs typeface="+mj-cs"/>
              </a:rPr>
            </a:br>
            <a:endParaRPr lang="en-US" sz="3900" kern="1200" dirty="0">
              <a:solidFill>
                <a:schemeClr val="bg1"/>
              </a:solidFill>
              <a:latin typeface="+mj-lt"/>
              <a:ea typeface="+mj-ea"/>
              <a:cs typeface="+mj-cs"/>
            </a:endParaRPr>
          </a:p>
        </p:txBody>
      </p:sp>
      <p:sp>
        <p:nvSpPr>
          <p:cNvPr id="3" name="Subtitle 2">
            <a:extLst>
              <a:ext uri="{FF2B5EF4-FFF2-40B4-BE49-F238E27FC236}">
                <a16:creationId xmlns:a16="http://schemas.microsoft.com/office/drawing/2014/main" id="{E02D9D39-E8E8-443F-94A6-A0A7D69F2265}"/>
              </a:ext>
            </a:extLst>
          </p:cNvPr>
          <p:cNvSpPr>
            <a:spLocks noGrp="1"/>
          </p:cNvSpPr>
          <p:nvPr>
            <p:ph type="subTitle" idx="1"/>
          </p:nvPr>
        </p:nvSpPr>
        <p:spPr>
          <a:xfrm>
            <a:off x="4292069" y="2165372"/>
            <a:ext cx="3506264" cy="3581712"/>
          </a:xfrm>
        </p:spPr>
        <p:txBody>
          <a:bodyPr vert="horz" lIns="91440" tIns="45720" rIns="91440" bIns="45720" rtlCol="0">
            <a:noAutofit/>
          </a:bodyPr>
          <a:lstStyle/>
          <a:p>
            <a:r>
              <a:rPr lang="en-US" sz="3600" dirty="0">
                <a:solidFill>
                  <a:schemeClr val="bg1"/>
                </a:solidFill>
              </a:rPr>
              <a:t>THE IDOLS HAD TO GO. </a:t>
            </a:r>
          </a:p>
          <a:p>
            <a:r>
              <a:rPr lang="en-US" sz="3600" dirty="0">
                <a:solidFill>
                  <a:schemeClr val="bg1"/>
                </a:solidFill>
              </a:rPr>
              <a:t>THE TREATIES HAD TO BE NULLIFIED.</a:t>
            </a:r>
          </a:p>
          <a:p>
            <a:r>
              <a:rPr lang="en-US" sz="3600" dirty="0">
                <a:solidFill>
                  <a:schemeClr val="bg1"/>
                </a:solidFill>
              </a:rPr>
              <a:t>THE MIXED MARRIAGES HAD TO END.</a:t>
            </a:r>
            <a:endParaRPr lang="en-US" sz="3600" i="1" dirty="0">
              <a:solidFill>
                <a:schemeClr val="bg1"/>
              </a:solidFill>
              <a:highlight>
                <a:srgbClr val="FFFF00"/>
              </a:highlight>
            </a:endParaRPr>
          </a:p>
        </p:txBody>
      </p:sp>
      <p:grpSp>
        <p:nvGrpSpPr>
          <p:cNvPr id="69" name="Group 68">
            <a:extLst>
              <a:ext uri="{FF2B5EF4-FFF2-40B4-BE49-F238E27FC236}">
                <a16:creationId xmlns:a16="http://schemas.microsoft.com/office/drawing/2014/main" id="{B7BAEF06-AB74-442C-8C30-B88233FD836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4087640" cy="6858000"/>
            <a:chOff x="1" y="0"/>
            <a:chExt cx="4087640" cy="6858000"/>
          </a:xfrm>
          <a:effectLst>
            <a:outerShdw blurRad="381000" dist="152400" algn="ctr" rotWithShape="0">
              <a:srgbClr val="000000">
                <a:alpha val="10000"/>
              </a:srgbClr>
            </a:outerShdw>
          </a:effectLst>
        </p:grpSpPr>
        <p:grpSp>
          <p:nvGrpSpPr>
            <p:cNvPr id="55" name="Group 54">
              <a:extLst>
                <a:ext uri="{FF2B5EF4-FFF2-40B4-BE49-F238E27FC236}">
                  <a16:creationId xmlns:a16="http://schemas.microsoft.com/office/drawing/2014/main" id="{BDFD9AA5-A6A4-499F-BB09-5CD7F814589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 y="0"/>
              <a:ext cx="3986041" cy="6858000"/>
              <a:chOff x="1" y="0"/>
              <a:chExt cx="3986041" cy="6858000"/>
            </a:xfrm>
          </p:grpSpPr>
          <p:sp>
            <p:nvSpPr>
              <p:cNvPr id="59" name="Freeform: Shape 58">
                <a:extLst>
                  <a:ext uri="{FF2B5EF4-FFF2-40B4-BE49-F238E27FC236}">
                    <a16:creationId xmlns:a16="http://schemas.microsoft.com/office/drawing/2014/main" id="{5F499571-4EEA-4442-B71C-2972335B35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0"/>
                <a:ext cx="3986041" cy="6858000"/>
              </a:xfrm>
              <a:custGeom>
                <a:avLst/>
                <a:gdLst>
                  <a:gd name="connsiteX0" fmla="*/ 0 w 3986041"/>
                  <a:gd name="connsiteY0" fmla="*/ 0 h 6858000"/>
                  <a:gd name="connsiteX1" fmla="*/ 3066495 w 3986041"/>
                  <a:gd name="connsiteY1" fmla="*/ 0 h 6858000"/>
                  <a:gd name="connsiteX2" fmla="*/ 3427241 w 3986041"/>
                  <a:gd name="connsiteY2" fmla="*/ 1211943 h 6858000"/>
                  <a:gd name="connsiteX3" fmla="*/ 3986041 w 3986041"/>
                  <a:gd name="connsiteY3" fmla="*/ 4122057 h 6858000"/>
                  <a:gd name="connsiteX4" fmla="*/ 3751724 w 3986041"/>
                  <a:gd name="connsiteY4" fmla="*/ 6858000 h 6858000"/>
                  <a:gd name="connsiteX5" fmla="*/ 0 w 3986041"/>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86041" h="6858000">
                    <a:moveTo>
                      <a:pt x="0" y="0"/>
                    </a:moveTo>
                    <a:lnTo>
                      <a:pt x="3066495" y="0"/>
                    </a:lnTo>
                    <a:lnTo>
                      <a:pt x="3427241" y="1211943"/>
                    </a:lnTo>
                    <a:lnTo>
                      <a:pt x="3986041" y="4122057"/>
                    </a:lnTo>
                    <a:lnTo>
                      <a:pt x="3751724" y="6858000"/>
                    </a:lnTo>
                    <a:lnTo>
                      <a:pt x="0" y="6858000"/>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9FFC7284-7A71-4F33-AB06-E0D1EB1CAF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0"/>
                <a:ext cx="3986041" cy="6858000"/>
              </a:xfrm>
              <a:custGeom>
                <a:avLst/>
                <a:gdLst>
                  <a:gd name="connsiteX0" fmla="*/ 0 w 3986041"/>
                  <a:gd name="connsiteY0" fmla="*/ 0 h 6858000"/>
                  <a:gd name="connsiteX1" fmla="*/ 3066495 w 3986041"/>
                  <a:gd name="connsiteY1" fmla="*/ 0 h 6858000"/>
                  <a:gd name="connsiteX2" fmla="*/ 3427241 w 3986041"/>
                  <a:gd name="connsiteY2" fmla="*/ 1211943 h 6858000"/>
                  <a:gd name="connsiteX3" fmla="*/ 3986041 w 3986041"/>
                  <a:gd name="connsiteY3" fmla="*/ 4122057 h 6858000"/>
                  <a:gd name="connsiteX4" fmla="*/ 3751724 w 3986041"/>
                  <a:gd name="connsiteY4" fmla="*/ 6858000 h 6858000"/>
                  <a:gd name="connsiteX5" fmla="*/ 0 w 3986041"/>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86041" h="6858000">
                    <a:moveTo>
                      <a:pt x="0" y="0"/>
                    </a:moveTo>
                    <a:lnTo>
                      <a:pt x="3066495" y="0"/>
                    </a:lnTo>
                    <a:lnTo>
                      <a:pt x="3427241" y="1211943"/>
                    </a:lnTo>
                    <a:lnTo>
                      <a:pt x="3986041" y="4122057"/>
                    </a:lnTo>
                    <a:lnTo>
                      <a:pt x="3751724" y="6858000"/>
                    </a:lnTo>
                    <a:lnTo>
                      <a:pt x="0" y="6858000"/>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a:extLst>
                <a:ext uri="{FF2B5EF4-FFF2-40B4-BE49-F238E27FC236}">
                  <a16:creationId xmlns:a16="http://schemas.microsoft.com/office/drawing/2014/main" id="{C27F758D-B23C-459E-AD21-6621782C726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748588" y="0"/>
              <a:ext cx="1339053" cy="6858000"/>
              <a:chOff x="2748588" y="0"/>
              <a:chExt cx="1339053" cy="6858000"/>
            </a:xfrm>
          </p:grpSpPr>
          <p:sp>
            <p:nvSpPr>
              <p:cNvPr id="57" name="Freeform: Shape 56">
                <a:extLst>
                  <a:ext uri="{FF2B5EF4-FFF2-40B4-BE49-F238E27FC236}">
                    <a16:creationId xmlns:a16="http://schemas.microsoft.com/office/drawing/2014/main" id="{08DD5D69-A882-48D7-ACFB-68E2DC6B04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748588" y="0"/>
                <a:ext cx="1339053" cy="6858000"/>
              </a:xfrm>
              <a:custGeom>
                <a:avLst/>
                <a:gdLst>
                  <a:gd name="connsiteX0" fmla="*/ 850532 w 1339053"/>
                  <a:gd name="connsiteY0" fmla="*/ 3481838 h 6858000"/>
                  <a:gd name="connsiteX1" fmla="*/ 877027 w 1339053"/>
                  <a:gd name="connsiteY1" fmla="*/ 3490955 h 6858000"/>
                  <a:gd name="connsiteX2" fmla="*/ 922718 w 1339053"/>
                  <a:gd name="connsiteY2" fmla="*/ 3516472 h 6858000"/>
                  <a:gd name="connsiteX3" fmla="*/ 1094179 w 1339053"/>
                  <a:gd name="connsiteY3" fmla="*/ 3567567 h 6858000"/>
                  <a:gd name="connsiteX4" fmla="*/ 1118891 w 1339053"/>
                  <a:gd name="connsiteY4" fmla="*/ 3568331 h 6858000"/>
                  <a:gd name="connsiteX5" fmla="*/ 1295961 w 1339053"/>
                  <a:gd name="connsiteY5" fmla="*/ 3584709 h 6858000"/>
                  <a:gd name="connsiteX6" fmla="*/ 1308070 w 1339053"/>
                  <a:gd name="connsiteY6" fmla="*/ 3585183 h 6858000"/>
                  <a:gd name="connsiteX7" fmla="*/ 1325263 w 1339053"/>
                  <a:gd name="connsiteY7" fmla="*/ 3705453 h 6858000"/>
                  <a:gd name="connsiteX8" fmla="*/ 1334107 w 1339053"/>
                  <a:gd name="connsiteY8" fmla="*/ 3772268 h 6858000"/>
                  <a:gd name="connsiteX9" fmla="*/ 1338203 w 1339053"/>
                  <a:gd name="connsiteY9" fmla="*/ 3831076 h 6858000"/>
                  <a:gd name="connsiteX10" fmla="*/ 1338805 w 1339053"/>
                  <a:gd name="connsiteY10" fmla="*/ 3839709 h 6858000"/>
                  <a:gd name="connsiteX11" fmla="*/ 1335635 w 1339053"/>
                  <a:gd name="connsiteY11" fmla="*/ 4118635 h 6858000"/>
                  <a:gd name="connsiteX12" fmla="*/ 1337171 w 1339053"/>
                  <a:gd name="connsiteY12" fmla="*/ 4209403 h 6858000"/>
                  <a:gd name="connsiteX13" fmla="*/ 1325840 w 1339053"/>
                  <a:gd name="connsiteY13" fmla="*/ 4309174 h 6858000"/>
                  <a:gd name="connsiteX14" fmla="*/ 1321122 w 1339053"/>
                  <a:gd name="connsiteY14" fmla="*/ 4473630 h 6858000"/>
                  <a:gd name="connsiteX15" fmla="*/ 1302196 w 1339053"/>
                  <a:gd name="connsiteY15" fmla="*/ 4791709 h 6858000"/>
                  <a:gd name="connsiteX16" fmla="*/ 1293239 w 1339053"/>
                  <a:gd name="connsiteY16" fmla="*/ 4860048 h 6858000"/>
                  <a:gd name="connsiteX17" fmla="*/ 1288829 w 1339053"/>
                  <a:gd name="connsiteY17" fmla="*/ 5039837 h 6858000"/>
                  <a:gd name="connsiteX18" fmla="*/ 1289584 w 1339053"/>
                  <a:gd name="connsiteY18" fmla="*/ 5148703 h 6858000"/>
                  <a:gd name="connsiteX19" fmla="*/ 1282205 w 1339053"/>
                  <a:gd name="connsiteY19" fmla="*/ 5236435 h 6858000"/>
                  <a:gd name="connsiteX20" fmla="*/ 1268145 w 1339053"/>
                  <a:gd name="connsiteY20" fmla="*/ 5311662 h 6858000"/>
                  <a:gd name="connsiteX21" fmla="*/ 1250547 w 1339053"/>
                  <a:gd name="connsiteY21" fmla="*/ 5515595 h 6858000"/>
                  <a:gd name="connsiteX22" fmla="*/ 1243323 w 1339053"/>
                  <a:gd name="connsiteY22" fmla="*/ 5596885 h 6858000"/>
                  <a:gd name="connsiteX23" fmla="*/ 1238303 w 1339053"/>
                  <a:gd name="connsiteY23" fmla="*/ 5812036 h 6858000"/>
                  <a:gd name="connsiteX24" fmla="*/ 1223551 w 1339053"/>
                  <a:gd name="connsiteY24" fmla="*/ 5991171 h 6858000"/>
                  <a:gd name="connsiteX25" fmla="*/ 1219699 w 1339053"/>
                  <a:gd name="connsiteY25" fmla="*/ 6066726 h 6858000"/>
                  <a:gd name="connsiteX26" fmla="*/ 1199935 w 1339053"/>
                  <a:gd name="connsiteY26" fmla="*/ 6236130 h 6858000"/>
                  <a:gd name="connsiteX27" fmla="*/ 1192857 w 1339053"/>
                  <a:gd name="connsiteY27" fmla="*/ 6333267 h 6858000"/>
                  <a:gd name="connsiteX28" fmla="*/ 1148174 w 1339053"/>
                  <a:gd name="connsiteY28" fmla="*/ 6561849 h 6858000"/>
                  <a:gd name="connsiteX29" fmla="*/ 1100424 w 1339053"/>
                  <a:gd name="connsiteY29" fmla="*/ 6797385 h 6858000"/>
                  <a:gd name="connsiteX30" fmla="*/ 1085621 w 1339053"/>
                  <a:gd name="connsiteY30" fmla="*/ 6858000 h 6858000"/>
                  <a:gd name="connsiteX31" fmla="*/ 932341 w 1339053"/>
                  <a:gd name="connsiteY31" fmla="*/ 6858000 h 6858000"/>
                  <a:gd name="connsiteX32" fmla="*/ 944496 w 1339053"/>
                  <a:gd name="connsiteY32" fmla="*/ 6829656 h 6858000"/>
                  <a:gd name="connsiteX33" fmla="*/ 913239 w 1339053"/>
                  <a:gd name="connsiteY33" fmla="*/ 6720119 h 6858000"/>
                  <a:gd name="connsiteX34" fmla="*/ 870682 w 1339053"/>
                  <a:gd name="connsiteY34" fmla="*/ 6655346 h 6858000"/>
                  <a:gd name="connsiteX35" fmla="*/ 846442 w 1339053"/>
                  <a:gd name="connsiteY35" fmla="*/ 6498594 h 6858000"/>
                  <a:gd name="connsiteX36" fmla="*/ 881150 w 1339053"/>
                  <a:gd name="connsiteY36" fmla="*/ 6473756 h 6858000"/>
                  <a:gd name="connsiteX37" fmla="*/ 922470 w 1339053"/>
                  <a:gd name="connsiteY37" fmla="*/ 6377035 h 6858000"/>
                  <a:gd name="connsiteX38" fmla="*/ 955039 w 1339053"/>
                  <a:gd name="connsiteY38" fmla="*/ 6268585 h 6858000"/>
                  <a:gd name="connsiteX39" fmla="*/ 1024350 w 1339053"/>
                  <a:gd name="connsiteY39" fmla="*/ 6083443 h 6858000"/>
                  <a:gd name="connsiteX40" fmla="*/ 999696 w 1339053"/>
                  <a:gd name="connsiteY40" fmla="*/ 5938416 h 6858000"/>
                  <a:gd name="connsiteX41" fmla="*/ 988342 w 1339053"/>
                  <a:gd name="connsiteY41" fmla="*/ 5882426 h 6858000"/>
                  <a:gd name="connsiteX42" fmla="*/ 985444 w 1339053"/>
                  <a:gd name="connsiteY42" fmla="*/ 5832438 h 6858000"/>
                  <a:gd name="connsiteX43" fmla="*/ 992016 w 1339053"/>
                  <a:gd name="connsiteY43" fmla="*/ 5777751 h 6858000"/>
                  <a:gd name="connsiteX44" fmla="*/ 995028 w 1339053"/>
                  <a:gd name="connsiteY44" fmla="*/ 5641832 h 6858000"/>
                  <a:gd name="connsiteX45" fmla="*/ 981247 w 1339053"/>
                  <a:gd name="connsiteY45" fmla="*/ 5562522 h 6858000"/>
                  <a:gd name="connsiteX46" fmla="*/ 995131 w 1339053"/>
                  <a:gd name="connsiteY46" fmla="*/ 5398075 h 6858000"/>
                  <a:gd name="connsiteX47" fmla="*/ 997379 w 1339053"/>
                  <a:gd name="connsiteY47" fmla="*/ 5283928 h 6858000"/>
                  <a:gd name="connsiteX48" fmla="*/ 979617 w 1339053"/>
                  <a:gd name="connsiteY48" fmla="*/ 5157396 h 6858000"/>
                  <a:gd name="connsiteX49" fmla="*/ 976441 w 1339053"/>
                  <a:gd name="connsiteY49" fmla="*/ 5139485 h 6858000"/>
                  <a:gd name="connsiteX50" fmla="*/ 953793 w 1339053"/>
                  <a:gd name="connsiteY50" fmla="*/ 5091862 h 6858000"/>
                  <a:gd name="connsiteX51" fmla="*/ 853056 w 1339053"/>
                  <a:gd name="connsiteY51" fmla="*/ 5001787 h 6858000"/>
                  <a:gd name="connsiteX52" fmla="*/ 833979 w 1339053"/>
                  <a:gd name="connsiteY52" fmla="*/ 4978966 h 6858000"/>
                  <a:gd name="connsiteX53" fmla="*/ 796995 w 1339053"/>
                  <a:gd name="connsiteY53" fmla="*/ 4813768 h 6858000"/>
                  <a:gd name="connsiteX54" fmla="*/ 820590 w 1339053"/>
                  <a:gd name="connsiteY54" fmla="*/ 4764057 h 6858000"/>
                  <a:gd name="connsiteX55" fmla="*/ 864688 w 1339053"/>
                  <a:gd name="connsiteY55" fmla="*/ 4714752 h 6858000"/>
                  <a:gd name="connsiteX56" fmla="*/ 910485 w 1339053"/>
                  <a:gd name="connsiteY56" fmla="*/ 4590911 h 6858000"/>
                  <a:gd name="connsiteX57" fmla="*/ 911445 w 1339053"/>
                  <a:gd name="connsiteY57" fmla="*/ 4539571 h 6858000"/>
                  <a:gd name="connsiteX58" fmla="*/ 900285 w 1339053"/>
                  <a:gd name="connsiteY58" fmla="*/ 4445837 h 6858000"/>
                  <a:gd name="connsiteX59" fmla="*/ 863237 w 1339053"/>
                  <a:gd name="connsiteY59" fmla="*/ 4364703 h 6858000"/>
                  <a:gd name="connsiteX60" fmla="*/ 798070 w 1339053"/>
                  <a:gd name="connsiteY60" fmla="*/ 4243284 h 6858000"/>
                  <a:gd name="connsiteX61" fmla="*/ 817097 w 1339053"/>
                  <a:gd name="connsiteY61" fmla="*/ 4054750 h 6858000"/>
                  <a:gd name="connsiteX62" fmla="*/ 826251 w 1339053"/>
                  <a:gd name="connsiteY62" fmla="*/ 3982801 h 6858000"/>
                  <a:gd name="connsiteX63" fmla="*/ 836848 w 1339053"/>
                  <a:gd name="connsiteY63" fmla="*/ 3784939 h 6858000"/>
                  <a:gd name="connsiteX64" fmla="*/ 841285 w 1339053"/>
                  <a:gd name="connsiteY64" fmla="*/ 3766755 h 6858000"/>
                  <a:gd name="connsiteX65" fmla="*/ 841284 w 1339053"/>
                  <a:gd name="connsiteY65" fmla="*/ 3766755 h 6858000"/>
                  <a:gd name="connsiteX66" fmla="*/ 852925 w 1339053"/>
                  <a:gd name="connsiteY66" fmla="*/ 3719034 h 6858000"/>
                  <a:gd name="connsiteX67" fmla="*/ 857932 w 1339053"/>
                  <a:gd name="connsiteY67" fmla="*/ 3696880 h 6858000"/>
                  <a:gd name="connsiteX68" fmla="*/ 853534 w 1339053"/>
                  <a:gd name="connsiteY68" fmla="*/ 3507036 h 6858000"/>
                  <a:gd name="connsiteX69" fmla="*/ 850226 w 1339053"/>
                  <a:gd name="connsiteY69" fmla="*/ 3485839 h 6858000"/>
                  <a:gd name="connsiteX70" fmla="*/ 0 w 1339053"/>
                  <a:gd name="connsiteY70" fmla="*/ 0 h 6858000"/>
                  <a:gd name="connsiteX71" fmla="*/ 455609 w 1339053"/>
                  <a:gd name="connsiteY71" fmla="*/ 0 h 6858000"/>
                  <a:gd name="connsiteX72" fmla="*/ 459171 w 1339053"/>
                  <a:gd name="connsiteY72" fmla="*/ 72395 h 6858000"/>
                  <a:gd name="connsiteX73" fmla="*/ 460041 w 1339053"/>
                  <a:gd name="connsiteY73" fmla="*/ 131917 h 6858000"/>
                  <a:gd name="connsiteX74" fmla="*/ 504421 w 1339053"/>
                  <a:gd name="connsiteY74" fmla="*/ 389691 h 6858000"/>
                  <a:gd name="connsiteX75" fmla="*/ 582097 w 1339053"/>
                  <a:gd name="connsiteY75" fmla="*/ 634609 h 6858000"/>
                  <a:gd name="connsiteX76" fmla="*/ 702468 w 1339053"/>
                  <a:gd name="connsiteY76" fmla="*/ 834019 h 6858000"/>
                  <a:gd name="connsiteX77" fmla="*/ 729203 w 1339053"/>
                  <a:gd name="connsiteY77" fmla="*/ 887701 h 6858000"/>
                  <a:gd name="connsiteX78" fmla="*/ 743787 w 1339053"/>
                  <a:gd name="connsiteY78" fmla="*/ 1016355 h 6858000"/>
                  <a:gd name="connsiteX79" fmla="*/ 750083 w 1339053"/>
                  <a:gd name="connsiteY79" fmla="*/ 1128060 h 6858000"/>
                  <a:gd name="connsiteX80" fmla="*/ 768866 w 1339053"/>
                  <a:gd name="connsiteY80" fmla="*/ 1213431 h 6858000"/>
                  <a:gd name="connsiteX81" fmla="*/ 787802 w 1339053"/>
                  <a:gd name="connsiteY81" fmla="*/ 1286432 h 6858000"/>
                  <a:gd name="connsiteX82" fmla="*/ 842837 w 1339053"/>
                  <a:gd name="connsiteY82" fmla="*/ 1455511 h 6858000"/>
                  <a:gd name="connsiteX83" fmla="*/ 877988 w 1339053"/>
                  <a:gd name="connsiteY83" fmla="*/ 1634814 h 6858000"/>
                  <a:gd name="connsiteX84" fmla="*/ 941063 w 1339053"/>
                  <a:gd name="connsiteY84" fmla="*/ 1789731 h 6858000"/>
                  <a:gd name="connsiteX85" fmla="*/ 980124 w 1339053"/>
                  <a:gd name="connsiteY85" fmla="*/ 1857657 h 6858000"/>
                  <a:gd name="connsiteX86" fmla="*/ 984484 w 1339053"/>
                  <a:gd name="connsiteY86" fmla="*/ 1976384 h 6858000"/>
                  <a:gd name="connsiteX87" fmla="*/ 1007189 w 1339053"/>
                  <a:gd name="connsiteY87" fmla="*/ 2110650 h 6858000"/>
                  <a:gd name="connsiteX88" fmla="*/ 1039893 w 1339053"/>
                  <a:gd name="connsiteY88" fmla="*/ 2211041 h 6858000"/>
                  <a:gd name="connsiteX89" fmla="*/ 1059162 w 1339053"/>
                  <a:gd name="connsiteY89" fmla="*/ 2286682 h 6858000"/>
                  <a:gd name="connsiteX90" fmla="*/ 1070522 w 1339053"/>
                  <a:gd name="connsiteY90" fmla="*/ 2388667 h 6858000"/>
                  <a:gd name="connsiteX91" fmla="*/ 1093939 w 1339053"/>
                  <a:gd name="connsiteY91" fmla="*/ 2494653 h 6858000"/>
                  <a:gd name="connsiteX92" fmla="*/ 1112007 w 1339053"/>
                  <a:gd name="connsiteY92" fmla="*/ 2548197 h 6858000"/>
                  <a:gd name="connsiteX93" fmla="*/ 1138346 w 1339053"/>
                  <a:gd name="connsiteY93" fmla="*/ 2649163 h 6858000"/>
                  <a:gd name="connsiteX94" fmla="*/ 1160337 w 1339053"/>
                  <a:gd name="connsiteY94" fmla="*/ 2751608 h 6858000"/>
                  <a:gd name="connsiteX95" fmla="*/ 1165737 w 1339053"/>
                  <a:gd name="connsiteY95" fmla="*/ 2933012 h 6858000"/>
                  <a:gd name="connsiteX96" fmla="*/ 1202029 w 1339053"/>
                  <a:gd name="connsiteY96" fmla="*/ 3107873 h 6858000"/>
                  <a:gd name="connsiteX97" fmla="*/ 1225692 w 1339053"/>
                  <a:gd name="connsiteY97" fmla="*/ 3244974 h 6858000"/>
                  <a:gd name="connsiteX98" fmla="*/ 1243916 w 1339053"/>
                  <a:gd name="connsiteY98" fmla="*/ 3326221 h 6858000"/>
                  <a:gd name="connsiteX99" fmla="*/ 1293067 w 1339053"/>
                  <a:gd name="connsiteY99" fmla="*/ 3480219 h 6858000"/>
                  <a:gd name="connsiteX100" fmla="*/ 1308071 w 1339053"/>
                  <a:gd name="connsiteY100" fmla="*/ 3585182 h 6858000"/>
                  <a:gd name="connsiteX101" fmla="*/ 1295962 w 1339053"/>
                  <a:gd name="connsiteY101" fmla="*/ 3584708 h 6858000"/>
                  <a:gd name="connsiteX102" fmla="*/ 1118893 w 1339053"/>
                  <a:gd name="connsiteY102" fmla="*/ 3568330 h 6858000"/>
                  <a:gd name="connsiteX103" fmla="*/ 1094179 w 1339053"/>
                  <a:gd name="connsiteY103" fmla="*/ 3567566 h 6858000"/>
                  <a:gd name="connsiteX104" fmla="*/ 922719 w 1339053"/>
                  <a:gd name="connsiteY104" fmla="*/ 3516472 h 6858000"/>
                  <a:gd name="connsiteX105" fmla="*/ 877028 w 1339053"/>
                  <a:gd name="connsiteY105" fmla="*/ 3490955 h 6858000"/>
                  <a:gd name="connsiteX106" fmla="*/ 850533 w 1339053"/>
                  <a:gd name="connsiteY106" fmla="*/ 3481837 h 6858000"/>
                  <a:gd name="connsiteX107" fmla="*/ 852113 w 1339053"/>
                  <a:gd name="connsiteY107" fmla="*/ 3461170 h 6858000"/>
                  <a:gd name="connsiteX108" fmla="*/ 831383 w 1339053"/>
                  <a:gd name="connsiteY108" fmla="*/ 3399179 h 6858000"/>
                  <a:gd name="connsiteX109" fmla="*/ 743141 w 1339053"/>
                  <a:gd name="connsiteY109" fmla="*/ 3320580 h 6858000"/>
                  <a:gd name="connsiteX110" fmla="*/ 713221 w 1339053"/>
                  <a:gd name="connsiteY110" fmla="*/ 3251241 h 6858000"/>
                  <a:gd name="connsiteX111" fmla="*/ 697098 w 1339053"/>
                  <a:gd name="connsiteY111" fmla="*/ 3202528 h 6858000"/>
                  <a:gd name="connsiteX112" fmla="*/ 664820 w 1339053"/>
                  <a:gd name="connsiteY112" fmla="*/ 3154190 h 6858000"/>
                  <a:gd name="connsiteX113" fmla="*/ 572501 w 1339053"/>
                  <a:gd name="connsiteY113" fmla="*/ 3087312 h 6858000"/>
                  <a:gd name="connsiteX114" fmla="*/ 497703 w 1339053"/>
                  <a:gd name="connsiteY114" fmla="*/ 3005243 h 6858000"/>
                  <a:gd name="connsiteX115" fmla="*/ 476984 w 1339053"/>
                  <a:gd name="connsiteY115" fmla="*/ 2892751 h 6858000"/>
                  <a:gd name="connsiteX116" fmla="*/ 468947 w 1339053"/>
                  <a:gd name="connsiteY116" fmla="*/ 2824527 h 6858000"/>
                  <a:gd name="connsiteX117" fmla="*/ 569138 w 1339053"/>
                  <a:gd name="connsiteY117" fmla="*/ 2595026 h 6858000"/>
                  <a:gd name="connsiteX118" fmla="*/ 645397 w 1339053"/>
                  <a:gd name="connsiteY118" fmla="*/ 2440808 h 6858000"/>
                  <a:gd name="connsiteX119" fmla="*/ 651820 w 1339053"/>
                  <a:gd name="connsiteY119" fmla="*/ 2384384 h 6858000"/>
                  <a:gd name="connsiteX120" fmla="*/ 612994 w 1339053"/>
                  <a:gd name="connsiteY120" fmla="*/ 2207332 h 6858000"/>
                  <a:gd name="connsiteX121" fmla="*/ 620894 w 1339053"/>
                  <a:gd name="connsiteY121" fmla="*/ 2046679 h 6858000"/>
                  <a:gd name="connsiteX122" fmla="*/ 644614 w 1339053"/>
                  <a:gd name="connsiteY122" fmla="*/ 1931265 h 6858000"/>
                  <a:gd name="connsiteX123" fmla="*/ 665994 w 1339053"/>
                  <a:gd name="connsiteY123" fmla="*/ 1832337 h 6858000"/>
                  <a:gd name="connsiteX124" fmla="*/ 678276 w 1339053"/>
                  <a:gd name="connsiteY124" fmla="*/ 1709437 h 6858000"/>
                  <a:gd name="connsiteX125" fmla="*/ 672955 w 1339053"/>
                  <a:gd name="connsiteY125" fmla="*/ 1636123 h 6858000"/>
                  <a:gd name="connsiteX126" fmla="*/ 668480 w 1339053"/>
                  <a:gd name="connsiteY126" fmla="*/ 1520749 h 6858000"/>
                  <a:gd name="connsiteX127" fmla="*/ 653920 w 1339053"/>
                  <a:gd name="connsiteY127" fmla="*/ 1399437 h 6858000"/>
                  <a:gd name="connsiteX128" fmla="*/ 612686 w 1339053"/>
                  <a:gd name="connsiteY128" fmla="*/ 1296979 h 6858000"/>
                  <a:gd name="connsiteX129" fmla="*/ 570220 w 1339053"/>
                  <a:gd name="connsiteY129" fmla="*/ 1235618 h 6858000"/>
                  <a:gd name="connsiteX130" fmla="*/ 529736 w 1339053"/>
                  <a:gd name="connsiteY130" fmla="*/ 1081752 h 6858000"/>
                  <a:gd name="connsiteX131" fmla="*/ 414305 w 1339053"/>
                  <a:gd name="connsiteY131" fmla="*/ 918292 h 6858000"/>
                  <a:gd name="connsiteX132" fmla="*/ 373924 w 1339053"/>
                  <a:gd name="connsiteY132" fmla="*/ 825689 h 6858000"/>
                  <a:gd name="connsiteX133" fmla="*/ 368949 w 1339053"/>
                  <a:gd name="connsiteY133" fmla="*/ 778726 h 6858000"/>
                  <a:gd name="connsiteX134" fmla="*/ 347020 w 1339053"/>
                  <a:gd name="connsiteY134" fmla="*/ 694643 h 6858000"/>
                  <a:gd name="connsiteX135" fmla="*/ 327478 w 1339053"/>
                  <a:gd name="connsiteY135" fmla="*/ 642898 h 6858000"/>
                  <a:gd name="connsiteX136" fmla="*/ 243468 w 1339053"/>
                  <a:gd name="connsiteY136" fmla="*/ 491960 h 6858000"/>
                  <a:gd name="connsiteX137" fmla="*/ 218930 w 1339053"/>
                  <a:gd name="connsiteY137" fmla="*/ 446010 h 6858000"/>
                  <a:gd name="connsiteX138" fmla="*/ 180614 w 1339053"/>
                  <a:gd name="connsiteY138" fmla="*/ 354892 h 6858000"/>
                  <a:gd name="connsiteX139" fmla="*/ 171988 w 1339053"/>
                  <a:gd name="connsiteY139" fmla="*/ 317521 h 6858000"/>
                  <a:gd name="connsiteX140" fmla="*/ 139875 w 1339053"/>
                  <a:gd name="connsiteY140" fmla="*/ 246378 h 6858000"/>
                  <a:gd name="connsiteX141" fmla="*/ 51499 w 1339053"/>
                  <a:gd name="connsiteY141" fmla="*/ 73211 h 6858000"/>
                  <a:gd name="connsiteX142" fmla="*/ 19690 w 1339053"/>
                  <a:gd name="connsiteY142" fmla="*/ 3662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339053" h="6858000">
                    <a:moveTo>
                      <a:pt x="850532" y="3481838"/>
                    </a:moveTo>
                    <a:lnTo>
                      <a:pt x="877027" y="3490955"/>
                    </a:lnTo>
                    <a:cubicBezTo>
                      <a:pt x="892941" y="3497986"/>
                      <a:pt x="908176" y="3506416"/>
                      <a:pt x="922718" y="3516472"/>
                    </a:cubicBezTo>
                    <a:cubicBezTo>
                      <a:pt x="967062" y="3547282"/>
                      <a:pt x="1027547" y="3564030"/>
                      <a:pt x="1094179" y="3567567"/>
                    </a:cubicBezTo>
                    <a:cubicBezTo>
                      <a:pt x="1102515" y="3567965"/>
                      <a:pt x="1113434" y="3565936"/>
                      <a:pt x="1118891" y="3568331"/>
                    </a:cubicBezTo>
                    <a:cubicBezTo>
                      <a:pt x="1180628" y="3594888"/>
                      <a:pt x="1237753" y="3586304"/>
                      <a:pt x="1295961" y="3584709"/>
                    </a:cubicBezTo>
                    <a:lnTo>
                      <a:pt x="1308070" y="3585183"/>
                    </a:lnTo>
                    <a:lnTo>
                      <a:pt x="1325263" y="3705453"/>
                    </a:lnTo>
                    <a:cubicBezTo>
                      <a:pt x="1328254" y="3727679"/>
                      <a:pt x="1331526" y="3749922"/>
                      <a:pt x="1334107" y="3772268"/>
                    </a:cubicBezTo>
                    <a:lnTo>
                      <a:pt x="1338203" y="3831076"/>
                    </a:lnTo>
                    <a:lnTo>
                      <a:pt x="1338805" y="3839709"/>
                    </a:lnTo>
                    <a:cubicBezTo>
                      <a:pt x="1339996" y="3932341"/>
                      <a:pt x="1336568" y="4025809"/>
                      <a:pt x="1335635" y="4118635"/>
                    </a:cubicBezTo>
                    <a:cubicBezTo>
                      <a:pt x="1335202" y="4148976"/>
                      <a:pt x="1338805" y="4178868"/>
                      <a:pt x="1337171" y="4209403"/>
                    </a:cubicBezTo>
                    <a:cubicBezTo>
                      <a:pt x="1335445" y="4242449"/>
                      <a:pt x="1327565" y="4276129"/>
                      <a:pt x="1325840" y="4309174"/>
                    </a:cubicBezTo>
                    <a:cubicBezTo>
                      <a:pt x="1322853" y="4364122"/>
                      <a:pt x="1323899" y="4418621"/>
                      <a:pt x="1321122" y="4473630"/>
                    </a:cubicBezTo>
                    <a:cubicBezTo>
                      <a:pt x="1315632" y="4579723"/>
                      <a:pt x="1309019" y="4685750"/>
                      <a:pt x="1302196" y="4791709"/>
                    </a:cubicBezTo>
                    <a:cubicBezTo>
                      <a:pt x="1300696" y="4814383"/>
                      <a:pt x="1294244" y="4837504"/>
                      <a:pt x="1293239" y="4860048"/>
                    </a:cubicBezTo>
                    <a:cubicBezTo>
                      <a:pt x="1290785" y="4919957"/>
                      <a:pt x="1289660" y="4979994"/>
                      <a:pt x="1288829" y="5039837"/>
                    </a:cubicBezTo>
                    <a:cubicBezTo>
                      <a:pt x="1288401" y="5076103"/>
                      <a:pt x="1290512" y="5112310"/>
                      <a:pt x="1289584" y="5148703"/>
                    </a:cubicBezTo>
                    <a:cubicBezTo>
                      <a:pt x="1288845" y="5177820"/>
                      <a:pt x="1286193" y="5207193"/>
                      <a:pt x="1282205" y="5236435"/>
                    </a:cubicBezTo>
                    <a:cubicBezTo>
                      <a:pt x="1278784" y="5261619"/>
                      <a:pt x="1270649" y="5286477"/>
                      <a:pt x="1268145" y="5311662"/>
                    </a:cubicBezTo>
                    <a:cubicBezTo>
                      <a:pt x="1261308" y="5379812"/>
                      <a:pt x="1256387" y="5447703"/>
                      <a:pt x="1250547" y="5515595"/>
                    </a:cubicBezTo>
                    <a:cubicBezTo>
                      <a:pt x="1248113" y="5542776"/>
                      <a:pt x="1244054" y="5570023"/>
                      <a:pt x="1243323" y="5596885"/>
                    </a:cubicBezTo>
                    <a:cubicBezTo>
                      <a:pt x="1241082" y="5668709"/>
                      <a:pt x="1241668" y="5740276"/>
                      <a:pt x="1238303" y="5812036"/>
                    </a:cubicBezTo>
                    <a:cubicBezTo>
                      <a:pt x="1235508" y="5871554"/>
                      <a:pt x="1228259" y="5931392"/>
                      <a:pt x="1223551" y="5991171"/>
                    </a:cubicBezTo>
                    <a:cubicBezTo>
                      <a:pt x="1221675" y="6016549"/>
                      <a:pt x="1222415" y="6041609"/>
                      <a:pt x="1219699" y="6066726"/>
                    </a:cubicBezTo>
                    <a:cubicBezTo>
                      <a:pt x="1213776" y="6123024"/>
                      <a:pt x="1205938" y="6179576"/>
                      <a:pt x="1199935" y="6236130"/>
                    </a:cubicBezTo>
                    <a:cubicBezTo>
                      <a:pt x="1196614" y="6268403"/>
                      <a:pt x="1198425" y="6301127"/>
                      <a:pt x="1192857" y="6333267"/>
                    </a:cubicBezTo>
                    <a:cubicBezTo>
                      <a:pt x="1179603" y="6409590"/>
                      <a:pt x="1163470" y="6485591"/>
                      <a:pt x="1148174" y="6561849"/>
                    </a:cubicBezTo>
                    <a:cubicBezTo>
                      <a:pt x="1132370" y="6640486"/>
                      <a:pt x="1117066" y="6719000"/>
                      <a:pt x="1100424" y="6797385"/>
                    </a:cubicBezTo>
                    <a:lnTo>
                      <a:pt x="1085621" y="6858000"/>
                    </a:lnTo>
                    <a:lnTo>
                      <a:pt x="932341" y="6858000"/>
                    </a:lnTo>
                    <a:lnTo>
                      <a:pt x="944496" y="6829656"/>
                    </a:lnTo>
                    <a:cubicBezTo>
                      <a:pt x="964836" y="6776399"/>
                      <a:pt x="953622" y="6744439"/>
                      <a:pt x="913239" y="6720119"/>
                    </a:cubicBezTo>
                    <a:cubicBezTo>
                      <a:pt x="890880" y="6706443"/>
                      <a:pt x="866986" y="6690318"/>
                      <a:pt x="870682" y="6655346"/>
                    </a:cubicBezTo>
                    <a:cubicBezTo>
                      <a:pt x="876846" y="6598274"/>
                      <a:pt x="889503" y="6540954"/>
                      <a:pt x="846442" y="6498594"/>
                    </a:cubicBezTo>
                    <a:cubicBezTo>
                      <a:pt x="862273" y="6487399"/>
                      <a:pt x="871751" y="6480449"/>
                      <a:pt x="881150" y="6473756"/>
                    </a:cubicBezTo>
                    <a:cubicBezTo>
                      <a:pt x="907245" y="6455292"/>
                      <a:pt x="930705" y="6407516"/>
                      <a:pt x="922470" y="6377035"/>
                    </a:cubicBezTo>
                    <a:cubicBezTo>
                      <a:pt x="910652" y="6332192"/>
                      <a:pt x="925705" y="6299028"/>
                      <a:pt x="955039" y="6268585"/>
                    </a:cubicBezTo>
                    <a:cubicBezTo>
                      <a:pt x="1003777" y="6217606"/>
                      <a:pt x="1017630" y="6148240"/>
                      <a:pt x="1024350" y="6083443"/>
                    </a:cubicBezTo>
                    <a:cubicBezTo>
                      <a:pt x="1029590" y="6034553"/>
                      <a:pt x="1028255" y="5980246"/>
                      <a:pt x="999696" y="5938416"/>
                    </a:cubicBezTo>
                    <a:cubicBezTo>
                      <a:pt x="990505" y="5925141"/>
                      <a:pt x="991039" y="5901884"/>
                      <a:pt x="988342" y="5882426"/>
                    </a:cubicBezTo>
                    <a:cubicBezTo>
                      <a:pt x="986229" y="5866254"/>
                      <a:pt x="984774" y="5849442"/>
                      <a:pt x="985444" y="5832438"/>
                    </a:cubicBezTo>
                    <a:cubicBezTo>
                      <a:pt x="986010" y="5814273"/>
                      <a:pt x="985042" y="5793656"/>
                      <a:pt x="992016" y="5777751"/>
                    </a:cubicBezTo>
                    <a:cubicBezTo>
                      <a:pt x="1012886" y="5729456"/>
                      <a:pt x="1014467" y="5686488"/>
                      <a:pt x="995028" y="5641832"/>
                    </a:cubicBezTo>
                    <a:cubicBezTo>
                      <a:pt x="984984" y="5618696"/>
                      <a:pt x="974301" y="5585771"/>
                      <a:pt x="981247" y="5562522"/>
                    </a:cubicBezTo>
                    <a:cubicBezTo>
                      <a:pt x="998041" y="5505913"/>
                      <a:pt x="997454" y="5454379"/>
                      <a:pt x="995131" y="5398075"/>
                    </a:cubicBezTo>
                    <a:cubicBezTo>
                      <a:pt x="993724" y="5361807"/>
                      <a:pt x="997229" y="5322258"/>
                      <a:pt x="997379" y="5283928"/>
                    </a:cubicBezTo>
                    <a:cubicBezTo>
                      <a:pt x="997473" y="5239095"/>
                      <a:pt x="1006631" y="5193105"/>
                      <a:pt x="979617" y="5157396"/>
                    </a:cubicBezTo>
                    <a:cubicBezTo>
                      <a:pt x="976728" y="5153402"/>
                      <a:pt x="978724" y="5144705"/>
                      <a:pt x="976441" y="5139485"/>
                    </a:cubicBezTo>
                    <a:cubicBezTo>
                      <a:pt x="969619" y="5122991"/>
                      <a:pt x="964828" y="5102888"/>
                      <a:pt x="953793" y="5091862"/>
                    </a:cubicBezTo>
                    <a:cubicBezTo>
                      <a:pt x="921506" y="5059884"/>
                      <a:pt x="886609" y="5031900"/>
                      <a:pt x="853056" y="5001787"/>
                    </a:cubicBezTo>
                    <a:cubicBezTo>
                      <a:pt x="845882" y="4995337"/>
                      <a:pt x="836325" y="4988437"/>
                      <a:pt x="833979" y="4978966"/>
                    </a:cubicBezTo>
                    <a:cubicBezTo>
                      <a:pt x="820602" y="4924328"/>
                      <a:pt x="808509" y="4869239"/>
                      <a:pt x="796995" y="4813768"/>
                    </a:cubicBezTo>
                    <a:cubicBezTo>
                      <a:pt x="792418" y="4791474"/>
                      <a:pt x="803209" y="4777314"/>
                      <a:pt x="820590" y="4764057"/>
                    </a:cubicBezTo>
                    <a:cubicBezTo>
                      <a:pt x="837188" y="4751123"/>
                      <a:pt x="855398" y="4734452"/>
                      <a:pt x="864688" y="4714752"/>
                    </a:cubicBezTo>
                    <a:cubicBezTo>
                      <a:pt x="883062" y="4675275"/>
                      <a:pt x="897521" y="4632902"/>
                      <a:pt x="910485" y="4590911"/>
                    </a:cubicBezTo>
                    <a:cubicBezTo>
                      <a:pt x="915338" y="4575199"/>
                      <a:pt x="912978" y="4556131"/>
                      <a:pt x="911445" y="4539571"/>
                    </a:cubicBezTo>
                    <a:cubicBezTo>
                      <a:pt x="908527" y="4508200"/>
                      <a:pt x="900999" y="4477659"/>
                      <a:pt x="900285" y="4445837"/>
                    </a:cubicBezTo>
                    <a:cubicBezTo>
                      <a:pt x="899539" y="4408923"/>
                      <a:pt x="887958" y="4383340"/>
                      <a:pt x="863237" y="4364703"/>
                    </a:cubicBezTo>
                    <a:cubicBezTo>
                      <a:pt x="826431" y="4336971"/>
                      <a:pt x="808536" y="4292507"/>
                      <a:pt x="798070" y="4243284"/>
                    </a:cubicBezTo>
                    <a:cubicBezTo>
                      <a:pt x="784617" y="4180721"/>
                      <a:pt x="805728" y="4117545"/>
                      <a:pt x="817097" y="4054750"/>
                    </a:cubicBezTo>
                    <a:cubicBezTo>
                      <a:pt x="821537" y="4030724"/>
                      <a:pt x="826632" y="4006057"/>
                      <a:pt x="826251" y="3982801"/>
                    </a:cubicBezTo>
                    <a:cubicBezTo>
                      <a:pt x="825347" y="3916709"/>
                      <a:pt x="825150" y="3850833"/>
                      <a:pt x="836848" y="3784939"/>
                    </a:cubicBezTo>
                    <a:lnTo>
                      <a:pt x="841285" y="3766755"/>
                    </a:lnTo>
                    <a:lnTo>
                      <a:pt x="841284" y="3766755"/>
                    </a:lnTo>
                    <a:lnTo>
                      <a:pt x="852925" y="3719034"/>
                    </a:lnTo>
                    <a:cubicBezTo>
                      <a:pt x="855152" y="3711822"/>
                      <a:pt x="856753" y="3704413"/>
                      <a:pt x="857932" y="3696880"/>
                    </a:cubicBezTo>
                    <a:cubicBezTo>
                      <a:pt x="868683" y="3631632"/>
                      <a:pt x="885300" y="3565939"/>
                      <a:pt x="853534" y="3507036"/>
                    </a:cubicBezTo>
                    <a:cubicBezTo>
                      <a:pt x="850623" y="3501622"/>
                      <a:pt x="849992" y="3494020"/>
                      <a:pt x="850226" y="3485839"/>
                    </a:cubicBezTo>
                    <a:close/>
                    <a:moveTo>
                      <a:pt x="0" y="0"/>
                    </a:moveTo>
                    <a:lnTo>
                      <a:pt x="455609" y="0"/>
                    </a:lnTo>
                    <a:lnTo>
                      <a:pt x="459171" y="72395"/>
                    </a:lnTo>
                    <a:cubicBezTo>
                      <a:pt x="459671" y="92301"/>
                      <a:pt x="456894" y="113171"/>
                      <a:pt x="460041" y="131917"/>
                    </a:cubicBezTo>
                    <a:cubicBezTo>
                      <a:pt x="474213" y="218122"/>
                      <a:pt x="492031" y="302910"/>
                      <a:pt x="504421" y="389691"/>
                    </a:cubicBezTo>
                    <a:cubicBezTo>
                      <a:pt x="517349" y="479177"/>
                      <a:pt x="539516" y="562489"/>
                      <a:pt x="582097" y="634609"/>
                    </a:cubicBezTo>
                    <a:cubicBezTo>
                      <a:pt x="621686" y="701573"/>
                      <a:pt x="662589" y="767248"/>
                      <a:pt x="702468" y="834019"/>
                    </a:cubicBezTo>
                    <a:cubicBezTo>
                      <a:pt x="712587" y="850968"/>
                      <a:pt x="725536" y="867665"/>
                      <a:pt x="729203" y="887701"/>
                    </a:cubicBezTo>
                    <a:cubicBezTo>
                      <a:pt x="736973" y="929321"/>
                      <a:pt x="740155" y="973193"/>
                      <a:pt x="743787" y="1016355"/>
                    </a:cubicBezTo>
                    <a:cubicBezTo>
                      <a:pt x="746786" y="1053398"/>
                      <a:pt x="745800" y="1091467"/>
                      <a:pt x="750083" y="1128060"/>
                    </a:cubicBezTo>
                    <a:cubicBezTo>
                      <a:pt x="753428" y="1157309"/>
                      <a:pt x="762038" y="1185083"/>
                      <a:pt x="768866" y="1213431"/>
                    </a:cubicBezTo>
                    <a:cubicBezTo>
                      <a:pt x="774767" y="1238107"/>
                      <a:pt x="778357" y="1264327"/>
                      <a:pt x="787802" y="1286432"/>
                    </a:cubicBezTo>
                    <a:cubicBezTo>
                      <a:pt x="810582" y="1340304"/>
                      <a:pt x="832653" y="1394242"/>
                      <a:pt x="842837" y="1455511"/>
                    </a:cubicBezTo>
                    <a:cubicBezTo>
                      <a:pt x="853049" y="1515944"/>
                      <a:pt x="867276" y="1574511"/>
                      <a:pt x="877988" y="1634814"/>
                    </a:cubicBezTo>
                    <a:cubicBezTo>
                      <a:pt x="888390" y="1693895"/>
                      <a:pt x="902813" y="1748857"/>
                      <a:pt x="941063" y="1789731"/>
                    </a:cubicBezTo>
                    <a:cubicBezTo>
                      <a:pt x="957906" y="1807908"/>
                      <a:pt x="975122" y="1831564"/>
                      <a:pt x="980124" y="1857657"/>
                    </a:cubicBezTo>
                    <a:cubicBezTo>
                      <a:pt x="987207" y="1894833"/>
                      <a:pt x="980788" y="1937150"/>
                      <a:pt x="984484" y="1976384"/>
                    </a:cubicBezTo>
                    <a:cubicBezTo>
                      <a:pt x="988781" y="2022576"/>
                      <a:pt x="988793" y="2074493"/>
                      <a:pt x="1007189" y="2110650"/>
                    </a:cubicBezTo>
                    <a:cubicBezTo>
                      <a:pt x="1023612" y="2142809"/>
                      <a:pt x="1034723" y="2173610"/>
                      <a:pt x="1039893" y="2211041"/>
                    </a:cubicBezTo>
                    <a:cubicBezTo>
                      <a:pt x="1043484" y="2237261"/>
                      <a:pt x="1057690" y="2260269"/>
                      <a:pt x="1059162" y="2286682"/>
                    </a:cubicBezTo>
                    <a:cubicBezTo>
                      <a:pt x="1061252" y="2321469"/>
                      <a:pt x="1060754" y="2355740"/>
                      <a:pt x="1070522" y="2388667"/>
                    </a:cubicBezTo>
                    <a:cubicBezTo>
                      <a:pt x="1080600" y="2422815"/>
                      <a:pt x="1085513" y="2459602"/>
                      <a:pt x="1093939" y="2494653"/>
                    </a:cubicBezTo>
                    <a:cubicBezTo>
                      <a:pt x="1098500" y="2513273"/>
                      <a:pt x="1106866" y="2529964"/>
                      <a:pt x="1112007" y="2548197"/>
                    </a:cubicBezTo>
                    <a:cubicBezTo>
                      <a:pt x="1121409" y="2581573"/>
                      <a:pt x="1130232" y="2615336"/>
                      <a:pt x="1138346" y="2649163"/>
                    </a:cubicBezTo>
                    <a:cubicBezTo>
                      <a:pt x="1146465" y="2682988"/>
                      <a:pt x="1157699" y="2716368"/>
                      <a:pt x="1160337" y="2751608"/>
                    </a:cubicBezTo>
                    <a:cubicBezTo>
                      <a:pt x="1164714" y="2811646"/>
                      <a:pt x="1159211" y="2873999"/>
                      <a:pt x="1165737" y="2933012"/>
                    </a:cubicBezTo>
                    <a:cubicBezTo>
                      <a:pt x="1172445" y="2992925"/>
                      <a:pt x="1185964" y="3051556"/>
                      <a:pt x="1202029" y="3107873"/>
                    </a:cubicBezTo>
                    <a:cubicBezTo>
                      <a:pt x="1214635" y="3152396"/>
                      <a:pt x="1227749" y="3194534"/>
                      <a:pt x="1225692" y="3244974"/>
                    </a:cubicBezTo>
                    <a:cubicBezTo>
                      <a:pt x="1224565" y="3273123"/>
                      <a:pt x="1231196" y="3305079"/>
                      <a:pt x="1243916" y="3326221"/>
                    </a:cubicBezTo>
                    <a:cubicBezTo>
                      <a:pt x="1271701" y="3372044"/>
                      <a:pt x="1285247" y="3423911"/>
                      <a:pt x="1293067" y="3480219"/>
                    </a:cubicBezTo>
                    <a:lnTo>
                      <a:pt x="1308071" y="3585182"/>
                    </a:lnTo>
                    <a:lnTo>
                      <a:pt x="1295962" y="3584708"/>
                    </a:lnTo>
                    <a:cubicBezTo>
                      <a:pt x="1237754" y="3586303"/>
                      <a:pt x="1180629" y="3594888"/>
                      <a:pt x="1118893" y="3568330"/>
                    </a:cubicBezTo>
                    <a:cubicBezTo>
                      <a:pt x="1113435" y="3565936"/>
                      <a:pt x="1102517" y="3567964"/>
                      <a:pt x="1094179" y="3567566"/>
                    </a:cubicBezTo>
                    <a:cubicBezTo>
                      <a:pt x="1027548" y="3564029"/>
                      <a:pt x="967064" y="3547281"/>
                      <a:pt x="922719" y="3516472"/>
                    </a:cubicBezTo>
                    <a:cubicBezTo>
                      <a:pt x="908178" y="3506414"/>
                      <a:pt x="892942" y="3497984"/>
                      <a:pt x="877028" y="3490955"/>
                    </a:cubicBezTo>
                    <a:lnTo>
                      <a:pt x="850533" y="3481837"/>
                    </a:lnTo>
                    <a:lnTo>
                      <a:pt x="852113" y="3461170"/>
                    </a:lnTo>
                    <a:cubicBezTo>
                      <a:pt x="854391" y="3434500"/>
                      <a:pt x="848474" y="3414331"/>
                      <a:pt x="831383" y="3399179"/>
                    </a:cubicBezTo>
                    <a:cubicBezTo>
                      <a:pt x="801767" y="3373388"/>
                      <a:pt x="773654" y="3344957"/>
                      <a:pt x="743141" y="3320580"/>
                    </a:cubicBezTo>
                    <a:cubicBezTo>
                      <a:pt x="722236" y="3303685"/>
                      <a:pt x="714543" y="3281842"/>
                      <a:pt x="713221" y="3251241"/>
                    </a:cubicBezTo>
                    <a:cubicBezTo>
                      <a:pt x="712555" y="3234106"/>
                      <a:pt x="704768" y="3217029"/>
                      <a:pt x="697098" y="3202528"/>
                    </a:cubicBezTo>
                    <a:cubicBezTo>
                      <a:pt x="687845" y="3184997"/>
                      <a:pt x="672212" y="3172554"/>
                      <a:pt x="664820" y="3154190"/>
                    </a:cubicBezTo>
                    <a:cubicBezTo>
                      <a:pt x="646169" y="3109209"/>
                      <a:pt x="616744" y="3087991"/>
                      <a:pt x="572501" y="3087312"/>
                    </a:cubicBezTo>
                    <a:cubicBezTo>
                      <a:pt x="533259" y="3086763"/>
                      <a:pt x="493731" y="3044085"/>
                      <a:pt x="497703" y="3005243"/>
                    </a:cubicBezTo>
                    <a:cubicBezTo>
                      <a:pt x="502030" y="2962279"/>
                      <a:pt x="490540" y="2928257"/>
                      <a:pt x="476984" y="2892751"/>
                    </a:cubicBezTo>
                    <a:cubicBezTo>
                      <a:pt x="469363" y="2872905"/>
                      <a:pt x="465404" y="2847135"/>
                      <a:pt x="468947" y="2824527"/>
                    </a:cubicBezTo>
                    <a:cubicBezTo>
                      <a:pt x="482188" y="2738605"/>
                      <a:pt x="520979" y="2665650"/>
                      <a:pt x="569138" y="2595026"/>
                    </a:cubicBezTo>
                    <a:cubicBezTo>
                      <a:pt x="600577" y="2548865"/>
                      <a:pt x="622260" y="2493483"/>
                      <a:pt x="645397" y="2440808"/>
                    </a:cubicBezTo>
                    <a:cubicBezTo>
                      <a:pt x="652529" y="2424387"/>
                      <a:pt x="655029" y="2401457"/>
                      <a:pt x="651820" y="2384384"/>
                    </a:cubicBezTo>
                    <a:cubicBezTo>
                      <a:pt x="640949" y="2324596"/>
                      <a:pt x="629163" y="2264805"/>
                      <a:pt x="612994" y="2207332"/>
                    </a:cubicBezTo>
                    <a:cubicBezTo>
                      <a:pt x="597678" y="2153787"/>
                      <a:pt x="601053" y="2099808"/>
                      <a:pt x="620894" y="2046679"/>
                    </a:cubicBezTo>
                    <a:cubicBezTo>
                      <a:pt x="635367" y="2007977"/>
                      <a:pt x="641110" y="1970814"/>
                      <a:pt x="644614" y="1931265"/>
                    </a:cubicBezTo>
                    <a:cubicBezTo>
                      <a:pt x="647465" y="1898285"/>
                      <a:pt x="653360" y="1862859"/>
                      <a:pt x="665994" y="1832337"/>
                    </a:cubicBezTo>
                    <a:cubicBezTo>
                      <a:pt x="683779" y="1789578"/>
                      <a:pt x="688928" y="1751381"/>
                      <a:pt x="678276" y="1709437"/>
                    </a:cubicBezTo>
                    <a:cubicBezTo>
                      <a:pt x="672576" y="1687079"/>
                      <a:pt x="673987" y="1660990"/>
                      <a:pt x="672955" y="1636123"/>
                    </a:cubicBezTo>
                    <a:cubicBezTo>
                      <a:pt x="671272" y="1597795"/>
                      <a:pt x="671867" y="1558758"/>
                      <a:pt x="668480" y="1520749"/>
                    </a:cubicBezTo>
                    <a:cubicBezTo>
                      <a:pt x="665050" y="1479903"/>
                      <a:pt x="655019" y="1440408"/>
                      <a:pt x="653920" y="1399437"/>
                    </a:cubicBezTo>
                    <a:cubicBezTo>
                      <a:pt x="652652" y="1355309"/>
                      <a:pt x="639893" y="1323154"/>
                      <a:pt x="612686" y="1296979"/>
                    </a:cubicBezTo>
                    <a:cubicBezTo>
                      <a:pt x="595576" y="1280408"/>
                      <a:pt x="578401" y="1259588"/>
                      <a:pt x="570220" y="1235618"/>
                    </a:cubicBezTo>
                    <a:cubicBezTo>
                      <a:pt x="553631" y="1186194"/>
                      <a:pt x="545669" y="1131821"/>
                      <a:pt x="529736" y="1081752"/>
                    </a:cubicBezTo>
                    <a:cubicBezTo>
                      <a:pt x="507466" y="1011390"/>
                      <a:pt x="481332" y="944631"/>
                      <a:pt x="414305" y="918292"/>
                    </a:cubicBezTo>
                    <a:cubicBezTo>
                      <a:pt x="377314" y="903769"/>
                      <a:pt x="368843" y="874065"/>
                      <a:pt x="373924" y="825689"/>
                    </a:cubicBezTo>
                    <a:cubicBezTo>
                      <a:pt x="375689" y="809590"/>
                      <a:pt x="376722" y="786203"/>
                      <a:pt x="368949" y="778726"/>
                    </a:cubicBezTo>
                    <a:cubicBezTo>
                      <a:pt x="345838" y="756354"/>
                      <a:pt x="349308" y="725824"/>
                      <a:pt x="347020" y="694643"/>
                    </a:cubicBezTo>
                    <a:cubicBezTo>
                      <a:pt x="345704" y="675894"/>
                      <a:pt x="339306" y="651346"/>
                      <a:pt x="327478" y="642898"/>
                    </a:cubicBezTo>
                    <a:cubicBezTo>
                      <a:pt x="279698" y="608395"/>
                      <a:pt x="263590" y="549247"/>
                      <a:pt x="243468" y="491960"/>
                    </a:cubicBezTo>
                    <a:cubicBezTo>
                      <a:pt x="237433" y="475142"/>
                      <a:pt x="230250" y="456843"/>
                      <a:pt x="218930" y="446010"/>
                    </a:cubicBezTo>
                    <a:cubicBezTo>
                      <a:pt x="194433" y="422927"/>
                      <a:pt x="180036" y="395344"/>
                      <a:pt x="180614" y="354892"/>
                    </a:cubicBezTo>
                    <a:cubicBezTo>
                      <a:pt x="180923" y="342010"/>
                      <a:pt x="176523" y="328798"/>
                      <a:pt x="171988" y="317521"/>
                    </a:cubicBezTo>
                    <a:cubicBezTo>
                      <a:pt x="162052" y="293291"/>
                      <a:pt x="148442" y="271315"/>
                      <a:pt x="139875" y="246378"/>
                    </a:cubicBezTo>
                    <a:cubicBezTo>
                      <a:pt x="117577" y="182780"/>
                      <a:pt x="95749" y="119890"/>
                      <a:pt x="51499" y="73211"/>
                    </a:cubicBezTo>
                    <a:cubicBezTo>
                      <a:pt x="40691" y="61834"/>
                      <a:pt x="29467" y="49763"/>
                      <a:pt x="19690" y="36621"/>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Freeform: Shape 57">
                <a:extLst>
                  <a:ext uri="{FF2B5EF4-FFF2-40B4-BE49-F238E27FC236}">
                    <a16:creationId xmlns:a16="http://schemas.microsoft.com/office/drawing/2014/main" id="{A2432BD6-3DCC-4397-BD7F-3FE84F3210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748588" y="0"/>
                <a:ext cx="1339053" cy="6858000"/>
              </a:xfrm>
              <a:custGeom>
                <a:avLst/>
                <a:gdLst>
                  <a:gd name="connsiteX0" fmla="*/ 850532 w 1339053"/>
                  <a:gd name="connsiteY0" fmla="*/ 3481838 h 6858000"/>
                  <a:gd name="connsiteX1" fmla="*/ 877027 w 1339053"/>
                  <a:gd name="connsiteY1" fmla="*/ 3490955 h 6858000"/>
                  <a:gd name="connsiteX2" fmla="*/ 922718 w 1339053"/>
                  <a:gd name="connsiteY2" fmla="*/ 3516472 h 6858000"/>
                  <a:gd name="connsiteX3" fmla="*/ 1094179 w 1339053"/>
                  <a:gd name="connsiteY3" fmla="*/ 3567567 h 6858000"/>
                  <a:gd name="connsiteX4" fmla="*/ 1118891 w 1339053"/>
                  <a:gd name="connsiteY4" fmla="*/ 3568331 h 6858000"/>
                  <a:gd name="connsiteX5" fmla="*/ 1295961 w 1339053"/>
                  <a:gd name="connsiteY5" fmla="*/ 3584709 h 6858000"/>
                  <a:gd name="connsiteX6" fmla="*/ 1308070 w 1339053"/>
                  <a:gd name="connsiteY6" fmla="*/ 3585183 h 6858000"/>
                  <a:gd name="connsiteX7" fmla="*/ 1325263 w 1339053"/>
                  <a:gd name="connsiteY7" fmla="*/ 3705453 h 6858000"/>
                  <a:gd name="connsiteX8" fmla="*/ 1334107 w 1339053"/>
                  <a:gd name="connsiteY8" fmla="*/ 3772268 h 6858000"/>
                  <a:gd name="connsiteX9" fmla="*/ 1338203 w 1339053"/>
                  <a:gd name="connsiteY9" fmla="*/ 3831076 h 6858000"/>
                  <a:gd name="connsiteX10" fmla="*/ 1338805 w 1339053"/>
                  <a:gd name="connsiteY10" fmla="*/ 3839709 h 6858000"/>
                  <a:gd name="connsiteX11" fmla="*/ 1335635 w 1339053"/>
                  <a:gd name="connsiteY11" fmla="*/ 4118635 h 6858000"/>
                  <a:gd name="connsiteX12" fmla="*/ 1337171 w 1339053"/>
                  <a:gd name="connsiteY12" fmla="*/ 4209403 h 6858000"/>
                  <a:gd name="connsiteX13" fmla="*/ 1325840 w 1339053"/>
                  <a:gd name="connsiteY13" fmla="*/ 4309174 h 6858000"/>
                  <a:gd name="connsiteX14" fmla="*/ 1321122 w 1339053"/>
                  <a:gd name="connsiteY14" fmla="*/ 4473630 h 6858000"/>
                  <a:gd name="connsiteX15" fmla="*/ 1302196 w 1339053"/>
                  <a:gd name="connsiteY15" fmla="*/ 4791709 h 6858000"/>
                  <a:gd name="connsiteX16" fmla="*/ 1293239 w 1339053"/>
                  <a:gd name="connsiteY16" fmla="*/ 4860048 h 6858000"/>
                  <a:gd name="connsiteX17" fmla="*/ 1288829 w 1339053"/>
                  <a:gd name="connsiteY17" fmla="*/ 5039837 h 6858000"/>
                  <a:gd name="connsiteX18" fmla="*/ 1289584 w 1339053"/>
                  <a:gd name="connsiteY18" fmla="*/ 5148703 h 6858000"/>
                  <a:gd name="connsiteX19" fmla="*/ 1282205 w 1339053"/>
                  <a:gd name="connsiteY19" fmla="*/ 5236435 h 6858000"/>
                  <a:gd name="connsiteX20" fmla="*/ 1268145 w 1339053"/>
                  <a:gd name="connsiteY20" fmla="*/ 5311662 h 6858000"/>
                  <a:gd name="connsiteX21" fmla="*/ 1250547 w 1339053"/>
                  <a:gd name="connsiteY21" fmla="*/ 5515595 h 6858000"/>
                  <a:gd name="connsiteX22" fmla="*/ 1243323 w 1339053"/>
                  <a:gd name="connsiteY22" fmla="*/ 5596885 h 6858000"/>
                  <a:gd name="connsiteX23" fmla="*/ 1238303 w 1339053"/>
                  <a:gd name="connsiteY23" fmla="*/ 5812036 h 6858000"/>
                  <a:gd name="connsiteX24" fmla="*/ 1223551 w 1339053"/>
                  <a:gd name="connsiteY24" fmla="*/ 5991171 h 6858000"/>
                  <a:gd name="connsiteX25" fmla="*/ 1219699 w 1339053"/>
                  <a:gd name="connsiteY25" fmla="*/ 6066726 h 6858000"/>
                  <a:gd name="connsiteX26" fmla="*/ 1199935 w 1339053"/>
                  <a:gd name="connsiteY26" fmla="*/ 6236130 h 6858000"/>
                  <a:gd name="connsiteX27" fmla="*/ 1192857 w 1339053"/>
                  <a:gd name="connsiteY27" fmla="*/ 6333267 h 6858000"/>
                  <a:gd name="connsiteX28" fmla="*/ 1148174 w 1339053"/>
                  <a:gd name="connsiteY28" fmla="*/ 6561849 h 6858000"/>
                  <a:gd name="connsiteX29" fmla="*/ 1100424 w 1339053"/>
                  <a:gd name="connsiteY29" fmla="*/ 6797385 h 6858000"/>
                  <a:gd name="connsiteX30" fmla="*/ 1085621 w 1339053"/>
                  <a:gd name="connsiteY30" fmla="*/ 6858000 h 6858000"/>
                  <a:gd name="connsiteX31" fmla="*/ 932341 w 1339053"/>
                  <a:gd name="connsiteY31" fmla="*/ 6858000 h 6858000"/>
                  <a:gd name="connsiteX32" fmla="*/ 944496 w 1339053"/>
                  <a:gd name="connsiteY32" fmla="*/ 6829656 h 6858000"/>
                  <a:gd name="connsiteX33" fmla="*/ 913239 w 1339053"/>
                  <a:gd name="connsiteY33" fmla="*/ 6720119 h 6858000"/>
                  <a:gd name="connsiteX34" fmla="*/ 870682 w 1339053"/>
                  <a:gd name="connsiteY34" fmla="*/ 6655346 h 6858000"/>
                  <a:gd name="connsiteX35" fmla="*/ 846442 w 1339053"/>
                  <a:gd name="connsiteY35" fmla="*/ 6498594 h 6858000"/>
                  <a:gd name="connsiteX36" fmla="*/ 881150 w 1339053"/>
                  <a:gd name="connsiteY36" fmla="*/ 6473756 h 6858000"/>
                  <a:gd name="connsiteX37" fmla="*/ 922470 w 1339053"/>
                  <a:gd name="connsiteY37" fmla="*/ 6377035 h 6858000"/>
                  <a:gd name="connsiteX38" fmla="*/ 955039 w 1339053"/>
                  <a:gd name="connsiteY38" fmla="*/ 6268585 h 6858000"/>
                  <a:gd name="connsiteX39" fmla="*/ 1024350 w 1339053"/>
                  <a:gd name="connsiteY39" fmla="*/ 6083443 h 6858000"/>
                  <a:gd name="connsiteX40" fmla="*/ 999696 w 1339053"/>
                  <a:gd name="connsiteY40" fmla="*/ 5938416 h 6858000"/>
                  <a:gd name="connsiteX41" fmla="*/ 988342 w 1339053"/>
                  <a:gd name="connsiteY41" fmla="*/ 5882426 h 6858000"/>
                  <a:gd name="connsiteX42" fmla="*/ 985444 w 1339053"/>
                  <a:gd name="connsiteY42" fmla="*/ 5832438 h 6858000"/>
                  <a:gd name="connsiteX43" fmla="*/ 992016 w 1339053"/>
                  <a:gd name="connsiteY43" fmla="*/ 5777751 h 6858000"/>
                  <a:gd name="connsiteX44" fmla="*/ 995028 w 1339053"/>
                  <a:gd name="connsiteY44" fmla="*/ 5641832 h 6858000"/>
                  <a:gd name="connsiteX45" fmla="*/ 981247 w 1339053"/>
                  <a:gd name="connsiteY45" fmla="*/ 5562522 h 6858000"/>
                  <a:gd name="connsiteX46" fmla="*/ 995131 w 1339053"/>
                  <a:gd name="connsiteY46" fmla="*/ 5398075 h 6858000"/>
                  <a:gd name="connsiteX47" fmla="*/ 997379 w 1339053"/>
                  <a:gd name="connsiteY47" fmla="*/ 5283928 h 6858000"/>
                  <a:gd name="connsiteX48" fmla="*/ 979617 w 1339053"/>
                  <a:gd name="connsiteY48" fmla="*/ 5157396 h 6858000"/>
                  <a:gd name="connsiteX49" fmla="*/ 976441 w 1339053"/>
                  <a:gd name="connsiteY49" fmla="*/ 5139485 h 6858000"/>
                  <a:gd name="connsiteX50" fmla="*/ 953793 w 1339053"/>
                  <a:gd name="connsiteY50" fmla="*/ 5091862 h 6858000"/>
                  <a:gd name="connsiteX51" fmla="*/ 853056 w 1339053"/>
                  <a:gd name="connsiteY51" fmla="*/ 5001787 h 6858000"/>
                  <a:gd name="connsiteX52" fmla="*/ 833979 w 1339053"/>
                  <a:gd name="connsiteY52" fmla="*/ 4978966 h 6858000"/>
                  <a:gd name="connsiteX53" fmla="*/ 796995 w 1339053"/>
                  <a:gd name="connsiteY53" fmla="*/ 4813768 h 6858000"/>
                  <a:gd name="connsiteX54" fmla="*/ 820590 w 1339053"/>
                  <a:gd name="connsiteY54" fmla="*/ 4764057 h 6858000"/>
                  <a:gd name="connsiteX55" fmla="*/ 864688 w 1339053"/>
                  <a:gd name="connsiteY55" fmla="*/ 4714752 h 6858000"/>
                  <a:gd name="connsiteX56" fmla="*/ 910485 w 1339053"/>
                  <a:gd name="connsiteY56" fmla="*/ 4590911 h 6858000"/>
                  <a:gd name="connsiteX57" fmla="*/ 911445 w 1339053"/>
                  <a:gd name="connsiteY57" fmla="*/ 4539571 h 6858000"/>
                  <a:gd name="connsiteX58" fmla="*/ 900285 w 1339053"/>
                  <a:gd name="connsiteY58" fmla="*/ 4445837 h 6858000"/>
                  <a:gd name="connsiteX59" fmla="*/ 863237 w 1339053"/>
                  <a:gd name="connsiteY59" fmla="*/ 4364703 h 6858000"/>
                  <a:gd name="connsiteX60" fmla="*/ 798070 w 1339053"/>
                  <a:gd name="connsiteY60" fmla="*/ 4243284 h 6858000"/>
                  <a:gd name="connsiteX61" fmla="*/ 817097 w 1339053"/>
                  <a:gd name="connsiteY61" fmla="*/ 4054750 h 6858000"/>
                  <a:gd name="connsiteX62" fmla="*/ 826251 w 1339053"/>
                  <a:gd name="connsiteY62" fmla="*/ 3982801 h 6858000"/>
                  <a:gd name="connsiteX63" fmla="*/ 836848 w 1339053"/>
                  <a:gd name="connsiteY63" fmla="*/ 3784939 h 6858000"/>
                  <a:gd name="connsiteX64" fmla="*/ 841285 w 1339053"/>
                  <a:gd name="connsiteY64" fmla="*/ 3766755 h 6858000"/>
                  <a:gd name="connsiteX65" fmla="*/ 841284 w 1339053"/>
                  <a:gd name="connsiteY65" fmla="*/ 3766755 h 6858000"/>
                  <a:gd name="connsiteX66" fmla="*/ 852925 w 1339053"/>
                  <a:gd name="connsiteY66" fmla="*/ 3719034 h 6858000"/>
                  <a:gd name="connsiteX67" fmla="*/ 857932 w 1339053"/>
                  <a:gd name="connsiteY67" fmla="*/ 3696880 h 6858000"/>
                  <a:gd name="connsiteX68" fmla="*/ 853534 w 1339053"/>
                  <a:gd name="connsiteY68" fmla="*/ 3507036 h 6858000"/>
                  <a:gd name="connsiteX69" fmla="*/ 850226 w 1339053"/>
                  <a:gd name="connsiteY69" fmla="*/ 3485839 h 6858000"/>
                  <a:gd name="connsiteX70" fmla="*/ 0 w 1339053"/>
                  <a:gd name="connsiteY70" fmla="*/ 0 h 6858000"/>
                  <a:gd name="connsiteX71" fmla="*/ 455609 w 1339053"/>
                  <a:gd name="connsiteY71" fmla="*/ 0 h 6858000"/>
                  <a:gd name="connsiteX72" fmla="*/ 459171 w 1339053"/>
                  <a:gd name="connsiteY72" fmla="*/ 72395 h 6858000"/>
                  <a:gd name="connsiteX73" fmla="*/ 460041 w 1339053"/>
                  <a:gd name="connsiteY73" fmla="*/ 131917 h 6858000"/>
                  <a:gd name="connsiteX74" fmla="*/ 504421 w 1339053"/>
                  <a:gd name="connsiteY74" fmla="*/ 389691 h 6858000"/>
                  <a:gd name="connsiteX75" fmla="*/ 582097 w 1339053"/>
                  <a:gd name="connsiteY75" fmla="*/ 634609 h 6858000"/>
                  <a:gd name="connsiteX76" fmla="*/ 702468 w 1339053"/>
                  <a:gd name="connsiteY76" fmla="*/ 834019 h 6858000"/>
                  <a:gd name="connsiteX77" fmla="*/ 729203 w 1339053"/>
                  <a:gd name="connsiteY77" fmla="*/ 887701 h 6858000"/>
                  <a:gd name="connsiteX78" fmla="*/ 743787 w 1339053"/>
                  <a:gd name="connsiteY78" fmla="*/ 1016355 h 6858000"/>
                  <a:gd name="connsiteX79" fmla="*/ 750083 w 1339053"/>
                  <a:gd name="connsiteY79" fmla="*/ 1128060 h 6858000"/>
                  <a:gd name="connsiteX80" fmla="*/ 768866 w 1339053"/>
                  <a:gd name="connsiteY80" fmla="*/ 1213431 h 6858000"/>
                  <a:gd name="connsiteX81" fmla="*/ 787802 w 1339053"/>
                  <a:gd name="connsiteY81" fmla="*/ 1286432 h 6858000"/>
                  <a:gd name="connsiteX82" fmla="*/ 842837 w 1339053"/>
                  <a:gd name="connsiteY82" fmla="*/ 1455511 h 6858000"/>
                  <a:gd name="connsiteX83" fmla="*/ 877988 w 1339053"/>
                  <a:gd name="connsiteY83" fmla="*/ 1634814 h 6858000"/>
                  <a:gd name="connsiteX84" fmla="*/ 941063 w 1339053"/>
                  <a:gd name="connsiteY84" fmla="*/ 1789731 h 6858000"/>
                  <a:gd name="connsiteX85" fmla="*/ 980124 w 1339053"/>
                  <a:gd name="connsiteY85" fmla="*/ 1857657 h 6858000"/>
                  <a:gd name="connsiteX86" fmla="*/ 984484 w 1339053"/>
                  <a:gd name="connsiteY86" fmla="*/ 1976384 h 6858000"/>
                  <a:gd name="connsiteX87" fmla="*/ 1007189 w 1339053"/>
                  <a:gd name="connsiteY87" fmla="*/ 2110650 h 6858000"/>
                  <a:gd name="connsiteX88" fmla="*/ 1039893 w 1339053"/>
                  <a:gd name="connsiteY88" fmla="*/ 2211041 h 6858000"/>
                  <a:gd name="connsiteX89" fmla="*/ 1059162 w 1339053"/>
                  <a:gd name="connsiteY89" fmla="*/ 2286682 h 6858000"/>
                  <a:gd name="connsiteX90" fmla="*/ 1070522 w 1339053"/>
                  <a:gd name="connsiteY90" fmla="*/ 2388667 h 6858000"/>
                  <a:gd name="connsiteX91" fmla="*/ 1093939 w 1339053"/>
                  <a:gd name="connsiteY91" fmla="*/ 2494653 h 6858000"/>
                  <a:gd name="connsiteX92" fmla="*/ 1112007 w 1339053"/>
                  <a:gd name="connsiteY92" fmla="*/ 2548197 h 6858000"/>
                  <a:gd name="connsiteX93" fmla="*/ 1138346 w 1339053"/>
                  <a:gd name="connsiteY93" fmla="*/ 2649163 h 6858000"/>
                  <a:gd name="connsiteX94" fmla="*/ 1160337 w 1339053"/>
                  <a:gd name="connsiteY94" fmla="*/ 2751608 h 6858000"/>
                  <a:gd name="connsiteX95" fmla="*/ 1165737 w 1339053"/>
                  <a:gd name="connsiteY95" fmla="*/ 2933012 h 6858000"/>
                  <a:gd name="connsiteX96" fmla="*/ 1202029 w 1339053"/>
                  <a:gd name="connsiteY96" fmla="*/ 3107873 h 6858000"/>
                  <a:gd name="connsiteX97" fmla="*/ 1225692 w 1339053"/>
                  <a:gd name="connsiteY97" fmla="*/ 3244974 h 6858000"/>
                  <a:gd name="connsiteX98" fmla="*/ 1243916 w 1339053"/>
                  <a:gd name="connsiteY98" fmla="*/ 3326221 h 6858000"/>
                  <a:gd name="connsiteX99" fmla="*/ 1293067 w 1339053"/>
                  <a:gd name="connsiteY99" fmla="*/ 3480219 h 6858000"/>
                  <a:gd name="connsiteX100" fmla="*/ 1308071 w 1339053"/>
                  <a:gd name="connsiteY100" fmla="*/ 3585182 h 6858000"/>
                  <a:gd name="connsiteX101" fmla="*/ 1295962 w 1339053"/>
                  <a:gd name="connsiteY101" fmla="*/ 3584708 h 6858000"/>
                  <a:gd name="connsiteX102" fmla="*/ 1118893 w 1339053"/>
                  <a:gd name="connsiteY102" fmla="*/ 3568330 h 6858000"/>
                  <a:gd name="connsiteX103" fmla="*/ 1094179 w 1339053"/>
                  <a:gd name="connsiteY103" fmla="*/ 3567566 h 6858000"/>
                  <a:gd name="connsiteX104" fmla="*/ 922719 w 1339053"/>
                  <a:gd name="connsiteY104" fmla="*/ 3516472 h 6858000"/>
                  <a:gd name="connsiteX105" fmla="*/ 877028 w 1339053"/>
                  <a:gd name="connsiteY105" fmla="*/ 3490955 h 6858000"/>
                  <a:gd name="connsiteX106" fmla="*/ 850533 w 1339053"/>
                  <a:gd name="connsiteY106" fmla="*/ 3481837 h 6858000"/>
                  <a:gd name="connsiteX107" fmla="*/ 852113 w 1339053"/>
                  <a:gd name="connsiteY107" fmla="*/ 3461170 h 6858000"/>
                  <a:gd name="connsiteX108" fmla="*/ 831383 w 1339053"/>
                  <a:gd name="connsiteY108" fmla="*/ 3399179 h 6858000"/>
                  <a:gd name="connsiteX109" fmla="*/ 743141 w 1339053"/>
                  <a:gd name="connsiteY109" fmla="*/ 3320580 h 6858000"/>
                  <a:gd name="connsiteX110" fmla="*/ 713221 w 1339053"/>
                  <a:gd name="connsiteY110" fmla="*/ 3251241 h 6858000"/>
                  <a:gd name="connsiteX111" fmla="*/ 697098 w 1339053"/>
                  <a:gd name="connsiteY111" fmla="*/ 3202528 h 6858000"/>
                  <a:gd name="connsiteX112" fmla="*/ 664820 w 1339053"/>
                  <a:gd name="connsiteY112" fmla="*/ 3154190 h 6858000"/>
                  <a:gd name="connsiteX113" fmla="*/ 572501 w 1339053"/>
                  <a:gd name="connsiteY113" fmla="*/ 3087312 h 6858000"/>
                  <a:gd name="connsiteX114" fmla="*/ 497703 w 1339053"/>
                  <a:gd name="connsiteY114" fmla="*/ 3005243 h 6858000"/>
                  <a:gd name="connsiteX115" fmla="*/ 476984 w 1339053"/>
                  <a:gd name="connsiteY115" fmla="*/ 2892751 h 6858000"/>
                  <a:gd name="connsiteX116" fmla="*/ 468947 w 1339053"/>
                  <a:gd name="connsiteY116" fmla="*/ 2824527 h 6858000"/>
                  <a:gd name="connsiteX117" fmla="*/ 569138 w 1339053"/>
                  <a:gd name="connsiteY117" fmla="*/ 2595026 h 6858000"/>
                  <a:gd name="connsiteX118" fmla="*/ 645397 w 1339053"/>
                  <a:gd name="connsiteY118" fmla="*/ 2440808 h 6858000"/>
                  <a:gd name="connsiteX119" fmla="*/ 651820 w 1339053"/>
                  <a:gd name="connsiteY119" fmla="*/ 2384384 h 6858000"/>
                  <a:gd name="connsiteX120" fmla="*/ 612994 w 1339053"/>
                  <a:gd name="connsiteY120" fmla="*/ 2207332 h 6858000"/>
                  <a:gd name="connsiteX121" fmla="*/ 620894 w 1339053"/>
                  <a:gd name="connsiteY121" fmla="*/ 2046679 h 6858000"/>
                  <a:gd name="connsiteX122" fmla="*/ 644614 w 1339053"/>
                  <a:gd name="connsiteY122" fmla="*/ 1931265 h 6858000"/>
                  <a:gd name="connsiteX123" fmla="*/ 665994 w 1339053"/>
                  <a:gd name="connsiteY123" fmla="*/ 1832337 h 6858000"/>
                  <a:gd name="connsiteX124" fmla="*/ 678276 w 1339053"/>
                  <a:gd name="connsiteY124" fmla="*/ 1709437 h 6858000"/>
                  <a:gd name="connsiteX125" fmla="*/ 672955 w 1339053"/>
                  <a:gd name="connsiteY125" fmla="*/ 1636123 h 6858000"/>
                  <a:gd name="connsiteX126" fmla="*/ 668480 w 1339053"/>
                  <a:gd name="connsiteY126" fmla="*/ 1520749 h 6858000"/>
                  <a:gd name="connsiteX127" fmla="*/ 653920 w 1339053"/>
                  <a:gd name="connsiteY127" fmla="*/ 1399437 h 6858000"/>
                  <a:gd name="connsiteX128" fmla="*/ 612686 w 1339053"/>
                  <a:gd name="connsiteY128" fmla="*/ 1296979 h 6858000"/>
                  <a:gd name="connsiteX129" fmla="*/ 570220 w 1339053"/>
                  <a:gd name="connsiteY129" fmla="*/ 1235618 h 6858000"/>
                  <a:gd name="connsiteX130" fmla="*/ 529736 w 1339053"/>
                  <a:gd name="connsiteY130" fmla="*/ 1081752 h 6858000"/>
                  <a:gd name="connsiteX131" fmla="*/ 414305 w 1339053"/>
                  <a:gd name="connsiteY131" fmla="*/ 918292 h 6858000"/>
                  <a:gd name="connsiteX132" fmla="*/ 373924 w 1339053"/>
                  <a:gd name="connsiteY132" fmla="*/ 825689 h 6858000"/>
                  <a:gd name="connsiteX133" fmla="*/ 368949 w 1339053"/>
                  <a:gd name="connsiteY133" fmla="*/ 778726 h 6858000"/>
                  <a:gd name="connsiteX134" fmla="*/ 347020 w 1339053"/>
                  <a:gd name="connsiteY134" fmla="*/ 694643 h 6858000"/>
                  <a:gd name="connsiteX135" fmla="*/ 327478 w 1339053"/>
                  <a:gd name="connsiteY135" fmla="*/ 642898 h 6858000"/>
                  <a:gd name="connsiteX136" fmla="*/ 243468 w 1339053"/>
                  <a:gd name="connsiteY136" fmla="*/ 491960 h 6858000"/>
                  <a:gd name="connsiteX137" fmla="*/ 218930 w 1339053"/>
                  <a:gd name="connsiteY137" fmla="*/ 446010 h 6858000"/>
                  <a:gd name="connsiteX138" fmla="*/ 180614 w 1339053"/>
                  <a:gd name="connsiteY138" fmla="*/ 354892 h 6858000"/>
                  <a:gd name="connsiteX139" fmla="*/ 171988 w 1339053"/>
                  <a:gd name="connsiteY139" fmla="*/ 317521 h 6858000"/>
                  <a:gd name="connsiteX140" fmla="*/ 139875 w 1339053"/>
                  <a:gd name="connsiteY140" fmla="*/ 246378 h 6858000"/>
                  <a:gd name="connsiteX141" fmla="*/ 51499 w 1339053"/>
                  <a:gd name="connsiteY141" fmla="*/ 73211 h 6858000"/>
                  <a:gd name="connsiteX142" fmla="*/ 19690 w 1339053"/>
                  <a:gd name="connsiteY142" fmla="*/ 3662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339053" h="6858000">
                    <a:moveTo>
                      <a:pt x="850532" y="3481838"/>
                    </a:moveTo>
                    <a:lnTo>
                      <a:pt x="877027" y="3490955"/>
                    </a:lnTo>
                    <a:cubicBezTo>
                      <a:pt x="892941" y="3497986"/>
                      <a:pt x="908176" y="3506416"/>
                      <a:pt x="922718" y="3516472"/>
                    </a:cubicBezTo>
                    <a:cubicBezTo>
                      <a:pt x="967062" y="3547282"/>
                      <a:pt x="1027547" y="3564030"/>
                      <a:pt x="1094179" y="3567567"/>
                    </a:cubicBezTo>
                    <a:cubicBezTo>
                      <a:pt x="1102515" y="3567965"/>
                      <a:pt x="1113434" y="3565936"/>
                      <a:pt x="1118891" y="3568331"/>
                    </a:cubicBezTo>
                    <a:cubicBezTo>
                      <a:pt x="1180628" y="3594888"/>
                      <a:pt x="1237753" y="3586304"/>
                      <a:pt x="1295961" y="3584709"/>
                    </a:cubicBezTo>
                    <a:lnTo>
                      <a:pt x="1308070" y="3585183"/>
                    </a:lnTo>
                    <a:lnTo>
                      <a:pt x="1325263" y="3705453"/>
                    </a:lnTo>
                    <a:cubicBezTo>
                      <a:pt x="1328254" y="3727679"/>
                      <a:pt x="1331526" y="3749922"/>
                      <a:pt x="1334107" y="3772268"/>
                    </a:cubicBezTo>
                    <a:lnTo>
                      <a:pt x="1338203" y="3831076"/>
                    </a:lnTo>
                    <a:lnTo>
                      <a:pt x="1338805" y="3839709"/>
                    </a:lnTo>
                    <a:cubicBezTo>
                      <a:pt x="1339996" y="3932341"/>
                      <a:pt x="1336568" y="4025809"/>
                      <a:pt x="1335635" y="4118635"/>
                    </a:cubicBezTo>
                    <a:cubicBezTo>
                      <a:pt x="1335202" y="4148976"/>
                      <a:pt x="1338805" y="4178868"/>
                      <a:pt x="1337171" y="4209403"/>
                    </a:cubicBezTo>
                    <a:cubicBezTo>
                      <a:pt x="1335445" y="4242449"/>
                      <a:pt x="1327565" y="4276129"/>
                      <a:pt x="1325840" y="4309174"/>
                    </a:cubicBezTo>
                    <a:cubicBezTo>
                      <a:pt x="1322853" y="4364122"/>
                      <a:pt x="1323899" y="4418621"/>
                      <a:pt x="1321122" y="4473630"/>
                    </a:cubicBezTo>
                    <a:cubicBezTo>
                      <a:pt x="1315632" y="4579723"/>
                      <a:pt x="1309019" y="4685750"/>
                      <a:pt x="1302196" y="4791709"/>
                    </a:cubicBezTo>
                    <a:cubicBezTo>
                      <a:pt x="1300696" y="4814383"/>
                      <a:pt x="1294244" y="4837504"/>
                      <a:pt x="1293239" y="4860048"/>
                    </a:cubicBezTo>
                    <a:cubicBezTo>
                      <a:pt x="1290785" y="4919957"/>
                      <a:pt x="1289660" y="4979994"/>
                      <a:pt x="1288829" y="5039837"/>
                    </a:cubicBezTo>
                    <a:cubicBezTo>
                      <a:pt x="1288401" y="5076103"/>
                      <a:pt x="1290512" y="5112310"/>
                      <a:pt x="1289584" y="5148703"/>
                    </a:cubicBezTo>
                    <a:cubicBezTo>
                      <a:pt x="1288845" y="5177820"/>
                      <a:pt x="1286193" y="5207193"/>
                      <a:pt x="1282205" y="5236435"/>
                    </a:cubicBezTo>
                    <a:cubicBezTo>
                      <a:pt x="1278784" y="5261619"/>
                      <a:pt x="1270649" y="5286477"/>
                      <a:pt x="1268145" y="5311662"/>
                    </a:cubicBezTo>
                    <a:cubicBezTo>
                      <a:pt x="1261308" y="5379812"/>
                      <a:pt x="1256387" y="5447703"/>
                      <a:pt x="1250547" y="5515595"/>
                    </a:cubicBezTo>
                    <a:cubicBezTo>
                      <a:pt x="1248113" y="5542776"/>
                      <a:pt x="1244054" y="5570023"/>
                      <a:pt x="1243323" y="5596885"/>
                    </a:cubicBezTo>
                    <a:cubicBezTo>
                      <a:pt x="1241082" y="5668709"/>
                      <a:pt x="1241668" y="5740276"/>
                      <a:pt x="1238303" y="5812036"/>
                    </a:cubicBezTo>
                    <a:cubicBezTo>
                      <a:pt x="1235508" y="5871554"/>
                      <a:pt x="1228259" y="5931392"/>
                      <a:pt x="1223551" y="5991171"/>
                    </a:cubicBezTo>
                    <a:cubicBezTo>
                      <a:pt x="1221675" y="6016549"/>
                      <a:pt x="1222415" y="6041609"/>
                      <a:pt x="1219699" y="6066726"/>
                    </a:cubicBezTo>
                    <a:cubicBezTo>
                      <a:pt x="1213776" y="6123024"/>
                      <a:pt x="1205938" y="6179576"/>
                      <a:pt x="1199935" y="6236130"/>
                    </a:cubicBezTo>
                    <a:cubicBezTo>
                      <a:pt x="1196614" y="6268403"/>
                      <a:pt x="1198425" y="6301127"/>
                      <a:pt x="1192857" y="6333267"/>
                    </a:cubicBezTo>
                    <a:cubicBezTo>
                      <a:pt x="1179603" y="6409590"/>
                      <a:pt x="1163470" y="6485591"/>
                      <a:pt x="1148174" y="6561849"/>
                    </a:cubicBezTo>
                    <a:cubicBezTo>
                      <a:pt x="1132370" y="6640486"/>
                      <a:pt x="1117066" y="6719000"/>
                      <a:pt x="1100424" y="6797385"/>
                    </a:cubicBezTo>
                    <a:lnTo>
                      <a:pt x="1085621" y="6858000"/>
                    </a:lnTo>
                    <a:lnTo>
                      <a:pt x="932341" y="6858000"/>
                    </a:lnTo>
                    <a:lnTo>
                      <a:pt x="944496" y="6829656"/>
                    </a:lnTo>
                    <a:cubicBezTo>
                      <a:pt x="964836" y="6776399"/>
                      <a:pt x="953622" y="6744439"/>
                      <a:pt x="913239" y="6720119"/>
                    </a:cubicBezTo>
                    <a:cubicBezTo>
                      <a:pt x="890880" y="6706443"/>
                      <a:pt x="866986" y="6690318"/>
                      <a:pt x="870682" y="6655346"/>
                    </a:cubicBezTo>
                    <a:cubicBezTo>
                      <a:pt x="876846" y="6598274"/>
                      <a:pt x="889503" y="6540954"/>
                      <a:pt x="846442" y="6498594"/>
                    </a:cubicBezTo>
                    <a:cubicBezTo>
                      <a:pt x="862273" y="6487399"/>
                      <a:pt x="871751" y="6480449"/>
                      <a:pt x="881150" y="6473756"/>
                    </a:cubicBezTo>
                    <a:cubicBezTo>
                      <a:pt x="907245" y="6455292"/>
                      <a:pt x="930705" y="6407516"/>
                      <a:pt x="922470" y="6377035"/>
                    </a:cubicBezTo>
                    <a:cubicBezTo>
                      <a:pt x="910652" y="6332192"/>
                      <a:pt x="925705" y="6299028"/>
                      <a:pt x="955039" y="6268585"/>
                    </a:cubicBezTo>
                    <a:cubicBezTo>
                      <a:pt x="1003777" y="6217606"/>
                      <a:pt x="1017630" y="6148240"/>
                      <a:pt x="1024350" y="6083443"/>
                    </a:cubicBezTo>
                    <a:cubicBezTo>
                      <a:pt x="1029590" y="6034553"/>
                      <a:pt x="1028255" y="5980246"/>
                      <a:pt x="999696" y="5938416"/>
                    </a:cubicBezTo>
                    <a:cubicBezTo>
                      <a:pt x="990505" y="5925141"/>
                      <a:pt x="991039" y="5901884"/>
                      <a:pt x="988342" y="5882426"/>
                    </a:cubicBezTo>
                    <a:cubicBezTo>
                      <a:pt x="986229" y="5866254"/>
                      <a:pt x="984774" y="5849442"/>
                      <a:pt x="985444" y="5832438"/>
                    </a:cubicBezTo>
                    <a:cubicBezTo>
                      <a:pt x="986010" y="5814273"/>
                      <a:pt x="985042" y="5793656"/>
                      <a:pt x="992016" y="5777751"/>
                    </a:cubicBezTo>
                    <a:cubicBezTo>
                      <a:pt x="1012886" y="5729456"/>
                      <a:pt x="1014467" y="5686488"/>
                      <a:pt x="995028" y="5641832"/>
                    </a:cubicBezTo>
                    <a:cubicBezTo>
                      <a:pt x="984984" y="5618696"/>
                      <a:pt x="974301" y="5585771"/>
                      <a:pt x="981247" y="5562522"/>
                    </a:cubicBezTo>
                    <a:cubicBezTo>
                      <a:pt x="998041" y="5505913"/>
                      <a:pt x="997454" y="5454379"/>
                      <a:pt x="995131" y="5398075"/>
                    </a:cubicBezTo>
                    <a:cubicBezTo>
                      <a:pt x="993724" y="5361807"/>
                      <a:pt x="997229" y="5322258"/>
                      <a:pt x="997379" y="5283928"/>
                    </a:cubicBezTo>
                    <a:cubicBezTo>
                      <a:pt x="997473" y="5239095"/>
                      <a:pt x="1006631" y="5193105"/>
                      <a:pt x="979617" y="5157396"/>
                    </a:cubicBezTo>
                    <a:cubicBezTo>
                      <a:pt x="976728" y="5153402"/>
                      <a:pt x="978724" y="5144705"/>
                      <a:pt x="976441" y="5139485"/>
                    </a:cubicBezTo>
                    <a:cubicBezTo>
                      <a:pt x="969619" y="5122991"/>
                      <a:pt x="964828" y="5102888"/>
                      <a:pt x="953793" y="5091862"/>
                    </a:cubicBezTo>
                    <a:cubicBezTo>
                      <a:pt x="921506" y="5059884"/>
                      <a:pt x="886609" y="5031900"/>
                      <a:pt x="853056" y="5001787"/>
                    </a:cubicBezTo>
                    <a:cubicBezTo>
                      <a:pt x="845882" y="4995337"/>
                      <a:pt x="836325" y="4988437"/>
                      <a:pt x="833979" y="4978966"/>
                    </a:cubicBezTo>
                    <a:cubicBezTo>
                      <a:pt x="820602" y="4924328"/>
                      <a:pt x="808509" y="4869239"/>
                      <a:pt x="796995" y="4813768"/>
                    </a:cubicBezTo>
                    <a:cubicBezTo>
                      <a:pt x="792418" y="4791474"/>
                      <a:pt x="803209" y="4777314"/>
                      <a:pt x="820590" y="4764057"/>
                    </a:cubicBezTo>
                    <a:cubicBezTo>
                      <a:pt x="837188" y="4751123"/>
                      <a:pt x="855398" y="4734452"/>
                      <a:pt x="864688" y="4714752"/>
                    </a:cubicBezTo>
                    <a:cubicBezTo>
                      <a:pt x="883062" y="4675275"/>
                      <a:pt x="897521" y="4632902"/>
                      <a:pt x="910485" y="4590911"/>
                    </a:cubicBezTo>
                    <a:cubicBezTo>
                      <a:pt x="915338" y="4575199"/>
                      <a:pt x="912978" y="4556131"/>
                      <a:pt x="911445" y="4539571"/>
                    </a:cubicBezTo>
                    <a:cubicBezTo>
                      <a:pt x="908527" y="4508200"/>
                      <a:pt x="900999" y="4477659"/>
                      <a:pt x="900285" y="4445837"/>
                    </a:cubicBezTo>
                    <a:cubicBezTo>
                      <a:pt x="899539" y="4408923"/>
                      <a:pt x="887958" y="4383340"/>
                      <a:pt x="863237" y="4364703"/>
                    </a:cubicBezTo>
                    <a:cubicBezTo>
                      <a:pt x="826431" y="4336971"/>
                      <a:pt x="808536" y="4292507"/>
                      <a:pt x="798070" y="4243284"/>
                    </a:cubicBezTo>
                    <a:cubicBezTo>
                      <a:pt x="784617" y="4180721"/>
                      <a:pt x="805728" y="4117545"/>
                      <a:pt x="817097" y="4054750"/>
                    </a:cubicBezTo>
                    <a:cubicBezTo>
                      <a:pt x="821537" y="4030724"/>
                      <a:pt x="826632" y="4006057"/>
                      <a:pt x="826251" y="3982801"/>
                    </a:cubicBezTo>
                    <a:cubicBezTo>
                      <a:pt x="825347" y="3916709"/>
                      <a:pt x="825150" y="3850833"/>
                      <a:pt x="836848" y="3784939"/>
                    </a:cubicBezTo>
                    <a:lnTo>
                      <a:pt x="841285" y="3766755"/>
                    </a:lnTo>
                    <a:lnTo>
                      <a:pt x="841284" y="3766755"/>
                    </a:lnTo>
                    <a:lnTo>
                      <a:pt x="852925" y="3719034"/>
                    </a:lnTo>
                    <a:cubicBezTo>
                      <a:pt x="855152" y="3711822"/>
                      <a:pt x="856753" y="3704413"/>
                      <a:pt x="857932" y="3696880"/>
                    </a:cubicBezTo>
                    <a:cubicBezTo>
                      <a:pt x="868683" y="3631632"/>
                      <a:pt x="885300" y="3565939"/>
                      <a:pt x="853534" y="3507036"/>
                    </a:cubicBezTo>
                    <a:cubicBezTo>
                      <a:pt x="850623" y="3501622"/>
                      <a:pt x="849992" y="3494020"/>
                      <a:pt x="850226" y="3485839"/>
                    </a:cubicBezTo>
                    <a:close/>
                    <a:moveTo>
                      <a:pt x="0" y="0"/>
                    </a:moveTo>
                    <a:lnTo>
                      <a:pt x="455609" y="0"/>
                    </a:lnTo>
                    <a:lnTo>
                      <a:pt x="459171" y="72395"/>
                    </a:lnTo>
                    <a:cubicBezTo>
                      <a:pt x="459671" y="92301"/>
                      <a:pt x="456894" y="113171"/>
                      <a:pt x="460041" y="131917"/>
                    </a:cubicBezTo>
                    <a:cubicBezTo>
                      <a:pt x="474213" y="218122"/>
                      <a:pt x="492031" y="302910"/>
                      <a:pt x="504421" y="389691"/>
                    </a:cubicBezTo>
                    <a:cubicBezTo>
                      <a:pt x="517349" y="479177"/>
                      <a:pt x="539516" y="562489"/>
                      <a:pt x="582097" y="634609"/>
                    </a:cubicBezTo>
                    <a:cubicBezTo>
                      <a:pt x="621686" y="701573"/>
                      <a:pt x="662589" y="767248"/>
                      <a:pt x="702468" y="834019"/>
                    </a:cubicBezTo>
                    <a:cubicBezTo>
                      <a:pt x="712587" y="850968"/>
                      <a:pt x="725536" y="867665"/>
                      <a:pt x="729203" y="887701"/>
                    </a:cubicBezTo>
                    <a:cubicBezTo>
                      <a:pt x="736973" y="929321"/>
                      <a:pt x="740155" y="973193"/>
                      <a:pt x="743787" y="1016355"/>
                    </a:cubicBezTo>
                    <a:cubicBezTo>
                      <a:pt x="746786" y="1053398"/>
                      <a:pt x="745800" y="1091467"/>
                      <a:pt x="750083" y="1128060"/>
                    </a:cubicBezTo>
                    <a:cubicBezTo>
                      <a:pt x="753428" y="1157309"/>
                      <a:pt x="762038" y="1185083"/>
                      <a:pt x="768866" y="1213431"/>
                    </a:cubicBezTo>
                    <a:cubicBezTo>
                      <a:pt x="774767" y="1238107"/>
                      <a:pt x="778357" y="1264327"/>
                      <a:pt x="787802" y="1286432"/>
                    </a:cubicBezTo>
                    <a:cubicBezTo>
                      <a:pt x="810582" y="1340304"/>
                      <a:pt x="832653" y="1394242"/>
                      <a:pt x="842837" y="1455511"/>
                    </a:cubicBezTo>
                    <a:cubicBezTo>
                      <a:pt x="853049" y="1515944"/>
                      <a:pt x="867276" y="1574511"/>
                      <a:pt x="877988" y="1634814"/>
                    </a:cubicBezTo>
                    <a:cubicBezTo>
                      <a:pt x="888390" y="1693895"/>
                      <a:pt x="902813" y="1748857"/>
                      <a:pt x="941063" y="1789731"/>
                    </a:cubicBezTo>
                    <a:cubicBezTo>
                      <a:pt x="957906" y="1807908"/>
                      <a:pt x="975122" y="1831564"/>
                      <a:pt x="980124" y="1857657"/>
                    </a:cubicBezTo>
                    <a:cubicBezTo>
                      <a:pt x="987207" y="1894833"/>
                      <a:pt x="980788" y="1937150"/>
                      <a:pt x="984484" y="1976384"/>
                    </a:cubicBezTo>
                    <a:cubicBezTo>
                      <a:pt x="988781" y="2022576"/>
                      <a:pt x="988793" y="2074493"/>
                      <a:pt x="1007189" y="2110650"/>
                    </a:cubicBezTo>
                    <a:cubicBezTo>
                      <a:pt x="1023612" y="2142809"/>
                      <a:pt x="1034723" y="2173610"/>
                      <a:pt x="1039893" y="2211041"/>
                    </a:cubicBezTo>
                    <a:cubicBezTo>
                      <a:pt x="1043484" y="2237261"/>
                      <a:pt x="1057690" y="2260269"/>
                      <a:pt x="1059162" y="2286682"/>
                    </a:cubicBezTo>
                    <a:cubicBezTo>
                      <a:pt x="1061252" y="2321469"/>
                      <a:pt x="1060754" y="2355740"/>
                      <a:pt x="1070522" y="2388667"/>
                    </a:cubicBezTo>
                    <a:cubicBezTo>
                      <a:pt x="1080600" y="2422815"/>
                      <a:pt x="1085513" y="2459602"/>
                      <a:pt x="1093939" y="2494653"/>
                    </a:cubicBezTo>
                    <a:cubicBezTo>
                      <a:pt x="1098500" y="2513273"/>
                      <a:pt x="1106866" y="2529964"/>
                      <a:pt x="1112007" y="2548197"/>
                    </a:cubicBezTo>
                    <a:cubicBezTo>
                      <a:pt x="1121409" y="2581573"/>
                      <a:pt x="1130232" y="2615336"/>
                      <a:pt x="1138346" y="2649163"/>
                    </a:cubicBezTo>
                    <a:cubicBezTo>
                      <a:pt x="1146465" y="2682988"/>
                      <a:pt x="1157699" y="2716368"/>
                      <a:pt x="1160337" y="2751608"/>
                    </a:cubicBezTo>
                    <a:cubicBezTo>
                      <a:pt x="1164714" y="2811646"/>
                      <a:pt x="1159211" y="2873999"/>
                      <a:pt x="1165737" y="2933012"/>
                    </a:cubicBezTo>
                    <a:cubicBezTo>
                      <a:pt x="1172445" y="2992925"/>
                      <a:pt x="1185964" y="3051556"/>
                      <a:pt x="1202029" y="3107873"/>
                    </a:cubicBezTo>
                    <a:cubicBezTo>
                      <a:pt x="1214635" y="3152396"/>
                      <a:pt x="1227749" y="3194534"/>
                      <a:pt x="1225692" y="3244974"/>
                    </a:cubicBezTo>
                    <a:cubicBezTo>
                      <a:pt x="1224565" y="3273123"/>
                      <a:pt x="1231196" y="3305079"/>
                      <a:pt x="1243916" y="3326221"/>
                    </a:cubicBezTo>
                    <a:cubicBezTo>
                      <a:pt x="1271701" y="3372044"/>
                      <a:pt x="1285247" y="3423911"/>
                      <a:pt x="1293067" y="3480219"/>
                    </a:cubicBezTo>
                    <a:lnTo>
                      <a:pt x="1308071" y="3585182"/>
                    </a:lnTo>
                    <a:lnTo>
                      <a:pt x="1295962" y="3584708"/>
                    </a:lnTo>
                    <a:cubicBezTo>
                      <a:pt x="1237754" y="3586303"/>
                      <a:pt x="1180629" y="3594888"/>
                      <a:pt x="1118893" y="3568330"/>
                    </a:cubicBezTo>
                    <a:cubicBezTo>
                      <a:pt x="1113435" y="3565936"/>
                      <a:pt x="1102517" y="3567964"/>
                      <a:pt x="1094179" y="3567566"/>
                    </a:cubicBezTo>
                    <a:cubicBezTo>
                      <a:pt x="1027548" y="3564029"/>
                      <a:pt x="967064" y="3547281"/>
                      <a:pt x="922719" y="3516472"/>
                    </a:cubicBezTo>
                    <a:cubicBezTo>
                      <a:pt x="908178" y="3506414"/>
                      <a:pt x="892942" y="3497984"/>
                      <a:pt x="877028" y="3490955"/>
                    </a:cubicBezTo>
                    <a:lnTo>
                      <a:pt x="850533" y="3481837"/>
                    </a:lnTo>
                    <a:lnTo>
                      <a:pt x="852113" y="3461170"/>
                    </a:lnTo>
                    <a:cubicBezTo>
                      <a:pt x="854391" y="3434500"/>
                      <a:pt x="848474" y="3414331"/>
                      <a:pt x="831383" y="3399179"/>
                    </a:cubicBezTo>
                    <a:cubicBezTo>
                      <a:pt x="801767" y="3373388"/>
                      <a:pt x="773654" y="3344957"/>
                      <a:pt x="743141" y="3320580"/>
                    </a:cubicBezTo>
                    <a:cubicBezTo>
                      <a:pt x="722236" y="3303685"/>
                      <a:pt x="714543" y="3281842"/>
                      <a:pt x="713221" y="3251241"/>
                    </a:cubicBezTo>
                    <a:cubicBezTo>
                      <a:pt x="712555" y="3234106"/>
                      <a:pt x="704768" y="3217029"/>
                      <a:pt x="697098" y="3202528"/>
                    </a:cubicBezTo>
                    <a:cubicBezTo>
                      <a:pt x="687845" y="3184997"/>
                      <a:pt x="672212" y="3172554"/>
                      <a:pt x="664820" y="3154190"/>
                    </a:cubicBezTo>
                    <a:cubicBezTo>
                      <a:pt x="646169" y="3109209"/>
                      <a:pt x="616744" y="3087991"/>
                      <a:pt x="572501" y="3087312"/>
                    </a:cubicBezTo>
                    <a:cubicBezTo>
                      <a:pt x="533259" y="3086763"/>
                      <a:pt x="493731" y="3044085"/>
                      <a:pt x="497703" y="3005243"/>
                    </a:cubicBezTo>
                    <a:cubicBezTo>
                      <a:pt x="502030" y="2962279"/>
                      <a:pt x="490540" y="2928257"/>
                      <a:pt x="476984" y="2892751"/>
                    </a:cubicBezTo>
                    <a:cubicBezTo>
                      <a:pt x="469363" y="2872905"/>
                      <a:pt x="465404" y="2847135"/>
                      <a:pt x="468947" y="2824527"/>
                    </a:cubicBezTo>
                    <a:cubicBezTo>
                      <a:pt x="482188" y="2738605"/>
                      <a:pt x="520979" y="2665650"/>
                      <a:pt x="569138" y="2595026"/>
                    </a:cubicBezTo>
                    <a:cubicBezTo>
                      <a:pt x="600577" y="2548865"/>
                      <a:pt x="622260" y="2493483"/>
                      <a:pt x="645397" y="2440808"/>
                    </a:cubicBezTo>
                    <a:cubicBezTo>
                      <a:pt x="652529" y="2424387"/>
                      <a:pt x="655029" y="2401457"/>
                      <a:pt x="651820" y="2384384"/>
                    </a:cubicBezTo>
                    <a:cubicBezTo>
                      <a:pt x="640949" y="2324596"/>
                      <a:pt x="629163" y="2264805"/>
                      <a:pt x="612994" y="2207332"/>
                    </a:cubicBezTo>
                    <a:cubicBezTo>
                      <a:pt x="597678" y="2153787"/>
                      <a:pt x="601053" y="2099808"/>
                      <a:pt x="620894" y="2046679"/>
                    </a:cubicBezTo>
                    <a:cubicBezTo>
                      <a:pt x="635367" y="2007977"/>
                      <a:pt x="641110" y="1970814"/>
                      <a:pt x="644614" y="1931265"/>
                    </a:cubicBezTo>
                    <a:cubicBezTo>
                      <a:pt x="647465" y="1898285"/>
                      <a:pt x="653360" y="1862859"/>
                      <a:pt x="665994" y="1832337"/>
                    </a:cubicBezTo>
                    <a:cubicBezTo>
                      <a:pt x="683779" y="1789578"/>
                      <a:pt x="688928" y="1751381"/>
                      <a:pt x="678276" y="1709437"/>
                    </a:cubicBezTo>
                    <a:cubicBezTo>
                      <a:pt x="672576" y="1687079"/>
                      <a:pt x="673987" y="1660990"/>
                      <a:pt x="672955" y="1636123"/>
                    </a:cubicBezTo>
                    <a:cubicBezTo>
                      <a:pt x="671272" y="1597795"/>
                      <a:pt x="671867" y="1558758"/>
                      <a:pt x="668480" y="1520749"/>
                    </a:cubicBezTo>
                    <a:cubicBezTo>
                      <a:pt x="665050" y="1479903"/>
                      <a:pt x="655019" y="1440408"/>
                      <a:pt x="653920" y="1399437"/>
                    </a:cubicBezTo>
                    <a:cubicBezTo>
                      <a:pt x="652652" y="1355309"/>
                      <a:pt x="639893" y="1323154"/>
                      <a:pt x="612686" y="1296979"/>
                    </a:cubicBezTo>
                    <a:cubicBezTo>
                      <a:pt x="595576" y="1280408"/>
                      <a:pt x="578401" y="1259588"/>
                      <a:pt x="570220" y="1235618"/>
                    </a:cubicBezTo>
                    <a:cubicBezTo>
                      <a:pt x="553631" y="1186194"/>
                      <a:pt x="545669" y="1131821"/>
                      <a:pt x="529736" y="1081752"/>
                    </a:cubicBezTo>
                    <a:cubicBezTo>
                      <a:pt x="507466" y="1011390"/>
                      <a:pt x="481332" y="944631"/>
                      <a:pt x="414305" y="918292"/>
                    </a:cubicBezTo>
                    <a:cubicBezTo>
                      <a:pt x="377314" y="903769"/>
                      <a:pt x="368843" y="874065"/>
                      <a:pt x="373924" y="825689"/>
                    </a:cubicBezTo>
                    <a:cubicBezTo>
                      <a:pt x="375689" y="809590"/>
                      <a:pt x="376722" y="786203"/>
                      <a:pt x="368949" y="778726"/>
                    </a:cubicBezTo>
                    <a:cubicBezTo>
                      <a:pt x="345838" y="756354"/>
                      <a:pt x="349308" y="725824"/>
                      <a:pt x="347020" y="694643"/>
                    </a:cubicBezTo>
                    <a:cubicBezTo>
                      <a:pt x="345704" y="675894"/>
                      <a:pt x="339306" y="651346"/>
                      <a:pt x="327478" y="642898"/>
                    </a:cubicBezTo>
                    <a:cubicBezTo>
                      <a:pt x="279698" y="608395"/>
                      <a:pt x="263590" y="549247"/>
                      <a:pt x="243468" y="491960"/>
                    </a:cubicBezTo>
                    <a:cubicBezTo>
                      <a:pt x="237433" y="475142"/>
                      <a:pt x="230250" y="456843"/>
                      <a:pt x="218930" y="446010"/>
                    </a:cubicBezTo>
                    <a:cubicBezTo>
                      <a:pt x="194433" y="422927"/>
                      <a:pt x="180036" y="395344"/>
                      <a:pt x="180614" y="354892"/>
                    </a:cubicBezTo>
                    <a:cubicBezTo>
                      <a:pt x="180923" y="342010"/>
                      <a:pt x="176523" y="328798"/>
                      <a:pt x="171988" y="317521"/>
                    </a:cubicBezTo>
                    <a:cubicBezTo>
                      <a:pt x="162052" y="293291"/>
                      <a:pt x="148442" y="271315"/>
                      <a:pt x="139875" y="246378"/>
                    </a:cubicBezTo>
                    <a:cubicBezTo>
                      <a:pt x="117577" y="182780"/>
                      <a:pt x="95749" y="119890"/>
                      <a:pt x="51499" y="73211"/>
                    </a:cubicBezTo>
                    <a:cubicBezTo>
                      <a:pt x="40691" y="61834"/>
                      <a:pt x="29467" y="49763"/>
                      <a:pt x="19690" y="36621"/>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pic>
        <p:nvPicPr>
          <p:cNvPr id="14" name="Picture 13">
            <a:extLst>
              <a:ext uri="{FF2B5EF4-FFF2-40B4-BE49-F238E27FC236}">
                <a16:creationId xmlns:a16="http://schemas.microsoft.com/office/drawing/2014/main" id="{895A1070-AEF1-DDB6-19E5-1AF0ECF93C59}"/>
              </a:ext>
            </a:extLst>
          </p:cNvPr>
          <p:cNvPicPr>
            <a:picLocks noChangeAspect="1"/>
          </p:cNvPicPr>
          <p:nvPr/>
        </p:nvPicPr>
        <p:blipFill>
          <a:blip r:embed="rId4">
            <a:extLst>
              <a:ext uri="{28A0092B-C50C-407E-A947-70E740481C1C}">
                <a14:useLocalDpi xmlns:a14="http://schemas.microsoft.com/office/drawing/2010/main" val="0"/>
              </a:ext>
            </a:extLst>
          </a:blip>
          <a:srcRect t="33267" r="-1" b="25254"/>
          <a:stretch/>
        </p:blipFill>
        <p:spPr>
          <a:xfrm>
            <a:off x="413544" y="2598004"/>
            <a:ext cx="2598738" cy="1661993"/>
          </a:xfrm>
          <a:prstGeom prst="rect">
            <a:avLst/>
          </a:prstGeom>
        </p:spPr>
      </p:pic>
      <p:grpSp>
        <p:nvGrpSpPr>
          <p:cNvPr id="62" name="Group 61">
            <a:extLst>
              <a:ext uri="{FF2B5EF4-FFF2-40B4-BE49-F238E27FC236}">
                <a16:creationId xmlns:a16="http://schemas.microsoft.com/office/drawing/2014/main" id="{C9829185-6353-4E3C-B082-AA7F5193916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8104360" y="0"/>
            <a:ext cx="4087640" cy="6858000"/>
            <a:chOff x="1" y="0"/>
            <a:chExt cx="4087640" cy="6858000"/>
          </a:xfrm>
          <a:effectLst>
            <a:outerShdw blurRad="381000" dist="152400" algn="ctr" rotWithShape="0">
              <a:srgbClr val="000000">
                <a:alpha val="10000"/>
              </a:srgbClr>
            </a:outerShdw>
          </a:effectLst>
        </p:grpSpPr>
        <p:grpSp>
          <p:nvGrpSpPr>
            <p:cNvPr id="63" name="Group 62">
              <a:extLst>
                <a:ext uri="{FF2B5EF4-FFF2-40B4-BE49-F238E27FC236}">
                  <a16:creationId xmlns:a16="http://schemas.microsoft.com/office/drawing/2014/main" id="{BB7BB359-8B77-484C-B9CD-6376139A3AB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 y="0"/>
              <a:ext cx="3986041" cy="6858000"/>
              <a:chOff x="1" y="0"/>
              <a:chExt cx="3986041" cy="6858000"/>
            </a:xfrm>
          </p:grpSpPr>
          <p:sp>
            <p:nvSpPr>
              <p:cNvPr id="67" name="Freeform: Shape 66">
                <a:extLst>
                  <a:ext uri="{FF2B5EF4-FFF2-40B4-BE49-F238E27FC236}">
                    <a16:creationId xmlns:a16="http://schemas.microsoft.com/office/drawing/2014/main" id="{AA96BE9D-5B3B-4CA9-8895-33FAA38046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0"/>
                <a:ext cx="3986041" cy="6858000"/>
              </a:xfrm>
              <a:custGeom>
                <a:avLst/>
                <a:gdLst>
                  <a:gd name="connsiteX0" fmla="*/ 0 w 3986041"/>
                  <a:gd name="connsiteY0" fmla="*/ 0 h 6858000"/>
                  <a:gd name="connsiteX1" fmla="*/ 3066495 w 3986041"/>
                  <a:gd name="connsiteY1" fmla="*/ 0 h 6858000"/>
                  <a:gd name="connsiteX2" fmla="*/ 3427241 w 3986041"/>
                  <a:gd name="connsiteY2" fmla="*/ 1211943 h 6858000"/>
                  <a:gd name="connsiteX3" fmla="*/ 3986041 w 3986041"/>
                  <a:gd name="connsiteY3" fmla="*/ 4122057 h 6858000"/>
                  <a:gd name="connsiteX4" fmla="*/ 3751724 w 3986041"/>
                  <a:gd name="connsiteY4" fmla="*/ 6858000 h 6858000"/>
                  <a:gd name="connsiteX5" fmla="*/ 0 w 3986041"/>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86041" h="6858000">
                    <a:moveTo>
                      <a:pt x="0" y="0"/>
                    </a:moveTo>
                    <a:lnTo>
                      <a:pt x="3066495" y="0"/>
                    </a:lnTo>
                    <a:lnTo>
                      <a:pt x="3427241" y="1211943"/>
                    </a:lnTo>
                    <a:lnTo>
                      <a:pt x="3986041" y="4122057"/>
                    </a:lnTo>
                    <a:lnTo>
                      <a:pt x="3751724" y="6858000"/>
                    </a:lnTo>
                    <a:lnTo>
                      <a:pt x="0" y="6858000"/>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7840E2BF-E954-4173-BF70-2DAE9E19A0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0"/>
                <a:ext cx="3986041" cy="6858000"/>
              </a:xfrm>
              <a:custGeom>
                <a:avLst/>
                <a:gdLst>
                  <a:gd name="connsiteX0" fmla="*/ 0 w 3986041"/>
                  <a:gd name="connsiteY0" fmla="*/ 0 h 6858000"/>
                  <a:gd name="connsiteX1" fmla="*/ 3066495 w 3986041"/>
                  <a:gd name="connsiteY1" fmla="*/ 0 h 6858000"/>
                  <a:gd name="connsiteX2" fmla="*/ 3427241 w 3986041"/>
                  <a:gd name="connsiteY2" fmla="*/ 1211943 h 6858000"/>
                  <a:gd name="connsiteX3" fmla="*/ 3986041 w 3986041"/>
                  <a:gd name="connsiteY3" fmla="*/ 4122057 h 6858000"/>
                  <a:gd name="connsiteX4" fmla="*/ 3751724 w 3986041"/>
                  <a:gd name="connsiteY4" fmla="*/ 6858000 h 6858000"/>
                  <a:gd name="connsiteX5" fmla="*/ 0 w 3986041"/>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86041" h="6858000">
                    <a:moveTo>
                      <a:pt x="0" y="0"/>
                    </a:moveTo>
                    <a:lnTo>
                      <a:pt x="3066495" y="0"/>
                    </a:lnTo>
                    <a:lnTo>
                      <a:pt x="3427241" y="1211943"/>
                    </a:lnTo>
                    <a:lnTo>
                      <a:pt x="3986041" y="4122057"/>
                    </a:lnTo>
                    <a:lnTo>
                      <a:pt x="3751724" y="6858000"/>
                    </a:lnTo>
                    <a:lnTo>
                      <a:pt x="0" y="6858000"/>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4" name="Group 63">
              <a:extLst>
                <a:ext uri="{FF2B5EF4-FFF2-40B4-BE49-F238E27FC236}">
                  <a16:creationId xmlns:a16="http://schemas.microsoft.com/office/drawing/2014/main" id="{3F125B5A-DFAC-4B6D-B14F-287F8C436AA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748588" y="0"/>
              <a:ext cx="1339053" cy="6858000"/>
              <a:chOff x="2748588" y="0"/>
              <a:chExt cx="1339053" cy="6858000"/>
            </a:xfrm>
          </p:grpSpPr>
          <p:sp>
            <p:nvSpPr>
              <p:cNvPr id="65" name="Freeform: Shape 64">
                <a:extLst>
                  <a:ext uri="{FF2B5EF4-FFF2-40B4-BE49-F238E27FC236}">
                    <a16:creationId xmlns:a16="http://schemas.microsoft.com/office/drawing/2014/main" id="{6AF4804F-69E5-479A-9F45-C0E4631715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748588" y="0"/>
                <a:ext cx="1339053" cy="6858000"/>
              </a:xfrm>
              <a:custGeom>
                <a:avLst/>
                <a:gdLst>
                  <a:gd name="connsiteX0" fmla="*/ 850532 w 1339053"/>
                  <a:gd name="connsiteY0" fmla="*/ 3481838 h 6858000"/>
                  <a:gd name="connsiteX1" fmla="*/ 877027 w 1339053"/>
                  <a:gd name="connsiteY1" fmla="*/ 3490955 h 6858000"/>
                  <a:gd name="connsiteX2" fmla="*/ 922718 w 1339053"/>
                  <a:gd name="connsiteY2" fmla="*/ 3516472 h 6858000"/>
                  <a:gd name="connsiteX3" fmla="*/ 1094179 w 1339053"/>
                  <a:gd name="connsiteY3" fmla="*/ 3567567 h 6858000"/>
                  <a:gd name="connsiteX4" fmla="*/ 1118891 w 1339053"/>
                  <a:gd name="connsiteY4" fmla="*/ 3568331 h 6858000"/>
                  <a:gd name="connsiteX5" fmla="*/ 1295961 w 1339053"/>
                  <a:gd name="connsiteY5" fmla="*/ 3584709 h 6858000"/>
                  <a:gd name="connsiteX6" fmla="*/ 1308070 w 1339053"/>
                  <a:gd name="connsiteY6" fmla="*/ 3585183 h 6858000"/>
                  <a:gd name="connsiteX7" fmla="*/ 1325263 w 1339053"/>
                  <a:gd name="connsiteY7" fmla="*/ 3705453 h 6858000"/>
                  <a:gd name="connsiteX8" fmla="*/ 1334107 w 1339053"/>
                  <a:gd name="connsiteY8" fmla="*/ 3772268 h 6858000"/>
                  <a:gd name="connsiteX9" fmla="*/ 1338203 w 1339053"/>
                  <a:gd name="connsiteY9" fmla="*/ 3831076 h 6858000"/>
                  <a:gd name="connsiteX10" fmla="*/ 1338805 w 1339053"/>
                  <a:gd name="connsiteY10" fmla="*/ 3839709 h 6858000"/>
                  <a:gd name="connsiteX11" fmla="*/ 1335635 w 1339053"/>
                  <a:gd name="connsiteY11" fmla="*/ 4118635 h 6858000"/>
                  <a:gd name="connsiteX12" fmla="*/ 1337171 w 1339053"/>
                  <a:gd name="connsiteY12" fmla="*/ 4209403 h 6858000"/>
                  <a:gd name="connsiteX13" fmla="*/ 1325840 w 1339053"/>
                  <a:gd name="connsiteY13" fmla="*/ 4309174 h 6858000"/>
                  <a:gd name="connsiteX14" fmla="*/ 1321122 w 1339053"/>
                  <a:gd name="connsiteY14" fmla="*/ 4473630 h 6858000"/>
                  <a:gd name="connsiteX15" fmla="*/ 1302196 w 1339053"/>
                  <a:gd name="connsiteY15" fmla="*/ 4791709 h 6858000"/>
                  <a:gd name="connsiteX16" fmla="*/ 1293239 w 1339053"/>
                  <a:gd name="connsiteY16" fmla="*/ 4860048 h 6858000"/>
                  <a:gd name="connsiteX17" fmla="*/ 1288829 w 1339053"/>
                  <a:gd name="connsiteY17" fmla="*/ 5039837 h 6858000"/>
                  <a:gd name="connsiteX18" fmla="*/ 1289584 w 1339053"/>
                  <a:gd name="connsiteY18" fmla="*/ 5148703 h 6858000"/>
                  <a:gd name="connsiteX19" fmla="*/ 1282205 w 1339053"/>
                  <a:gd name="connsiteY19" fmla="*/ 5236435 h 6858000"/>
                  <a:gd name="connsiteX20" fmla="*/ 1268145 w 1339053"/>
                  <a:gd name="connsiteY20" fmla="*/ 5311662 h 6858000"/>
                  <a:gd name="connsiteX21" fmla="*/ 1250547 w 1339053"/>
                  <a:gd name="connsiteY21" fmla="*/ 5515595 h 6858000"/>
                  <a:gd name="connsiteX22" fmla="*/ 1243323 w 1339053"/>
                  <a:gd name="connsiteY22" fmla="*/ 5596885 h 6858000"/>
                  <a:gd name="connsiteX23" fmla="*/ 1238303 w 1339053"/>
                  <a:gd name="connsiteY23" fmla="*/ 5812036 h 6858000"/>
                  <a:gd name="connsiteX24" fmla="*/ 1223551 w 1339053"/>
                  <a:gd name="connsiteY24" fmla="*/ 5991171 h 6858000"/>
                  <a:gd name="connsiteX25" fmla="*/ 1219699 w 1339053"/>
                  <a:gd name="connsiteY25" fmla="*/ 6066726 h 6858000"/>
                  <a:gd name="connsiteX26" fmla="*/ 1199935 w 1339053"/>
                  <a:gd name="connsiteY26" fmla="*/ 6236130 h 6858000"/>
                  <a:gd name="connsiteX27" fmla="*/ 1192857 w 1339053"/>
                  <a:gd name="connsiteY27" fmla="*/ 6333267 h 6858000"/>
                  <a:gd name="connsiteX28" fmla="*/ 1148174 w 1339053"/>
                  <a:gd name="connsiteY28" fmla="*/ 6561849 h 6858000"/>
                  <a:gd name="connsiteX29" fmla="*/ 1100424 w 1339053"/>
                  <a:gd name="connsiteY29" fmla="*/ 6797385 h 6858000"/>
                  <a:gd name="connsiteX30" fmla="*/ 1085621 w 1339053"/>
                  <a:gd name="connsiteY30" fmla="*/ 6858000 h 6858000"/>
                  <a:gd name="connsiteX31" fmla="*/ 932341 w 1339053"/>
                  <a:gd name="connsiteY31" fmla="*/ 6858000 h 6858000"/>
                  <a:gd name="connsiteX32" fmla="*/ 944496 w 1339053"/>
                  <a:gd name="connsiteY32" fmla="*/ 6829656 h 6858000"/>
                  <a:gd name="connsiteX33" fmla="*/ 913239 w 1339053"/>
                  <a:gd name="connsiteY33" fmla="*/ 6720119 h 6858000"/>
                  <a:gd name="connsiteX34" fmla="*/ 870682 w 1339053"/>
                  <a:gd name="connsiteY34" fmla="*/ 6655346 h 6858000"/>
                  <a:gd name="connsiteX35" fmla="*/ 846442 w 1339053"/>
                  <a:gd name="connsiteY35" fmla="*/ 6498594 h 6858000"/>
                  <a:gd name="connsiteX36" fmla="*/ 881150 w 1339053"/>
                  <a:gd name="connsiteY36" fmla="*/ 6473756 h 6858000"/>
                  <a:gd name="connsiteX37" fmla="*/ 922470 w 1339053"/>
                  <a:gd name="connsiteY37" fmla="*/ 6377035 h 6858000"/>
                  <a:gd name="connsiteX38" fmla="*/ 955039 w 1339053"/>
                  <a:gd name="connsiteY38" fmla="*/ 6268585 h 6858000"/>
                  <a:gd name="connsiteX39" fmla="*/ 1024350 w 1339053"/>
                  <a:gd name="connsiteY39" fmla="*/ 6083443 h 6858000"/>
                  <a:gd name="connsiteX40" fmla="*/ 999696 w 1339053"/>
                  <a:gd name="connsiteY40" fmla="*/ 5938416 h 6858000"/>
                  <a:gd name="connsiteX41" fmla="*/ 988342 w 1339053"/>
                  <a:gd name="connsiteY41" fmla="*/ 5882426 h 6858000"/>
                  <a:gd name="connsiteX42" fmla="*/ 985444 w 1339053"/>
                  <a:gd name="connsiteY42" fmla="*/ 5832438 h 6858000"/>
                  <a:gd name="connsiteX43" fmla="*/ 992016 w 1339053"/>
                  <a:gd name="connsiteY43" fmla="*/ 5777751 h 6858000"/>
                  <a:gd name="connsiteX44" fmla="*/ 995028 w 1339053"/>
                  <a:gd name="connsiteY44" fmla="*/ 5641832 h 6858000"/>
                  <a:gd name="connsiteX45" fmla="*/ 981247 w 1339053"/>
                  <a:gd name="connsiteY45" fmla="*/ 5562522 h 6858000"/>
                  <a:gd name="connsiteX46" fmla="*/ 995131 w 1339053"/>
                  <a:gd name="connsiteY46" fmla="*/ 5398075 h 6858000"/>
                  <a:gd name="connsiteX47" fmla="*/ 997379 w 1339053"/>
                  <a:gd name="connsiteY47" fmla="*/ 5283928 h 6858000"/>
                  <a:gd name="connsiteX48" fmla="*/ 979617 w 1339053"/>
                  <a:gd name="connsiteY48" fmla="*/ 5157396 h 6858000"/>
                  <a:gd name="connsiteX49" fmla="*/ 976441 w 1339053"/>
                  <a:gd name="connsiteY49" fmla="*/ 5139485 h 6858000"/>
                  <a:gd name="connsiteX50" fmla="*/ 953793 w 1339053"/>
                  <a:gd name="connsiteY50" fmla="*/ 5091862 h 6858000"/>
                  <a:gd name="connsiteX51" fmla="*/ 853056 w 1339053"/>
                  <a:gd name="connsiteY51" fmla="*/ 5001787 h 6858000"/>
                  <a:gd name="connsiteX52" fmla="*/ 833979 w 1339053"/>
                  <a:gd name="connsiteY52" fmla="*/ 4978966 h 6858000"/>
                  <a:gd name="connsiteX53" fmla="*/ 796995 w 1339053"/>
                  <a:gd name="connsiteY53" fmla="*/ 4813768 h 6858000"/>
                  <a:gd name="connsiteX54" fmla="*/ 820590 w 1339053"/>
                  <a:gd name="connsiteY54" fmla="*/ 4764057 h 6858000"/>
                  <a:gd name="connsiteX55" fmla="*/ 864688 w 1339053"/>
                  <a:gd name="connsiteY55" fmla="*/ 4714752 h 6858000"/>
                  <a:gd name="connsiteX56" fmla="*/ 910485 w 1339053"/>
                  <a:gd name="connsiteY56" fmla="*/ 4590911 h 6858000"/>
                  <a:gd name="connsiteX57" fmla="*/ 911445 w 1339053"/>
                  <a:gd name="connsiteY57" fmla="*/ 4539571 h 6858000"/>
                  <a:gd name="connsiteX58" fmla="*/ 900285 w 1339053"/>
                  <a:gd name="connsiteY58" fmla="*/ 4445837 h 6858000"/>
                  <a:gd name="connsiteX59" fmla="*/ 863237 w 1339053"/>
                  <a:gd name="connsiteY59" fmla="*/ 4364703 h 6858000"/>
                  <a:gd name="connsiteX60" fmla="*/ 798070 w 1339053"/>
                  <a:gd name="connsiteY60" fmla="*/ 4243284 h 6858000"/>
                  <a:gd name="connsiteX61" fmla="*/ 817097 w 1339053"/>
                  <a:gd name="connsiteY61" fmla="*/ 4054750 h 6858000"/>
                  <a:gd name="connsiteX62" fmla="*/ 826251 w 1339053"/>
                  <a:gd name="connsiteY62" fmla="*/ 3982801 h 6858000"/>
                  <a:gd name="connsiteX63" fmla="*/ 836848 w 1339053"/>
                  <a:gd name="connsiteY63" fmla="*/ 3784939 h 6858000"/>
                  <a:gd name="connsiteX64" fmla="*/ 841285 w 1339053"/>
                  <a:gd name="connsiteY64" fmla="*/ 3766755 h 6858000"/>
                  <a:gd name="connsiteX65" fmla="*/ 841284 w 1339053"/>
                  <a:gd name="connsiteY65" fmla="*/ 3766755 h 6858000"/>
                  <a:gd name="connsiteX66" fmla="*/ 852925 w 1339053"/>
                  <a:gd name="connsiteY66" fmla="*/ 3719034 h 6858000"/>
                  <a:gd name="connsiteX67" fmla="*/ 857932 w 1339053"/>
                  <a:gd name="connsiteY67" fmla="*/ 3696880 h 6858000"/>
                  <a:gd name="connsiteX68" fmla="*/ 853534 w 1339053"/>
                  <a:gd name="connsiteY68" fmla="*/ 3507036 h 6858000"/>
                  <a:gd name="connsiteX69" fmla="*/ 850226 w 1339053"/>
                  <a:gd name="connsiteY69" fmla="*/ 3485839 h 6858000"/>
                  <a:gd name="connsiteX70" fmla="*/ 0 w 1339053"/>
                  <a:gd name="connsiteY70" fmla="*/ 0 h 6858000"/>
                  <a:gd name="connsiteX71" fmla="*/ 455609 w 1339053"/>
                  <a:gd name="connsiteY71" fmla="*/ 0 h 6858000"/>
                  <a:gd name="connsiteX72" fmla="*/ 459171 w 1339053"/>
                  <a:gd name="connsiteY72" fmla="*/ 72395 h 6858000"/>
                  <a:gd name="connsiteX73" fmla="*/ 460041 w 1339053"/>
                  <a:gd name="connsiteY73" fmla="*/ 131917 h 6858000"/>
                  <a:gd name="connsiteX74" fmla="*/ 504421 w 1339053"/>
                  <a:gd name="connsiteY74" fmla="*/ 389691 h 6858000"/>
                  <a:gd name="connsiteX75" fmla="*/ 582097 w 1339053"/>
                  <a:gd name="connsiteY75" fmla="*/ 634609 h 6858000"/>
                  <a:gd name="connsiteX76" fmla="*/ 702468 w 1339053"/>
                  <a:gd name="connsiteY76" fmla="*/ 834019 h 6858000"/>
                  <a:gd name="connsiteX77" fmla="*/ 729203 w 1339053"/>
                  <a:gd name="connsiteY77" fmla="*/ 887701 h 6858000"/>
                  <a:gd name="connsiteX78" fmla="*/ 743787 w 1339053"/>
                  <a:gd name="connsiteY78" fmla="*/ 1016355 h 6858000"/>
                  <a:gd name="connsiteX79" fmla="*/ 750083 w 1339053"/>
                  <a:gd name="connsiteY79" fmla="*/ 1128060 h 6858000"/>
                  <a:gd name="connsiteX80" fmla="*/ 768866 w 1339053"/>
                  <a:gd name="connsiteY80" fmla="*/ 1213431 h 6858000"/>
                  <a:gd name="connsiteX81" fmla="*/ 787802 w 1339053"/>
                  <a:gd name="connsiteY81" fmla="*/ 1286432 h 6858000"/>
                  <a:gd name="connsiteX82" fmla="*/ 842837 w 1339053"/>
                  <a:gd name="connsiteY82" fmla="*/ 1455511 h 6858000"/>
                  <a:gd name="connsiteX83" fmla="*/ 877988 w 1339053"/>
                  <a:gd name="connsiteY83" fmla="*/ 1634814 h 6858000"/>
                  <a:gd name="connsiteX84" fmla="*/ 941063 w 1339053"/>
                  <a:gd name="connsiteY84" fmla="*/ 1789731 h 6858000"/>
                  <a:gd name="connsiteX85" fmla="*/ 980124 w 1339053"/>
                  <a:gd name="connsiteY85" fmla="*/ 1857657 h 6858000"/>
                  <a:gd name="connsiteX86" fmla="*/ 984484 w 1339053"/>
                  <a:gd name="connsiteY86" fmla="*/ 1976384 h 6858000"/>
                  <a:gd name="connsiteX87" fmla="*/ 1007189 w 1339053"/>
                  <a:gd name="connsiteY87" fmla="*/ 2110650 h 6858000"/>
                  <a:gd name="connsiteX88" fmla="*/ 1039893 w 1339053"/>
                  <a:gd name="connsiteY88" fmla="*/ 2211041 h 6858000"/>
                  <a:gd name="connsiteX89" fmla="*/ 1059162 w 1339053"/>
                  <a:gd name="connsiteY89" fmla="*/ 2286682 h 6858000"/>
                  <a:gd name="connsiteX90" fmla="*/ 1070522 w 1339053"/>
                  <a:gd name="connsiteY90" fmla="*/ 2388667 h 6858000"/>
                  <a:gd name="connsiteX91" fmla="*/ 1093939 w 1339053"/>
                  <a:gd name="connsiteY91" fmla="*/ 2494653 h 6858000"/>
                  <a:gd name="connsiteX92" fmla="*/ 1112007 w 1339053"/>
                  <a:gd name="connsiteY92" fmla="*/ 2548197 h 6858000"/>
                  <a:gd name="connsiteX93" fmla="*/ 1138346 w 1339053"/>
                  <a:gd name="connsiteY93" fmla="*/ 2649163 h 6858000"/>
                  <a:gd name="connsiteX94" fmla="*/ 1160337 w 1339053"/>
                  <a:gd name="connsiteY94" fmla="*/ 2751608 h 6858000"/>
                  <a:gd name="connsiteX95" fmla="*/ 1165737 w 1339053"/>
                  <a:gd name="connsiteY95" fmla="*/ 2933012 h 6858000"/>
                  <a:gd name="connsiteX96" fmla="*/ 1202029 w 1339053"/>
                  <a:gd name="connsiteY96" fmla="*/ 3107873 h 6858000"/>
                  <a:gd name="connsiteX97" fmla="*/ 1225692 w 1339053"/>
                  <a:gd name="connsiteY97" fmla="*/ 3244974 h 6858000"/>
                  <a:gd name="connsiteX98" fmla="*/ 1243916 w 1339053"/>
                  <a:gd name="connsiteY98" fmla="*/ 3326221 h 6858000"/>
                  <a:gd name="connsiteX99" fmla="*/ 1293067 w 1339053"/>
                  <a:gd name="connsiteY99" fmla="*/ 3480219 h 6858000"/>
                  <a:gd name="connsiteX100" fmla="*/ 1308071 w 1339053"/>
                  <a:gd name="connsiteY100" fmla="*/ 3585182 h 6858000"/>
                  <a:gd name="connsiteX101" fmla="*/ 1295962 w 1339053"/>
                  <a:gd name="connsiteY101" fmla="*/ 3584708 h 6858000"/>
                  <a:gd name="connsiteX102" fmla="*/ 1118893 w 1339053"/>
                  <a:gd name="connsiteY102" fmla="*/ 3568330 h 6858000"/>
                  <a:gd name="connsiteX103" fmla="*/ 1094179 w 1339053"/>
                  <a:gd name="connsiteY103" fmla="*/ 3567566 h 6858000"/>
                  <a:gd name="connsiteX104" fmla="*/ 922719 w 1339053"/>
                  <a:gd name="connsiteY104" fmla="*/ 3516472 h 6858000"/>
                  <a:gd name="connsiteX105" fmla="*/ 877028 w 1339053"/>
                  <a:gd name="connsiteY105" fmla="*/ 3490955 h 6858000"/>
                  <a:gd name="connsiteX106" fmla="*/ 850533 w 1339053"/>
                  <a:gd name="connsiteY106" fmla="*/ 3481837 h 6858000"/>
                  <a:gd name="connsiteX107" fmla="*/ 852113 w 1339053"/>
                  <a:gd name="connsiteY107" fmla="*/ 3461170 h 6858000"/>
                  <a:gd name="connsiteX108" fmla="*/ 831383 w 1339053"/>
                  <a:gd name="connsiteY108" fmla="*/ 3399179 h 6858000"/>
                  <a:gd name="connsiteX109" fmla="*/ 743141 w 1339053"/>
                  <a:gd name="connsiteY109" fmla="*/ 3320580 h 6858000"/>
                  <a:gd name="connsiteX110" fmla="*/ 713221 w 1339053"/>
                  <a:gd name="connsiteY110" fmla="*/ 3251241 h 6858000"/>
                  <a:gd name="connsiteX111" fmla="*/ 697098 w 1339053"/>
                  <a:gd name="connsiteY111" fmla="*/ 3202528 h 6858000"/>
                  <a:gd name="connsiteX112" fmla="*/ 664820 w 1339053"/>
                  <a:gd name="connsiteY112" fmla="*/ 3154190 h 6858000"/>
                  <a:gd name="connsiteX113" fmla="*/ 572501 w 1339053"/>
                  <a:gd name="connsiteY113" fmla="*/ 3087312 h 6858000"/>
                  <a:gd name="connsiteX114" fmla="*/ 497703 w 1339053"/>
                  <a:gd name="connsiteY114" fmla="*/ 3005243 h 6858000"/>
                  <a:gd name="connsiteX115" fmla="*/ 476984 w 1339053"/>
                  <a:gd name="connsiteY115" fmla="*/ 2892751 h 6858000"/>
                  <a:gd name="connsiteX116" fmla="*/ 468947 w 1339053"/>
                  <a:gd name="connsiteY116" fmla="*/ 2824527 h 6858000"/>
                  <a:gd name="connsiteX117" fmla="*/ 569138 w 1339053"/>
                  <a:gd name="connsiteY117" fmla="*/ 2595026 h 6858000"/>
                  <a:gd name="connsiteX118" fmla="*/ 645397 w 1339053"/>
                  <a:gd name="connsiteY118" fmla="*/ 2440808 h 6858000"/>
                  <a:gd name="connsiteX119" fmla="*/ 651820 w 1339053"/>
                  <a:gd name="connsiteY119" fmla="*/ 2384384 h 6858000"/>
                  <a:gd name="connsiteX120" fmla="*/ 612994 w 1339053"/>
                  <a:gd name="connsiteY120" fmla="*/ 2207332 h 6858000"/>
                  <a:gd name="connsiteX121" fmla="*/ 620894 w 1339053"/>
                  <a:gd name="connsiteY121" fmla="*/ 2046679 h 6858000"/>
                  <a:gd name="connsiteX122" fmla="*/ 644614 w 1339053"/>
                  <a:gd name="connsiteY122" fmla="*/ 1931265 h 6858000"/>
                  <a:gd name="connsiteX123" fmla="*/ 665994 w 1339053"/>
                  <a:gd name="connsiteY123" fmla="*/ 1832337 h 6858000"/>
                  <a:gd name="connsiteX124" fmla="*/ 678276 w 1339053"/>
                  <a:gd name="connsiteY124" fmla="*/ 1709437 h 6858000"/>
                  <a:gd name="connsiteX125" fmla="*/ 672955 w 1339053"/>
                  <a:gd name="connsiteY125" fmla="*/ 1636123 h 6858000"/>
                  <a:gd name="connsiteX126" fmla="*/ 668480 w 1339053"/>
                  <a:gd name="connsiteY126" fmla="*/ 1520749 h 6858000"/>
                  <a:gd name="connsiteX127" fmla="*/ 653920 w 1339053"/>
                  <a:gd name="connsiteY127" fmla="*/ 1399437 h 6858000"/>
                  <a:gd name="connsiteX128" fmla="*/ 612686 w 1339053"/>
                  <a:gd name="connsiteY128" fmla="*/ 1296979 h 6858000"/>
                  <a:gd name="connsiteX129" fmla="*/ 570220 w 1339053"/>
                  <a:gd name="connsiteY129" fmla="*/ 1235618 h 6858000"/>
                  <a:gd name="connsiteX130" fmla="*/ 529736 w 1339053"/>
                  <a:gd name="connsiteY130" fmla="*/ 1081752 h 6858000"/>
                  <a:gd name="connsiteX131" fmla="*/ 414305 w 1339053"/>
                  <a:gd name="connsiteY131" fmla="*/ 918292 h 6858000"/>
                  <a:gd name="connsiteX132" fmla="*/ 373924 w 1339053"/>
                  <a:gd name="connsiteY132" fmla="*/ 825689 h 6858000"/>
                  <a:gd name="connsiteX133" fmla="*/ 368949 w 1339053"/>
                  <a:gd name="connsiteY133" fmla="*/ 778726 h 6858000"/>
                  <a:gd name="connsiteX134" fmla="*/ 347020 w 1339053"/>
                  <a:gd name="connsiteY134" fmla="*/ 694643 h 6858000"/>
                  <a:gd name="connsiteX135" fmla="*/ 327478 w 1339053"/>
                  <a:gd name="connsiteY135" fmla="*/ 642898 h 6858000"/>
                  <a:gd name="connsiteX136" fmla="*/ 243468 w 1339053"/>
                  <a:gd name="connsiteY136" fmla="*/ 491960 h 6858000"/>
                  <a:gd name="connsiteX137" fmla="*/ 218930 w 1339053"/>
                  <a:gd name="connsiteY137" fmla="*/ 446010 h 6858000"/>
                  <a:gd name="connsiteX138" fmla="*/ 180614 w 1339053"/>
                  <a:gd name="connsiteY138" fmla="*/ 354892 h 6858000"/>
                  <a:gd name="connsiteX139" fmla="*/ 171988 w 1339053"/>
                  <a:gd name="connsiteY139" fmla="*/ 317521 h 6858000"/>
                  <a:gd name="connsiteX140" fmla="*/ 139875 w 1339053"/>
                  <a:gd name="connsiteY140" fmla="*/ 246378 h 6858000"/>
                  <a:gd name="connsiteX141" fmla="*/ 51499 w 1339053"/>
                  <a:gd name="connsiteY141" fmla="*/ 73211 h 6858000"/>
                  <a:gd name="connsiteX142" fmla="*/ 19690 w 1339053"/>
                  <a:gd name="connsiteY142" fmla="*/ 3662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339053" h="6858000">
                    <a:moveTo>
                      <a:pt x="850532" y="3481838"/>
                    </a:moveTo>
                    <a:lnTo>
                      <a:pt x="877027" y="3490955"/>
                    </a:lnTo>
                    <a:cubicBezTo>
                      <a:pt x="892941" y="3497986"/>
                      <a:pt x="908176" y="3506416"/>
                      <a:pt x="922718" y="3516472"/>
                    </a:cubicBezTo>
                    <a:cubicBezTo>
                      <a:pt x="967062" y="3547282"/>
                      <a:pt x="1027547" y="3564030"/>
                      <a:pt x="1094179" y="3567567"/>
                    </a:cubicBezTo>
                    <a:cubicBezTo>
                      <a:pt x="1102515" y="3567965"/>
                      <a:pt x="1113434" y="3565936"/>
                      <a:pt x="1118891" y="3568331"/>
                    </a:cubicBezTo>
                    <a:cubicBezTo>
                      <a:pt x="1180628" y="3594888"/>
                      <a:pt x="1237753" y="3586304"/>
                      <a:pt x="1295961" y="3584709"/>
                    </a:cubicBezTo>
                    <a:lnTo>
                      <a:pt x="1308070" y="3585183"/>
                    </a:lnTo>
                    <a:lnTo>
                      <a:pt x="1325263" y="3705453"/>
                    </a:lnTo>
                    <a:cubicBezTo>
                      <a:pt x="1328254" y="3727679"/>
                      <a:pt x="1331526" y="3749922"/>
                      <a:pt x="1334107" y="3772268"/>
                    </a:cubicBezTo>
                    <a:lnTo>
                      <a:pt x="1338203" y="3831076"/>
                    </a:lnTo>
                    <a:lnTo>
                      <a:pt x="1338805" y="3839709"/>
                    </a:lnTo>
                    <a:cubicBezTo>
                      <a:pt x="1339996" y="3932341"/>
                      <a:pt x="1336568" y="4025809"/>
                      <a:pt x="1335635" y="4118635"/>
                    </a:cubicBezTo>
                    <a:cubicBezTo>
                      <a:pt x="1335202" y="4148976"/>
                      <a:pt x="1338805" y="4178868"/>
                      <a:pt x="1337171" y="4209403"/>
                    </a:cubicBezTo>
                    <a:cubicBezTo>
                      <a:pt x="1335445" y="4242449"/>
                      <a:pt x="1327565" y="4276129"/>
                      <a:pt x="1325840" y="4309174"/>
                    </a:cubicBezTo>
                    <a:cubicBezTo>
                      <a:pt x="1322853" y="4364122"/>
                      <a:pt x="1323899" y="4418621"/>
                      <a:pt x="1321122" y="4473630"/>
                    </a:cubicBezTo>
                    <a:cubicBezTo>
                      <a:pt x="1315632" y="4579723"/>
                      <a:pt x="1309019" y="4685750"/>
                      <a:pt x="1302196" y="4791709"/>
                    </a:cubicBezTo>
                    <a:cubicBezTo>
                      <a:pt x="1300696" y="4814383"/>
                      <a:pt x="1294244" y="4837504"/>
                      <a:pt x="1293239" y="4860048"/>
                    </a:cubicBezTo>
                    <a:cubicBezTo>
                      <a:pt x="1290785" y="4919957"/>
                      <a:pt x="1289660" y="4979994"/>
                      <a:pt x="1288829" y="5039837"/>
                    </a:cubicBezTo>
                    <a:cubicBezTo>
                      <a:pt x="1288401" y="5076103"/>
                      <a:pt x="1290512" y="5112310"/>
                      <a:pt x="1289584" y="5148703"/>
                    </a:cubicBezTo>
                    <a:cubicBezTo>
                      <a:pt x="1288845" y="5177820"/>
                      <a:pt x="1286193" y="5207193"/>
                      <a:pt x="1282205" y="5236435"/>
                    </a:cubicBezTo>
                    <a:cubicBezTo>
                      <a:pt x="1278784" y="5261619"/>
                      <a:pt x="1270649" y="5286477"/>
                      <a:pt x="1268145" y="5311662"/>
                    </a:cubicBezTo>
                    <a:cubicBezTo>
                      <a:pt x="1261308" y="5379812"/>
                      <a:pt x="1256387" y="5447703"/>
                      <a:pt x="1250547" y="5515595"/>
                    </a:cubicBezTo>
                    <a:cubicBezTo>
                      <a:pt x="1248113" y="5542776"/>
                      <a:pt x="1244054" y="5570023"/>
                      <a:pt x="1243323" y="5596885"/>
                    </a:cubicBezTo>
                    <a:cubicBezTo>
                      <a:pt x="1241082" y="5668709"/>
                      <a:pt x="1241668" y="5740276"/>
                      <a:pt x="1238303" y="5812036"/>
                    </a:cubicBezTo>
                    <a:cubicBezTo>
                      <a:pt x="1235508" y="5871554"/>
                      <a:pt x="1228259" y="5931392"/>
                      <a:pt x="1223551" y="5991171"/>
                    </a:cubicBezTo>
                    <a:cubicBezTo>
                      <a:pt x="1221675" y="6016549"/>
                      <a:pt x="1222415" y="6041609"/>
                      <a:pt x="1219699" y="6066726"/>
                    </a:cubicBezTo>
                    <a:cubicBezTo>
                      <a:pt x="1213776" y="6123024"/>
                      <a:pt x="1205938" y="6179576"/>
                      <a:pt x="1199935" y="6236130"/>
                    </a:cubicBezTo>
                    <a:cubicBezTo>
                      <a:pt x="1196614" y="6268403"/>
                      <a:pt x="1198425" y="6301127"/>
                      <a:pt x="1192857" y="6333267"/>
                    </a:cubicBezTo>
                    <a:cubicBezTo>
                      <a:pt x="1179603" y="6409590"/>
                      <a:pt x="1163470" y="6485591"/>
                      <a:pt x="1148174" y="6561849"/>
                    </a:cubicBezTo>
                    <a:cubicBezTo>
                      <a:pt x="1132370" y="6640486"/>
                      <a:pt x="1117066" y="6719000"/>
                      <a:pt x="1100424" y="6797385"/>
                    </a:cubicBezTo>
                    <a:lnTo>
                      <a:pt x="1085621" y="6858000"/>
                    </a:lnTo>
                    <a:lnTo>
                      <a:pt x="932341" y="6858000"/>
                    </a:lnTo>
                    <a:lnTo>
                      <a:pt x="944496" y="6829656"/>
                    </a:lnTo>
                    <a:cubicBezTo>
                      <a:pt x="964836" y="6776399"/>
                      <a:pt x="953622" y="6744439"/>
                      <a:pt x="913239" y="6720119"/>
                    </a:cubicBezTo>
                    <a:cubicBezTo>
                      <a:pt x="890880" y="6706443"/>
                      <a:pt x="866986" y="6690318"/>
                      <a:pt x="870682" y="6655346"/>
                    </a:cubicBezTo>
                    <a:cubicBezTo>
                      <a:pt x="876846" y="6598274"/>
                      <a:pt x="889503" y="6540954"/>
                      <a:pt x="846442" y="6498594"/>
                    </a:cubicBezTo>
                    <a:cubicBezTo>
                      <a:pt x="862273" y="6487399"/>
                      <a:pt x="871751" y="6480449"/>
                      <a:pt x="881150" y="6473756"/>
                    </a:cubicBezTo>
                    <a:cubicBezTo>
                      <a:pt x="907245" y="6455292"/>
                      <a:pt x="930705" y="6407516"/>
                      <a:pt x="922470" y="6377035"/>
                    </a:cubicBezTo>
                    <a:cubicBezTo>
                      <a:pt x="910652" y="6332192"/>
                      <a:pt x="925705" y="6299028"/>
                      <a:pt x="955039" y="6268585"/>
                    </a:cubicBezTo>
                    <a:cubicBezTo>
                      <a:pt x="1003777" y="6217606"/>
                      <a:pt x="1017630" y="6148240"/>
                      <a:pt x="1024350" y="6083443"/>
                    </a:cubicBezTo>
                    <a:cubicBezTo>
                      <a:pt x="1029590" y="6034553"/>
                      <a:pt x="1028255" y="5980246"/>
                      <a:pt x="999696" y="5938416"/>
                    </a:cubicBezTo>
                    <a:cubicBezTo>
                      <a:pt x="990505" y="5925141"/>
                      <a:pt x="991039" y="5901884"/>
                      <a:pt x="988342" y="5882426"/>
                    </a:cubicBezTo>
                    <a:cubicBezTo>
                      <a:pt x="986229" y="5866254"/>
                      <a:pt x="984774" y="5849442"/>
                      <a:pt x="985444" y="5832438"/>
                    </a:cubicBezTo>
                    <a:cubicBezTo>
                      <a:pt x="986010" y="5814273"/>
                      <a:pt x="985042" y="5793656"/>
                      <a:pt x="992016" y="5777751"/>
                    </a:cubicBezTo>
                    <a:cubicBezTo>
                      <a:pt x="1012886" y="5729456"/>
                      <a:pt x="1014467" y="5686488"/>
                      <a:pt x="995028" y="5641832"/>
                    </a:cubicBezTo>
                    <a:cubicBezTo>
                      <a:pt x="984984" y="5618696"/>
                      <a:pt x="974301" y="5585771"/>
                      <a:pt x="981247" y="5562522"/>
                    </a:cubicBezTo>
                    <a:cubicBezTo>
                      <a:pt x="998041" y="5505913"/>
                      <a:pt x="997454" y="5454379"/>
                      <a:pt x="995131" y="5398075"/>
                    </a:cubicBezTo>
                    <a:cubicBezTo>
                      <a:pt x="993724" y="5361807"/>
                      <a:pt x="997229" y="5322258"/>
                      <a:pt x="997379" y="5283928"/>
                    </a:cubicBezTo>
                    <a:cubicBezTo>
                      <a:pt x="997473" y="5239095"/>
                      <a:pt x="1006631" y="5193105"/>
                      <a:pt x="979617" y="5157396"/>
                    </a:cubicBezTo>
                    <a:cubicBezTo>
                      <a:pt x="976728" y="5153402"/>
                      <a:pt x="978724" y="5144705"/>
                      <a:pt x="976441" y="5139485"/>
                    </a:cubicBezTo>
                    <a:cubicBezTo>
                      <a:pt x="969619" y="5122991"/>
                      <a:pt x="964828" y="5102888"/>
                      <a:pt x="953793" y="5091862"/>
                    </a:cubicBezTo>
                    <a:cubicBezTo>
                      <a:pt x="921506" y="5059884"/>
                      <a:pt x="886609" y="5031900"/>
                      <a:pt x="853056" y="5001787"/>
                    </a:cubicBezTo>
                    <a:cubicBezTo>
                      <a:pt x="845882" y="4995337"/>
                      <a:pt x="836325" y="4988437"/>
                      <a:pt x="833979" y="4978966"/>
                    </a:cubicBezTo>
                    <a:cubicBezTo>
                      <a:pt x="820602" y="4924328"/>
                      <a:pt x="808509" y="4869239"/>
                      <a:pt x="796995" y="4813768"/>
                    </a:cubicBezTo>
                    <a:cubicBezTo>
                      <a:pt x="792418" y="4791474"/>
                      <a:pt x="803209" y="4777314"/>
                      <a:pt x="820590" y="4764057"/>
                    </a:cubicBezTo>
                    <a:cubicBezTo>
                      <a:pt x="837188" y="4751123"/>
                      <a:pt x="855398" y="4734452"/>
                      <a:pt x="864688" y="4714752"/>
                    </a:cubicBezTo>
                    <a:cubicBezTo>
                      <a:pt x="883062" y="4675275"/>
                      <a:pt x="897521" y="4632902"/>
                      <a:pt x="910485" y="4590911"/>
                    </a:cubicBezTo>
                    <a:cubicBezTo>
                      <a:pt x="915338" y="4575199"/>
                      <a:pt x="912978" y="4556131"/>
                      <a:pt x="911445" y="4539571"/>
                    </a:cubicBezTo>
                    <a:cubicBezTo>
                      <a:pt x="908527" y="4508200"/>
                      <a:pt x="900999" y="4477659"/>
                      <a:pt x="900285" y="4445837"/>
                    </a:cubicBezTo>
                    <a:cubicBezTo>
                      <a:pt x="899539" y="4408923"/>
                      <a:pt x="887958" y="4383340"/>
                      <a:pt x="863237" y="4364703"/>
                    </a:cubicBezTo>
                    <a:cubicBezTo>
                      <a:pt x="826431" y="4336971"/>
                      <a:pt x="808536" y="4292507"/>
                      <a:pt x="798070" y="4243284"/>
                    </a:cubicBezTo>
                    <a:cubicBezTo>
                      <a:pt x="784617" y="4180721"/>
                      <a:pt x="805728" y="4117545"/>
                      <a:pt x="817097" y="4054750"/>
                    </a:cubicBezTo>
                    <a:cubicBezTo>
                      <a:pt x="821537" y="4030724"/>
                      <a:pt x="826632" y="4006057"/>
                      <a:pt x="826251" y="3982801"/>
                    </a:cubicBezTo>
                    <a:cubicBezTo>
                      <a:pt x="825347" y="3916709"/>
                      <a:pt x="825150" y="3850833"/>
                      <a:pt x="836848" y="3784939"/>
                    </a:cubicBezTo>
                    <a:lnTo>
                      <a:pt x="841285" y="3766755"/>
                    </a:lnTo>
                    <a:lnTo>
                      <a:pt x="841284" y="3766755"/>
                    </a:lnTo>
                    <a:lnTo>
                      <a:pt x="852925" y="3719034"/>
                    </a:lnTo>
                    <a:cubicBezTo>
                      <a:pt x="855152" y="3711822"/>
                      <a:pt x="856753" y="3704413"/>
                      <a:pt x="857932" y="3696880"/>
                    </a:cubicBezTo>
                    <a:cubicBezTo>
                      <a:pt x="868683" y="3631632"/>
                      <a:pt x="885300" y="3565939"/>
                      <a:pt x="853534" y="3507036"/>
                    </a:cubicBezTo>
                    <a:cubicBezTo>
                      <a:pt x="850623" y="3501622"/>
                      <a:pt x="849992" y="3494020"/>
                      <a:pt x="850226" y="3485839"/>
                    </a:cubicBezTo>
                    <a:close/>
                    <a:moveTo>
                      <a:pt x="0" y="0"/>
                    </a:moveTo>
                    <a:lnTo>
                      <a:pt x="455609" y="0"/>
                    </a:lnTo>
                    <a:lnTo>
                      <a:pt x="459171" y="72395"/>
                    </a:lnTo>
                    <a:cubicBezTo>
                      <a:pt x="459671" y="92301"/>
                      <a:pt x="456894" y="113171"/>
                      <a:pt x="460041" y="131917"/>
                    </a:cubicBezTo>
                    <a:cubicBezTo>
                      <a:pt x="474213" y="218122"/>
                      <a:pt x="492031" y="302910"/>
                      <a:pt x="504421" y="389691"/>
                    </a:cubicBezTo>
                    <a:cubicBezTo>
                      <a:pt x="517349" y="479177"/>
                      <a:pt x="539516" y="562489"/>
                      <a:pt x="582097" y="634609"/>
                    </a:cubicBezTo>
                    <a:cubicBezTo>
                      <a:pt x="621686" y="701573"/>
                      <a:pt x="662589" y="767248"/>
                      <a:pt x="702468" y="834019"/>
                    </a:cubicBezTo>
                    <a:cubicBezTo>
                      <a:pt x="712587" y="850968"/>
                      <a:pt x="725536" y="867665"/>
                      <a:pt x="729203" y="887701"/>
                    </a:cubicBezTo>
                    <a:cubicBezTo>
                      <a:pt x="736973" y="929321"/>
                      <a:pt x="740155" y="973193"/>
                      <a:pt x="743787" y="1016355"/>
                    </a:cubicBezTo>
                    <a:cubicBezTo>
                      <a:pt x="746786" y="1053398"/>
                      <a:pt x="745800" y="1091467"/>
                      <a:pt x="750083" y="1128060"/>
                    </a:cubicBezTo>
                    <a:cubicBezTo>
                      <a:pt x="753428" y="1157309"/>
                      <a:pt x="762038" y="1185083"/>
                      <a:pt x="768866" y="1213431"/>
                    </a:cubicBezTo>
                    <a:cubicBezTo>
                      <a:pt x="774767" y="1238107"/>
                      <a:pt x="778357" y="1264327"/>
                      <a:pt x="787802" y="1286432"/>
                    </a:cubicBezTo>
                    <a:cubicBezTo>
                      <a:pt x="810582" y="1340304"/>
                      <a:pt x="832653" y="1394242"/>
                      <a:pt x="842837" y="1455511"/>
                    </a:cubicBezTo>
                    <a:cubicBezTo>
                      <a:pt x="853049" y="1515944"/>
                      <a:pt x="867276" y="1574511"/>
                      <a:pt x="877988" y="1634814"/>
                    </a:cubicBezTo>
                    <a:cubicBezTo>
                      <a:pt x="888390" y="1693895"/>
                      <a:pt x="902813" y="1748857"/>
                      <a:pt x="941063" y="1789731"/>
                    </a:cubicBezTo>
                    <a:cubicBezTo>
                      <a:pt x="957906" y="1807908"/>
                      <a:pt x="975122" y="1831564"/>
                      <a:pt x="980124" y="1857657"/>
                    </a:cubicBezTo>
                    <a:cubicBezTo>
                      <a:pt x="987207" y="1894833"/>
                      <a:pt x="980788" y="1937150"/>
                      <a:pt x="984484" y="1976384"/>
                    </a:cubicBezTo>
                    <a:cubicBezTo>
                      <a:pt x="988781" y="2022576"/>
                      <a:pt x="988793" y="2074493"/>
                      <a:pt x="1007189" y="2110650"/>
                    </a:cubicBezTo>
                    <a:cubicBezTo>
                      <a:pt x="1023612" y="2142809"/>
                      <a:pt x="1034723" y="2173610"/>
                      <a:pt x="1039893" y="2211041"/>
                    </a:cubicBezTo>
                    <a:cubicBezTo>
                      <a:pt x="1043484" y="2237261"/>
                      <a:pt x="1057690" y="2260269"/>
                      <a:pt x="1059162" y="2286682"/>
                    </a:cubicBezTo>
                    <a:cubicBezTo>
                      <a:pt x="1061252" y="2321469"/>
                      <a:pt x="1060754" y="2355740"/>
                      <a:pt x="1070522" y="2388667"/>
                    </a:cubicBezTo>
                    <a:cubicBezTo>
                      <a:pt x="1080600" y="2422815"/>
                      <a:pt x="1085513" y="2459602"/>
                      <a:pt x="1093939" y="2494653"/>
                    </a:cubicBezTo>
                    <a:cubicBezTo>
                      <a:pt x="1098500" y="2513273"/>
                      <a:pt x="1106866" y="2529964"/>
                      <a:pt x="1112007" y="2548197"/>
                    </a:cubicBezTo>
                    <a:cubicBezTo>
                      <a:pt x="1121409" y="2581573"/>
                      <a:pt x="1130232" y="2615336"/>
                      <a:pt x="1138346" y="2649163"/>
                    </a:cubicBezTo>
                    <a:cubicBezTo>
                      <a:pt x="1146465" y="2682988"/>
                      <a:pt x="1157699" y="2716368"/>
                      <a:pt x="1160337" y="2751608"/>
                    </a:cubicBezTo>
                    <a:cubicBezTo>
                      <a:pt x="1164714" y="2811646"/>
                      <a:pt x="1159211" y="2873999"/>
                      <a:pt x="1165737" y="2933012"/>
                    </a:cubicBezTo>
                    <a:cubicBezTo>
                      <a:pt x="1172445" y="2992925"/>
                      <a:pt x="1185964" y="3051556"/>
                      <a:pt x="1202029" y="3107873"/>
                    </a:cubicBezTo>
                    <a:cubicBezTo>
                      <a:pt x="1214635" y="3152396"/>
                      <a:pt x="1227749" y="3194534"/>
                      <a:pt x="1225692" y="3244974"/>
                    </a:cubicBezTo>
                    <a:cubicBezTo>
                      <a:pt x="1224565" y="3273123"/>
                      <a:pt x="1231196" y="3305079"/>
                      <a:pt x="1243916" y="3326221"/>
                    </a:cubicBezTo>
                    <a:cubicBezTo>
                      <a:pt x="1271701" y="3372044"/>
                      <a:pt x="1285247" y="3423911"/>
                      <a:pt x="1293067" y="3480219"/>
                    </a:cubicBezTo>
                    <a:lnTo>
                      <a:pt x="1308071" y="3585182"/>
                    </a:lnTo>
                    <a:lnTo>
                      <a:pt x="1295962" y="3584708"/>
                    </a:lnTo>
                    <a:cubicBezTo>
                      <a:pt x="1237754" y="3586303"/>
                      <a:pt x="1180629" y="3594888"/>
                      <a:pt x="1118893" y="3568330"/>
                    </a:cubicBezTo>
                    <a:cubicBezTo>
                      <a:pt x="1113435" y="3565936"/>
                      <a:pt x="1102517" y="3567964"/>
                      <a:pt x="1094179" y="3567566"/>
                    </a:cubicBezTo>
                    <a:cubicBezTo>
                      <a:pt x="1027548" y="3564029"/>
                      <a:pt x="967064" y="3547281"/>
                      <a:pt x="922719" y="3516472"/>
                    </a:cubicBezTo>
                    <a:cubicBezTo>
                      <a:pt x="908178" y="3506414"/>
                      <a:pt x="892942" y="3497984"/>
                      <a:pt x="877028" y="3490955"/>
                    </a:cubicBezTo>
                    <a:lnTo>
                      <a:pt x="850533" y="3481837"/>
                    </a:lnTo>
                    <a:lnTo>
                      <a:pt x="852113" y="3461170"/>
                    </a:lnTo>
                    <a:cubicBezTo>
                      <a:pt x="854391" y="3434500"/>
                      <a:pt x="848474" y="3414331"/>
                      <a:pt x="831383" y="3399179"/>
                    </a:cubicBezTo>
                    <a:cubicBezTo>
                      <a:pt x="801767" y="3373388"/>
                      <a:pt x="773654" y="3344957"/>
                      <a:pt x="743141" y="3320580"/>
                    </a:cubicBezTo>
                    <a:cubicBezTo>
                      <a:pt x="722236" y="3303685"/>
                      <a:pt x="714543" y="3281842"/>
                      <a:pt x="713221" y="3251241"/>
                    </a:cubicBezTo>
                    <a:cubicBezTo>
                      <a:pt x="712555" y="3234106"/>
                      <a:pt x="704768" y="3217029"/>
                      <a:pt x="697098" y="3202528"/>
                    </a:cubicBezTo>
                    <a:cubicBezTo>
                      <a:pt x="687845" y="3184997"/>
                      <a:pt x="672212" y="3172554"/>
                      <a:pt x="664820" y="3154190"/>
                    </a:cubicBezTo>
                    <a:cubicBezTo>
                      <a:pt x="646169" y="3109209"/>
                      <a:pt x="616744" y="3087991"/>
                      <a:pt x="572501" y="3087312"/>
                    </a:cubicBezTo>
                    <a:cubicBezTo>
                      <a:pt x="533259" y="3086763"/>
                      <a:pt x="493731" y="3044085"/>
                      <a:pt x="497703" y="3005243"/>
                    </a:cubicBezTo>
                    <a:cubicBezTo>
                      <a:pt x="502030" y="2962279"/>
                      <a:pt x="490540" y="2928257"/>
                      <a:pt x="476984" y="2892751"/>
                    </a:cubicBezTo>
                    <a:cubicBezTo>
                      <a:pt x="469363" y="2872905"/>
                      <a:pt x="465404" y="2847135"/>
                      <a:pt x="468947" y="2824527"/>
                    </a:cubicBezTo>
                    <a:cubicBezTo>
                      <a:pt x="482188" y="2738605"/>
                      <a:pt x="520979" y="2665650"/>
                      <a:pt x="569138" y="2595026"/>
                    </a:cubicBezTo>
                    <a:cubicBezTo>
                      <a:pt x="600577" y="2548865"/>
                      <a:pt x="622260" y="2493483"/>
                      <a:pt x="645397" y="2440808"/>
                    </a:cubicBezTo>
                    <a:cubicBezTo>
                      <a:pt x="652529" y="2424387"/>
                      <a:pt x="655029" y="2401457"/>
                      <a:pt x="651820" y="2384384"/>
                    </a:cubicBezTo>
                    <a:cubicBezTo>
                      <a:pt x="640949" y="2324596"/>
                      <a:pt x="629163" y="2264805"/>
                      <a:pt x="612994" y="2207332"/>
                    </a:cubicBezTo>
                    <a:cubicBezTo>
                      <a:pt x="597678" y="2153787"/>
                      <a:pt x="601053" y="2099808"/>
                      <a:pt x="620894" y="2046679"/>
                    </a:cubicBezTo>
                    <a:cubicBezTo>
                      <a:pt x="635367" y="2007977"/>
                      <a:pt x="641110" y="1970814"/>
                      <a:pt x="644614" y="1931265"/>
                    </a:cubicBezTo>
                    <a:cubicBezTo>
                      <a:pt x="647465" y="1898285"/>
                      <a:pt x="653360" y="1862859"/>
                      <a:pt x="665994" y="1832337"/>
                    </a:cubicBezTo>
                    <a:cubicBezTo>
                      <a:pt x="683779" y="1789578"/>
                      <a:pt x="688928" y="1751381"/>
                      <a:pt x="678276" y="1709437"/>
                    </a:cubicBezTo>
                    <a:cubicBezTo>
                      <a:pt x="672576" y="1687079"/>
                      <a:pt x="673987" y="1660990"/>
                      <a:pt x="672955" y="1636123"/>
                    </a:cubicBezTo>
                    <a:cubicBezTo>
                      <a:pt x="671272" y="1597795"/>
                      <a:pt x="671867" y="1558758"/>
                      <a:pt x="668480" y="1520749"/>
                    </a:cubicBezTo>
                    <a:cubicBezTo>
                      <a:pt x="665050" y="1479903"/>
                      <a:pt x="655019" y="1440408"/>
                      <a:pt x="653920" y="1399437"/>
                    </a:cubicBezTo>
                    <a:cubicBezTo>
                      <a:pt x="652652" y="1355309"/>
                      <a:pt x="639893" y="1323154"/>
                      <a:pt x="612686" y="1296979"/>
                    </a:cubicBezTo>
                    <a:cubicBezTo>
                      <a:pt x="595576" y="1280408"/>
                      <a:pt x="578401" y="1259588"/>
                      <a:pt x="570220" y="1235618"/>
                    </a:cubicBezTo>
                    <a:cubicBezTo>
                      <a:pt x="553631" y="1186194"/>
                      <a:pt x="545669" y="1131821"/>
                      <a:pt x="529736" y="1081752"/>
                    </a:cubicBezTo>
                    <a:cubicBezTo>
                      <a:pt x="507466" y="1011390"/>
                      <a:pt x="481332" y="944631"/>
                      <a:pt x="414305" y="918292"/>
                    </a:cubicBezTo>
                    <a:cubicBezTo>
                      <a:pt x="377314" y="903769"/>
                      <a:pt x="368843" y="874065"/>
                      <a:pt x="373924" y="825689"/>
                    </a:cubicBezTo>
                    <a:cubicBezTo>
                      <a:pt x="375689" y="809590"/>
                      <a:pt x="376722" y="786203"/>
                      <a:pt x="368949" y="778726"/>
                    </a:cubicBezTo>
                    <a:cubicBezTo>
                      <a:pt x="345838" y="756354"/>
                      <a:pt x="349308" y="725824"/>
                      <a:pt x="347020" y="694643"/>
                    </a:cubicBezTo>
                    <a:cubicBezTo>
                      <a:pt x="345704" y="675894"/>
                      <a:pt x="339306" y="651346"/>
                      <a:pt x="327478" y="642898"/>
                    </a:cubicBezTo>
                    <a:cubicBezTo>
                      <a:pt x="279698" y="608395"/>
                      <a:pt x="263590" y="549247"/>
                      <a:pt x="243468" y="491960"/>
                    </a:cubicBezTo>
                    <a:cubicBezTo>
                      <a:pt x="237433" y="475142"/>
                      <a:pt x="230250" y="456843"/>
                      <a:pt x="218930" y="446010"/>
                    </a:cubicBezTo>
                    <a:cubicBezTo>
                      <a:pt x="194433" y="422927"/>
                      <a:pt x="180036" y="395344"/>
                      <a:pt x="180614" y="354892"/>
                    </a:cubicBezTo>
                    <a:cubicBezTo>
                      <a:pt x="180923" y="342010"/>
                      <a:pt x="176523" y="328798"/>
                      <a:pt x="171988" y="317521"/>
                    </a:cubicBezTo>
                    <a:cubicBezTo>
                      <a:pt x="162052" y="293291"/>
                      <a:pt x="148442" y="271315"/>
                      <a:pt x="139875" y="246378"/>
                    </a:cubicBezTo>
                    <a:cubicBezTo>
                      <a:pt x="117577" y="182780"/>
                      <a:pt x="95749" y="119890"/>
                      <a:pt x="51499" y="73211"/>
                    </a:cubicBezTo>
                    <a:cubicBezTo>
                      <a:pt x="40691" y="61834"/>
                      <a:pt x="29467" y="49763"/>
                      <a:pt x="19690" y="36621"/>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6" name="Freeform: Shape 65">
                <a:extLst>
                  <a:ext uri="{FF2B5EF4-FFF2-40B4-BE49-F238E27FC236}">
                    <a16:creationId xmlns:a16="http://schemas.microsoft.com/office/drawing/2014/main" id="{3CA5C733-38F9-4D36-A78D-0AB08CCBB5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748588" y="0"/>
                <a:ext cx="1339053" cy="6858000"/>
              </a:xfrm>
              <a:custGeom>
                <a:avLst/>
                <a:gdLst>
                  <a:gd name="connsiteX0" fmla="*/ 850532 w 1339053"/>
                  <a:gd name="connsiteY0" fmla="*/ 3481838 h 6858000"/>
                  <a:gd name="connsiteX1" fmla="*/ 877027 w 1339053"/>
                  <a:gd name="connsiteY1" fmla="*/ 3490955 h 6858000"/>
                  <a:gd name="connsiteX2" fmla="*/ 922718 w 1339053"/>
                  <a:gd name="connsiteY2" fmla="*/ 3516472 h 6858000"/>
                  <a:gd name="connsiteX3" fmla="*/ 1094179 w 1339053"/>
                  <a:gd name="connsiteY3" fmla="*/ 3567567 h 6858000"/>
                  <a:gd name="connsiteX4" fmla="*/ 1118891 w 1339053"/>
                  <a:gd name="connsiteY4" fmla="*/ 3568331 h 6858000"/>
                  <a:gd name="connsiteX5" fmla="*/ 1295961 w 1339053"/>
                  <a:gd name="connsiteY5" fmla="*/ 3584709 h 6858000"/>
                  <a:gd name="connsiteX6" fmla="*/ 1308070 w 1339053"/>
                  <a:gd name="connsiteY6" fmla="*/ 3585183 h 6858000"/>
                  <a:gd name="connsiteX7" fmla="*/ 1325263 w 1339053"/>
                  <a:gd name="connsiteY7" fmla="*/ 3705453 h 6858000"/>
                  <a:gd name="connsiteX8" fmla="*/ 1334107 w 1339053"/>
                  <a:gd name="connsiteY8" fmla="*/ 3772268 h 6858000"/>
                  <a:gd name="connsiteX9" fmla="*/ 1338203 w 1339053"/>
                  <a:gd name="connsiteY9" fmla="*/ 3831076 h 6858000"/>
                  <a:gd name="connsiteX10" fmla="*/ 1338805 w 1339053"/>
                  <a:gd name="connsiteY10" fmla="*/ 3839709 h 6858000"/>
                  <a:gd name="connsiteX11" fmla="*/ 1335635 w 1339053"/>
                  <a:gd name="connsiteY11" fmla="*/ 4118635 h 6858000"/>
                  <a:gd name="connsiteX12" fmla="*/ 1337171 w 1339053"/>
                  <a:gd name="connsiteY12" fmla="*/ 4209403 h 6858000"/>
                  <a:gd name="connsiteX13" fmla="*/ 1325840 w 1339053"/>
                  <a:gd name="connsiteY13" fmla="*/ 4309174 h 6858000"/>
                  <a:gd name="connsiteX14" fmla="*/ 1321122 w 1339053"/>
                  <a:gd name="connsiteY14" fmla="*/ 4473630 h 6858000"/>
                  <a:gd name="connsiteX15" fmla="*/ 1302196 w 1339053"/>
                  <a:gd name="connsiteY15" fmla="*/ 4791709 h 6858000"/>
                  <a:gd name="connsiteX16" fmla="*/ 1293239 w 1339053"/>
                  <a:gd name="connsiteY16" fmla="*/ 4860048 h 6858000"/>
                  <a:gd name="connsiteX17" fmla="*/ 1288829 w 1339053"/>
                  <a:gd name="connsiteY17" fmla="*/ 5039837 h 6858000"/>
                  <a:gd name="connsiteX18" fmla="*/ 1289584 w 1339053"/>
                  <a:gd name="connsiteY18" fmla="*/ 5148703 h 6858000"/>
                  <a:gd name="connsiteX19" fmla="*/ 1282205 w 1339053"/>
                  <a:gd name="connsiteY19" fmla="*/ 5236435 h 6858000"/>
                  <a:gd name="connsiteX20" fmla="*/ 1268145 w 1339053"/>
                  <a:gd name="connsiteY20" fmla="*/ 5311662 h 6858000"/>
                  <a:gd name="connsiteX21" fmla="*/ 1250547 w 1339053"/>
                  <a:gd name="connsiteY21" fmla="*/ 5515595 h 6858000"/>
                  <a:gd name="connsiteX22" fmla="*/ 1243323 w 1339053"/>
                  <a:gd name="connsiteY22" fmla="*/ 5596885 h 6858000"/>
                  <a:gd name="connsiteX23" fmla="*/ 1238303 w 1339053"/>
                  <a:gd name="connsiteY23" fmla="*/ 5812036 h 6858000"/>
                  <a:gd name="connsiteX24" fmla="*/ 1223551 w 1339053"/>
                  <a:gd name="connsiteY24" fmla="*/ 5991171 h 6858000"/>
                  <a:gd name="connsiteX25" fmla="*/ 1219699 w 1339053"/>
                  <a:gd name="connsiteY25" fmla="*/ 6066726 h 6858000"/>
                  <a:gd name="connsiteX26" fmla="*/ 1199935 w 1339053"/>
                  <a:gd name="connsiteY26" fmla="*/ 6236130 h 6858000"/>
                  <a:gd name="connsiteX27" fmla="*/ 1192857 w 1339053"/>
                  <a:gd name="connsiteY27" fmla="*/ 6333267 h 6858000"/>
                  <a:gd name="connsiteX28" fmla="*/ 1148174 w 1339053"/>
                  <a:gd name="connsiteY28" fmla="*/ 6561849 h 6858000"/>
                  <a:gd name="connsiteX29" fmla="*/ 1100424 w 1339053"/>
                  <a:gd name="connsiteY29" fmla="*/ 6797385 h 6858000"/>
                  <a:gd name="connsiteX30" fmla="*/ 1085621 w 1339053"/>
                  <a:gd name="connsiteY30" fmla="*/ 6858000 h 6858000"/>
                  <a:gd name="connsiteX31" fmla="*/ 932341 w 1339053"/>
                  <a:gd name="connsiteY31" fmla="*/ 6858000 h 6858000"/>
                  <a:gd name="connsiteX32" fmla="*/ 944496 w 1339053"/>
                  <a:gd name="connsiteY32" fmla="*/ 6829656 h 6858000"/>
                  <a:gd name="connsiteX33" fmla="*/ 913239 w 1339053"/>
                  <a:gd name="connsiteY33" fmla="*/ 6720119 h 6858000"/>
                  <a:gd name="connsiteX34" fmla="*/ 870682 w 1339053"/>
                  <a:gd name="connsiteY34" fmla="*/ 6655346 h 6858000"/>
                  <a:gd name="connsiteX35" fmla="*/ 846442 w 1339053"/>
                  <a:gd name="connsiteY35" fmla="*/ 6498594 h 6858000"/>
                  <a:gd name="connsiteX36" fmla="*/ 881150 w 1339053"/>
                  <a:gd name="connsiteY36" fmla="*/ 6473756 h 6858000"/>
                  <a:gd name="connsiteX37" fmla="*/ 922470 w 1339053"/>
                  <a:gd name="connsiteY37" fmla="*/ 6377035 h 6858000"/>
                  <a:gd name="connsiteX38" fmla="*/ 955039 w 1339053"/>
                  <a:gd name="connsiteY38" fmla="*/ 6268585 h 6858000"/>
                  <a:gd name="connsiteX39" fmla="*/ 1024350 w 1339053"/>
                  <a:gd name="connsiteY39" fmla="*/ 6083443 h 6858000"/>
                  <a:gd name="connsiteX40" fmla="*/ 999696 w 1339053"/>
                  <a:gd name="connsiteY40" fmla="*/ 5938416 h 6858000"/>
                  <a:gd name="connsiteX41" fmla="*/ 988342 w 1339053"/>
                  <a:gd name="connsiteY41" fmla="*/ 5882426 h 6858000"/>
                  <a:gd name="connsiteX42" fmla="*/ 985444 w 1339053"/>
                  <a:gd name="connsiteY42" fmla="*/ 5832438 h 6858000"/>
                  <a:gd name="connsiteX43" fmla="*/ 992016 w 1339053"/>
                  <a:gd name="connsiteY43" fmla="*/ 5777751 h 6858000"/>
                  <a:gd name="connsiteX44" fmla="*/ 995028 w 1339053"/>
                  <a:gd name="connsiteY44" fmla="*/ 5641832 h 6858000"/>
                  <a:gd name="connsiteX45" fmla="*/ 981247 w 1339053"/>
                  <a:gd name="connsiteY45" fmla="*/ 5562522 h 6858000"/>
                  <a:gd name="connsiteX46" fmla="*/ 995131 w 1339053"/>
                  <a:gd name="connsiteY46" fmla="*/ 5398075 h 6858000"/>
                  <a:gd name="connsiteX47" fmla="*/ 997379 w 1339053"/>
                  <a:gd name="connsiteY47" fmla="*/ 5283928 h 6858000"/>
                  <a:gd name="connsiteX48" fmla="*/ 979617 w 1339053"/>
                  <a:gd name="connsiteY48" fmla="*/ 5157396 h 6858000"/>
                  <a:gd name="connsiteX49" fmla="*/ 976441 w 1339053"/>
                  <a:gd name="connsiteY49" fmla="*/ 5139485 h 6858000"/>
                  <a:gd name="connsiteX50" fmla="*/ 953793 w 1339053"/>
                  <a:gd name="connsiteY50" fmla="*/ 5091862 h 6858000"/>
                  <a:gd name="connsiteX51" fmla="*/ 853056 w 1339053"/>
                  <a:gd name="connsiteY51" fmla="*/ 5001787 h 6858000"/>
                  <a:gd name="connsiteX52" fmla="*/ 833979 w 1339053"/>
                  <a:gd name="connsiteY52" fmla="*/ 4978966 h 6858000"/>
                  <a:gd name="connsiteX53" fmla="*/ 796995 w 1339053"/>
                  <a:gd name="connsiteY53" fmla="*/ 4813768 h 6858000"/>
                  <a:gd name="connsiteX54" fmla="*/ 820590 w 1339053"/>
                  <a:gd name="connsiteY54" fmla="*/ 4764057 h 6858000"/>
                  <a:gd name="connsiteX55" fmla="*/ 864688 w 1339053"/>
                  <a:gd name="connsiteY55" fmla="*/ 4714752 h 6858000"/>
                  <a:gd name="connsiteX56" fmla="*/ 910485 w 1339053"/>
                  <a:gd name="connsiteY56" fmla="*/ 4590911 h 6858000"/>
                  <a:gd name="connsiteX57" fmla="*/ 911445 w 1339053"/>
                  <a:gd name="connsiteY57" fmla="*/ 4539571 h 6858000"/>
                  <a:gd name="connsiteX58" fmla="*/ 900285 w 1339053"/>
                  <a:gd name="connsiteY58" fmla="*/ 4445837 h 6858000"/>
                  <a:gd name="connsiteX59" fmla="*/ 863237 w 1339053"/>
                  <a:gd name="connsiteY59" fmla="*/ 4364703 h 6858000"/>
                  <a:gd name="connsiteX60" fmla="*/ 798070 w 1339053"/>
                  <a:gd name="connsiteY60" fmla="*/ 4243284 h 6858000"/>
                  <a:gd name="connsiteX61" fmla="*/ 817097 w 1339053"/>
                  <a:gd name="connsiteY61" fmla="*/ 4054750 h 6858000"/>
                  <a:gd name="connsiteX62" fmla="*/ 826251 w 1339053"/>
                  <a:gd name="connsiteY62" fmla="*/ 3982801 h 6858000"/>
                  <a:gd name="connsiteX63" fmla="*/ 836848 w 1339053"/>
                  <a:gd name="connsiteY63" fmla="*/ 3784939 h 6858000"/>
                  <a:gd name="connsiteX64" fmla="*/ 841285 w 1339053"/>
                  <a:gd name="connsiteY64" fmla="*/ 3766755 h 6858000"/>
                  <a:gd name="connsiteX65" fmla="*/ 841284 w 1339053"/>
                  <a:gd name="connsiteY65" fmla="*/ 3766755 h 6858000"/>
                  <a:gd name="connsiteX66" fmla="*/ 852925 w 1339053"/>
                  <a:gd name="connsiteY66" fmla="*/ 3719034 h 6858000"/>
                  <a:gd name="connsiteX67" fmla="*/ 857932 w 1339053"/>
                  <a:gd name="connsiteY67" fmla="*/ 3696880 h 6858000"/>
                  <a:gd name="connsiteX68" fmla="*/ 853534 w 1339053"/>
                  <a:gd name="connsiteY68" fmla="*/ 3507036 h 6858000"/>
                  <a:gd name="connsiteX69" fmla="*/ 850226 w 1339053"/>
                  <a:gd name="connsiteY69" fmla="*/ 3485839 h 6858000"/>
                  <a:gd name="connsiteX70" fmla="*/ 0 w 1339053"/>
                  <a:gd name="connsiteY70" fmla="*/ 0 h 6858000"/>
                  <a:gd name="connsiteX71" fmla="*/ 455609 w 1339053"/>
                  <a:gd name="connsiteY71" fmla="*/ 0 h 6858000"/>
                  <a:gd name="connsiteX72" fmla="*/ 459171 w 1339053"/>
                  <a:gd name="connsiteY72" fmla="*/ 72395 h 6858000"/>
                  <a:gd name="connsiteX73" fmla="*/ 460041 w 1339053"/>
                  <a:gd name="connsiteY73" fmla="*/ 131917 h 6858000"/>
                  <a:gd name="connsiteX74" fmla="*/ 504421 w 1339053"/>
                  <a:gd name="connsiteY74" fmla="*/ 389691 h 6858000"/>
                  <a:gd name="connsiteX75" fmla="*/ 582097 w 1339053"/>
                  <a:gd name="connsiteY75" fmla="*/ 634609 h 6858000"/>
                  <a:gd name="connsiteX76" fmla="*/ 702468 w 1339053"/>
                  <a:gd name="connsiteY76" fmla="*/ 834019 h 6858000"/>
                  <a:gd name="connsiteX77" fmla="*/ 729203 w 1339053"/>
                  <a:gd name="connsiteY77" fmla="*/ 887701 h 6858000"/>
                  <a:gd name="connsiteX78" fmla="*/ 743787 w 1339053"/>
                  <a:gd name="connsiteY78" fmla="*/ 1016355 h 6858000"/>
                  <a:gd name="connsiteX79" fmla="*/ 750083 w 1339053"/>
                  <a:gd name="connsiteY79" fmla="*/ 1128060 h 6858000"/>
                  <a:gd name="connsiteX80" fmla="*/ 768866 w 1339053"/>
                  <a:gd name="connsiteY80" fmla="*/ 1213431 h 6858000"/>
                  <a:gd name="connsiteX81" fmla="*/ 787802 w 1339053"/>
                  <a:gd name="connsiteY81" fmla="*/ 1286432 h 6858000"/>
                  <a:gd name="connsiteX82" fmla="*/ 842837 w 1339053"/>
                  <a:gd name="connsiteY82" fmla="*/ 1455511 h 6858000"/>
                  <a:gd name="connsiteX83" fmla="*/ 877988 w 1339053"/>
                  <a:gd name="connsiteY83" fmla="*/ 1634814 h 6858000"/>
                  <a:gd name="connsiteX84" fmla="*/ 941063 w 1339053"/>
                  <a:gd name="connsiteY84" fmla="*/ 1789731 h 6858000"/>
                  <a:gd name="connsiteX85" fmla="*/ 980124 w 1339053"/>
                  <a:gd name="connsiteY85" fmla="*/ 1857657 h 6858000"/>
                  <a:gd name="connsiteX86" fmla="*/ 984484 w 1339053"/>
                  <a:gd name="connsiteY86" fmla="*/ 1976384 h 6858000"/>
                  <a:gd name="connsiteX87" fmla="*/ 1007189 w 1339053"/>
                  <a:gd name="connsiteY87" fmla="*/ 2110650 h 6858000"/>
                  <a:gd name="connsiteX88" fmla="*/ 1039893 w 1339053"/>
                  <a:gd name="connsiteY88" fmla="*/ 2211041 h 6858000"/>
                  <a:gd name="connsiteX89" fmla="*/ 1059162 w 1339053"/>
                  <a:gd name="connsiteY89" fmla="*/ 2286682 h 6858000"/>
                  <a:gd name="connsiteX90" fmla="*/ 1070522 w 1339053"/>
                  <a:gd name="connsiteY90" fmla="*/ 2388667 h 6858000"/>
                  <a:gd name="connsiteX91" fmla="*/ 1093939 w 1339053"/>
                  <a:gd name="connsiteY91" fmla="*/ 2494653 h 6858000"/>
                  <a:gd name="connsiteX92" fmla="*/ 1112007 w 1339053"/>
                  <a:gd name="connsiteY92" fmla="*/ 2548197 h 6858000"/>
                  <a:gd name="connsiteX93" fmla="*/ 1138346 w 1339053"/>
                  <a:gd name="connsiteY93" fmla="*/ 2649163 h 6858000"/>
                  <a:gd name="connsiteX94" fmla="*/ 1160337 w 1339053"/>
                  <a:gd name="connsiteY94" fmla="*/ 2751608 h 6858000"/>
                  <a:gd name="connsiteX95" fmla="*/ 1165737 w 1339053"/>
                  <a:gd name="connsiteY95" fmla="*/ 2933012 h 6858000"/>
                  <a:gd name="connsiteX96" fmla="*/ 1202029 w 1339053"/>
                  <a:gd name="connsiteY96" fmla="*/ 3107873 h 6858000"/>
                  <a:gd name="connsiteX97" fmla="*/ 1225692 w 1339053"/>
                  <a:gd name="connsiteY97" fmla="*/ 3244974 h 6858000"/>
                  <a:gd name="connsiteX98" fmla="*/ 1243916 w 1339053"/>
                  <a:gd name="connsiteY98" fmla="*/ 3326221 h 6858000"/>
                  <a:gd name="connsiteX99" fmla="*/ 1293067 w 1339053"/>
                  <a:gd name="connsiteY99" fmla="*/ 3480219 h 6858000"/>
                  <a:gd name="connsiteX100" fmla="*/ 1308071 w 1339053"/>
                  <a:gd name="connsiteY100" fmla="*/ 3585182 h 6858000"/>
                  <a:gd name="connsiteX101" fmla="*/ 1295962 w 1339053"/>
                  <a:gd name="connsiteY101" fmla="*/ 3584708 h 6858000"/>
                  <a:gd name="connsiteX102" fmla="*/ 1118893 w 1339053"/>
                  <a:gd name="connsiteY102" fmla="*/ 3568330 h 6858000"/>
                  <a:gd name="connsiteX103" fmla="*/ 1094179 w 1339053"/>
                  <a:gd name="connsiteY103" fmla="*/ 3567566 h 6858000"/>
                  <a:gd name="connsiteX104" fmla="*/ 922719 w 1339053"/>
                  <a:gd name="connsiteY104" fmla="*/ 3516472 h 6858000"/>
                  <a:gd name="connsiteX105" fmla="*/ 877028 w 1339053"/>
                  <a:gd name="connsiteY105" fmla="*/ 3490955 h 6858000"/>
                  <a:gd name="connsiteX106" fmla="*/ 850533 w 1339053"/>
                  <a:gd name="connsiteY106" fmla="*/ 3481837 h 6858000"/>
                  <a:gd name="connsiteX107" fmla="*/ 852113 w 1339053"/>
                  <a:gd name="connsiteY107" fmla="*/ 3461170 h 6858000"/>
                  <a:gd name="connsiteX108" fmla="*/ 831383 w 1339053"/>
                  <a:gd name="connsiteY108" fmla="*/ 3399179 h 6858000"/>
                  <a:gd name="connsiteX109" fmla="*/ 743141 w 1339053"/>
                  <a:gd name="connsiteY109" fmla="*/ 3320580 h 6858000"/>
                  <a:gd name="connsiteX110" fmla="*/ 713221 w 1339053"/>
                  <a:gd name="connsiteY110" fmla="*/ 3251241 h 6858000"/>
                  <a:gd name="connsiteX111" fmla="*/ 697098 w 1339053"/>
                  <a:gd name="connsiteY111" fmla="*/ 3202528 h 6858000"/>
                  <a:gd name="connsiteX112" fmla="*/ 664820 w 1339053"/>
                  <a:gd name="connsiteY112" fmla="*/ 3154190 h 6858000"/>
                  <a:gd name="connsiteX113" fmla="*/ 572501 w 1339053"/>
                  <a:gd name="connsiteY113" fmla="*/ 3087312 h 6858000"/>
                  <a:gd name="connsiteX114" fmla="*/ 497703 w 1339053"/>
                  <a:gd name="connsiteY114" fmla="*/ 3005243 h 6858000"/>
                  <a:gd name="connsiteX115" fmla="*/ 476984 w 1339053"/>
                  <a:gd name="connsiteY115" fmla="*/ 2892751 h 6858000"/>
                  <a:gd name="connsiteX116" fmla="*/ 468947 w 1339053"/>
                  <a:gd name="connsiteY116" fmla="*/ 2824527 h 6858000"/>
                  <a:gd name="connsiteX117" fmla="*/ 569138 w 1339053"/>
                  <a:gd name="connsiteY117" fmla="*/ 2595026 h 6858000"/>
                  <a:gd name="connsiteX118" fmla="*/ 645397 w 1339053"/>
                  <a:gd name="connsiteY118" fmla="*/ 2440808 h 6858000"/>
                  <a:gd name="connsiteX119" fmla="*/ 651820 w 1339053"/>
                  <a:gd name="connsiteY119" fmla="*/ 2384384 h 6858000"/>
                  <a:gd name="connsiteX120" fmla="*/ 612994 w 1339053"/>
                  <a:gd name="connsiteY120" fmla="*/ 2207332 h 6858000"/>
                  <a:gd name="connsiteX121" fmla="*/ 620894 w 1339053"/>
                  <a:gd name="connsiteY121" fmla="*/ 2046679 h 6858000"/>
                  <a:gd name="connsiteX122" fmla="*/ 644614 w 1339053"/>
                  <a:gd name="connsiteY122" fmla="*/ 1931265 h 6858000"/>
                  <a:gd name="connsiteX123" fmla="*/ 665994 w 1339053"/>
                  <a:gd name="connsiteY123" fmla="*/ 1832337 h 6858000"/>
                  <a:gd name="connsiteX124" fmla="*/ 678276 w 1339053"/>
                  <a:gd name="connsiteY124" fmla="*/ 1709437 h 6858000"/>
                  <a:gd name="connsiteX125" fmla="*/ 672955 w 1339053"/>
                  <a:gd name="connsiteY125" fmla="*/ 1636123 h 6858000"/>
                  <a:gd name="connsiteX126" fmla="*/ 668480 w 1339053"/>
                  <a:gd name="connsiteY126" fmla="*/ 1520749 h 6858000"/>
                  <a:gd name="connsiteX127" fmla="*/ 653920 w 1339053"/>
                  <a:gd name="connsiteY127" fmla="*/ 1399437 h 6858000"/>
                  <a:gd name="connsiteX128" fmla="*/ 612686 w 1339053"/>
                  <a:gd name="connsiteY128" fmla="*/ 1296979 h 6858000"/>
                  <a:gd name="connsiteX129" fmla="*/ 570220 w 1339053"/>
                  <a:gd name="connsiteY129" fmla="*/ 1235618 h 6858000"/>
                  <a:gd name="connsiteX130" fmla="*/ 529736 w 1339053"/>
                  <a:gd name="connsiteY130" fmla="*/ 1081752 h 6858000"/>
                  <a:gd name="connsiteX131" fmla="*/ 414305 w 1339053"/>
                  <a:gd name="connsiteY131" fmla="*/ 918292 h 6858000"/>
                  <a:gd name="connsiteX132" fmla="*/ 373924 w 1339053"/>
                  <a:gd name="connsiteY132" fmla="*/ 825689 h 6858000"/>
                  <a:gd name="connsiteX133" fmla="*/ 368949 w 1339053"/>
                  <a:gd name="connsiteY133" fmla="*/ 778726 h 6858000"/>
                  <a:gd name="connsiteX134" fmla="*/ 347020 w 1339053"/>
                  <a:gd name="connsiteY134" fmla="*/ 694643 h 6858000"/>
                  <a:gd name="connsiteX135" fmla="*/ 327478 w 1339053"/>
                  <a:gd name="connsiteY135" fmla="*/ 642898 h 6858000"/>
                  <a:gd name="connsiteX136" fmla="*/ 243468 w 1339053"/>
                  <a:gd name="connsiteY136" fmla="*/ 491960 h 6858000"/>
                  <a:gd name="connsiteX137" fmla="*/ 218930 w 1339053"/>
                  <a:gd name="connsiteY137" fmla="*/ 446010 h 6858000"/>
                  <a:gd name="connsiteX138" fmla="*/ 180614 w 1339053"/>
                  <a:gd name="connsiteY138" fmla="*/ 354892 h 6858000"/>
                  <a:gd name="connsiteX139" fmla="*/ 171988 w 1339053"/>
                  <a:gd name="connsiteY139" fmla="*/ 317521 h 6858000"/>
                  <a:gd name="connsiteX140" fmla="*/ 139875 w 1339053"/>
                  <a:gd name="connsiteY140" fmla="*/ 246378 h 6858000"/>
                  <a:gd name="connsiteX141" fmla="*/ 51499 w 1339053"/>
                  <a:gd name="connsiteY141" fmla="*/ 73211 h 6858000"/>
                  <a:gd name="connsiteX142" fmla="*/ 19690 w 1339053"/>
                  <a:gd name="connsiteY142" fmla="*/ 3662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339053" h="6858000">
                    <a:moveTo>
                      <a:pt x="850532" y="3481838"/>
                    </a:moveTo>
                    <a:lnTo>
                      <a:pt x="877027" y="3490955"/>
                    </a:lnTo>
                    <a:cubicBezTo>
                      <a:pt x="892941" y="3497986"/>
                      <a:pt x="908176" y="3506416"/>
                      <a:pt x="922718" y="3516472"/>
                    </a:cubicBezTo>
                    <a:cubicBezTo>
                      <a:pt x="967062" y="3547282"/>
                      <a:pt x="1027547" y="3564030"/>
                      <a:pt x="1094179" y="3567567"/>
                    </a:cubicBezTo>
                    <a:cubicBezTo>
                      <a:pt x="1102515" y="3567965"/>
                      <a:pt x="1113434" y="3565936"/>
                      <a:pt x="1118891" y="3568331"/>
                    </a:cubicBezTo>
                    <a:cubicBezTo>
                      <a:pt x="1180628" y="3594888"/>
                      <a:pt x="1237753" y="3586304"/>
                      <a:pt x="1295961" y="3584709"/>
                    </a:cubicBezTo>
                    <a:lnTo>
                      <a:pt x="1308070" y="3585183"/>
                    </a:lnTo>
                    <a:lnTo>
                      <a:pt x="1325263" y="3705453"/>
                    </a:lnTo>
                    <a:cubicBezTo>
                      <a:pt x="1328254" y="3727679"/>
                      <a:pt x="1331526" y="3749922"/>
                      <a:pt x="1334107" y="3772268"/>
                    </a:cubicBezTo>
                    <a:lnTo>
                      <a:pt x="1338203" y="3831076"/>
                    </a:lnTo>
                    <a:lnTo>
                      <a:pt x="1338805" y="3839709"/>
                    </a:lnTo>
                    <a:cubicBezTo>
                      <a:pt x="1339996" y="3932341"/>
                      <a:pt x="1336568" y="4025809"/>
                      <a:pt x="1335635" y="4118635"/>
                    </a:cubicBezTo>
                    <a:cubicBezTo>
                      <a:pt x="1335202" y="4148976"/>
                      <a:pt x="1338805" y="4178868"/>
                      <a:pt x="1337171" y="4209403"/>
                    </a:cubicBezTo>
                    <a:cubicBezTo>
                      <a:pt x="1335445" y="4242449"/>
                      <a:pt x="1327565" y="4276129"/>
                      <a:pt x="1325840" y="4309174"/>
                    </a:cubicBezTo>
                    <a:cubicBezTo>
                      <a:pt x="1322853" y="4364122"/>
                      <a:pt x="1323899" y="4418621"/>
                      <a:pt x="1321122" y="4473630"/>
                    </a:cubicBezTo>
                    <a:cubicBezTo>
                      <a:pt x="1315632" y="4579723"/>
                      <a:pt x="1309019" y="4685750"/>
                      <a:pt x="1302196" y="4791709"/>
                    </a:cubicBezTo>
                    <a:cubicBezTo>
                      <a:pt x="1300696" y="4814383"/>
                      <a:pt x="1294244" y="4837504"/>
                      <a:pt x="1293239" y="4860048"/>
                    </a:cubicBezTo>
                    <a:cubicBezTo>
                      <a:pt x="1290785" y="4919957"/>
                      <a:pt x="1289660" y="4979994"/>
                      <a:pt x="1288829" y="5039837"/>
                    </a:cubicBezTo>
                    <a:cubicBezTo>
                      <a:pt x="1288401" y="5076103"/>
                      <a:pt x="1290512" y="5112310"/>
                      <a:pt x="1289584" y="5148703"/>
                    </a:cubicBezTo>
                    <a:cubicBezTo>
                      <a:pt x="1288845" y="5177820"/>
                      <a:pt x="1286193" y="5207193"/>
                      <a:pt x="1282205" y="5236435"/>
                    </a:cubicBezTo>
                    <a:cubicBezTo>
                      <a:pt x="1278784" y="5261619"/>
                      <a:pt x="1270649" y="5286477"/>
                      <a:pt x="1268145" y="5311662"/>
                    </a:cubicBezTo>
                    <a:cubicBezTo>
                      <a:pt x="1261308" y="5379812"/>
                      <a:pt x="1256387" y="5447703"/>
                      <a:pt x="1250547" y="5515595"/>
                    </a:cubicBezTo>
                    <a:cubicBezTo>
                      <a:pt x="1248113" y="5542776"/>
                      <a:pt x="1244054" y="5570023"/>
                      <a:pt x="1243323" y="5596885"/>
                    </a:cubicBezTo>
                    <a:cubicBezTo>
                      <a:pt x="1241082" y="5668709"/>
                      <a:pt x="1241668" y="5740276"/>
                      <a:pt x="1238303" y="5812036"/>
                    </a:cubicBezTo>
                    <a:cubicBezTo>
                      <a:pt x="1235508" y="5871554"/>
                      <a:pt x="1228259" y="5931392"/>
                      <a:pt x="1223551" y="5991171"/>
                    </a:cubicBezTo>
                    <a:cubicBezTo>
                      <a:pt x="1221675" y="6016549"/>
                      <a:pt x="1222415" y="6041609"/>
                      <a:pt x="1219699" y="6066726"/>
                    </a:cubicBezTo>
                    <a:cubicBezTo>
                      <a:pt x="1213776" y="6123024"/>
                      <a:pt x="1205938" y="6179576"/>
                      <a:pt x="1199935" y="6236130"/>
                    </a:cubicBezTo>
                    <a:cubicBezTo>
                      <a:pt x="1196614" y="6268403"/>
                      <a:pt x="1198425" y="6301127"/>
                      <a:pt x="1192857" y="6333267"/>
                    </a:cubicBezTo>
                    <a:cubicBezTo>
                      <a:pt x="1179603" y="6409590"/>
                      <a:pt x="1163470" y="6485591"/>
                      <a:pt x="1148174" y="6561849"/>
                    </a:cubicBezTo>
                    <a:cubicBezTo>
                      <a:pt x="1132370" y="6640486"/>
                      <a:pt x="1117066" y="6719000"/>
                      <a:pt x="1100424" y="6797385"/>
                    </a:cubicBezTo>
                    <a:lnTo>
                      <a:pt x="1085621" y="6858000"/>
                    </a:lnTo>
                    <a:lnTo>
                      <a:pt x="932341" y="6858000"/>
                    </a:lnTo>
                    <a:lnTo>
                      <a:pt x="944496" y="6829656"/>
                    </a:lnTo>
                    <a:cubicBezTo>
                      <a:pt x="964836" y="6776399"/>
                      <a:pt x="953622" y="6744439"/>
                      <a:pt x="913239" y="6720119"/>
                    </a:cubicBezTo>
                    <a:cubicBezTo>
                      <a:pt x="890880" y="6706443"/>
                      <a:pt x="866986" y="6690318"/>
                      <a:pt x="870682" y="6655346"/>
                    </a:cubicBezTo>
                    <a:cubicBezTo>
                      <a:pt x="876846" y="6598274"/>
                      <a:pt x="889503" y="6540954"/>
                      <a:pt x="846442" y="6498594"/>
                    </a:cubicBezTo>
                    <a:cubicBezTo>
                      <a:pt x="862273" y="6487399"/>
                      <a:pt x="871751" y="6480449"/>
                      <a:pt x="881150" y="6473756"/>
                    </a:cubicBezTo>
                    <a:cubicBezTo>
                      <a:pt x="907245" y="6455292"/>
                      <a:pt x="930705" y="6407516"/>
                      <a:pt x="922470" y="6377035"/>
                    </a:cubicBezTo>
                    <a:cubicBezTo>
                      <a:pt x="910652" y="6332192"/>
                      <a:pt x="925705" y="6299028"/>
                      <a:pt x="955039" y="6268585"/>
                    </a:cubicBezTo>
                    <a:cubicBezTo>
                      <a:pt x="1003777" y="6217606"/>
                      <a:pt x="1017630" y="6148240"/>
                      <a:pt x="1024350" y="6083443"/>
                    </a:cubicBezTo>
                    <a:cubicBezTo>
                      <a:pt x="1029590" y="6034553"/>
                      <a:pt x="1028255" y="5980246"/>
                      <a:pt x="999696" y="5938416"/>
                    </a:cubicBezTo>
                    <a:cubicBezTo>
                      <a:pt x="990505" y="5925141"/>
                      <a:pt x="991039" y="5901884"/>
                      <a:pt x="988342" y="5882426"/>
                    </a:cubicBezTo>
                    <a:cubicBezTo>
                      <a:pt x="986229" y="5866254"/>
                      <a:pt x="984774" y="5849442"/>
                      <a:pt x="985444" y="5832438"/>
                    </a:cubicBezTo>
                    <a:cubicBezTo>
                      <a:pt x="986010" y="5814273"/>
                      <a:pt x="985042" y="5793656"/>
                      <a:pt x="992016" y="5777751"/>
                    </a:cubicBezTo>
                    <a:cubicBezTo>
                      <a:pt x="1012886" y="5729456"/>
                      <a:pt x="1014467" y="5686488"/>
                      <a:pt x="995028" y="5641832"/>
                    </a:cubicBezTo>
                    <a:cubicBezTo>
                      <a:pt x="984984" y="5618696"/>
                      <a:pt x="974301" y="5585771"/>
                      <a:pt x="981247" y="5562522"/>
                    </a:cubicBezTo>
                    <a:cubicBezTo>
                      <a:pt x="998041" y="5505913"/>
                      <a:pt x="997454" y="5454379"/>
                      <a:pt x="995131" y="5398075"/>
                    </a:cubicBezTo>
                    <a:cubicBezTo>
                      <a:pt x="993724" y="5361807"/>
                      <a:pt x="997229" y="5322258"/>
                      <a:pt x="997379" y="5283928"/>
                    </a:cubicBezTo>
                    <a:cubicBezTo>
                      <a:pt x="997473" y="5239095"/>
                      <a:pt x="1006631" y="5193105"/>
                      <a:pt x="979617" y="5157396"/>
                    </a:cubicBezTo>
                    <a:cubicBezTo>
                      <a:pt x="976728" y="5153402"/>
                      <a:pt x="978724" y="5144705"/>
                      <a:pt x="976441" y="5139485"/>
                    </a:cubicBezTo>
                    <a:cubicBezTo>
                      <a:pt x="969619" y="5122991"/>
                      <a:pt x="964828" y="5102888"/>
                      <a:pt x="953793" y="5091862"/>
                    </a:cubicBezTo>
                    <a:cubicBezTo>
                      <a:pt x="921506" y="5059884"/>
                      <a:pt x="886609" y="5031900"/>
                      <a:pt x="853056" y="5001787"/>
                    </a:cubicBezTo>
                    <a:cubicBezTo>
                      <a:pt x="845882" y="4995337"/>
                      <a:pt x="836325" y="4988437"/>
                      <a:pt x="833979" y="4978966"/>
                    </a:cubicBezTo>
                    <a:cubicBezTo>
                      <a:pt x="820602" y="4924328"/>
                      <a:pt x="808509" y="4869239"/>
                      <a:pt x="796995" y="4813768"/>
                    </a:cubicBezTo>
                    <a:cubicBezTo>
                      <a:pt x="792418" y="4791474"/>
                      <a:pt x="803209" y="4777314"/>
                      <a:pt x="820590" y="4764057"/>
                    </a:cubicBezTo>
                    <a:cubicBezTo>
                      <a:pt x="837188" y="4751123"/>
                      <a:pt x="855398" y="4734452"/>
                      <a:pt x="864688" y="4714752"/>
                    </a:cubicBezTo>
                    <a:cubicBezTo>
                      <a:pt x="883062" y="4675275"/>
                      <a:pt x="897521" y="4632902"/>
                      <a:pt x="910485" y="4590911"/>
                    </a:cubicBezTo>
                    <a:cubicBezTo>
                      <a:pt x="915338" y="4575199"/>
                      <a:pt x="912978" y="4556131"/>
                      <a:pt x="911445" y="4539571"/>
                    </a:cubicBezTo>
                    <a:cubicBezTo>
                      <a:pt x="908527" y="4508200"/>
                      <a:pt x="900999" y="4477659"/>
                      <a:pt x="900285" y="4445837"/>
                    </a:cubicBezTo>
                    <a:cubicBezTo>
                      <a:pt x="899539" y="4408923"/>
                      <a:pt x="887958" y="4383340"/>
                      <a:pt x="863237" y="4364703"/>
                    </a:cubicBezTo>
                    <a:cubicBezTo>
                      <a:pt x="826431" y="4336971"/>
                      <a:pt x="808536" y="4292507"/>
                      <a:pt x="798070" y="4243284"/>
                    </a:cubicBezTo>
                    <a:cubicBezTo>
                      <a:pt x="784617" y="4180721"/>
                      <a:pt x="805728" y="4117545"/>
                      <a:pt x="817097" y="4054750"/>
                    </a:cubicBezTo>
                    <a:cubicBezTo>
                      <a:pt x="821537" y="4030724"/>
                      <a:pt x="826632" y="4006057"/>
                      <a:pt x="826251" y="3982801"/>
                    </a:cubicBezTo>
                    <a:cubicBezTo>
                      <a:pt x="825347" y="3916709"/>
                      <a:pt x="825150" y="3850833"/>
                      <a:pt x="836848" y="3784939"/>
                    </a:cubicBezTo>
                    <a:lnTo>
                      <a:pt x="841285" y="3766755"/>
                    </a:lnTo>
                    <a:lnTo>
                      <a:pt x="841284" y="3766755"/>
                    </a:lnTo>
                    <a:lnTo>
                      <a:pt x="852925" y="3719034"/>
                    </a:lnTo>
                    <a:cubicBezTo>
                      <a:pt x="855152" y="3711822"/>
                      <a:pt x="856753" y="3704413"/>
                      <a:pt x="857932" y="3696880"/>
                    </a:cubicBezTo>
                    <a:cubicBezTo>
                      <a:pt x="868683" y="3631632"/>
                      <a:pt x="885300" y="3565939"/>
                      <a:pt x="853534" y="3507036"/>
                    </a:cubicBezTo>
                    <a:cubicBezTo>
                      <a:pt x="850623" y="3501622"/>
                      <a:pt x="849992" y="3494020"/>
                      <a:pt x="850226" y="3485839"/>
                    </a:cubicBezTo>
                    <a:close/>
                    <a:moveTo>
                      <a:pt x="0" y="0"/>
                    </a:moveTo>
                    <a:lnTo>
                      <a:pt x="455609" y="0"/>
                    </a:lnTo>
                    <a:lnTo>
                      <a:pt x="459171" y="72395"/>
                    </a:lnTo>
                    <a:cubicBezTo>
                      <a:pt x="459671" y="92301"/>
                      <a:pt x="456894" y="113171"/>
                      <a:pt x="460041" y="131917"/>
                    </a:cubicBezTo>
                    <a:cubicBezTo>
                      <a:pt x="474213" y="218122"/>
                      <a:pt x="492031" y="302910"/>
                      <a:pt x="504421" y="389691"/>
                    </a:cubicBezTo>
                    <a:cubicBezTo>
                      <a:pt x="517349" y="479177"/>
                      <a:pt x="539516" y="562489"/>
                      <a:pt x="582097" y="634609"/>
                    </a:cubicBezTo>
                    <a:cubicBezTo>
                      <a:pt x="621686" y="701573"/>
                      <a:pt x="662589" y="767248"/>
                      <a:pt x="702468" y="834019"/>
                    </a:cubicBezTo>
                    <a:cubicBezTo>
                      <a:pt x="712587" y="850968"/>
                      <a:pt x="725536" y="867665"/>
                      <a:pt x="729203" y="887701"/>
                    </a:cubicBezTo>
                    <a:cubicBezTo>
                      <a:pt x="736973" y="929321"/>
                      <a:pt x="740155" y="973193"/>
                      <a:pt x="743787" y="1016355"/>
                    </a:cubicBezTo>
                    <a:cubicBezTo>
                      <a:pt x="746786" y="1053398"/>
                      <a:pt x="745800" y="1091467"/>
                      <a:pt x="750083" y="1128060"/>
                    </a:cubicBezTo>
                    <a:cubicBezTo>
                      <a:pt x="753428" y="1157309"/>
                      <a:pt x="762038" y="1185083"/>
                      <a:pt x="768866" y="1213431"/>
                    </a:cubicBezTo>
                    <a:cubicBezTo>
                      <a:pt x="774767" y="1238107"/>
                      <a:pt x="778357" y="1264327"/>
                      <a:pt x="787802" y="1286432"/>
                    </a:cubicBezTo>
                    <a:cubicBezTo>
                      <a:pt x="810582" y="1340304"/>
                      <a:pt x="832653" y="1394242"/>
                      <a:pt x="842837" y="1455511"/>
                    </a:cubicBezTo>
                    <a:cubicBezTo>
                      <a:pt x="853049" y="1515944"/>
                      <a:pt x="867276" y="1574511"/>
                      <a:pt x="877988" y="1634814"/>
                    </a:cubicBezTo>
                    <a:cubicBezTo>
                      <a:pt x="888390" y="1693895"/>
                      <a:pt x="902813" y="1748857"/>
                      <a:pt x="941063" y="1789731"/>
                    </a:cubicBezTo>
                    <a:cubicBezTo>
                      <a:pt x="957906" y="1807908"/>
                      <a:pt x="975122" y="1831564"/>
                      <a:pt x="980124" y="1857657"/>
                    </a:cubicBezTo>
                    <a:cubicBezTo>
                      <a:pt x="987207" y="1894833"/>
                      <a:pt x="980788" y="1937150"/>
                      <a:pt x="984484" y="1976384"/>
                    </a:cubicBezTo>
                    <a:cubicBezTo>
                      <a:pt x="988781" y="2022576"/>
                      <a:pt x="988793" y="2074493"/>
                      <a:pt x="1007189" y="2110650"/>
                    </a:cubicBezTo>
                    <a:cubicBezTo>
                      <a:pt x="1023612" y="2142809"/>
                      <a:pt x="1034723" y="2173610"/>
                      <a:pt x="1039893" y="2211041"/>
                    </a:cubicBezTo>
                    <a:cubicBezTo>
                      <a:pt x="1043484" y="2237261"/>
                      <a:pt x="1057690" y="2260269"/>
                      <a:pt x="1059162" y="2286682"/>
                    </a:cubicBezTo>
                    <a:cubicBezTo>
                      <a:pt x="1061252" y="2321469"/>
                      <a:pt x="1060754" y="2355740"/>
                      <a:pt x="1070522" y="2388667"/>
                    </a:cubicBezTo>
                    <a:cubicBezTo>
                      <a:pt x="1080600" y="2422815"/>
                      <a:pt x="1085513" y="2459602"/>
                      <a:pt x="1093939" y="2494653"/>
                    </a:cubicBezTo>
                    <a:cubicBezTo>
                      <a:pt x="1098500" y="2513273"/>
                      <a:pt x="1106866" y="2529964"/>
                      <a:pt x="1112007" y="2548197"/>
                    </a:cubicBezTo>
                    <a:cubicBezTo>
                      <a:pt x="1121409" y="2581573"/>
                      <a:pt x="1130232" y="2615336"/>
                      <a:pt x="1138346" y="2649163"/>
                    </a:cubicBezTo>
                    <a:cubicBezTo>
                      <a:pt x="1146465" y="2682988"/>
                      <a:pt x="1157699" y="2716368"/>
                      <a:pt x="1160337" y="2751608"/>
                    </a:cubicBezTo>
                    <a:cubicBezTo>
                      <a:pt x="1164714" y="2811646"/>
                      <a:pt x="1159211" y="2873999"/>
                      <a:pt x="1165737" y="2933012"/>
                    </a:cubicBezTo>
                    <a:cubicBezTo>
                      <a:pt x="1172445" y="2992925"/>
                      <a:pt x="1185964" y="3051556"/>
                      <a:pt x="1202029" y="3107873"/>
                    </a:cubicBezTo>
                    <a:cubicBezTo>
                      <a:pt x="1214635" y="3152396"/>
                      <a:pt x="1227749" y="3194534"/>
                      <a:pt x="1225692" y="3244974"/>
                    </a:cubicBezTo>
                    <a:cubicBezTo>
                      <a:pt x="1224565" y="3273123"/>
                      <a:pt x="1231196" y="3305079"/>
                      <a:pt x="1243916" y="3326221"/>
                    </a:cubicBezTo>
                    <a:cubicBezTo>
                      <a:pt x="1271701" y="3372044"/>
                      <a:pt x="1285247" y="3423911"/>
                      <a:pt x="1293067" y="3480219"/>
                    </a:cubicBezTo>
                    <a:lnTo>
                      <a:pt x="1308071" y="3585182"/>
                    </a:lnTo>
                    <a:lnTo>
                      <a:pt x="1295962" y="3584708"/>
                    </a:lnTo>
                    <a:cubicBezTo>
                      <a:pt x="1237754" y="3586303"/>
                      <a:pt x="1180629" y="3594888"/>
                      <a:pt x="1118893" y="3568330"/>
                    </a:cubicBezTo>
                    <a:cubicBezTo>
                      <a:pt x="1113435" y="3565936"/>
                      <a:pt x="1102517" y="3567964"/>
                      <a:pt x="1094179" y="3567566"/>
                    </a:cubicBezTo>
                    <a:cubicBezTo>
                      <a:pt x="1027548" y="3564029"/>
                      <a:pt x="967064" y="3547281"/>
                      <a:pt x="922719" y="3516472"/>
                    </a:cubicBezTo>
                    <a:cubicBezTo>
                      <a:pt x="908178" y="3506414"/>
                      <a:pt x="892942" y="3497984"/>
                      <a:pt x="877028" y="3490955"/>
                    </a:cubicBezTo>
                    <a:lnTo>
                      <a:pt x="850533" y="3481837"/>
                    </a:lnTo>
                    <a:lnTo>
                      <a:pt x="852113" y="3461170"/>
                    </a:lnTo>
                    <a:cubicBezTo>
                      <a:pt x="854391" y="3434500"/>
                      <a:pt x="848474" y="3414331"/>
                      <a:pt x="831383" y="3399179"/>
                    </a:cubicBezTo>
                    <a:cubicBezTo>
                      <a:pt x="801767" y="3373388"/>
                      <a:pt x="773654" y="3344957"/>
                      <a:pt x="743141" y="3320580"/>
                    </a:cubicBezTo>
                    <a:cubicBezTo>
                      <a:pt x="722236" y="3303685"/>
                      <a:pt x="714543" y="3281842"/>
                      <a:pt x="713221" y="3251241"/>
                    </a:cubicBezTo>
                    <a:cubicBezTo>
                      <a:pt x="712555" y="3234106"/>
                      <a:pt x="704768" y="3217029"/>
                      <a:pt x="697098" y="3202528"/>
                    </a:cubicBezTo>
                    <a:cubicBezTo>
                      <a:pt x="687845" y="3184997"/>
                      <a:pt x="672212" y="3172554"/>
                      <a:pt x="664820" y="3154190"/>
                    </a:cubicBezTo>
                    <a:cubicBezTo>
                      <a:pt x="646169" y="3109209"/>
                      <a:pt x="616744" y="3087991"/>
                      <a:pt x="572501" y="3087312"/>
                    </a:cubicBezTo>
                    <a:cubicBezTo>
                      <a:pt x="533259" y="3086763"/>
                      <a:pt x="493731" y="3044085"/>
                      <a:pt x="497703" y="3005243"/>
                    </a:cubicBezTo>
                    <a:cubicBezTo>
                      <a:pt x="502030" y="2962279"/>
                      <a:pt x="490540" y="2928257"/>
                      <a:pt x="476984" y="2892751"/>
                    </a:cubicBezTo>
                    <a:cubicBezTo>
                      <a:pt x="469363" y="2872905"/>
                      <a:pt x="465404" y="2847135"/>
                      <a:pt x="468947" y="2824527"/>
                    </a:cubicBezTo>
                    <a:cubicBezTo>
                      <a:pt x="482188" y="2738605"/>
                      <a:pt x="520979" y="2665650"/>
                      <a:pt x="569138" y="2595026"/>
                    </a:cubicBezTo>
                    <a:cubicBezTo>
                      <a:pt x="600577" y="2548865"/>
                      <a:pt x="622260" y="2493483"/>
                      <a:pt x="645397" y="2440808"/>
                    </a:cubicBezTo>
                    <a:cubicBezTo>
                      <a:pt x="652529" y="2424387"/>
                      <a:pt x="655029" y="2401457"/>
                      <a:pt x="651820" y="2384384"/>
                    </a:cubicBezTo>
                    <a:cubicBezTo>
                      <a:pt x="640949" y="2324596"/>
                      <a:pt x="629163" y="2264805"/>
                      <a:pt x="612994" y="2207332"/>
                    </a:cubicBezTo>
                    <a:cubicBezTo>
                      <a:pt x="597678" y="2153787"/>
                      <a:pt x="601053" y="2099808"/>
                      <a:pt x="620894" y="2046679"/>
                    </a:cubicBezTo>
                    <a:cubicBezTo>
                      <a:pt x="635367" y="2007977"/>
                      <a:pt x="641110" y="1970814"/>
                      <a:pt x="644614" y="1931265"/>
                    </a:cubicBezTo>
                    <a:cubicBezTo>
                      <a:pt x="647465" y="1898285"/>
                      <a:pt x="653360" y="1862859"/>
                      <a:pt x="665994" y="1832337"/>
                    </a:cubicBezTo>
                    <a:cubicBezTo>
                      <a:pt x="683779" y="1789578"/>
                      <a:pt x="688928" y="1751381"/>
                      <a:pt x="678276" y="1709437"/>
                    </a:cubicBezTo>
                    <a:cubicBezTo>
                      <a:pt x="672576" y="1687079"/>
                      <a:pt x="673987" y="1660990"/>
                      <a:pt x="672955" y="1636123"/>
                    </a:cubicBezTo>
                    <a:cubicBezTo>
                      <a:pt x="671272" y="1597795"/>
                      <a:pt x="671867" y="1558758"/>
                      <a:pt x="668480" y="1520749"/>
                    </a:cubicBezTo>
                    <a:cubicBezTo>
                      <a:pt x="665050" y="1479903"/>
                      <a:pt x="655019" y="1440408"/>
                      <a:pt x="653920" y="1399437"/>
                    </a:cubicBezTo>
                    <a:cubicBezTo>
                      <a:pt x="652652" y="1355309"/>
                      <a:pt x="639893" y="1323154"/>
                      <a:pt x="612686" y="1296979"/>
                    </a:cubicBezTo>
                    <a:cubicBezTo>
                      <a:pt x="595576" y="1280408"/>
                      <a:pt x="578401" y="1259588"/>
                      <a:pt x="570220" y="1235618"/>
                    </a:cubicBezTo>
                    <a:cubicBezTo>
                      <a:pt x="553631" y="1186194"/>
                      <a:pt x="545669" y="1131821"/>
                      <a:pt x="529736" y="1081752"/>
                    </a:cubicBezTo>
                    <a:cubicBezTo>
                      <a:pt x="507466" y="1011390"/>
                      <a:pt x="481332" y="944631"/>
                      <a:pt x="414305" y="918292"/>
                    </a:cubicBezTo>
                    <a:cubicBezTo>
                      <a:pt x="377314" y="903769"/>
                      <a:pt x="368843" y="874065"/>
                      <a:pt x="373924" y="825689"/>
                    </a:cubicBezTo>
                    <a:cubicBezTo>
                      <a:pt x="375689" y="809590"/>
                      <a:pt x="376722" y="786203"/>
                      <a:pt x="368949" y="778726"/>
                    </a:cubicBezTo>
                    <a:cubicBezTo>
                      <a:pt x="345838" y="756354"/>
                      <a:pt x="349308" y="725824"/>
                      <a:pt x="347020" y="694643"/>
                    </a:cubicBezTo>
                    <a:cubicBezTo>
                      <a:pt x="345704" y="675894"/>
                      <a:pt x="339306" y="651346"/>
                      <a:pt x="327478" y="642898"/>
                    </a:cubicBezTo>
                    <a:cubicBezTo>
                      <a:pt x="279698" y="608395"/>
                      <a:pt x="263590" y="549247"/>
                      <a:pt x="243468" y="491960"/>
                    </a:cubicBezTo>
                    <a:cubicBezTo>
                      <a:pt x="237433" y="475142"/>
                      <a:pt x="230250" y="456843"/>
                      <a:pt x="218930" y="446010"/>
                    </a:cubicBezTo>
                    <a:cubicBezTo>
                      <a:pt x="194433" y="422927"/>
                      <a:pt x="180036" y="395344"/>
                      <a:pt x="180614" y="354892"/>
                    </a:cubicBezTo>
                    <a:cubicBezTo>
                      <a:pt x="180923" y="342010"/>
                      <a:pt x="176523" y="328798"/>
                      <a:pt x="171988" y="317521"/>
                    </a:cubicBezTo>
                    <a:cubicBezTo>
                      <a:pt x="162052" y="293291"/>
                      <a:pt x="148442" y="271315"/>
                      <a:pt x="139875" y="246378"/>
                    </a:cubicBezTo>
                    <a:cubicBezTo>
                      <a:pt x="117577" y="182780"/>
                      <a:pt x="95749" y="119890"/>
                      <a:pt x="51499" y="73211"/>
                    </a:cubicBezTo>
                    <a:cubicBezTo>
                      <a:pt x="40691" y="61834"/>
                      <a:pt x="29467" y="49763"/>
                      <a:pt x="19690" y="36621"/>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pic>
        <p:nvPicPr>
          <p:cNvPr id="5" name="Picture 4">
            <a:extLst>
              <a:ext uri="{FF2B5EF4-FFF2-40B4-BE49-F238E27FC236}">
                <a16:creationId xmlns:a16="http://schemas.microsoft.com/office/drawing/2014/main" id="{D8C58A86-9BAC-7DDD-F051-ACEBC72790FF}"/>
              </a:ext>
            </a:extLst>
          </p:cNvPr>
          <p:cNvPicPr>
            <a:picLocks noChangeAspect="1"/>
          </p:cNvPicPr>
          <p:nvPr/>
        </p:nvPicPr>
        <p:blipFill>
          <a:blip r:embed="rId5">
            <a:extLst>
              <a:ext uri="{28A0092B-C50C-407E-A947-70E740481C1C}">
                <a14:useLocalDpi xmlns:a14="http://schemas.microsoft.com/office/drawing/2010/main" val="0"/>
              </a:ext>
            </a:extLst>
          </a:blip>
          <a:srcRect t="11492" b="12235"/>
          <a:stretch/>
        </p:blipFill>
        <p:spPr>
          <a:xfrm>
            <a:off x="9201944" y="2069899"/>
            <a:ext cx="2619375" cy="2718198"/>
          </a:xfrm>
          <a:prstGeom prst="rect">
            <a:avLst/>
          </a:prstGeom>
        </p:spPr>
      </p:pic>
    </p:spTree>
    <p:extLst>
      <p:ext uri="{BB962C8B-B14F-4D97-AF65-F5344CB8AC3E}">
        <p14:creationId xmlns:p14="http://schemas.microsoft.com/office/powerpoint/2010/main" val="109693517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par>
                                <p:cTn id="11" presetID="10" presetClass="entr" presetSubtype="0" fill="hold" grpId="0" nodeType="withEffect">
                                  <p:stCondLst>
                                    <p:cond delay="1500"/>
                                  </p:stCondLst>
                                  <p:iterate>
                                    <p:tmPct val="10000"/>
                                  </p:iterate>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700"/>
                                        <p:tgtEl>
                                          <p:spTgt spid="3">
                                            <p:txEl>
                                              <p:pRg st="1" end="1"/>
                                            </p:txEl>
                                          </p:spTgt>
                                        </p:tgtEl>
                                      </p:cBhvr>
                                    </p:animEffect>
                                  </p:childTnLst>
                                </p:cTn>
                              </p:par>
                              <p:par>
                                <p:cTn id="14" presetID="10" presetClass="entr" presetSubtype="0" fill="hold" grpId="0" nodeType="withEffect">
                                  <p:stCondLst>
                                    <p:cond delay="1500"/>
                                  </p:stCondLst>
                                  <p:iterate>
                                    <p:tmPct val="10000"/>
                                  </p:iterate>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7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pattFill prst="pct50">
          <a:fgClr>
            <a:schemeClr val="accent1"/>
          </a:fgClr>
          <a:bgClr>
            <a:schemeClr val="bg1"/>
          </a:bgClr>
        </a:pattFill>
        <a:effectLst/>
      </p:bgPr>
    </p:bg>
    <p:spTree>
      <p:nvGrpSpPr>
        <p:cNvPr id="1" name=""/>
        <p:cNvGrpSpPr/>
        <p:nvPr/>
      </p:nvGrpSpPr>
      <p:grpSpPr>
        <a:xfrm>
          <a:off x="0" y="0"/>
          <a:ext cx="0" cy="0"/>
          <a:chOff x="0" y="0"/>
          <a:chExt cx="0" cy="0"/>
        </a:xfrm>
      </p:grpSpPr>
      <p:sp useBgFill="1">
        <p:nvSpPr>
          <p:cNvPr id="53" name="Rectangle 52">
            <a:extLst>
              <a:ext uri="{FF2B5EF4-FFF2-40B4-BE49-F238E27FC236}">
                <a16:creationId xmlns:a16="http://schemas.microsoft.com/office/drawing/2014/main" id="{32E62931-8EB4-42BB-BAAB-D8757BE66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A49E55-8CD0-660F-4D40-184E5F86A2C7}"/>
              </a:ext>
            </a:extLst>
          </p:cNvPr>
          <p:cNvSpPr>
            <a:spLocks noGrp="1"/>
          </p:cNvSpPr>
          <p:nvPr>
            <p:ph type="ctrTitle"/>
          </p:nvPr>
        </p:nvSpPr>
        <p:spPr>
          <a:xfrm>
            <a:off x="525381" y="195264"/>
            <a:ext cx="10979294" cy="2142873"/>
          </a:xfrm>
          <a:noFill/>
        </p:spPr>
        <p:txBody>
          <a:bodyPr vert="horz" lIns="91440" tIns="45720" rIns="91440" bIns="45720" rtlCol="0">
            <a:normAutofit/>
          </a:bodyPr>
          <a:lstStyle/>
          <a:p>
            <a:pPr algn="l"/>
            <a:r>
              <a:rPr lang="en-US" sz="3600" b="1" dirty="0">
                <a:effectLst>
                  <a:outerShdw blurRad="38100" dist="38100" dir="2700000" algn="tl">
                    <a:srgbClr val="000000">
                      <a:alpha val="43137"/>
                    </a:srgbClr>
                  </a:outerShdw>
                </a:effectLst>
              </a:rPr>
              <a:t>III. BECAUSE HE SETS REDEEMING CELEBRATIONS</a:t>
            </a:r>
            <a:br>
              <a:rPr lang="en-US" sz="3600" b="1" dirty="0">
                <a:effectLst>
                  <a:outerShdw blurRad="38100" dist="38100" dir="2700000" algn="tl">
                    <a:srgbClr val="000000">
                      <a:alpha val="43137"/>
                    </a:srgbClr>
                  </a:outerShdw>
                </a:effectLst>
              </a:rPr>
            </a:br>
            <a:r>
              <a:rPr lang="en-US" sz="3600" b="1" dirty="0">
                <a:effectLst>
                  <a:outerShdw blurRad="38100" dist="38100" dir="2700000" algn="tl">
                    <a:srgbClr val="000000">
                      <a:alpha val="43137"/>
                    </a:srgbClr>
                  </a:outerShdw>
                </a:effectLst>
              </a:rPr>
              <a:t>(Exodus 34:18-24)</a:t>
            </a:r>
            <a:br>
              <a:rPr lang="en-US" sz="3600" b="1" kern="1200" dirty="0">
                <a:effectLst>
                  <a:outerShdw blurRad="38100" dist="38100" dir="2700000" algn="tl">
                    <a:srgbClr val="000000">
                      <a:alpha val="43137"/>
                    </a:srgbClr>
                  </a:outerShdw>
                </a:effectLst>
                <a:latin typeface="+mj-lt"/>
                <a:ea typeface="+mj-ea"/>
                <a:cs typeface="+mj-cs"/>
              </a:rPr>
            </a:br>
            <a:br>
              <a:rPr lang="en-US" sz="3600" kern="1200" dirty="0">
                <a:latin typeface="+mj-lt"/>
                <a:ea typeface="+mj-ea"/>
                <a:cs typeface="+mj-cs"/>
              </a:rPr>
            </a:br>
            <a:endParaRPr lang="en-US" sz="3600" kern="1200" dirty="0">
              <a:latin typeface="+mj-lt"/>
              <a:ea typeface="+mj-ea"/>
              <a:cs typeface="+mj-cs"/>
            </a:endParaRPr>
          </a:p>
        </p:txBody>
      </p:sp>
      <p:graphicFrame>
        <p:nvGraphicFramePr>
          <p:cNvPr id="10" name="Table 9">
            <a:extLst>
              <a:ext uri="{FF2B5EF4-FFF2-40B4-BE49-F238E27FC236}">
                <a16:creationId xmlns:a16="http://schemas.microsoft.com/office/drawing/2014/main" id="{D58A1AF8-C8A1-8134-01D6-951107AC1F97}"/>
              </a:ext>
            </a:extLst>
          </p:cNvPr>
          <p:cNvGraphicFramePr>
            <a:graphicFrameLocks noGrp="1"/>
          </p:cNvGraphicFramePr>
          <p:nvPr>
            <p:extLst>
              <p:ext uri="{D42A27DB-BD31-4B8C-83A1-F6EECF244321}">
                <p14:modId xmlns:p14="http://schemas.microsoft.com/office/powerpoint/2010/main" val="2973524454"/>
              </p:ext>
            </p:extLst>
          </p:nvPr>
        </p:nvGraphicFramePr>
        <p:xfrm>
          <a:off x="389466" y="1994122"/>
          <a:ext cx="8945034" cy="3810059"/>
        </p:xfrm>
        <a:graphic>
          <a:graphicData uri="http://schemas.openxmlformats.org/drawingml/2006/table">
            <a:tbl>
              <a:tblPr firstRow="1" bandRow="1">
                <a:tableStyleId>{5C22544A-7EE6-4342-B048-85BDC9FD1C3A}</a:tableStyleId>
              </a:tblPr>
              <a:tblGrid>
                <a:gridCol w="2981678">
                  <a:extLst>
                    <a:ext uri="{9D8B030D-6E8A-4147-A177-3AD203B41FA5}">
                      <a16:colId xmlns:a16="http://schemas.microsoft.com/office/drawing/2014/main" val="2325124267"/>
                    </a:ext>
                  </a:extLst>
                </a:gridCol>
                <a:gridCol w="2981678">
                  <a:extLst>
                    <a:ext uri="{9D8B030D-6E8A-4147-A177-3AD203B41FA5}">
                      <a16:colId xmlns:a16="http://schemas.microsoft.com/office/drawing/2014/main" val="3151987760"/>
                    </a:ext>
                  </a:extLst>
                </a:gridCol>
                <a:gridCol w="2981678">
                  <a:extLst>
                    <a:ext uri="{9D8B030D-6E8A-4147-A177-3AD203B41FA5}">
                      <a16:colId xmlns:a16="http://schemas.microsoft.com/office/drawing/2014/main" val="895358034"/>
                    </a:ext>
                  </a:extLst>
                </a:gridCol>
              </a:tblGrid>
              <a:tr h="415276">
                <a:tc>
                  <a:txBody>
                    <a:bodyPr/>
                    <a:lstStyle/>
                    <a:p>
                      <a:r>
                        <a:rPr lang="en-US" dirty="0"/>
                        <a:t>Celebration/Feast</a:t>
                      </a:r>
                      <a:endParaRPr lang="en-CA" dirty="0"/>
                    </a:p>
                  </a:txBody>
                  <a:tcPr/>
                </a:tc>
                <a:tc>
                  <a:txBody>
                    <a:bodyPr/>
                    <a:lstStyle/>
                    <a:p>
                      <a:r>
                        <a:rPr lang="en-US" dirty="0"/>
                        <a:t>Biblical Text</a:t>
                      </a:r>
                      <a:endParaRPr lang="en-CA" dirty="0"/>
                    </a:p>
                  </a:txBody>
                  <a:tcPr/>
                </a:tc>
                <a:tc>
                  <a:txBody>
                    <a:bodyPr/>
                    <a:lstStyle/>
                    <a:p>
                      <a:r>
                        <a:rPr lang="en-US" dirty="0"/>
                        <a:t>Time of Year</a:t>
                      </a:r>
                      <a:endParaRPr lang="en-CA" dirty="0"/>
                    </a:p>
                  </a:txBody>
                  <a:tcPr/>
                </a:tc>
                <a:extLst>
                  <a:ext uri="{0D108BD9-81ED-4DB2-BD59-A6C34878D82A}">
                    <a16:rowId xmlns:a16="http://schemas.microsoft.com/office/drawing/2014/main" val="321902906"/>
                  </a:ext>
                </a:extLst>
              </a:tr>
              <a:tr h="498777">
                <a:tc>
                  <a:txBody>
                    <a:bodyPr/>
                    <a:lstStyle/>
                    <a:p>
                      <a:r>
                        <a:rPr lang="en-US" dirty="0"/>
                        <a:t>Sabbath</a:t>
                      </a:r>
                      <a:endParaRPr lang="en-CA" dirty="0"/>
                    </a:p>
                  </a:txBody>
                  <a:tcPr/>
                </a:tc>
                <a:tc>
                  <a:txBody>
                    <a:bodyPr/>
                    <a:lstStyle/>
                    <a:p>
                      <a:r>
                        <a:rPr lang="en-US" dirty="0"/>
                        <a:t>Exodus 20:8-11</a:t>
                      </a:r>
                      <a:endParaRPr lang="en-CA" dirty="0"/>
                    </a:p>
                  </a:txBody>
                  <a:tcPr/>
                </a:tc>
                <a:tc>
                  <a:txBody>
                    <a:bodyPr/>
                    <a:lstStyle/>
                    <a:p>
                      <a:r>
                        <a:rPr lang="en-US" dirty="0"/>
                        <a:t>Every 7</a:t>
                      </a:r>
                      <a:r>
                        <a:rPr lang="en-US" baseline="30000" dirty="0"/>
                        <a:t>th</a:t>
                      </a:r>
                      <a:r>
                        <a:rPr lang="en-US" dirty="0"/>
                        <a:t> Day</a:t>
                      </a:r>
                      <a:endParaRPr lang="en-CA" dirty="0"/>
                    </a:p>
                  </a:txBody>
                  <a:tcPr/>
                </a:tc>
                <a:extLst>
                  <a:ext uri="{0D108BD9-81ED-4DB2-BD59-A6C34878D82A}">
                    <a16:rowId xmlns:a16="http://schemas.microsoft.com/office/drawing/2014/main" val="2003308878"/>
                  </a:ext>
                </a:extLst>
              </a:tr>
              <a:tr h="473560">
                <a:tc>
                  <a:txBody>
                    <a:bodyPr/>
                    <a:lstStyle/>
                    <a:p>
                      <a:r>
                        <a:rPr lang="en-US" dirty="0"/>
                        <a:t>Sabbath Year</a:t>
                      </a:r>
                      <a:endParaRPr lang="en-CA" dirty="0"/>
                    </a:p>
                  </a:txBody>
                  <a:tcPr/>
                </a:tc>
                <a:tc>
                  <a:txBody>
                    <a:bodyPr/>
                    <a:lstStyle/>
                    <a:p>
                      <a:r>
                        <a:rPr lang="en-US" dirty="0"/>
                        <a:t>Exodus 23:10-11</a:t>
                      </a:r>
                      <a:endParaRPr lang="en-CA" dirty="0"/>
                    </a:p>
                  </a:txBody>
                  <a:tcPr/>
                </a:tc>
                <a:tc>
                  <a:txBody>
                    <a:bodyPr/>
                    <a:lstStyle/>
                    <a:p>
                      <a:r>
                        <a:rPr lang="en-US" dirty="0"/>
                        <a:t>Every 7</a:t>
                      </a:r>
                      <a:r>
                        <a:rPr lang="en-US" baseline="30000" dirty="0"/>
                        <a:t>th</a:t>
                      </a:r>
                      <a:r>
                        <a:rPr lang="en-US" dirty="0"/>
                        <a:t> Year</a:t>
                      </a:r>
                      <a:endParaRPr lang="en-CA" dirty="0"/>
                    </a:p>
                  </a:txBody>
                  <a:tcPr/>
                </a:tc>
                <a:extLst>
                  <a:ext uri="{0D108BD9-81ED-4DB2-BD59-A6C34878D82A}">
                    <a16:rowId xmlns:a16="http://schemas.microsoft.com/office/drawing/2014/main" val="3875477205"/>
                  </a:ext>
                </a:extLst>
              </a:tr>
              <a:tr h="469008">
                <a:tc>
                  <a:txBody>
                    <a:bodyPr/>
                    <a:lstStyle/>
                    <a:p>
                      <a:r>
                        <a:rPr lang="en-US" dirty="0"/>
                        <a:t>Year of Jubilee</a:t>
                      </a:r>
                      <a:endParaRPr lang="en-CA" dirty="0"/>
                    </a:p>
                  </a:txBody>
                  <a:tcPr/>
                </a:tc>
                <a:tc>
                  <a:txBody>
                    <a:bodyPr/>
                    <a:lstStyle/>
                    <a:p>
                      <a:r>
                        <a:rPr lang="en-US" dirty="0"/>
                        <a:t>Leviticus 25:8-55</a:t>
                      </a:r>
                      <a:endParaRPr lang="en-CA" dirty="0"/>
                    </a:p>
                  </a:txBody>
                  <a:tcPr/>
                </a:tc>
                <a:tc>
                  <a:txBody>
                    <a:bodyPr/>
                    <a:lstStyle/>
                    <a:p>
                      <a:r>
                        <a:rPr lang="en-US" dirty="0"/>
                        <a:t>Every 50</a:t>
                      </a:r>
                      <a:r>
                        <a:rPr lang="en-US" baseline="30000" dirty="0"/>
                        <a:t>th</a:t>
                      </a:r>
                      <a:r>
                        <a:rPr lang="en-US" dirty="0"/>
                        <a:t> Year</a:t>
                      </a:r>
                      <a:endParaRPr lang="en-CA" dirty="0"/>
                    </a:p>
                  </a:txBody>
                  <a:tcPr/>
                </a:tc>
                <a:extLst>
                  <a:ext uri="{0D108BD9-81ED-4DB2-BD59-A6C34878D82A}">
                    <a16:rowId xmlns:a16="http://schemas.microsoft.com/office/drawing/2014/main" val="953559845"/>
                  </a:ext>
                </a:extLst>
              </a:tr>
              <a:tr h="450793">
                <a:tc>
                  <a:txBody>
                    <a:bodyPr/>
                    <a:lstStyle/>
                    <a:p>
                      <a:r>
                        <a:rPr lang="en-US" dirty="0"/>
                        <a:t>Passover</a:t>
                      </a:r>
                      <a:endParaRPr lang="en-CA" dirty="0"/>
                    </a:p>
                  </a:txBody>
                  <a:tcPr/>
                </a:tc>
                <a:tc>
                  <a:txBody>
                    <a:bodyPr/>
                    <a:lstStyle/>
                    <a:p>
                      <a:r>
                        <a:rPr lang="en-US" dirty="0"/>
                        <a:t>Exodus 12:1-14</a:t>
                      </a:r>
                      <a:endParaRPr lang="en-CA" dirty="0"/>
                    </a:p>
                  </a:txBody>
                  <a:tcPr/>
                </a:tc>
                <a:tc>
                  <a:txBody>
                    <a:bodyPr/>
                    <a:lstStyle/>
                    <a:p>
                      <a:r>
                        <a:rPr lang="en-US" dirty="0"/>
                        <a:t>Every 1</a:t>
                      </a:r>
                      <a:r>
                        <a:rPr lang="en-US" baseline="30000" dirty="0"/>
                        <a:t>st</a:t>
                      </a:r>
                      <a:r>
                        <a:rPr lang="en-US" dirty="0"/>
                        <a:t> Month (Abid) 15-21</a:t>
                      </a:r>
                      <a:endParaRPr lang="en-CA" dirty="0"/>
                    </a:p>
                  </a:txBody>
                  <a:tcPr/>
                </a:tc>
                <a:extLst>
                  <a:ext uri="{0D108BD9-81ED-4DB2-BD59-A6C34878D82A}">
                    <a16:rowId xmlns:a16="http://schemas.microsoft.com/office/drawing/2014/main" val="2478400609"/>
                  </a:ext>
                </a:extLst>
              </a:tr>
              <a:tr h="437133">
                <a:tc>
                  <a:txBody>
                    <a:bodyPr/>
                    <a:lstStyle/>
                    <a:p>
                      <a:r>
                        <a:rPr lang="en-US" dirty="0" err="1"/>
                        <a:t>Firstfruits</a:t>
                      </a:r>
                      <a:endParaRPr lang="en-CA" dirty="0"/>
                    </a:p>
                  </a:txBody>
                  <a:tcPr/>
                </a:tc>
                <a:tc>
                  <a:txBody>
                    <a:bodyPr/>
                    <a:lstStyle/>
                    <a:p>
                      <a:r>
                        <a:rPr lang="en-US" dirty="0"/>
                        <a:t>Leviticus 23:9-14</a:t>
                      </a:r>
                      <a:endParaRPr lang="en-CA" dirty="0"/>
                    </a:p>
                  </a:txBody>
                  <a:tcPr/>
                </a:tc>
                <a:tc>
                  <a:txBody>
                    <a:bodyPr/>
                    <a:lstStyle/>
                    <a:p>
                      <a:r>
                        <a:rPr lang="en-US" dirty="0"/>
                        <a:t>Every 1</a:t>
                      </a:r>
                      <a:r>
                        <a:rPr lang="en-US" baseline="30000" dirty="0"/>
                        <a:t>st</a:t>
                      </a:r>
                      <a:r>
                        <a:rPr lang="en-US" dirty="0"/>
                        <a:t> Month (Abid) 16</a:t>
                      </a:r>
                      <a:endParaRPr lang="en-CA" dirty="0"/>
                    </a:p>
                  </a:txBody>
                  <a:tcPr/>
                </a:tc>
                <a:extLst>
                  <a:ext uri="{0D108BD9-81ED-4DB2-BD59-A6C34878D82A}">
                    <a16:rowId xmlns:a16="http://schemas.microsoft.com/office/drawing/2014/main" val="1431437678"/>
                  </a:ext>
                </a:extLst>
              </a:tr>
              <a:tr h="415276">
                <a:tc>
                  <a:txBody>
                    <a:bodyPr/>
                    <a:lstStyle/>
                    <a:p>
                      <a:r>
                        <a:rPr lang="en-US" dirty="0"/>
                        <a:t>Weeks/Pentecost/Harvest</a:t>
                      </a:r>
                      <a:endParaRPr lang="en-CA" dirty="0"/>
                    </a:p>
                  </a:txBody>
                  <a:tcPr/>
                </a:tc>
                <a:tc>
                  <a:txBody>
                    <a:bodyPr/>
                    <a:lstStyle/>
                    <a:p>
                      <a:r>
                        <a:rPr lang="en-US" dirty="0"/>
                        <a:t>Leviticus 23:15-21</a:t>
                      </a:r>
                      <a:endParaRPr lang="en-CA" dirty="0"/>
                    </a:p>
                  </a:txBody>
                  <a:tcPr/>
                </a:tc>
                <a:tc>
                  <a:txBody>
                    <a:bodyPr/>
                    <a:lstStyle/>
                    <a:p>
                      <a:r>
                        <a:rPr lang="en-US" dirty="0"/>
                        <a:t>Every 3</a:t>
                      </a:r>
                      <a:r>
                        <a:rPr lang="en-US" baseline="30000" dirty="0"/>
                        <a:t>rd</a:t>
                      </a:r>
                      <a:r>
                        <a:rPr lang="en-US" dirty="0"/>
                        <a:t> Month (Sivan) 6</a:t>
                      </a:r>
                      <a:endParaRPr lang="en-CA" dirty="0"/>
                    </a:p>
                  </a:txBody>
                  <a:tcPr/>
                </a:tc>
                <a:extLst>
                  <a:ext uri="{0D108BD9-81ED-4DB2-BD59-A6C34878D82A}">
                    <a16:rowId xmlns:a16="http://schemas.microsoft.com/office/drawing/2014/main" val="3027321363"/>
                  </a:ext>
                </a:extLst>
              </a:tr>
              <a:tr h="650236">
                <a:tc>
                  <a:txBody>
                    <a:bodyPr/>
                    <a:lstStyle/>
                    <a:p>
                      <a:r>
                        <a:rPr lang="en-US" dirty="0"/>
                        <a:t>Trumpets (New Years)</a:t>
                      </a:r>
                      <a:endParaRPr lang="en-CA" dirty="0"/>
                    </a:p>
                  </a:txBody>
                  <a:tcPr/>
                </a:tc>
                <a:tc>
                  <a:txBody>
                    <a:bodyPr/>
                    <a:lstStyle/>
                    <a:p>
                      <a:r>
                        <a:rPr lang="en-US" dirty="0"/>
                        <a:t>Leviticus 23:23-25</a:t>
                      </a:r>
                      <a:endParaRPr lang="en-CA" dirty="0"/>
                    </a:p>
                  </a:txBody>
                  <a:tcPr/>
                </a:tc>
                <a:tc>
                  <a:txBody>
                    <a:bodyPr/>
                    <a:lstStyle/>
                    <a:p>
                      <a:r>
                        <a:rPr lang="en-US" dirty="0"/>
                        <a:t>Every 7</a:t>
                      </a:r>
                      <a:r>
                        <a:rPr lang="en-US" baseline="30000" dirty="0"/>
                        <a:t>th</a:t>
                      </a:r>
                      <a:r>
                        <a:rPr lang="en-US" dirty="0"/>
                        <a:t> Month (Tishri) 1</a:t>
                      </a:r>
                      <a:endParaRPr lang="en-CA" dirty="0"/>
                    </a:p>
                  </a:txBody>
                  <a:tcPr/>
                </a:tc>
                <a:extLst>
                  <a:ext uri="{0D108BD9-81ED-4DB2-BD59-A6C34878D82A}">
                    <a16:rowId xmlns:a16="http://schemas.microsoft.com/office/drawing/2014/main" val="277528999"/>
                  </a:ext>
                </a:extLst>
              </a:tr>
            </a:tbl>
          </a:graphicData>
        </a:graphic>
      </p:graphicFrame>
      <p:pic>
        <p:nvPicPr>
          <p:cNvPr id="6" name="Picture 5">
            <a:extLst>
              <a:ext uri="{FF2B5EF4-FFF2-40B4-BE49-F238E27FC236}">
                <a16:creationId xmlns:a16="http://schemas.microsoft.com/office/drawing/2014/main" id="{5246ABF3-A3C9-D8E3-00AF-AFE96D4EE6E4}"/>
              </a:ext>
            </a:extLst>
          </p:cNvPr>
          <p:cNvPicPr>
            <a:picLocks noChangeAspect="1"/>
          </p:cNvPicPr>
          <p:nvPr/>
        </p:nvPicPr>
        <p:blipFill>
          <a:blip r:embed="rId3">
            <a:extLst>
              <a:ext uri="{28A0092B-C50C-407E-A947-70E740481C1C}">
                <a14:useLocalDpi xmlns:a14="http://schemas.microsoft.com/office/drawing/2010/main" val="0"/>
              </a:ext>
            </a:extLst>
          </a:blip>
          <a:srcRect r="2" b="8075"/>
          <a:stretch/>
        </p:blipFill>
        <p:spPr>
          <a:xfrm>
            <a:off x="9499600" y="2513606"/>
            <a:ext cx="2595033" cy="2963396"/>
          </a:xfrm>
          <a:prstGeom prst="rect">
            <a:avLst/>
          </a:prstGeom>
        </p:spPr>
      </p:pic>
    </p:spTree>
    <p:extLst>
      <p:ext uri="{BB962C8B-B14F-4D97-AF65-F5344CB8AC3E}">
        <p14:creationId xmlns:p14="http://schemas.microsoft.com/office/powerpoint/2010/main" val="75147728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132</TotalTime>
  <Words>645</Words>
  <Application>Microsoft Office PowerPoint</Application>
  <PresentationFormat>Widescreen</PresentationFormat>
  <Paragraphs>90</Paragraphs>
  <Slides>12</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Aptos</vt:lpstr>
      <vt:lpstr>Aptos Display</vt:lpstr>
      <vt:lpstr>Arial</vt:lpstr>
      <vt:lpstr>Office Theme</vt:lpstr>
      <vt:lpstr>THE VOICE OF THE MASTER Part I  </vt:lpstr>
      <vt:lpstr>THE VOICE OF THE MASTER - Part 1  </vt:lpstr>
      <vt:lpstr>THE VOICE OF THE MASTER - Part 1  </vt:lpstr>
      <vt:lpstr>THE VOICE OF THE MASTER - Part 1  </vt:lpstr>
      <vt:lpstr>THE VOICE OF THE MASTER - Part 1  </vt:lpstr>
      <vt:lpstr>THE VOICE OF THE MASTER - Part 1  </vt:lpstr>
      <vt:lpstr>II. BECAUSE HE SETS COMMANDING DIRECTIONS (Exodus 34:10-17)  </vt:lpstr>
      <vt:lpstr>THE VOICE OF THE MASTER - Part 1  </vt:lpstr>
      <vt:lpstr>III. BECAUSE HE SETS REDEEMING CELEBRATIONS (Exodus 34:18-24)  </vt:lpstr>
      <vt:lpstr>III. BECAUSE HE SETS REDEEMING CELEBRATIONS (Exodus 34:18-24)  </vt:lpstr>
      <vt:lpstr>III. BECAUSE HE SETS REDEEMING CELEBRATIONS (Exodus 34:18-24)  </vt:lpstr>
      <vt:lpstr>III. BECAUSE HE SETS REDEEMING CELEBRATIONS (Exodus 34:18-24)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Fountaingate Christian</dc:creator>
  <cp:lastModifiedBy>Fountaingate Christian</cp:lastModifiedBy>
  <cp:revision>17</cp:revision>
  <dcterms:created xsi:type="dcterms:W3CDTF">2024-09-13T16:10:41Z</dcterms:created>
  <dcterms:modified xsi:type="dcterms:W3CDTF">2024-09-13T23:07:55Z</dcterms:modified>
</cp:coreProperties>
</file>