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15B5-1887-EF78-01B4-2E0C7E872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3AF52-EE59-AF7D-480A-80487EAA1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424EF7-9C7E-2D82-A574-2C026EF8B815}"/>
              </a:ext>
            </a:extLst>
          </p:cNvPr>
          <p:cNvSpPr>
            <a:spLocks noGrp="1"/>
          </p:cNvSpPr>
          <p:nvPr>
            <p:ph type="dt" sz="half" idx="10"/>
          </p:nvPr>
        </p:nvSpPr>
        <p:spPr/>
        <p:txBody>
          <a:bodyPr/>
          <a:lstStyle/>
          <a:p>
            <a:fld id="{EDC310F2-16C7-47E9-89CE-B1F6EF002AF0}" type="datetimeFigureOut">
              <a:rPr lang="en-US" smtClean="0"/>
              <a:t>11/20/2023</a:t>
            </a:fld>
            <a:endParaRPr lang="en-US"/>
          </a:p>
        </p:txBody>
      </p:sp>
      <p:sp>
        <p:nvSpPr>
          <p:cNvPr id="5" name="Footer Placeholder 4">
            <a:extLst>
              <a:ext uri="{FF2B5EF4-FFF2-40B4-BE49-F238E27FC236}">
                <a16:creationId xmlns:a16="http://schemas.microsoft.com/office/drawing/2014/main" id="{4F8CA562-C5DC-A3A5-7A5F-2C4881473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09421-7ADE-63C5-987A-8605E62C311C}"/>
              </a:ext>
            </a:extLst>
          </p:cNvPr>
          <p:cNvSpPr>
            <a:spLocks noGrp="1"/>
          </p:cNvSpPr>
          <p:nvPr>
            <p:ph type="sldNum" sz="quarter" idx="12"/>
          </p:nvPr>
        </p:nvSpPr>
        <p:spPr/>
        <p:txBody>
          <a:bodyPr/>
          <a:lstStyle/>
          <a:p>
            <a:fld id="{2B4D19CA-6C6E-4D9E-952E-2A03E1CDD7EF}" type="slidenum">
              <a:rPr lang="en-US" smtClean="0"/>
              <a:t>‹#›</a:t>
            </a:fld>
            <a:endParaRPr lang="en-US"/>
          </a:p>
        </p:txBody>
      </p:sp>
    </p:spTree>
    <p:extLst>
      <p:ext uri="{BB962C8B-B14F-4D97-AF65-F5344CB8AC3E}">
        <p14:creationId xmlns:p14="http://schemas.microsoft.com/office/powerpoint/2010/main" val="59512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014D-EDF6-B410-2091-DF0ABCFF7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9DB1D-9913-10CA-E93D-50031603FA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E816E-EDCC-17EF-C754-328A4B4AFA44}"/>
              </a:ext>
            </a:extLst>
          </p:cNvPr>
          <p:cNvSpPr>
            <a:spLocks noGrp="1"/>
          </p:cNvSpPr>
          <p:nvPr>
            <p:ph type="dt" sz="half" idx="10"/>
          </p:nvPr>
        </p:nvSpPr>
        <p:spPr/>
        <p:txBody>
          <a:bodyPr/>
          <a:lstStyle/>
          <a:p>
            <a:fld id="{EDC310F2-16C7-47E9-89CE-B1F6EF002AF0}" type="datetimeFigureOut">
              <a:rPr lang="en-US" smtClean="0"/>
              <a:t>11/20/2023</a:t>
            </a:fld>
            <a:endParaRPr lang="en-US"/>
          </a:p>
        </p:txBody>
      </p:sp>
      <p:sp>
        <p:nvSpPr>
          <p:cNvPr id="5" name="Footer Placeholder 4">
            <a:extLst>
              <a:ext uri="{FF2B5EF4-FFF2-40B4-BE49-F238E27FC236}">
                <a16:creationId xmlns:a16="http://schemas.microsoft.com/office/drawing/2014/main" id="{989A4C22-9A03-EFC2-45FE-D97702FB2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E7BB0-8D72-A30D-D214-D3B426DEAA2A}"/>
              </a:ext>
            </a:extLst>
          </p:cNvPr>
          <p:cNvSpPr>
            <a:spLocks noGrp="1"/>
          </p:cNvSpPr>
          <p:nvPr>
            <p:ph type="sldNum" sz="quarter" idx="12"/>
          </p:nvPr>
        </p:nvSpPr>
        <p:spPr/>
        <p:txBody>
          <a:bodyPr/>
          <a:lstStyle/>
          <a:p>
            <a:fld id="{2B4D19CA-6C6E-4D9E-952E-2A03E1CDD7EF}" type="slidenum">
              <a:rPr lang="en-US" smtClean="0"/>
              <a:t>‹#›</a:t>
            </a:fld>
            <a:endParaRPr lang="en-US"/>
          </a:p>
        </p:txBody>
      </p:sp>
    </p:spTree>
    <p:extLst>
      <p:ext uri="{BB962C8B-B14F-4D97-AF65-F5344CB8AC3E}">
        <p14:creationId xmlns:p14="http://schemas.microsoft.com/office/powerpoint/2010/main" val="141242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B9BB09-42C6-328A-B9DE-F96EAA53A1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D77E2-F2DE-EDF0-FE19-F00004CBC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C4C8F-680F-45AE-E3E0-338A1B88485C}"/>
              </a:ext>
            </a:extLst>
          </p:cNvPr>
          <p:cNvSpPr>
            <a:spLocks noGrp="1"/>
          </p:cNvSpPr>
          <p:nvPr>
            <p:ph type="dt" sz="half" idx="10"/>
          </p:nvPr>
        </p:nvSpPr>
        <p:spPr/>
        <p:txBody>
          <a:bodyPr/>
          <a:lstStyle/>
          <a:p>
            <a:fld id="{EDC310F2-16C7-47E9-89CE-B1F6EF002AF0}" type="datetimeFigureOut">
              <a:rPr lang="en-US" smtClean="0"/>
              <a:t>11/20/2023</a:t>
            </a:fld>
            <a:endParaRPr lang="en-US"/>
          </a:p>
        </p:txBody>
      </p:sp>
      <p:sp>
        <p:nvSpPr>
          <p:cNvPr id="5" name="Footer Placeholder 4">
            <a:extLst>
              <a:ext uri="{FF2B5EF4-FFF2-40B4-BE49-F238E27FC236}">
                <a16:creationId xmlns:a16="http://schemas.microsoft.com/office/drawing/2014/main" id="{0C62B070-E6D5-45BF-F3FA-2C7FB46E7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3F346-5E26-7E55-E2EC-0C6212D91A50}"/>
              </a:ext>
            </a:extLst>
          </p:cNvPr>
          <p:cNvSpPr>
            <a:spLocks noGrp="1"/>
          </p:cNvSpPr>
          <p:nvPr>
            <p:ph type="sldNum" sz="quarter" idx="12"/>
          </p:nvPr>
        </p:nvSpPr>
        <p:spPr/>
        <p:txBody>
          <a:bodyPr/>
          <a:lstStyle/>
          <a:p>
            <a:fld id="{2B4D19CA-6C6E-4D9E-952E-2A03E1CDD7EF}" type="slidenum">
              <a:rPr lang="en-US" smtClean="0"/>
              <a:t>‹#›</a:t>
            </a:fld>
            <a:endParaRPr lang="en-US"/>
          </a:p>
        </p:txBody>
      </p:sp>
    </p:spTree>
    <p:extLst>
      <p:ext uri="{BB962C8B-B14F-4D97-AF65-F5344CB8AC3E}">
        <p14:creationId xmlns:p14="http://schemas.microsoft.com/office/powerpoint/2010/main" val="411799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E322-0947-3642-0DD5-DD3ABD2A51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4E7F9-FD2C-7A2B-7588-913217FB4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B981C-6BC5-1D36-C175-B2D36FCBA3C2}"/>
              </a:ext>
            </a:extLst>
          </p:cNvPr>
          <p:cNvSpPr>
            <a:spLocks noGrp="1"/>
          </p:cNvSpPr>
          <p:nvPr>
            <p:ph type="dt" sz="half" idx="10"/>
          </p:nvPr>
        </p:nvSpPr>
        <p:spPr/>
        <p:txBody>
          <a:bodyPr/>
          <a:lstStyle/>
          <a:p>
            <a:fld id="{EDC310F2-16C7-47E9-89CE-B1F6EF002AF0}" type="datetimeFigureOut">
              <a:rPr lang="en-US" smtClean="0"/>
              <a:t>11/20/2023</a:t>
            </a:fld>
            <a:endParaRPr lang="en-US"/>
          </a:p>
        </p:txBody>
      </p:sp>
      <p:sp>
        <p:nvSpPr>
          <p:cNvPr id="5" name="Footer Placeholder 4">
            <a:extLst>
              <a:ext uri="{FF2B5EF4-FFF2-40B4-BE49-F238E27FC236}">
                <a16:creationId xmlns:a16="http://schemas.microsoft.com/office/drawing/2014/main" id="{7D7BBA97-EA04-FF14-C626-F099F3A1A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563B8-2FB9-D0DC-60B4-583824FBE74B}"/>
              </a:ext>
            </a:extLst>
          </p:cNvPr>
          <p:cNvSpPr>
            <a:spLocks noGrp="1"/>
          </p:cNvSpPr>
          <p:nvPr>
            <p:ph type="sldNum" sz="quarter" idx="12"/>
          </p:nvPr>
        </p:nvSpPr>
        <p:spPr/>
        <p:txBody>
          <a:bodyPr/>
          <a:lstStyle/>
          <a:p>
            <a:fld id="{2B4D19CA-6C6E-4D9E-952E-2A03E1CDD7EF}" type="slidenum">
              <a:rPr lang="en-US" smtClean="0"/>
              <a:t>‹#›</a:t>
            </a:fld>
            <a:endParaRPr lang="en-US"/>
          </a:p>
        </p:txBody>
      </p:sp>
    </p:spTree>
    <p:extLst>
      <p:ext uri="{BB962C8B-B14F-4D97-AF65-F5344CB8AC3E}">
        <p14:creationId xmlns:p14="http://schemas.microsoft.com/office/powerpoint/2010/main" val="215113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FF72-2767-D07B-0E5F-E39F21E31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088E5B-4509-D194-3E74-2BAE6333B5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FC148A-9E92-1B64-DCBF-328F64C796E7}"/>
              </a:ext>
            </a:extLst>
          </p:cNvPr>
          <p:cNvSpPr>
            <a:spLocks noGrp="1"/>
          </p:cNvSpPr>
          <p:nvPr>
            <p:ph type="dt" sz="half" idx="10"/>
          </p:nvPr>
        </p:nvSpPr>
        <p:spPr/>
        <p:txBody>
          <a:bodyPr/>
          <a:lstStyle/>
          <a:p>
            <a:fld id="{EDC310F2-16C7-47E9-89CE-B1F6EF002AF0}" type="datetimeFigureOut">
              <a:rPr lang="en-US" smtClean="0"/>
              <a:t>11/20/2023</a:t>
            </a:fld>
            <a:endParaRPr lang="en-US"/>
          </a:p>
        </p:txBody>
      </p:sp>
      <p:sp>
        <p:nvSpPr>
          <p:cNvPr id="5" name="Footer Placeholder 4">
            <a:extLst>
              <a:ext uri="{FF2B5EF4-FFF2-40B4-BE49-F238E27FC236}">
                <a16:creationId xmlns:a16="http://schemas.microsoft.com/office/drawing/2014/main" id="{7AF0D04A-C7AA-6729-63B8-B28EE6DD0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91107-E132-B0B9-1963-F06FD70AA984}"/>
              </a:ext>
            </a:extLst>
          </p:cNvPr>
          <p:cNvSpPr>
            <a:spLocks noGrp="1"/>
          </p:cNvSpPr>
          <p:nvPr>
            <p:ph type="sldNum" sz="quarter" idx="12"/>
          </p:nvPr>
        </p:nvSpPr>
        <p:spPr/>
        <p:txBody>
          <a:bodyPr/>
          <a:lstStyle/>
          <a:p>
            <a:fld id="{2B4D19CA-6C6E-4D9E-952E-2A03E1CDD7EF}" type="slidenum">
              <a:rPr lang="en-US" smtClean="0"/>
              <a:t>‹#›</a:t>
            </a:fld>
            <a:endParaRPr lang="en-US"/>
          </a:p>
        </p:txBody>
      </p:sp>
    </p:spTree>
    <p:extLst>
      <p:ext uri="{BB962C8B-B14F-4D97-AF65-F5344CB8AC3E}">
        <p14:creationId xmlns:p14="http://schemas.microsoft.com/office/powerpoint/2010/main" val="15372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3E13-1B96-A0E2-7620-46E6E0F91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600D7-477F-DEAC-15A6-000E788E8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F56805-03CA-BD18-7672-E0FE93B940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4D6FC5-3DE9-FFD8-FDA3-58F5EBD03C92}"/>
              </a:ext>
            </a:extLst>
          </p:cNvPr>
          <p:cNvSpPr>
            <a:spLocks noGrp="1"/>
          </p:cNvSpPr>
          <p:nvPr>
            <p:ph type="dt" sz="half" idx="10"/>
          </p:nvPr>
        </p:nvSpPr>
        <p:spPr/>
        <p:txBody>
          <a:bodyPr/>
          <a:lstStyle/>
          <a:p>
            <a:fld id="{EDC310F2-16C7-47E9-89CE-B1F6EF002AF0}" type="datetimeFigureOut">
              <a:rPr lang="en-US" smtClean="0"/>
              <a:t>11/20/2023</a:t>
            </a:fld>
            <a:endParaRPr lang="en-US"/>
          </a:p>
        </p:txBody>
      </p:sp>
      <p:sp>
        <p:nvSpPr>
          <p:cNvPr id="6" name="Footer Placeholder 5">
            <a:extLst>
              <a:ext uri="{FF2B5EF4-FFF2-40B4-BE49-F238E27FC236}">
                <a16:creationId xmlns:a16="http://schemas.microsoft.com/office/drawing/2014/main" id="{2317E56E-179B-B7D3-3270-CA223A2FB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0AA3F0-827F-823F-F626-D3E8CC83A456}"/>
              </a:ext>
            </a:extLst>
          </p:cNvPr>
          <p:cNvSpPr>
            <a:spLocks noGrp="1"/>
          </p:cNvSpPr>
          <p:nvPr>
            <p:ph type="sldNum" sz="quarter" idx="12"/>
          </p:nvPr>
        </p:nvSpPr>
        <p:spPr/>
        <p:txBody>
          <a:bodyPr/>
          <a:lstStyle/>
          <a:p>
            <a:fld id="{2B4D19CA-6C6E-4D9E-952E-2A03E1CDD7EF}" type="slidenum">
              <a:rPr lang="en-US" smtClean="0"/>
              <a:t>‹#›</a:t>
            </a:fld>
            <a:endParaRPr lang="en-US"/>
          </a:p>
        </p:txBody>
      </p:sp>
    </p:spTree>
    <p:extLst>
      <p:ext uri="{BB962C8B-B14F-4D97-AF65-F5344CB8AC3E}">
        <p14:creationId xmlns:p14="http://schemas.microsoft.com/office/powerpoint/2010/main" val="258858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2D0D-5616-EE30-B594-C1F893E474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486D8-399F-99ED-0F6D-767961E76C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AE922-AEBC-D060-26C2-F95360D304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13C2C-77B0-F4D8-96AA-C12047105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4F132B-9E4F-F4A6-A11F-3B53CAA457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748358-E2E0-BF95-8615-D8949D0DC899}"/>
              </a:ext>
            </a:extLst>
          </p:cNvPr>
          <p:cNvSpPr>
            <a:spLocks noGrp="1"/>
          </p:cNvSpPr>
          <p:nvPr>
            <p:ph type="dt" sz="half" idx="10"/>
          </p:nvPr>
        </p:nvSpPr>
        <p:spPr/>
        <p:txBody>
          <a:bodyPr/>
          <a:lstStyle/>
          <a:p>
            <a:fld id="{EDC310F2-16C7-47E9-89CE-B1F6EF002AF0}" type="datetimeFigureOut">
              <a:rPr lang="en-US" smtClean="0"/>
              <a:t>11/20/2023</a:t>
            </a:fld>
            <a:endParaRPr lang="en-US"/>
          </a:p>
        </p:txBody>
      </p:sp>
      <p:sp>
        <p:nvSpPr>
          <p:cNvPr id="8" name="Footer Placeholder 7">
            <a:extLst>
              <a:ext uri="{FF2B5EF4-FFF2-40B4-BE49-F238E27FC236}">
                <a16:creationId xmlns:a16="http://schemas.microsoft.com/office/drawing/2014/main" id="{0F4F1B60-CEB5-B665-5EDF-7A93D1509C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C76DBF-B249-6AAC-8812-3E970EDBD5FB}"/>
              </a:ext>
            </a:extLst>
          </p:cNvPr>
          <p:cNvSpPr>
            <a:spLocks noGrp="1"/>
          </p:cNvSpPr>
          <p:nvPr>
            <p:ph type="sldNum" sz="quarter" idx="12"/>
          </p:nvPr>
        </p:nvSpPr>
        <p:spPr/>
        <p:txBody>
          <a:bodyPr/>
          <a:lstStyle/>
          <a:p>
            <a:fld id="{2B4D19CA-6C6E-4D9E-952E-2A03E1CDD7EF}" type="slidenum">
              <a:rPr lang="en-US" smtClean="0"/>
              <a:t>‹#›</a:t>
            </a:fld>
            <a:endParaRPr lang="en-US"/>
          </a:p>
        </p:txBody>
      </p:sp>
    </p:spTree>
    <p:extLst>
      <p:ext uri="{BB962C8B-B14F-4D97-AF65-F5344CB8AC3E}">
        <p14:creationId xmlns:p14="http://schemas.microsoft.com/office/powerpoint/2010/main" val="89483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6503-D171-F23C-DB8F-EC20A49405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62B907-9192-57A8-399A-8B82CB83B0BF}"/>
              </a:ext>
            </a:extLst>
          </p:cNvPr>
          <p:cNvSpPr>
            <a:spLocks noGrp="1"/>
          </p:cNvSpPr>
          <p:nvPr>
            <p:ph type="dt" sz="half" idx="10"/>
          </p:nvPr>
        </p:nvSpPr>
        <p:spPr/>
        <p:txBody>
          <a:bodyPr/>
          <a:lstStyle/>
          <a:p>
            <a:fld id="{EDC310F2-16C7-47E9-89CE-B1F6EF002AF0}" type="datetimeFigureOut">
              <a:rPr lang="en-US" smtClean="0"/>
              <a:t>11/20/2023</a:t>
            </a:fld>
            <a:endParaRPr lang="en-US"/>
          </a:p>
        </p:txBody>
      </p:sp>
      <p:sp>
        <p:nvSpPr>
          <p:cNvPr id="4" name="Footer Placeholder 3">
            <a:extLst>
              <a:ext uri="{FF2B5EF4-FFF2-40B4-BE49-F238E27FC236}">
                <a16:creationId xmlns:a16="http://schemas.microsoft.com/office/drawing/2014/main" id="{9CEE049A-DF4F-6C2E-103C-7B2FC8A4A2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6A5C25-1DAD-E480-E4BE-EC19D3D052A8}"/>
              </a:ext>
            </a:extLst>
          </p:cNvPr>
          <p:cNvSpPr>
            <a:spLocks noGrp="1"/>
          </p:cNvSpPr>
          <p:nvPr>
            <p:ph type="sldNum" sz="quarter" idx="12"/>
          </p:nvPr>
        </p:nvSpPr>
        <p:spPr/>
        <p:txBody>
          <a:bodyPr/>
          <a:lstStyle/>
          <a:p>
            <a:fld id="{2B4D19CA-6C6E-4D9E-952E-2A03E1CDD7EF}" type="slidenum">
              <a:rPr lang="en-US" smtClean="0"/>
              <a:t>‹#›</a:t>
            </a:fld>
            <a:endParaRPr lang="en-US"/>
          </a:p>
        </p:txBody>
      </p:sp>
    </p:spTree>
    <p:extLst>
      <p:ext uri="{BB962C8B-B14F-4D97-AF65-F5344CB8AC3E}">
        <p14:creationId xmlns:p14="http://schemas.microsoft.com/office/powerpoint/2010/main" val="126638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5F7C1-995D-C5DB-1B98-608EFA5F5C44}"/>
              </a:ext>
            </a:extLst>
          </p:cNvPr>
          <p:cNvSpPr>
            <a:spLocks noGrp="1"/>
          </p:cNvSpPr>
          <p:nvPr>
            <p:ph type="dt" sz="half" idx="10"/>
          </p:nvPr>
        </p:nvSpPr>
        <p:spPr/>
        <p:txBody>
          <a:bodyPr/>
          <a:lstStyle/>
          <a:p>
            <a:fld id="{EDC310F2-16C7-47E9-89CE-B1F6EF002AF0}" type="datetimeFigureOut">
              <a:rPr lang="en-US" smtClean="0"/>
              <a:t>11/20/2023</a:t>
            </a:fld>
            <a:endParaRPr lang="en-US"/>
          </a:p>
        </p:txBody>
      </p:sp>
      <p:sp>
        <p:nvSpPr>
          <p:cNvPr id="3" name="Footer Placeholder 2">
            <a:extLst>
              <a:ext uri="{FF2B5EF4-FFF2-40B4-BE49-F238E27FC236}">
                <a16:creationId xmlns:a16="http://schemas.microsoft.com/office/drawing/2014/main" id="{7E761ED6-FA11-7C56-68DA-F3A66B8BB6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9A307-6006-3DA0-D887-9F9D8183D594}"/>
              </a:ext>
            </a:extLst>
          </p:cNvPr>
          <p:cNvSpPr>
            <a:spLocks noGrp="1"/>
          </p:cNvSpPr>
          <p:nvPr>
            <p:ph type="sldNum" sz="quarter" idx="12"/>
          </p:nvPr>
        </p:nvSpPr>
        <p:spPr/>
        <p:txBody>
          <a:bodyPr/>
          <a:lstStyle/>
          <a:p>
            <a:fld id="{2B4D19CA-6C6E-4D9E-952E-2A03E1CDD7EF}" type="slidenum">
              <a:rPr lang="en-US" smtClean="0"/>
              <a:t>‹#›</a:t>
            </a:fld>
            <a:endParaRPr lang="en-US"/>
          </a:p>
        </p:txBody>
      </p:sp>
    </p:spTree>
    <p:extLst>
      <p:ext uri="{BB962C8B-B14F-4D97-AF65-F5344CB8AC3E}">
        <p14:creationId xmlns:p14="http://schemas.microsoft.com/office/powerpoint/2010/main" val="272239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66AD-DF9F-8E65-2000-126934269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8E4855-86D0-0A96-DD43-D5BDAA2741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5CF52C-36EF-DF9C-4F5A-4C3653D3C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9E5D07-3360-A4AC-0EDE-C89511B96C79}"/>
              </a:ext>
            </a:extLst>
          </p:cNvPr>
          <p:cNvSpPr>
            <a:spLocks noGrp="1"/>
          </p:cNvSpPr>
          <p:nvPr>
            <p:ph type="dt" sz="half" idx="10"/>
          </p:nvPr>
        </p:nvSpPr>
        <p:spPr/>
        <p:txBody>
          <a:bodyPr/>
          <a:lstStyle/>
          <a:p>
            <a:fld id="{EDC310F2-16C7-47E9-89CE-B1F6EF002AF0}" type="datetimeFigureOut">
              <a:rPr lang="en-US" smtClean="0"/>
              <a:t>11/20/2023</a:t>
            </a:fld>
            <a:endParaRPr lang="en-US"/>
          </a:p>
        </p:txBody>
      </p:sp>
      <p:sp>
        <p:nvSpPr>
          <p:cNvPr id="6" name="Footer Placeholder 5">
            <a:extLst>
              <a:ext uri="{FF2B5EF4-FFF2-40B4-BE49-F238E27FC236}">
                <a16:creationId xmlns:a16="http://schemas.microsoft.com/office/drawing/2014/main" id="{ED179593-636E-C8B2-9967-894807398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BA8EA-4558-E076-1005-514F945A9F07}"/>
              </a:ext>
            </a:extLst>
          </p:cNvPr>
          <p:cNvSpPr>
            <a:spLocks noGrp="1"/>
          </p:cNvSpPr>
          <p:nvPr>
            <p:ph type="sldNum" sz="quarter" idx="12"/>
          </p:nvPr>
        </p:nvSpPr>
        <p:spPr/>
        <p:txBody>
          <a:bodyPr/>
          <a:lstStyle/>
          <a:p>
            <a:fld id="{2B4D19CA-6C6E-4D9E-952E-2A03E1CDD7EF}" type="slidenum">
              <a:rPr lang="en-US" smtClean="0"/>
              <a:t>‹#›</a:t>
            </a:fld>
            <a:endParaRPr lang="en-US"/>
          </a:p>
        </p:txBody>
      </p:sp>
    </p:spTree>
    <p:extLst>
      <p:ext uri="{BB962C8B-B14F-4D97-AF65-F5344CB8AC3E}">
        <p14:creationId xmlns:p14="http://schemas.microsoft.com/office/powerpoint/2010/main" val="65131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0745-8AE3-A7FE-78DA-CC63F20A1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B57735-BDEE-0CAE-A08C-7D34541E5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8D79BC-A6DA-B3E3-4D8E-B0D69C4C8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CCBA0E-168C-FA16-5F43-8BABD2EEDE88}"/>
              </a:ext>
            </a:extLst>
          </p:cNvPr>
          <p:cNvSpPr>
            <a:spLocks noGrp="1"/>
          </p:cNvSpPr>
          <p:nvPr>
            <p:ph type="dt" sz="half" idx="10"/>
          </p:nvPr>
        </p:nvSpPr>
        <p:spPr/>
        <p:txBody>
          <a:bodyPr/>
          <a:lstStyle/>
          <a:p>
            <a:fld id="{EDC310F2-16C7-47E9-89CE-B1F6EF002AF0}" type="datetimeFigureOut">
              <a:rPr lang="en-US" smtClean="0"/>
              <a:t>11/20/2023</a:t>
            </a:fld>
            <a:endParaRPr lang="en-US"/>
          </a:p>
        </p:txBody>
      </p:sp>
      <p:sp>
        <p:nvSpPr>
          <p:cNvPr id="6" name="Footer Placeholder 5">
            <a:extLst>
              <a:ext uri="{FF2B5EF4-FFF2-40B4-BE49-F238E27FC236}">
                <a16:creationId xmlns:a16="http://schemas.microsoft.com/office/drawing/2014/main" id="{A17277C2-577E-22D2-22FD-79CF22DC1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40EEF-1A6E-3FFA-9967-D6458C0BD9B5}"/>
              </a:ext>
            </a:extLst>
          </p:cNvPr>
          <p:cNvSpPr>
            <a:spLocks noGrp="1"/>
          </p:cNvSpPr>
          <p:nvPr>
            <p:ph type="sldNum" sz="quarter" idx="12"/>
          </p:nvPr>
        </p:nvSpPr>
        <p:spPr/>
        <p:txBody>
          <a:bodyPr/>
          <a:lstStyle/>
          <a:p>
            <a:fld id="{2B4D19CA-6C6E-4D9E-952E-2A03E1CDD7EF}" type="slidenum">
              <a:rPr lang="en-US" smtClean="0"/>
              <a:t>‹#›</a:t>
            </a:fld>
            <a:endParaRPr lang="en-US"/>
          </a:p>
        </p:txBody>
      </p:sp>
    </p:spTree>
    <p:extLst>
      <p:ext uri="{BB962C8B-B14F-4D97-AF65-F5344CB8AC3E}">
        <p14:creationId xmlns:p14="http://schemas.microsoft.com/office/powerpoint/2010/main" val="370335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CF5171-7A2E-9425-79ED-6C2F5A1DCD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E639D4-C6B5-B5BB-9F1E-13B9F6CD6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0C1A7-3710-EB11-F7F8-D9EFBA85B6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310F2-16C7-47E9-89CE-B1F6EF002AF0}" type="datetimeFigureOut">
              <a:rPr lang="en-US" smtClean="0"/>
              <a:t>11/20/2023</a:t>
            </a:fld>
            <a:endParaRPr lang="en-US"/>
          </a:p>
        </p:txBody>
      </p:sp>
      <p:sp>
        <p:nvSpPr>
          <p:cNvPr id="5" name="Footer Placeholder 4">
            <a:extLst>
              <a:ext uri="{FF2B5EF4-FFF2-40B4-BE49-F238E27FC236}">
                <a16:creationId xmlns:a16="http://schemas.microsoft.com/office/drawing/2014/main" id="{FDA7AA04-FC0E-F2B0-2601-CB6B8ABE0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A8AE02-6612-5654-2247-0C56A0822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D19CA-6C6E-4D9E-952E-2A03E1CDD7EF}" type="slidenum">
              <a:rPr lang="en-US" smtClean="0"/>
              <a:t>‹#›</a:t>
            </a:fld>
            <a:endParaRPr lang="en-US"/>
          </a:p>
        </p:txBody>
      </p:sp>
    </p:spTree>
    <p:extLst>
      <p:ext uri="{BB962C8B-B14F-4D97-AF65-F5344CB8AC3E}">
        <p14:creationId xmlns:p14="http://schemas.microsoft.com/office/powerpoint/2010/main" val="4142370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usiness man walking a red tight rope">
            <a:extLst>
              <a:ext uri="{FF2B5EF4-FFF2-40B4-BE49-F238E27FC236}">
                <a16:creationId xmlns:a16="http://schemas.microsoft.com/office/drawing/2014/main" id="{04F1F805-39A9-02DC-8DB5-5AE3EBB36CC5}"/>
              </a:ext>
            </a:extLst>
          </p:cNvPr>
          <p:cNvPicPr>
            <a:picLocks noChangeAspect="1"/>
          </p:cNvPicPr>
          <p:nvPr/>
        </p:nvPicPr>
        <p:blipFill rotWithShape="1">
          <a:blip r:embed="rId2">
            <a:extLst>
              <a:ext uri="{28A0092B-C50C-407E-A947-70E740481C1C}">
                <a14:useLocalDpi xmlns:a14="http://schemas.microsoft.com/office/drawing/2010/main" val="0"/>
              </a:ext>
            </a:extLst>
          </a:blip>
          <a:srcRect t="4439" b="3348"/>
          <a:stretch/>
        </p:blipFill>
        <p:spPr>
          <a:xfrm>
            <a:off x="-3047" y="10"/>
            <a:ext cx="12191999" cy="6857990"/>
          </a:xfrm>
          <a:prstGeom prst="rect">
            <a:avLst/>
          </a:prstGeom>
        </p:spPr>
      </p:pic>
      <p:sp>
        <p:nvSpPr>
          <p:cNvPr id="19" name="Rectangle 1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8695A8-48AA-9A46-BA93-05090AC7F7ED}"/>
              </a:ext>
            </a:extLst>
          </p:cNvPr>
          <p:cNvSpPr>
            <a:spLocks noGrp="1"/>
          </p:cNvSpPr>
          <p:nvPr>
            <p:ph type="ctrTitle"/>
          </p:nvPr>
        </p:nvSpPr>
        <p:spPr>
          <a:xfrm>
            <a:off x="141937" y="325550"/>
            <a:ext cx="10058400" cy="1162702"/>
          </a:xfrm>
          <a:effectLst>
            <a:outerShdw blurRad="50800" dist="38100" dir="2700000" algn="tl" rotWithShape="0">
              <a:prstClr val="black">
                <a:alpha val="40000"/>
              </a:prstClr>
            </a:outerShdw>
          </a:effectLst>
        </p:spPr>
        <p:txBody>
          <a:bodyPr>
            <a:normAutofit/>
          </a:bodyPr>
          <a:lstStyle/>
          <a:p>
            <a:r>
              <a:rPr lang="en-US" sz="6600" b="1" dirty="0">
                <a:solidFill>
                  <a:srgbClr val="C00000"/>
                </a:solidFill>
              </a:rPr>
              <a:t>THE WALK OF WISDOM</a:t>
            </a:r>
          </a:p>
        </p:txBody>
      </p:sp>
      <p:sp>
        <p:nvSpPr>
          <p:cNvPr id="3" name="Subtitle 2">
            <a:extLst>
              <a:ext uri="{FF2B5EF4-FFF2-40B4-BE49-F238E27FC236}">
                <a16:creationId xmlns:a16="http://schemas.microsoft.com/office/drawing/2014/main" id="{53C526B4-1589-9368-B685-2C3BA819877C}"/>
              </a:ext>
            </a:extLst>
          </p:cNvPr>
          <p:cNvSpPr>
            <a:spLocks noGrp="1"/>
          </p:cNvSpPr>
          <p:nvPr>
            <p:ph type="subTitle" idx="1"/>
          </p:nvPr>
        </p:nvSpPr>
        <p:spPr>
          <a:xfrm>
            <a:off x="4967785" y="4462818"/>
            <a:ext cx="6922185" cy="2261539"/>
          </a:xfrm>
          <a:effectLst>
            <a:outerShdw blurRad="50800" dist="38100" dir="2700000" algn="tl" rotWithShape="0">
              <a:prstClr val="black">
                <a:alpha val="40000"/>
              </a:prstClr>
            </a:outerShdw>
          </a:effectLst>
        </p:spPr>
        <p:txBody>
          <a:bodyPr>
            <a:normAutofit/>
          </a:bodyPr>
          <a:lstStyle/>
          <a:p>
            <a:endParaRPr lang="en-US" sz="4000" b="1" dirty="0"/>
          </a:p>
          <a:p>
            <a:r>
              <a:rPr lang="en-US" sz="4000" b="1" dirty="0"/>
              <a:t>EPHESIANS 5:15-17</a:t>
            </a:r>
          </a:p>
        </p:txBody>
      </p:sp>
    </p:spTree>
    <p:extLst>
      <p:ext uri="{BB962C8B-B14F-4D97-AF65-F5344CB8AC3E}">
        <p14:creationId xmlns:p14="http://schemas.microsoft.com/office/powerpoint/2010/main" val="267476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F4461-0476-D4F6-BDB1-A34650366853}"/>
              </a:ext>
            </a:extLst>
          </p:cNvPr>
          <p:cNvSpPr>
            <a:spLocks noGrp="1"/>
          </p:cNvSpPr>
          <p:nvPr>
            <p:ph type="title"/>
          </p:nvPr>
        </p:nvSpPr>
        <p:spPr>
          <a:xfrm>
            <a:off x="8342143" y="309489"/>
            <a:ext cx="3671666" cy="1835501"/>
          </a:xfrm>
        </p:spPr>
        <p:txBody>
          <a:bodyPr vert="horz" lIns="91440" tIns="45720" rIns="91440" bIns="45720" rtlCol="0" anchor="b">
            <a:normAutofit/>
          </a:bodyPr>
          <a:lstStyle/>
          <a:p>
            <a:pPr algn="ctr"/>
            <a:r>
              <a:rPr lang="en-US" b="1" u="sng" dirty="0"/>
              <a:t>III. IT IS A DEFINITE WALK</a:t>
            </a:r>
          </a:p>
        </p:txBody>
      </p:sp>
      <p:pic>
        <p:nvPicPr>
          <p:cNvPr id="6" name="Content Placeholder 5" descr="Busy pedestrian crossing">
            <a:extLst>
              <a:ext uri="{FF2B5EF4-FFF2-40B4-BE49-F238E27FC236}">
                <a16:creationId xmlns:a16="http://schemas.microsoft.com/office/drawing/2014/main" id="{D613EFC4-EF59-8DD1-F25A-8624128A220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568" r="10901"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7E4519B2-DFBA-F711-C497-01B30AF72F6D}"/>
              </a:ext>
            </a:extLst>
          </p:cNvPr>
          <p:cNvSpPr>
            <a:spLocks noGrp="1"/>
          </p:cNvSpPr>
          <p:nvPr>
            <p:ph sz="half" idx="1"/>
          </p:nvPr>
        </p:nvSpPr>
        <p:spPr>
          <a:xfrm>
            <a:off x="8342143" y="2418408"/>
            <a:ext cx="3671666" cy="3540265"/>
          </a:xfrm>
          <a:solidFill>
            <a:schemeClr val="accent3">
              <a:lumMod val="40000"/>
              <a:lumOff val="60000"/>
            </a:schemeClr>
          </a:solidFill>
        </p:spPr>
        <p:txBody>
          <a:bodyPr vert="horz" lIns="91440" tIns="45720" rIns="91440" bIns="45720" rtlCol="0">
            <a:normAutofit/>
          </a:bodyPr>
          <a:lstStyle/>
          <a:p>
            <a:pPr marL="0" algn="ctr"/>
            <a:endParaRPr lang="en-US" sz="3200" b="1" dirty="0"/>
          </a:p>
          <a:p>
            <a:pPr marL="0" indent="0" algn="ctr">
              <a:buNone/>
            </a:pPr>
            <a:r>
              <a:rPr lang="en-US" sz="3200" b="1" dirty="0"/>
              <a:t>“THEREFORE, DO NOT BE UNWISE, BUT UNDERSTANDING WHAT THE WILL OF THE LORD IS.”</a:t>
            </a:r>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8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74000">
              <a:schemeClr val="accent1">
                <a:lumMod val="45000"/>
                <a:lumOff val="55000"/>
              </a:schemeClr>
            </a:gs>
            <a:gs pos="83000">
              <a:schemeClr val="accent1">
                <a:lumMod val="45000"/>
                <a:lumOff val="5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6D0CA-BB33-E13D-D710-1923534EDD0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ARE YOU WALKING IN WISDOM?</a:t>
            </a:r>
          </a:p>
        </p:txBody>
      </p:sp>
      <p:pic>
        <p:nvPicPr>
          <p:cNvPr id="11" name="Content Placeholder 10" descr="Business man walking a red tight rope">
            <a:extLst>
              <a:ext uri="{FF2B5EF4-FFF2-40B4-BE49-F238E27FC236}">
                <a16:creationId xmlns:a16="http://schemas.microsoft.com/office/drawing/2014/main" id="{9B0C3F36-7623-D190-D81D-1EAD45AFDD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359722"/>
            <a:ext cx="6780700" cy="4136227"/>
          </a:xfrm>
          <a:prstGeom prst="rect">
            <a:avLst/>
          </a:prstGeom>
        </p:spPr>
      </p:pic>
    </p:spTree>
    <p:extLst>
      <p:ext uri="{BB962C8B-B14F-4D97-AF65-F5344CB8AC3E}">
        <p14:creationId xmlns:p14="http://schemas.microsoft.com/office/powerpoint/2010/main" val="264681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74000">
              <a:schemeClr val="accent1">
                <a:lumMod val="45000"/>
                <a:lumOff val="55000"/>
              </a:schemeClr>
            </a:gs>
            <a:gs pos="83000">
              <a:schemeClr val="accent1">
                <a:lumMod val="45000"/>
                <a:lumOff val="5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0C12-16FE-AA88-5569-BC074F27CB99}"/>
              </a:ext>
            </a:extLst>
          </p:cNvPr>
          <p:cNvSpPr>
            <a:spLocks noGrp="1"/>
          </p:cNvSpPr>
          <p:nvPr>
            <p:ph type="title"/>
          </p:nvPr>
        </p:nvSpPr>
        <p:spPr>
          <a:xfrm>
            <a:off x="464235" y="365125"/>
            <a:ext cx="11197882" cy="6063810"/>
          </a:xfrm>
        </p:spPr>
        <p:txBody>
          <a:bodyPr>
            <a:normAutofit/>
          </a:bodyPr>
          <a:lstStyle/>
          <a:p>
            <a:pPr algn="ctr"/>
            <a:r>
              <a:rPr lang="en-US" sz="4800" b="1" i="0" baseline="30000" dirty="0">
                <a:solidFill>
                  <a:srgbClr val="000000"/>
                </a:solidFill>
                <a:effectLst/>
                <a:latin typeface="system-ui"/>
              </a:rPr>
              <a:t>15 </a:t>
            </a:r>
            <a:r>
              <a:rPr lang="en-US" sz="4800" b="1" i="0" dirty="0">
                <a:solidFill>
                  <a:srgbClr val="000000"/>
                </a:solidFill>
                <a:effectLst/>
                <a:latin typeface="system-ui"/>
              </a:rPr>
              <a:t>Be very careful, then, how you live—not as unwise but as wise, </a:t>
            </a:r>
            <a:r>
              <a:rPr lang="en-US" sz="4800" b="1" i="0" baseline="30000" dirty="0">
                <a:solidFill>
                  <a:srgbClr val="000000"/>
                </a:solidFill>
                <a:effectLst/>
                <a:latin typeface="system-ui"/>
              </a:rPr>
              <a:t>16 </a:t>
            </a:r>
            <a:r>
              <a:rPr lang="en-US" sz="4800" b="1" i="0" dirty="0">
                <a:solidFill>
                  <a:srgbClr val="000000"/>
                </a:solidFill>
                <a:effectLst/>
                <a:latin typeface="system-ui"/>
              </a:rPr>
              <a:t>making the most of every opportunity, because the days are evil. </a:t>
            </a:r>
            <a:r>
              <a:rPr lang="en-US" sz="4800" b="1" i="0" baseline="30000" dirty="0">
                <a:solidFill>
                  <a:srgbClr val="000000"/>
                </a:solidFill>
                <a:effectLst/>
                <a:latin typeface="system-ui"/>
              </a:rPr>
              <a:t>17 </a:t>
            </a:r>
            <a:r>
              <a:rPr lang="en-US" sz="4800" b="1" i="0" dirty="0">
                <a:solidFill>
                  <a:srgbClr val="000000"/>
                </a:solidFill>
                <a:effectLst/>
                <a:latin typeface="system-ui"/>
              </a:rPr>
              <a:t>Therefore do not be foolish, understand what the Lord’s will is.”</a:t>
            </a:r>
            <a:br>
              <a:rPr lang="en-US" sz="4800" b="1" i="0" dirty="0">
                <a:solidFill>
                  <a:srgbClr val="000000"/>
                </a:solidFill>
                <a:effectLst/>
                <a:latin typeface="system-ui"/>
              </a:rPr>
            </a:br>
            <a:br>
              <a:rPr lang="en-US" sz="4800" b="1" i="0" dirty="0">
                <a:solidFill>
                  <a:srgbClr val="000000"/>
                </a:solidFill>
                <a:effectLst/>
                <a:latin typeface="system-ui"/>
              </a:rPr>
            </a:br>
            <a:r>
              <a:rPr lang="en-US" sz="4800" b="1" i="0" dirty="0">
                <a:solidFill>
                  <a:srgbClr val="000000"/>
                </a:solidFill>
                <a:effectLst/>
                <a:latin typeface="system-ui"/>
              </a:rPr>
              <a:t>Ephesians 5:15-17 NIV</a:t>
            </a:r>
            <a:endParaRPr lang="en-US" sz="4800" b="1" dirty="0"/>
          </a:p>
        </p:txBody>
      </p:sp>
    </p:spTree>
    <p:extLst>
      <p:ext uri="{BB962C8B-B14F-4D97-AF65-F5344CB8AC3E}">
        <p14:creationId xmlns:p14="http://schemas.microsoft.com/office/powerpoint/2010/main" val="157246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74000">
              <a:schemeClr val="accent1">
                <a:lumMod val="45000"/>
                <a:lumOff val="55000"/>
              </a:schemeClr>
            </a:gs>
            <a:gs pos="83000">
              <a:schemeClr val="accent1">
                <a:lumMod val="45000"/>
                <a:lumOff val="5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0C12-16FE-AA88-5569-BC074F27CB99}"/>
              </a:ext>
            </a:extLst>
          </p:cNvPr>
          <p:cNvSpPr>
            <a:spLocks noGrp="1"/>
          </p:cNvSpPr>
          <p:nvPr>
            <p:ph type="title"/>
          </p:nvPr>
        </p:nvSpPr>
        <p:spPr>
          <a:xfrm>
            <a:off x="168812" y="154745"/>
            <a:ext cx="11887200" cy="6274190"/>
          </a:xfrm>
        </p:spPr>
        <p:txBody>
          <a:bodyPr>
            <a:normAutofit/>
          </a:bodyPr>
          <a:lstStyle/>
          <a:p>
            <a:pPr algn="ctr"/>
            <a:r>
              <a:rPr lang="en-US" b="1" i="0" dirty="0">
                <a:solidFill>
                  <a:srgbClr val="000000"/>
                </a:solidFill>
                <a:effectLst/>
                <a:latin typeface="system-ui"/>
              </a:rPr>
              <a:t>“The fear of the </a:t>
            </a:r>
            <a:r>
              <a:rPr lang="en-US" b="1" i="0" cap="small" dirty="0">
                <a:solidFill>
                  <a:srgbClr val="000000"/>
                </a:solidFill>
                <a:effectLst/>
                <a:latin typeface="system-ui"/>
              </a:rPr>
              <a:t>lord</a:t>
            </a:r>
            <a:r>
              <a:rPr lang="en-US" b="1" i="0" dirty="0">
                <a:solidFill>
                  <a:srgbClr val="000000"/>
                </a:solidFill>
                <a:effectLst/>
                <a:latin typeface="system-ui"/>
              </a:rPr>
              <a:t> is the beginning of knowledge, but fools despise </a:t>
            </a:r>
            <a:br>
              <a:rPr lang="en-US" b="1" i="0" dirty="0">
                <a:solidFill>
                  <a:srgbClr val="000000"/>
                </a:solidFill>
                <a:effectLst/>
                <a:latin typeface="system-ui"/>
              </a:rPr>
            </a:br>
            <a:r>
              <a:rPr lang="en-US" b="1" i="0" dirty="0">
                <a:solidFill>
                  <a:srgbClr val="000000"/>
                </a:solidFill>
                <a:effectLst/>
                <a:latin typeface="system-ui"/>
              </a:rPr>
              <a:t>wisdom and instruction.”</a:t>
            </a:r>
            <a:br>
              <a:rPr lang="en-US" b="1" i="0" dirty="0">
                <a:solidFill>
                  <a:srgbClr val="000000"/>
                </a:solidFill>
                <a:effectLst/>
                <a:latin typeface="system-ui"/>
              </a:rPr>
            </a:br>
            <a:r>
              <a:rPr lang="en-US" b="1" i="0" dirty="0">
                <a:solidFill>
                  <a:srgbClr val="000000"/>
                </a:solidFill>
                <a:effectLst/>
                <a:latin typeface="system-ui"/>
              </a:rPr>
              <a:t>Proverbs 1:7 NIV</a:t>
            </a:r>
            <a:br>
              <a:rPr lang="en-US" b="1" i="0" dirty="0">
                <a:solidFill>
                  <a:srgbClr val="000000"/>
                </a:solidFill>
                <a:effectLst/>
                <a:latin typeface="system-ui"/>
              </a:rPr>
            </a:br>
            <a:br>
              <a:rPr lang="en-US" b="1" i="0" dirty="0">
                <a:solidFill>
                  <a:srgbClr val="000000"/>
                </a:solidFill>
                <a:effectLst/>
                <a:latin typeface="system-ui"/>
              </a:rPr>
            </a:br>
            <a:r>
              <a:rPr lang="en-US" b="1" i="0" dirty="0">
                <a:solidFill>
                  <a:srgbClr val="000000"/>
                </a:solidFill>
                <a:effectLst/>
                <a:latin typeface="system-ui"/>
              </a:rPr>
              <a:t>If any of you lacks wisdom, you should ask God, who gives generously to all without finding fault, and it will be given to you.</a:t>
            </a:r>
            <a:br>
              <a:rPr lang="en-US" b="1" i="0" dirty="0">
                <a:solidFill>
                  <a:srgbClr val="000000"/>
                </a:solidFill>
                <a:effectLst/>
                <a:latin typeface="system-ui"/>
              </a:rPr>
            </a:br>
            <a:r>
              <a:rPr lang="en-US" b="1" i="0" dirty="0">
                <a:solidFill>
                  <a:srgbClr val="000000"/>
                </a:solidFill>
                <a:effectLst/>
                <a:latin typeface="system-ui"/>
              </a:rPr>
              <a:t>James 1:5 NIV</a:t>
            </a:r>
            <a:endParaRPr lang="en-US" sz="8800" b="1" dirty="0"/>
          </a:p>
        </p:txBody>
      </p:sp>
    </p:spTree>
    <p:extLst>
      <p:ext uri="{BB962C8B-B14F-4D97-AF65-F5344CB8AC3E}">
        <p14:creationId xmlns:p14="http://schemas.microsoft.com/office/powerpoint/2010/main" val="338615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74000">
              <a:schemeClr val="accent1">
                <a:lumMod val="45000"/>
                <a:lumOff val="55000"/>
              </a:schemeClr>
            </a:gs>
            <a:gs pos="83000">
              <a:schemeClr val="accent1">
                <a:lumMod val="45000"/>
                <a:lumOff val="5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0C12-16FE-AA88-5569-BC074F27CB99}"/>
              </a:ext>
            </a:extLst>
          </p:cNvPr>
          <p:cNvSpPr>
            <a:spLocks noGrp="1"/>
          </p:cNvSpPr>
          <p:nvPr>
            <p:ph type="title"/>
          </p:nvPr>
        </p:nvSpPr>
        <p:spPr>
          <a:xfrm>
            <a:off x="168812" y="365125"/>
            <a:ext cx="11802793" cy="6063810"/>
          </a:xfrm>
        </p:spPr>
        <p:txBody>
          <a:bodyPr>
            <a:normAutofit/>
          </a:bodyPr>
          <a:lstStyle/>
          <a:p>
            <a:pPr algn="ctr"/>
            <a:r>
              <a:rPr lang="en-US" b="1" dirty="0">
                <a:solidFill>
                  <a:srgbClr val="000000"/>
                </a:solidFill>
                <a:latin typeface="system-ui"/>
              </a:rPr>
              <a:t>“</a:t>
            </a:r>
            <a:r>
              <a:rPr lang="en-US" b="1" i="0" dirty="0">
                <a:solidFill>
                  <a:srgbClr val="000000"/>
                </a:solidFill>
                <a:effectLst/>
                <a:latin typeface="system-ui"/>
              </a:rPr>
              <a:t>The beginning of wisdom is this: Get wisdom.</a:t>
            </a:r>
            <a:br>
              <a:rPr lang="en-US" b="1" i="0" dirty="0">
                <a:solidFill>
                  <a:srgbClr val="000000"/>
                </a:solidFill>
                <a:effectLst/>
                <a:latin typeface="system-ui"/>
              </a:rPr>
            </a:br>
            <a:r>
              <a:rPr lang="en-US" b="1" i="0" dirty="0">
                <a:solidFill>
                  <a:srgbClr val="000000"/>
                </a:solidFill>
                <a:effectLst/>
                <a:latin typeface="system-ui"/>
              </a:rPr>
              <a:t>    Though it cost all you have, get understanding.”</a:t>
            </a:r>
            <a:br>
              <a:rPr lang="en-US" b="1" i="0" dirty="0">
                <a:solidFill>
                  <a:srgbClr val="000000"/>
                </a:solidFill>
                <a:effectLst/>
                <a:latin typeface="system-ui"/>
              </a:rPr>
            </a:br>
            <a:br>
              <a:rPr lang="en-US" b="1" i="0" dirty="0">
                <a:solidFill>
                  <a:srgbClr val="000000"/>
                </a:solidFill>
                <a:effectLst/>
                <a:latin typeface="system-ui"/>
              </a:rPr>
            </a:br>
            <a:r>
              <a:rPr lang="en-US" b="1" i="0" dirty="0">
                <a:solidFill>
                  <a:srgbClr val="000000"/>
                </a:solidFill>
                <a:effectLst/>
                <a:latin typeface="system-ui"/>
              </a:rPr>
              <a:t>Proverbs 4:7 NIV</a:t>
            </a:r>
            <a:endParaRPr lang="en-US" sz="8800" b="1" dirty="0"/>
          </a:p>
        </p:txBody>
      </p:sp>
    </p:spTree>
    <p:extLst>
      <p:ext uri="{BB962C8B-B14F-4D97-AF65-F5344CB8AC3E}">
        <p14:creationId xmlns:p14="http://schemas.microsoft.com/office/powerpoint/2010/main" val="379760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2" name="Rectangle 1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E2A3491-DEA8-AE40-14F6-D46715B063E4}"/>
              </a:ext>
            </a:extLst>
          </p:cNvPr>
          <p:cNvSpPr>
            <a:spLocks noGrp="1"/>
          </p:cNvSpPr>
          <p:nvPr>
            <p:ph type="title"/>
          </p:nvPr>
        </p:nvSpPr>
        <p:spPr>
          <a:xfrm>
            <a:off x="182880" y="739835"/>
            <a:ext cx="4572000" cy="1616203"/>
          </a:xfrm>
        </p:spPr>
        <p:txBody>
          <a:bodyPr vert="horz" lIns="91440" tIns="45720" rIns="91440" bIns="45720" rtlCol="0" anchor="b">
            <a:normAutofit/>
          </a:bodyPr>
          <a:lstStyle/>
          <a:p>
            <a:pPr algn="ctr"/>
            <a:r>
              <a:rPr lang="en-US" sz="4000" b="1" u="sng" kern="1200" dirty="0">
                <a:solidFill>
                  <a:srgbClr val="FFFFFF"/>
                </a:solidFill>
                <a:latin typeface="+mj-lt"/>
                <a:ea typeface="+mj-ea"/>
                <a:cs typeface="+mj-cs"/>
              </a:rPr>
              <a:t>I. IT IS A DILIGENT WALK</a:t>
            </a:r>
          </a:p>
        </p:txBody>
      </p:sp>
      <p:sp>
        <p:nvSpPr>
          <p:cNvPr id="3" name="Content Placeholder 2">
            <a:extLst>
              <a:ext uri="{FF2B5EF4-FFF2-40B4-BE49-F238E27FC236}">
                <a16:creationId xmlns:a16="http://schemas.microsoft.com/office/drawing/2014/main" id="{764F186E-2E1E-F783-F742-1BE40922A61E}"/>
              </a:ext>
            </a:extLst>
          </p:cNvPr>
          <p:cNvSpPr>
            <a:spLocks noGrp="1"/>
          </p:cNvSpPr>
          <p:nvPr>
            <p:ph sz="half" idx="1"/>
          </p:nvPr>
        </p:nvSpPr>
        <p:spPr>
          <a:xfrm>
            <a:off x="755484" y="2459116"/>
            <a:ext cx="3702579" cy="3524823"/>
          </a:xfrm>
        </p:spPr>
        <p:txBody>
          <a:bodyPr vert="horz" lIns="91440" tIns="45720" rIns="91440" bIns="45720" rtlCol="0">
            <a:normAutofit/>
          </a:bodyPr>
          <a:lstStyle/>
          <a:p>
            <a:pPr marL="0"/>
            <a:endParaRPr lang="en-US" sz="4400" dirty="0">
              <a:solidFill>
                <a:srgbClr val="FFFFFF"/>
              </a:solidFill>
            </a:endParaRPr>
          </a:p>
          <a:p>
            <a:pPr marL="0" indent="0" algn="ctr">
              <a:buNone/>
            </a:pPr>
            <a:r>
              <a:rPr lang="en-US" sz="4400" dirty="0">
                <a:solidFill>
                  <a:srgbClr val="FFFFFF"/>
                </a:solidFill>
              </a:rPr>
              <a:t>“SEE THEN THAT YOU WALK CAUTIOUSLY”</a:t>
            </a:r>
          </a:p>
        </p:txBody>
      </p:sp>
      <p:pic>
        <p:nvPicPr>
          <p:cNvPr id="6" name="Content Placeholder 5">
            <a:extLst>
              <a:ext uri="{FF2B5EF4-FFF2-40B4-BE49-F238E27FC236}">
                <a16:creationId xmlns:a16="http://schemas.microsoft.com/office/drawing/2014/main" id="{6D2442DE-4DB6-985E-D1C5-4C8008A96A8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005304" y="1235798"/>
            <a:ext cx="5407002" cy="4386403"/>
          </a:xfrm>
          <a:prstGeom prst="rect">
            <a:avLst/>
          </a:prstGeom>
        </p:spPr>
      </p:pic>
    </p:spTree>
    <p:extLst>
      <p:ext uri="{BB962C8B-B14F-4D97-AF65-F5344CB8AC3E}">
        <p14:creationId xmlns:p14="http://schemas.microsoft.com/office/powerpoint/2010/main" val="296579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2" name="Rectangle 1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E2A3491-DEA8-AE40-14F6-D46715B063E4}"/>
              </a:ext>
            </a:extLst>
          </p:cNvPr>
          <p:cNvSpPr>
            <a:spLocks noGrp="1"/>
          </p:cNvSpPr>
          <p:nvPr>
            <p:ph type="title"/>
          </p:nvPr>
        </p:nvSpPr>
        <p:spPr>
          <a:xfrm>
            <a:off x="297264" y="282635"/>
            <a:ext cx="4572000" cy="1616203"/>
          </a:xfrm>
        </p:spPr>
        <p:txBody>
          <a:bodyPr vert="horz" lIns="91440" tIns="45720" rIns="91440" bIns="45720" rtlCol="0" anchor="b">
            <a:normAutofit/>
          </a:bodyPr>
          <a:lstStyle/>
          <a:p>
            <a:pPr algn="ctr"/>
            <a:r>
              <a:rPr lang="en-US" sz="4000" b="1" u="sng" kern="1200" dirty="0">
                <a:solidFill>
                  <a:srgbClr val="FFFFFF"/>
                </a:solidFill>
                <a:latin typeface="+mj-lt"/>
                <a:ea typeface="+mj-ea"/>
                <a:cs typeface="+mj-cs"/>
              </a:rPr>
              <a:t>I. IT IS A DILIGENT WALK</a:t>
            </a:r>
          </a:p>
        </p:txBody>
      </p:sp>
      <p:sp>
        <p:nvSpPr>
          <p:cNvPr id="3" name="Content Placeholder 2">
            <a:extLst>
              <a:ext uri="{FF2B5EF4-FFF2-40B4-BE49-F238E27FC236}">
                <a16:creationId xmlns:a16="http://schemas.microsoft.com/office/drawing/2014/main" id="{764F186E-2E1E-F783-F742-1BE40922A61E}"/>
              </a:ext>
            </a:extLst>
          </p:cNvPr>
          <p:cNvSpPr>
            <a:spLocks noGrp="1"/>
          </p:cNvSpPr>
          <p:nvPr>
            <p:ph sz="half" idx="1"/>
          </p:nvPr>
        </p:nvSpPr>
        <p:spPr>
          <a:xfrm>
            <a:off x="297264" y="2459116"/>
            <a:ext cx="4572000" cy="3912187"/>
          </a:xfrm>
        </p:spPr>
        <p:txBody>
          <a:bodyPr vert="horz" lIns="91440" tIns="45720" rIns="91440" bIns="45720" rtlCol="0">
            <a:normAutofit fontScale="92500" lnSpcReduction="10000"/>
          </a:bodyPr>
          <a:lstStyle/>
          <a:p>
            <a:pPr marL="0"/>
            <a:endParaRPr lang="en-US" sz="4400" dirty="0">
              <a:solidFill>
                <a:srgbClr val="FFFFFF"/>
              </a:solidFill>
            </a:endParaRPr>
          </a:p>
          <a:p>
            <a:pPr marL="0" indent="0" algn="ctr">
              <a:buNone/>
            </a:pPr>
            <a:r>
              <a:rPr lang="en-US" sz="4400" dirty="0">
                <a:solidFill>
                  <a:srgbClr val="FFFFFF"/>
                </a:solidFill>
              </a:rPr>
              <a:t>“BUT EVERY MAN IS TEMPTED, WHEN HE IS DRAWN AWAY OF HIS LUST, AND ENTICED.” </a:t>
            </a:r>
          </a:p>
          <a:p>
            <a:pPr marL="0" indent="0" algn="ctr">
              <a:buNone/>
            </a:pPr>
            <a:r>
              <a:rPr lang="en-US" sz="4400" dirty="0">
                <a:solidFill>
                  <a:srgbClr val="FFFFFF"/>
                </a:solidFill>
              </a:rPr>
              <a:t>JAMES 1:14</a:t>
            </a:r>
            <a:endParaRPr lang="en-US" sz="4000" dirty="0">
              <a:solidFill>
                <a:srgbClr val="FFFFFF"/>
              </a:solidFill>
            </a:endParaRPr>
          </a:p>
        </p:txBody>
      </p:sp>
      <p:pic>
        <p:nvPicPr>
          <p:cNvPr id="6" name="Content Placeholder 5">
            <a:extLst>
              <a:ext uri="{FF2B5EF4-FFF2-40B4-BE49-F238E27FC236}">
                <a16:creationId xmlns:a16="http://schemas.microsoft.com/office/drawing/2014/main" id="{6D2442DE-4DB6-985E-D1C5-4C8008A96A8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5697415" y="1235798"/>
            <a:ext cx="6091311" cy="4386403"/>
          </a:xfrm>
          <a:prstGeom prst="rect">
            <a:avLst/>
          </a:prstGeom>
        </p:spPr>
      </p:pic>
    </p:spTree>
    <p:extLst>
      <p:ext uri="{BB962C8B-B14F-4D97-AF65-F5344CB8AC3E}">
        <p14:creationId xmlns:p14="http://schemas.microsoft.com/office/powerpoint/2010/main" val="68753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74000">
              <a:schemeClr val="accent1">
                <a:lumMod val="45000"/>
                <a:lumOff val="55000"/>
              </a:schemeClr>
            </a:gs>
            <a:gs pos="83000">
              <a:schemeClr val="accent1">
                <a:lumMod val="45000"/>
                <a:lumOff val="5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BCDD7D-4BC0-339F-FB50-52840F411360}"/>
              </a:ext>
            </a:extLst>
          </p:cNvPr>
          <p:cNvSpPr>
            <a:spLocks noGrp="1"/>
          </p:cNvSpPr>
          <p:nvPr>
            <p:ph idx="1"/>
          </p:nvPr>
        </p:nvSpPr>
        <p:spPr>
          <a:xfrm>
            <a:off x="477672" y="341194"/>
            <a:ext cx="11273049" cy="6141493"/>
          </a:xfrm>
        </p:spPr>
        <p:txBody>
          <a:bodyPr>
            <a:normAutofit/>
          </a:bodyPr>
          <a:lstStyle/>
          <a:p>
            <a:pPr marL="0" indent="0" algn="ctr">
              <a:buNone/>
            </a:pPr>
            <a:endParaRPr lang="en-US" sz="4800" b="0" i="0" dirty="0">
              <a:solidFill>
                <a:srgbClr val="000000"/>
              </a:solidFill>
              <a:effectLst/>
              <a:latin typeface="system-ui"/>
            </a:endParaRPr>
          </a:p>
          <a:p>
            <a:pPr marL="0" indent="0" algn="ctr">
              <a:buNone/>
            </a:pPr>
            <a:r>
              <a:rPr lang="en-US" sz="4800" b="0" i="0" dirty="0">
                <a:solidFill>
                  <a:srgbClr val="000000"/>
                </a:solidFill>
                <a:effectLst/>
                <a:latin typeface="system-ui"/>
              </a:rPr>
              <a:t>“As for you, the anointing you received from him remains in you, and you do not need anyone to teach you. But as his anointing teaches you about all things and as that anointing is real, not counterfeit—just as it has taught you, remain in him.”</a:t>
            </a:r>
            <a:endParaRPr lang="en-US" sz="4800" dirty="0">
              <a:solidFill>
                <a:srgbClr val="000000"/>
              </a:solidFill>
              <a:latin typeface="system-ui"/>
            </a:endParaRPr>
          </a:p>
          <a:p>
            <a:pPr marL="0" indent="0" algn="ctr">
              <a:buNone/>
            </a:pPr>
            <a:r>
              <a:rPr lang="en-US" sz="4800" dirty="0">
                <a:solidFill>
                  <a:srgbClr val="000000"/>
                </a:solidFill>
                <a:latin typeface="system-ui"/>
              </a:rPr>
              <a:t>1 JOHN 2:27 NIV</a:t>
            </a:r>
            <a:endParaRPr lang="en-US" sz="4800" dirty="0"/>
          </a:p>
        </p:txBody>
      </p:sp>
    </p:spTree>
    <p:extLst>
      <p:ext uri="{BB962C8B-B14F-4D97-AF65-F5344CB8AC3E}">
        <p14:creationId xmlns:p14="http://schemas.microsoft.com/office/powerpoint/2010/main" val="303904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Content Placeholder 5" descr="Hour Glass with red sand">
            <a:extLst>
              <a:ext uri="{FF2B5EF4-FFF2-40B4-BE49-F238E27FC236}">
                <a16:creationId xmlns:a16="http://schemas.microsoft.com/office/drawing/2014/main" id="{3B916325-D992-C149-CF20-9F197D2CE54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7456" r="1" b="1"/>
          <a:stretch/>
        </p:blipFill>
        <p:spPr>
          <a:xfrm>
            <a:off x="20" y="10"/>
            <a:ext cx="9947062" cy="6857990"/>
          </a:xfrm>
          <a:prstGeom prst="rect">
            <a:avLst/>
          </a:prstGeom>
        </p:spPr>
      </p:pic>
      <p:sp>
        <p:nvSpPr>
          <p:cNvPr id="13" name="Freeform: Shape 1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1" name="Freeform: Shape 2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5CEBAB5-9795-D80C-814C-3FAFE390659B}"/>
              </a:ext>
            </a:extLst>
          </p:cNvPr>
          <p:cNvSpPr>
            <a:spLocks noGrp="1"/>
          </p:cNvSpPr>
          <p:nvPr>
            <p:ph type="title"/>
          </p:nvPr>
        </p:nvSpPr>
        <p:spPr>
          <a:xfrm>
            <a:off x="7554351" y="956604"/>
            <a:ext cx="4459458" cy="1677416"/>
          </a:xfrm>
        </p:spPr>
        <p:txBody>
          <a:bodyPr vert="horz" lIns="91440" tIns="45720" rIns="91440" bIns="45720" rtlCol="0" anchor="b">
            <a:normAutofit/>
          </a:bodyPr>
          <a:lstStyle/>
          <a:p>
            <a:pPr algn="ctr"/>
            <a:r>
              <a:rPr lang="en-US" b="1" u="sng" dirty="0"/>
              <a:t>II. IT IS A DISCERNING WALK</a:t>
            </a:r>
          </a:p>
        </p:txBody>
      </p:sp>
      <p:sp>
        <p:nvSpPr>
          <p:cNvPr id="3" name="Content Placeholder 2">
            <a:extLst>
              <a:ext uri="{FF2B5EF4-FFF2-40B4-BE49-F238E27FC236}">
                <a16:creationId xmlns:a16="http://schemas.microsoft.com/office/drawing/2014/main" id="{AB19BDB7-7164-2908-A1DA-4E3D539831F0}"/>
              </a:ext>
            </a:extLst>
          </p:cNvPr>
          <p:cNvSpPr>
            <a:spLocks noGrp="1"/>
          </p:cNvSpPr>
          <p:nvPr>
            <p:ph sz="half" idx="1"/>
          </p:nvPr>
        </p:nvSpPr>
        <p:spPr>
          <a:xfrm>
            <a:off x="8130208" y="3035104"/>
            <a:ext cx="3633747" cy="1993791"/>
          </a:xfrm>
          <a:solidFill>
            <a:schemeClr val="accent3">
              <a:lumMod val="75000"/>
            </a:schemeClr>
          </a:solidFill>
        </p:spPr>
        <p:txBody>
          <a:bodyPr vert="horz" lIns="91440" tIns="45720" rIns="91440" bIns="45720" rtlCol="0">
            <a:normAutofit/>
          </a:bodyPr>
          <a:lstStyle/>
          <a:p>
            <a:pPr marL="0" indent="0" algn="ctr">
              <a:buNone/>
            </a:pPr>
            <a:r>
              <a:rPr lang="en-US" sz="4000" b="1" dirty="0"/>
              <a:t>REDEEMING THE </a:t>
            </a:r>
          </a:p>
          <a:p>
            <a:pPr marL="0" indent="0" algn="ctr">
              <a:buNone/>
            </a:pPr>
            <a:r>
              <a:rPr lang="en-US" sz="4000" b="1" dirty="0"/>
              <a:t>TIME</a:t>
            </a:r>
          </a:p>
        </p:txBody>
      </p:sp>
    </p:spTree>
    <p:extLst>
      <p:ext uri="{BB962C8B-B14F-4D97-AF65-F5344CB8AC3E}">
        <p14:creationId xmlns:p14="http://schemas.microsoft.com/office/powerpoint/2010/main" val="61474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41BE-8AD8-1308-69EB-D7CCFA557A43}"/>
              </a:ext>
            </a:extLst>
          </p:cNvPr>
          <p:cNvSpPr>
            <a:spLocks noGrp="1"/>
          </p:cNvSpPr>
          <p:nvPr>
            <p:ph type="title"/>
          </p:nvPr>
        </p:nvSpPr>
        <p:spPr>
          <a:xfrm>
            <a:off x="0" y="0"/>
            <a:ext cx="12191999" cy="6858000"/>
          </a:xfrm>
          <a:gradFill>
            <a:gsLst>
              <a:gs pos="0">
                <a:schemeClr val="bg2">
                  <a:lumMod val="50000"/>
                </a:schemeClr>
              </a:gs>
              <a:gs pos="74000">
                <a:schemeClr val="accent1">
                  <a:lumMod val="45000"/>
                  <a:lumOff val="55000"/>
                </a:schemeClr>
              </a:gs>
              <a:gs pos="83000">
                <a:schemeClr val="accent1">
                  <a:lumMod val="45000"/>
                  <a:lumOff val="55000"/>
                </a:schemeClr>
              </a:gs>
              <a:gs pos="100000">
                <a:srgbClr val="C00000"/>
              </a:gs>
            </a:gsLst>
            <a:lin ang="5400000" scaled="1"/>
          </a:gradFill>
        </p:spPr>
        <p:txBody>
          <a:bodyPr/>
          <a:lstStyle/>
          <a:p>
            <a:pPr algn="ctr"/>
            <a:r>
              <a:rPr lang="en-US" b="1" i="0" dirty="0">
                <a:solidFill>
                  <a:srgbClr val="000000"/>
                </a:solidFill>
                <a:effectLst/>
                <a:latin typeface="system-ui"/>
              </a:rPr>
              <a:t>“Since you call on a Father who judges each person’s work impartially, live out your time as foreigners here in reverent fear.”</a:t>
            </a:r>
            <a:br>
              <a:rPr lang="en-US" b="1" i="0" dirty="0">
                <a:solidFill>
                  <a:srgbClr val="000000"/>
                </a:solidFill>
                <a:effectLst/>
                <a:latin typeface="system-ui"/>
              </a:rPr>
            </a:br>
            <a:r>
              <a:rPr lang="en-US" b="1" i="0" dirty="0">
                <a:solidFill>
                  <a:srgbClr val="000000"/>
                </a:solidFill>
                <a:effectLst/>
                <a:latin typeface="system-ui"/>
              </a:rPr>
              <a:t>1 Peter 1:17</a:t>
            </a:r>
            <a:br>
              <a:rPr lang="en-US" b="1" i="0" dirty="0">
                <a:solidFill>
                  <a:srgbClr val="000000"/>
                </a:solidFill>
                <a:effectLst/>
                <a:latin typeface="system-ui"/>
              </a:rPr>
            </a:br>
            <a:br>
              <a:rPr lang="en-US" b="1" i="0" dirty="0">
                <a:solidFill>
                  <a:srgbClr val="000000"/>
                </a:solidFill>
                <a:effectLst/>
                <a:latin typeface="system-ui"/>
              </a:rPr>
            </a:br>
            <a:r>
              <a:rPr lang="en-US" b="1" i="0" dirty="0">
                <a:solidFill>
                  <a:srgbClr val="000000"/>
                </a:solidFill>
                <a:effectLst/>
                <a:latin typeface="system-ui"/>
              </a:rPr>
              <a:t>“Show me, </a:t>
            </a:r>
            <a:r>
              <a:rPr lang="en-US" b="1" i="0" cap="small" dirty="0">
                <a:solidFill>
                  <a:srgbClr val="000000"/>
                </a:solidFill>
                <a:effectLst/>
                <a:latin typeface="system-ui"/>
              </a:rPr>
              <a:t>Lord</a:t>
            </a:r>
            <a:r>
              <a:rPr lang="en-US" b="1" i="0" dirty="0">
                <a:solidFill>
                  <a:srgbClr val="000000"/>
                </a:solidFill>
                <a:effectLst/>
                <a:latin typeface="system-ui"/>
              </a:rPr>
              <a:t>, my life’s end and the number of my days; let me know how fleeting my life is.”</a:t>
            </a:r>
            <a:br>
              <a:rPr lang="en-US" b="1" i="0" dirty="0">
                <a:solidFill>
                  <a:srgbClr val="000000"/>
                </a:solidFill>
                <a:effectLst/>
                <a:latin typeface="system-ui"/>
              </a:rPr>
            </a:br>
            <a:r>
              <a:rPr lang="en-US" b="1" dirty="0">
                <a:solidFill>
                  <a:srgbClr val="000000"/>
                </a:solidFill>
                <a:latin typeface="system-ui"/>
              </a:rPr>
              <a:t>Psalms 39:4</a:t>
            </a:r>
            <a:endParaRPr lang="en-US" b="1" dirty="0"/>
          </a:p>
        </p:txBody>
      </p:sp>
    </p:spTree>
    <p:extLst>
      <p:ext uri="{BB962C8B-B14F-4D97-AF65-F5344CB8AC3E}">
        <p14:creationId xmlns:p14="http://schemas.microsoft.com/office/powerpoint/2010/main" val="4107533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346</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Meiryo</vt:lpstr>
      <vt:lpstr>Arial</vt:lpstr>
      <vt:lpstr>Calibri</vt:lpstr>
      <vt:lpstr>Calibri Light</vt:lpstr>
      <vt:lpstr>system-ui</vt:lpstr>
      <vt:lpstr>Office Theme</vt:lpstr>
      <vt:lpstr>THE WALK OF WISDOM</vt:lpstr>
      <vt:lpstr>15 Be very careful, then, how you live—not as unwise but as wise, 16 making the most of every opportunity, because the days are evil. 17 Therefore do not be foolish, understand what the Lord’s will is.”  Ephesians 5:15-17 NIV</vt:lpstr>
      <vt:lpstr>“The fear of the lord is the beginning of knowledge, but fools despise  wisdom and instruction.” Proverbs 1:7 NIV  If any of you lacks wisdom, you should ask God, who gives generously to all without finding fault, and it will be given to you. James 1:5 NIV</vt:lpstr>
      <vt:lpstr>“The beginning of wisdom is this: Get wisdom.     Though it cost all you have, get understanding.”  Proverbs 4:7 NIV</vt:lpstr>
      <vt:lpstr>I. IT IS A DILIGENT WALK</vt:lpstr>
      <vt:lpstr>I. IT IS A DILIGENT WALK</vt:lpstr>
      <vt:lpstr>PowerPoint Presentation</vt:lpstr>
      <vt:lpstr>II. IT IS A DISCERNING WALK</vt:lpstr>
      <vt:lpstr>“Since you call on a Father who judges each person’s work impartially, live out your time as foreigners here in reverent fear.” 1 Peter 1:17  “Show me, Lord, my life’s end and the number of my days; let me know how fleeting my life is.” Psalms 39:4</vt:lpstr>
      <vt:lpstr>III. IT IS A DEFINITE WALK</vt:lpstr>
      <vt:lpstr>ARE YOU WALKING IN WISDOM?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WALK OF WISDOM</dc:title>
  <dc:creator>Victor Lalonde</dc:creator>
  <cp:lastModifiedBy>Victor Lalonde</cp:lastModifiedBy>
  <cp:revision>3</cp:revision>
  <dcterms:created xsi:type="dcterms:W3CDTF">2023-11-20T21:30:48Z</dcterms:created>
  <dcterms:modified xsi:type="dcterms:W3CDTF">2023-11-20T22:20:31Z</dcterms:modified>
</cp:coreProperties>
</file>