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5" r:id="rId9"/>
    <p:sldId id="266" r:id="rId10"/>
    <p:sldId id="267" r:id="rId11"/>
    <p:sldId id="268" r:id="rId12"/>
    <p:sldId id="269" r:id="rId13"/>
    <p:sldId id="270" r:id="rId14"/>
    <p:sldId id="272" r:id="rId15"/>
    <p:sldId id="271" r:id="rId16"/>
    <p:sldId id="273" r:id="rId17"/>
    <p:sldId id="274" r:id="rId18"/>
    <p:sldId id="276" r:id="rId19"/>
    <p:sldId id="277" r:id="rId20"/>
    <p:sldId id="278"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E9594-6CE9-4A70-AB93-81236FE058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97E7EA7-87CE-401B-BA12-CAB57F1736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3A266C3-FF42-4CC3-9E74-30445EC3FA72}"/>
              </a:ext>
            </a:extLst>
          </p:cNvPr>
          <p:cNvSpPr>
            <a:spLocks noGrp="1"/>
          </p:cNvSpPr>
          <p:nvPr>
            <p:ph type="dt" sz="half" idx="10"/>
          </p:nvPr>
        </p:nvSpPr>
        <p:spPr/>
        <p:txBody>
          <a:bodyPr/>
          <a:lstStyle/>
          <a:p>
            <a:fld id="{FF31A11E-C2B8-4FA7-82E3-FBDB5341B7DA}" type="datetimeFigureOut">
              <a:rPr lang="en-CA" smtClean="0"/>
              <a:t>2020-12-12</a:t>
            </a:fld>
            <a:endParaRPr lang="en-CA"/>
          </a:p>
        </p:txBody>
      </p:sp>
      <p:sp>
        <p:nvSpPr>
          <p:cNvPr id="5" name="Footer Placeholder 4">
            <a:extLst>
              <a:ext uri="{FF2B5EF4-FFF2-40B4-BE49-F238E27FC236}">
                <a16:creationId xmlns:a16="http://schemas.microsoft.com/office/drawing/2014/main" id="{28DFEC3F-7A60-4A37-A314-E1B6F9039BB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7A6821C-B0F9-4D63-8C36-414BF31CA158}"/>
              </a:ext>
            </a:extLst>
          </p:cNvPr>
          <p:cNvSpPr>
            <a:spLocks noGrp="1"/>
          </p:cNvSpPr>
          <p:nvPr>
            <p:ph type="sldNum" sz="quarter" idx="12"/>
          </p:nvPr>
        </p:nvSpPr>
        <p:spPr/>
        <p:txBody>
          <a:bodyPr/>
          <a:lstStyle/>
          <a:p>
            <a:fld id="{6371759A-72BA-43B8-8313-5C8AF2A14AE4}" type="slidenum">
              <a:rPr lang="en-CA" smtClean="0"/>
              <a:t>‹#›</a:t>
            </a:fld>
            <a:endParaRPr lang="en-CA"/>
          </a:p>
        </p:txBody>
      </p:sp>
    </p:spTree>
    <p:extLst>
      <p:ext uri="{BB962C8B-B14F-4D97-AF65-F5344CB8AC3E}">
        <p14:creationId xmlns:p14="http://schemas.microsoft.com/office/powerpoint/2010/main" val="3989281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58AB8-9108-49D1-AE6F-D3DEF317617B}"/>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B7D6050-65C7-42D6-8098-E8CFFB9A70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5CED22B-B95C-4B3D-974E-53B1F0B5F79A}"/>
              </a:ext>
            </a:extLst>
          </p:cNvPr>
          <p:cNvSpPr>
            <a:spLocks noGrp="1"/>
          </p:cNvSpPr>
          <p:nvPr>
            <p:ph type="dt" sz="half" idx="10"/>
          </p:nvPr>
        </p:nvSpPr>
        <p:spPr/>
        <p:txBody>
          <a:bodyPr/>
          <a:lstStyle/>
          <a:p>
            <a:fld id="{FF31A11E-C2B8-4FA7-82E3-FBDB5341B7DA}" type="datetimeFigureOut">
              <a:rPr lang="en-CA" smtClean="0"/>
              <a:t>2020-12-12</a:t>
            </a:fld>
            <a:endParaRPr lang="en-CA"/>
          </a:p>
        </p:txBody>
      </p:sp>
      <p:sp>
        <p:nvSpPr>
          <p:cNvPr id="5" name="Footer Placeholder 4">
            <a:extLst>
              <a:ext uri="{FF2B5EF4-FFF2-40B4-BE49-F238E27FC236}">
                <a16:creationId xmlns:a16="http://schemas.microsoft.com/office/drawing/2014/main" id="{B60F7893-8E7D-4A60-839B-053E9200818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399AF1A-8722-4BEB-A703-356744F2F602}"/>
              </a:ext>
            </a:extLst>
          </p:cNvPr>
          <p:cNvSpPr>
            <a:spLocks noGrp="1"/>
          </p:cNvSpPr>
          <p:nvPr>
            <p:ph type="sldNum" sz="quarter" idx="12"/>
          </p:nvPr>
        </p:nvSpPr>
        <p:spPr/>
        <p:txBody>
          <a:bodyPr/>
          <a:lstStyle/>
          <a:p>
            <a:fld id="{6371759A-72BA-43B8-8313-5C8AF2A14AE4}" type="slidenum">
              <a:rPr lang="en-CA" smtClean="0"/>
              <a:t>‹#›</a:t>
            </a:fld>
            <a:endParaRPr lang="en-CA"/>
          </a:p>
        </p:txBody>
      </p:sp>
    </p:spTree>
    <p:extLst>
      <p:ext uri="{BB962C8B-B14F-4D97-AF65-F5344CB8AC3E}">
        <p14:creationId xmlns:p14="http://schemas.microsoft.com/office/powerpoint/2010/main" val="3198915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A7C5FD-7060-4F1F-9492-C4997B0C3C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6E487AA-629A-4781-98A2-B34041400F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FA6856B-018D-431F-94AA-96CCF7F2DB2A}"/>
              </a:ext>
            </a:extLst>
          </p:cNvPr>
          <p:cNvSpPr>
            <a:spLocks noGrp="1"/>
          </p:cNvSpPr>
          <p:nvPr>
            <p:ph type="dt" sz="half" idx="10"/>
          </p:nvPr>
        </p:nvSpPr>
        <p:spPr/>
        <p:txBody>
          <a:bodyPr/>
          <a:lstStyle/>
          <a:p>
            <a:fld id="{FF31A11E-C2B8-4FA7-82E3-FBDB5341B7DA}" type="datetimeFigureOut">
              <a:rPr lang="en-CA" smtClean="0"/>
              <a:t>2020-12-12</a:t>
            </a:fld>
            <a:endParaRPr lang="en-CA"/>
          </a:p>
        </p:txBody>
      </p:sp>
      <p:sp>
        <p:nvSpPr>
          <p:cNvPr id="5" name="Footer Placeholder 4">
            <a:extLst>
              <a:ext uri="{FF2B5EF4-FFF2-40B4-BE49-F238E27FC236}">
                <a16:creationId xmlns:a16="http://schemas.microsoft.com/office/drawing/2014/main" id="{0871AA3C-D956-4E55-88F2-B60493C98ED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49EF022-03E5-4BFB-9735-D8D28DEC1B90}"/>
              </a:ext>
            </a:extLst>
          </p:cNvPr>
          <p:cNvSpPr>
            <a:spLocks noGrp="1"/>
          </p:cNvSpPr>
          <p:nvPr>
            <p:ph type="sldNum" sz="quarter" idx="12"/>
          </p:nvPr>
        </p:nvSpPr>
        <p:spPr/>
        <p:txBody>
          <a:bodyPr/>
          <a:lstStyle/>
          <a:p>
            <a:fld id="{6371759A-72BA-43B8-8313-5C8AF2A14AE4}" type="slidenum">
              <a:rPr lang="en-CA" smtClean="0"/>
              <a:t>‹#›</a:t>
            </a:fld>
            <a:endParaRPr lang="en-CA"/>
          </a:p>
        </p:txBody>
      </p:sp>
    </p:spTree>
    <p:extLst>
      <p:ext uri="{BB962C8B-B14F-4D97-AF65-F5344CB8AC3E}">
        <p14:creationId xmlns:p14="http://schemas.microsoft.com/office/powerpoint/2010/main" val="3564815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A15AD-7E6D-48C4-849F-88B045664ED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4C31715-4528-41BE-9B28-F3EE97834A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491908D-CFD3-40BB-8B3F-8CF7344C3F81}"/>
              </a:ext>
            </a:extLst>
          </p:cNvPr>
          <p:cNvSpPr>
            <a:spLocks noGrp="1"/>
          </p:cNvSpPr>
          <p:nvPr>
            <p:ph type="dt" sz="half" idx="10"/>
          </p:nvPr>
        </p:nvSpPr>
        <p:spPr/>
        <p:txBody>
          <a:bodyPr/>
          <a:lstStyle/>
          <a:p>
            <a:fld id="{FF31A11E-C2B8-4FA7-82E3-FBDB5341B7DA}" type="datetimeFigureOut">
              <a:rPr lang="en-CA" smtClean="0"/>
              <a:t>2020-12-12</a:t>
            </a:fld>
            <a:endParaRPr lang="en-CA"/>
          </a:p>
        </p:txBody>
      </p:sp>
      <p:sp>
        <p:nvSpPr>
          <p:cNvPr id="5" name="Footer Placeholder 4">
            <a:extLst>
              <a:ext uri="{FF2B5EF4-FFF2-40B4-BE49-F238E27FC236}">
                <a16:creationId xmlns:a16="http://schemas.microsoft.com/office/drawing/2014/main" id="{7F67FF02-DD42-4B7D-9D5A-C23A31634A8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C558ECB-A4B4-4B8E-87D7-7B1342F1ED3C}"/>
              </a:ext>
            </a:extLst>
          </p:cNvPr>
          <p:cNvSpPr>
            <a:spLocks noGrp="1"/>
          </p:cNvSpPr>
          <p:nvPr>
            <p:ph type="sldNum" sz="quarter" idx="12"/>
          </p:nvPr>
        </p:nvSpPr>
        <p:spPr/>
        <p:txBody>
          <a:bodyPr/>
          <a:lstStyle/>
          <a:p>
            <a:fld id="{6371759A-72BA-43B8-8313-5C8AF2A14AE4}" type="slidenum">
              <a:rPr lang="en-CA" smtClean="0"/>
              <a:t>‹#›</a:t>
            </a:fld>
            <a:endParaRPr lang="en-CA"/>
          </a:p>
        </p:txBody>
      </p:sp>
    </p:spTree>
    <p:extLst>
      <p:ext uri="{BB962C8B-B14F-4D97-AF65-F5344CB8AC3E}">
        <p14:creationId xmlns:p14="http://schemas.microsoft.com/office/powerpoint/2010/main" val="56234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C54C8-A727-4ECE-B936-6873E55C81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B9ECB21-AC11-4731-B599-0E38D1F259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0C6479-B023-4B93-AD81-5D4609CAB5A2}"/>
              </a:ext>
            </a:extLst>
          </p:cNvPr>
          <p:cNvSpPr>
            <a:spLocks noGrp="1"/>
          </p:cNvSpPr>
          <p:nvPr>
            <p:ph type="dt" sz="half" idx="10"/>
          </p:nvPr>
        </p:nvSpPr>
        <p:spPr/>
        <p:txBody>
          <a:bodyPr/>
          <a:lstStyle/>
          <a:p>
            <a:fld id="{FF31A11E-C2B8-4FA7-82E3-FBDB5341B7DA}" type="datetimeFigureOut">
              <a:rPr lang="en-CA" smtClean="0"/>
              <a:t>2020-12-12</a:t>
            </a:fld>
            <a:endParaRPr lang="en-CA"/>
          </a:p>
        </p:txBody>
      </p:sp>
      <p:sp>
        <p:nvSpPr>
          <p:cNvPr id="5" name="Footer Placeholder 4">
            <a:extLst>
              <a:ext uri="{FF2B5EF4-FFF2-40B4-BE49-F238E27FC236}">
                <a16:creationId xmlns:a16="http://schemas.microsoft.com/office/drawing/2014/main" id="{D171A57B-8CC2-41DF-ABF3-258FC934B79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86807F7-BA6B-413B-A6B1-88F5D56A9059}"/>
              </a:ext>
            </a:extLst>
          </p:cNvPr>
          <p:cNvSpPr>
            <a:spLocks noGrp="1"/>
          </p:cNvSpPr>
          <p:nvPr>
            <p:ph type="sldNum" sz="quarter" idx="12"/>
          </p:nvPr>
        </p:nvSpPr>
        <p:spPr/>
        <p:txBody>
          <a:bodyPr/>
          <a:lstStyle/>
          <a:p>
            <a:fld id="{6371759A-72BA-43B8-8313-5C8AF2A14AE4}" type="slidenum">
              <a:rPr lang="en-CA" smtClean="0"/>
              <a:t>‹#›</a:t>
            </a:fld>
            <a:endParaRPr lang="en-CA"/>
          </a:p>
        </p:txBody>
      </p:sp>
    </p:spTree>
    <p:extLst>
      <p:ext uri="{BB962C8B-B14F-4D97-AF65-F5344CB8AC3E}">
        <p14:creationId xmlns:p14="http://schemas.microsoft.com/office/powerpoint/2010/main" val="889567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826FF-11FA-45EB-994F-96B5A8B14B6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6BF55B3-99D7-4AFD-86A5-94563997F4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46AF048-2233-4DB9-B7F6-937FC819A0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8B0DAB5D-91A7-4BC8-8F43-5AE274DFD93E}"/>
              </a:ext>
            </a:extLst>
          </p:cNvPr>
          <p:cNvSpPr>
            <a:spLocks noGrp="1"/>
          </p:cNvSpPr>
          <p:nvPr>
            <p:ph type="dt" sz="half" idx="10"/>
          </p:nvPr>
        </p:nvSpPr>
        <p:spPr/>
        <p:txBody>
          <a:bodyPr/>
          <a:lstStyle/>
          <a:p>
            <a:fld id="{FF31A11E-C2B8-4FA7-82E3-FBDB5341B7DA}" type="datetimeFigureOut">
              <a:rPr lang="en-CA" smtClean="0"/>
              <a:t>2020-12-12</a:t>
            </a:fld>
            <a:endParaRPr lang="en-CA"/>
          </a:p>
        </p:txBody>
      </p:sp>
      <p:sp>
        <p:nvSpPr>
          <p:cNvPr id="6" name="Footer Placeholder 5">
            <a:extLst>
              <a:ext uri="{FF2B5EF4-FFF2-40B4-BE49-F238E27FC236}">
                <a16:creationId xmlns:a16="http://schemas.microsoft.com/office/drawing/2014/main" id="{BC809966-2C05-443A-B2A4-7F8F85A9058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C6C18EF-E05C-47E1-B8F3-A43F6B423E28}"/>
              </a:ext>
            </a:extLst>
          </p:cNvPr>
          <p:cNvSpPr>
            <a:spLocks noGrp="1"/>
          </p:cNvSpPr>
          <p:nvPr>
            <p:ph type="sldNum" sz="quarter" idx="12"/>
          </p:nvPr>
        </p:nvSpPr>
        <p:spPr/>
        <p:txBody>
          <a:bodyPr/>
          <a:lstStyle/>
          <a:p>
            <a:fld id="{6371759A-72BA-43B8-8313-5C8AF2A14AE4}" type="slidenum">
              <a:rPr lang="en-CA" smtClean="0"/>
              <a:t>‹#›</a:t>
            </a:fld>
            <a:endParaRPr lang="en-CA"/>
          </a:p>
        </p:txBody>
      </p:sp>
    </p:spTree>
    <p:extLst>
      <p:ext uri="{BB962C8B-B14F-4D97-AF65-F5344CB8AC3E}">
        <p14:creationId xmlns:p14="http://schemas.microsoft.com/office/powerpoint/2010/main" val="660270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B9D53-C2A4-42CF-B60E-009092FC7CC4}"/>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03B8F34-0F07-470F-B9A2-6EFB7C2AB2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A995B4-ED18-4FD9-8B5E-1554D9A2CE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F00A3207-F8D4-4A54-A1A9-7B1EFBEB21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9B748D-63A3-4610-96AE-8DE3A3A198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AEA2A0F0-0DE3-4301-A07C-C689B640BF28}"/>
              </a:ext>
            </a:extLst>
          </p:cNvPr>
          <p:cNvSpPr>
            <a:spLocks noGrp="1"/>
          </p:cNvSpPr>
          <p:nvPr>
            <p:ph type="dt" sz="half" idx="10"/>
          </p:nvPr>
        </p:nvSpPr>
        <p:spPr/>
        <p:txBody>
          <a:bodyPr/>
          <a:lstStyle/>
          <a:p>
            <a:fld id="{FF31A11E-C2B8-4FA7-82E3-FBDB5341B7DA}" type="datetimeFigureOut">
              <a:rPr lang="en-CA" smtClean="0"/>
              <a:t>2020-12-12</a:t>
            </a:fld>
            <a:endParaRPr lang="en-CA"/>
          </a:p>
        </p:txBody>
      </p:sp>
      <p:sp>
        <p:nvSpPr>
          <p:cNvPr id="8" name="Footer Placeholder 7">
            <a:extLst>
              <a:ext uri="{FF2B5EF4-FFF2-40B4-BE49-F238E27FC236}">
                <a16:creationId xmlns:a16="http://schemas.microsoft.com/office/drawing/2014/main" id="{91874AEE-B7C5-4BAF-9E80-04C38B0EA4FF}"/>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39F41AE7-89E6-498A-B485-3BEBDCB21B36}"/>
              </a:ext>
            </a:extLst>
          </p:cNvPr>
          <p:cNvSpPr>
            <a:spLocks noGrp="1"/>
          </p:cNvSpPr>
          <p:nvPr>
            <p:ph type="sldNum" sz="quarter" idx="12"/>
          </p:nvPr>
        </p:nvSpPr>
        <p:spPr/>
        <p:txBody>
          <a:bodyPr/>
          <a:lstStyle/>
          <a:p>
            <a:fld id="{6371759A-72BA-43B8-8313-5C8AF2A14AE4}" type="slidenum">
              <a:rPr lang="en-CA" smtClean="0"/>
              <a:t>‹#›</a:t>
            </a:fld>
            <a:endParaRPr lang="en-CA"/>
          </a:p>
        </p:txBody>
      </p:sp>
    </p:spTree>
    <p:extLst>
      <p:ext uri="{BB962C8B-B14F-4D97-AF65-F5344CB8AC3E}">
        <p14:creationId xmlns:p14="http://schemas.microsoft.com/office/powerpoint/2010/main" val="2947390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28C62-61E3-4380-A4C4-1E944C2290D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AE8BD70A-2732-42DC-9181-FCD0D90A7DE9}"/>
              </a:ext>
            </a:extLst>
          </p:cNvPr>
          <p:cNvSpPr>
            <a:spLocks noGrp="1"/>
          </p:cNvSpPr>
          <p:nvPr>
            <p:ph type="dt" sz="half" idx="10"/>
          </p:nvPr>
        </p:nvSpPr>
        <p:spPr/>
        <p:txBody>
          <a:bodyPr/>
          <a:lstStyle/>
          <a:p>
            <a:fld id="{FF31A11E-C2B8-4FA7-82E3-FBDB5341B7DA}" type="datetimeFigureOut">
              <a:rPr lang="en-CA" smtClean="0"/>
              <a:t>2020-12-12</a:t>
            </a:fld>
            <a:endParaRPr lang="en-CA"/>
          </a:p>
        </p:txBody>
      </p:sp>
      <p:sp>
        <p:nvSpPr>
          <p:cNvPr id="4" name="Footer Placeholder 3">
            <a:extLst>
              <a:ext uri="{FF2B5EF4-FFF2-40B4-BE49-F238E27FC236}">
                <a16:creationId xmlns:a16="http://schemas.microsoft.com/office/drawing/2014/main" id="{A7490FDE-7060-456A-AADD-72513373C34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87C61E1F-2516-4FEF-9298-8362633AB9C3}"/>
              </a:ext>
            </a:extLst>
          </p:cNvPr>
          <p:cNvSpPr>
            <a:spLocks noGrp="1"/>
          </p:cNvSpPr>
          <p:nvPr>
            <p:ph type="sldNum" sz="quarter" idx="12"/>
          </p:nvPr>
        </p:nvSpPr>
        <p:spPr/>
        <p:txBody>
          <a:bodyPr/>
          <a:lstStyle/>
          <a:p>
            <a:fld id="{6371759A-72BA-43B8-8313-5C8AF2A14AE4}" type="slidenum">
              <a:rPr lang="en-CA" smtClean="0"/>
              <a:t>‹#›</a:t>
            </a:fld>
            <a:endParaRPr lang="en-CA"/>
          </a:p>
        </p:txBody>
      </p:sp>
    </p:spTree>
    <p:extLst>
      <p:ext uri="{BB962C8B-B14F-4D97-AF65-F5344CB8AC3E}">
        <p14:creationId xmlns:p14="http://schemas.microsoft.com/office/powerpoint/2010/main" val="3130999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7AE9BC-B905-47A2-A846-40E66B05C3AB}"/>
              </a:ext>
            </a:extLst>
          </p:cNvPr>
          <p:cNvSpPr>
            <a:spLocks noGrp="1"/>
          </p:cNvSpPr>
          <p:nvPr>
            <p:ph type="dt" sz="half" idx="10"/>
          </p:nvPr>
        </p:nvSpPr>
        <p:spPr/>
        <p:txBody>
          <a:bodyPr/>
          <a:lstStyle/>
          <a:p>
            <a:fld id="{FF31A11E-C2B8-4FA7-82E3-FBDB5341B7DA}" type="datetimeFigureOut">
              <a:rPr lang="en-CA" smtClean="0"/>
              <a:t>2020-12-12</a:t>
            </a:fld>
            <a:endParaRPr lang="en-CA"/>
          </a:p>
        </p:txBody>
      </p:sp>
      <p:sp>
        <p:nvSpPr>
          <p:cNvPr id="3" name="Footer Placeholder 2">
            <a:extLst>
              <a:ext uri="{FF2B5EF4-FFF2-40B4-BE49-F238E27FC236}">
                <a16:creationId xmlns:a16="http://schemas.microsoft.com/office/drawing/2014/main" id="{38F3E878-9D8B-4B4B-804D-D3BF5A1AF58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2503D67-A56E-447E-ACA7-065DD2D6A428}"/>
              </a:ext>
            </a:extLst>
          </p:cNvPr>
          <p:cNvSpPr>
            <a:spLocks noGrp="1"/>
          </p:cNvSpPr>
          <p:nvPr>
            <p:ph type="sldNum" sz="quarter" idx="12"/>
          </p:nvPr>
        </p:nvSpPr>
        <p:spPr/>
        <p:txBody>
          <a:bodyPr/>
          <a:lstStyle/>
          <a:p>
            <a:fld id="{6371759A-72BA-43B8-8313-5C8AF2A14AE4}" type="slidenum">
              <a:rPr lang="en-CA" smtClean="0"/>
              <a:t>‹#›</a:t>
            </a:fld>
            <a:endParaRPr lang="en-CA"/>
          </a:p>
        </p:txBody>
      </p:sp>
    </p:spTree>
    <p:extLst>
      <p:ext uri="{BB962C8B-B14F-4D97-AF65-F5344CB8AC3E}">
        <p14:creationId xmlns:p14="http://schemas.microsoft.com/office/powerpoint/2010/main" val="1873281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B35BB-E0B2-4505-844C-3866798EB3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20D7AB46-2BFA-4D71-A388-00090DD3EF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2D1E593-34B2-4D1C-B1B9-167C484FBC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D578E3-07B2-43AA-A606-3AE856065771}"/>
              </a:ext>
            </a:extLst>
          </p:cNvPr>
          <p:cNvSpPr>
            <a:spLocks noGrp="1"/>
          </p:cNvSpPr>
          <p:nvPr>
            <p:ph type="dt" sz="half" idx="10"/>
          </p:nvPr>
        </p:nvSpPr>
        <p:spPr/>
        <p:txBody>
          <a:bodyPr/>
          <a:lstStyle/>
          <a:p>
            <a:fld id="{FF31A11E-C2B8-4FA7-82E3-FBDB5341B7DA}" type="datetimeFigureOut">
              <a:rPr lang="en-CA" smtClean="0"/>
              <a:t>2020-12-12</a:t>
            </a:fld>
            <a:endParaRPr lang="en-CA"/>
          </a:p>
        </p:txBody>
      </p:sp>
      <p:sp>
        <p:nvSpPr>
          <p:cNvPr id="6" name="Footer Placeholder 5">
            <a:extLst>
              <a:ext uri="{FF2B5EF4-FFF2-40B4-BE49-F238E27FC236}">
                <a16:creationId xmlns:a16="http://schemas.microsoft.com/office/drawing/2014/main" id="{76BAC60B-0807-4F14-B555-3EDA6375CF5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ABF6DD2-004B-4A1E-9004-7B1D7B247BE0}"/>
              </a:ext>
            </a:extLst>
          </p:cNvPr>
          <p:cNvSpPr>
            <a:spLocks noGrp="1"/>
          </p:cNvSpPr>
          <p:nvPr>
            <p:ph type="sldNum" sz="quarter" idx="12"/>
          </p:nvPr>
        </p:nvSpPr>
        <p:spPr/>
        <p:txBody>
          <a:bodyPr/>
          <a:lstStyle/>
          <a:p>
            <a:fld id="{6371759A-72BA-43B8-8313-5C8AF2A14AE4}" type="slidenum">
              <a:rPr lang="en-CA" smtClean="0"/>
              <a:t>‹#›</a:t>
            </a:fld>
            <a:endParaRPr lang="en-CA"/>
          </a:p>
        </p:txBody>
      </p:sp>
    </p:spTree>
    <p:extLst>
      <p:ext uri="{BB962C8B-B14F-4D97-AF65-F5344CB8AC3E}">
        <p14:creationId xmlns:p14="http://schemas.microsoft.com/office/powerpoint/2010/main" val="1174753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A070E-9015-44F4-B792-419CC32A9C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94840F1-B69E-44F6-8C13-64BA0CBAA0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EA4F644-D425-4738-BBB1-9E4E1534F5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08FB2E-7F32-423F-83FD-5AC84F7EFBFB}"/>
              </a:ext>
            </a:extLst>
          </p:cNvPr>
          <p:cNvSpPr>
            <a:spLocks noGrp="1"/>
          </p:cNvSpPr>
          <p:nvPr>
            <p:ph type="dt" sz="half" idx="10"/>
          </p:nvPr>
        </p:nvSpPr>
        <p:spPr/>
        <p:txBody>
          <a:bodyPr/>
          <a:lstStyle/>
          <a:p>
            <a:fld id="{FF31A11E-C2B8-4FA7-82E3-FBDB5341B7DA}" type="datetimeFigureOut">
              <a:rPr lang="en-CA" smtClean="0"/>
              <a:t>2020-12-12</a:t>
            </a:fld>
            <a:endParaRPr lang="en-CA"/>
          </a:p>
        </p:txBody>
      </p:sp>
      <p:sp>
        <p:nvSpPr>
          <p:cNvPr id="6" name="Footer Placeholder 5">
            <a:extLst>
              <a:ext uri="{FF2B5EF4-FFF2-40B4-BE49-F238E27FC236}">
                <a16:creationId xmlns:a16="http://schemas.microsoft.com/office/drawing/2014/main" id="{7EAC5359-F685-4870-AFD7-5F0B591D58E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25DDA1C-750F-4FDF-BE9B-8FBF2897B5D9}"/>
              </a:ext>
            </a:extLst>
          </p:cNvPr>
          <p:cNvSpPr>
            <a:spLocks noGrp="1"/>
          </p:cNvSpPr>
          <p:nvPr>
            <p:ph type="sldNum" sz="quarter" idx="12"/>
          </p:nvPr>
        </p:nvSpPr>
        <p:spPr/>
        <p:txBody>
          <a:bodyPr/>
          <a:lstStyle/>
          <a:p>
            <a:fld id="{6371759A-72BA-43B8-8313-5C8AF2A14AE4}" type="slidenum">
              <a:rPr lang="en-CA" smtClean="0"/>
              <a:t>‹#›</a:t>
            </a:fld>
            <a:endParaRPr lang="en-CA"/>
          </a:p>
        </p:txBody>
      </p:sp>
    </p:spTree>
    <p:extLst>
      <p:ext uri="{BB962C8B-B14F-4D97-AF65-F5344CB8AC3E}">
        <p14:creationId xmlns:p14="http://schemas.microsoft.com/office/powerpoint/2010/main" val="1116127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D44F3C-F4CE-4BC2-9958-4396FE70B3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DAADCE-0442-4B99-A613-F24831053D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43919FC-2046-405D-833B-FA84A338D4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31A11E-C2B8-4FA7-82E3-FBDB5341B7DA}" type="datetimeFigureOut">
              <a:rPr lang="en-CA" smtClean="0"/>
              <a:t>2020-12-12</a:t>
            </a:fld>
            <a:endParaRPr lang="en-CA"/>
          </a:p>
        </p:txBody>
      </p:sp>
      <p:sp>
        <p:nvSpPr>
          <p:cNvPr id="5" name="Footer Placeholder 4">
            <a:extLst>
              <a:ext uri="{FF2B5EF4-FFF2-40B4-BE49-F238E27FC236}">
                <a16:creationId xmlns:a16="http://schemas.microsoft.com/office/drawing/2014/main" id="{B8F16191-8AF9-4AC6-BA20-DD91481ED4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3163A09-85C1-429F-A7ED-2721E4E9C5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71759A-72BA-43B8-8313-5C8AF2A14AE4}" type="slidenum">
              <a:rPr lang="en-CA" smtClean="0"/>
              <a:t>‹#›</a:t>
            </a:fld>
            <a:endParaRPr lang="en-CA"/>
          </a:p>
        </p:txBody>
      </p:sp>
    </p:spTree>
    <p:extLst>
      <p:ext uri="{BB962C8B-B14F-4D97-AF65-F5344CB8AC3E}">
        <p14:creationId xmlns:p14="http://schemas.microsoft.com/office/powerpoint/2010/main" val="3678301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005B1E4-8755-4189-9014-DDE381D88D30}"/>
              </a:ext>
            </a:extLst>
          </p:cNvPr>
          <p:cNvSpPr>
            <a:spLocks noGrp="1"/>
          </p:cNvSpPr>
          <p:nvPr>
            <p:ph type="ctrTitle"/>
          </p:nvPr>
        </p:nvSpPr>
        <p:spPr>
          <a:xfrm>
            <a:off x="8842247" y="1481328"/>
            <a:ext cx="3253441" cy="2468880"/>
          </a:xfrm>
        </p:spPr>
        <p:txBody>
          <a:bodyPr>
            <a:normAutofit fontScale="90000"/>
          </a:bodyPr>
          <a:lstStyle/>
          <a:p>
            <a:pPr algn="l"/>
            <a:r>
              <a:rPr lang="en-US" b="1" i="0" u="none" strike="noStrike" baseline="0" dirty="0">
                <a:effectLst>
                  <a:outerShdw blurRad="38100" dist="38100" dir="2700000" algn="tl">
                    <a:srgbClr val="000000">
                      <a:alpha val="43137"/>
                    </a:srgbClr>
                  </a:outerShdw>
                </a:effectLst>
              </a:rPr>
              <a:t>THE WISE STILL SEEK AFTER HIM</a:t>
            </a:r>
            <a:br>
              <a:rPr lang="en-US" sz="1800" b="1" i="0" u="none" strike="noStrike" baseline="0" dirty="0">
                <a:effectLst>
                  <a:outerShdw blurRad="38100" dist="38100" dir="2700000" algn="tl">
                    <a:srgbClr val="000000">
                      <a:alpha val="43137"/>
                    </a:srgbClr>
                  </a:outerShdw>
                </a:effectLst>
              </a:rPr>
            </a:br>
            <a:endParaRPr lang="en-CA" sz="4000" dirty="0">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F61D4DAF-14A0-4D97-B715-629272AB8E39}"/>
              </a:ext>
            </a:extLst>
          </p:cNvPr>
          <p:cNvSpPr>
            <a:spLocks noGrp="1"/>
          </p:cNvSpPr>
          <p:nvPr>
            <p:ph type="subTitle" idx="1"/>
          </p:nvPr>
        </p:nvSpPr>
        <p:spPr>
          <a:xfrm>
            <a:off x="8842248" y="4078224"/>
            <a:ext cx="2926080" cy="1307592"/>
          </a:xfrm>
        </p:spPr>
        <p:txBody>
          <a:bodyPr>
            <a:noAutofit/>
          </a:bodyPr>
          <a:lstStyle/>
          <a:p>
            <a:pPr algn="l"/>
            <a:r>
              <a:rPr lang="en-CA" sz="4400" i="0" u="none" strike="noStrike" baseline="0" dirty="0">
                <a:effectLst>
                  <a:outerShdw blurRad="38100" dist="38100" dir="2700000" algn="tl">
                    <a:srgbClr val="000000">
                      <a:alpha val="43137"/>
                    </a:srgbClr>
                  </a:outerShdw>
                </a:effectLst>
              </a:rPr>
              <a:t>Text: Matthew 2:1-12</a:t>
            </a:r>
            <a:endParaRPr lang="en-CA" sz="4400" dirty="0">
              <a:effectLst>
                <a:outerShdw blurRad="38100" dist="38100" dir="2700000" algn="tl">
                  <a:srgbClr val="000000">
                    <a:alpha val="43137"/>
                  </a:srgbClr>
                </a:outerShdw>
              </a:effectLst>
            </a:endParaRPr>
          </a:p>
        </p:txBody>
      </p:sp>
      <p:sp>
        <p:nvSpPr>
          <p:cNvPr id="34"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reeform: Shape 37">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7" name="Picture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ChangeAspect="1"/>
          </p:cNvPicPr>
          <p:nvPr/>
        </p:nvPicPr>
        <p:blipFill rotWithShape="1">
          <a:blip r:embed="rId2">
            <a:extLst>
              <a:ext uri="{28A0092B-C50C-407E-A947-70E740481C1C}">
                <a14:useLocalDpi xmlns:a14="http://schemas.microsoft.com/office/drawing/2010/main" val="0"/>
              </a:ext>
            </a:extLst>
          </a:blip>
          <a:srcRect t="8217" r="1" b="1"/>
          <a:stretch/>
        </p:blipFill>
        <p:spPr>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2911684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11616"/>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30" name="Freeform: Shape 29">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2" name="Freeform: Shape 31">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005B1E4-8755-4189-9014-DDE381D88D30}"/>
              </a:ext>
            </a:extLst>
          </p:cNvPr>
          <p:cNvSpPr>
            <a:spLocks noGrp="1"/>
          </p:cNvSpPr>
          <p:nvPr>
            <p:ph type="title"/>
          </p:nvPr>
        </p:nvSpPr>
        <p:spPr>
          <a:xfrm>
            <a:off x="477981" y="1122362"/>
            <a:ext cx="4023360" cy="3889658"/>
          </a:xfrm>
        </p:spPr>
        <p:txBody>
          <a:bodyPr vert="horz" lIns="91440" tIns="45720" rIns="91440" bIns="45720" rtlCol="0" anchor="b">
            <a:normAutofit fontScale="90000"/>
          </a:bodyPr>
          <a:lstStyle/>
          <a:p>
            <a:r>
              <a:rPr lang="en-US" sz="4800" b="1" i="0" u="none" strike="noStrike" baseline="0" dirty="0">
                <a:effectLst>
                  <a:outerShdw blurRad="38100" dist="38100" dir="2700000" algn="tl">
                    <a:srgbClr val="000000">
                      <a:alpha val="43137"/>
                    </a:srgbClr>
                  </a:outerShdw>
                </a:effectLst>
              </a:rPr>
              <a:t>I. THEY WILL PAY THE PRICE</a:t>
            </a:r>
            <a:br>
              <a:rPr lang="en-US" sz="3700" b="1" i="0" u="none" strike="noStrike" baseline="0" dirty="0">
                <a:effectLst>
                  <a:outerShdw blurRad="38100" dist="38100" dir="2700000" algn="tl">
                    <a:srgbClr val="000000">
                      <a:alpha val="43137"/>
                    </a:srgbClr>
                  </a:outerShdw>
                </a:effectLst>
              </a:rPr>
            </a:br>
            <a:br>
              <a:rPr lang="en-US" sz="3700" b="1" i="0" u="none" strike="noStrike" baseline="0" dirty="0">
                <a:effectLst>
                  <a:outerShdw blurRad="38100" dist="38100" dir="2700000" algn="tl">
                    <a:srgbClr val="000000">
                      <a:alpha val="43137"/>
                    </a:srgbClr>
                  </a:outerShdw>
                </a:effectLst>
              </a:rPr>
            </a:br>
            <a:r>
              <a:rPr lang="en-US" b="1" i="0" u="none" strike="noStrike" baseline="0" dirty="0">
                <a:effectLst>
                  <a:outerShdw blurRad="38100" dist="38100" dir="2700000" algn="tl">
                    <a:srgbClr val="000000">
                      <a:alpha val="43137"/>
                    </a:srgbClr>
                  </a:outerShdw>
                </a:effectLst>
              </a:rPr>
              <a:t>B. They will Offer a Meaningful Gift</a:t>
            </a:r>
            <a:br>
              <a:rPr lang="en-US" sz="3600" b="1" i="0" u="none" strike="noStrike" baseline="0" dirty="0">
                <a:effectLst>
                  <a:outerShdw blurRad="38100" dist="38100" dir="2700000" algn="tl">
                    <a:srgbClr val="000000">
                      <a:alpha val="43137"/>
                    </a:srgbClr>
                  </a:outerShdw>
                </a:effectLst>
              </a:rPr>
            </a:br>
            <a:br>
              <a:rPr lang="en-US" sz="3600" b="1" i="0" u="none" strike="noStrike" baseline="0" dirty="0">
                <a:effectLst>
                  <a:outerShdw blurRad="38100" dist="38100" dir="2700000" algn="tl">
                    <a:srgbClr val="000000">
                      <a:alpha val="43137"/>
                    </a:srgbClr>
                  </a:outerShdw>
                </a:effectLst>
              </a:rPr>
            </a:br>
            <a:r>
              <a:rPr lang="en-US" sz="3600" b="1" i="0" u="none" strike="noStrike" baseline="0" dirty="0">
                <a:effectLst>
                  <a:outerShdw blurRad="38100" dist="38100" dir="2700000" algn="tl">
                    <a:srgbClr val="000000">
                      <a:alpha val="43137"/>
                    </a:srgbClr>
                  </a:outerShdw>
                </a:effectLst>
              </a:rPr>
              <a:t>	</a:t>
            </a:r>
            <a:r>
              <a:rPr lang="en-CA" sz="4000" b="1" i="0" u="none" strike="noStrike" baseline="0" dirty="0">
                <a:effectLst>
                  <a:outerShdw blurRad="38100" dist="38100" dir="2700000" algn="tl">
                    <a:srgbClr val="000000">
                      <a:alpha val="43137"/>
                    </a:srgbClr>
                  </a:outerShdw>
                </a:effectLst>
              </a:rPr>
              <a:t>2. Frankincense</a:t>
            </a:r>
            <a:br>
              <a:rPr lang="en-US" sz="3700" b="1" i="0" u="none" strike="noStrike" baseline="0" dirty="0"/>
            </a:br>
            <a:endParaRPr lang="en-US" sz="3700" dirty="0"/>
          </a:p>
        </p:txBody>
      </p:sp>
      <p:sp>
        <p:nvSpPr>
          <p:cNvPr id="34" name="Rectangle 3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3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82160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11616"/>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30" name="Freeform: Shape 29">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2" name="Freeform: Shape 31">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005B1E4-8755-4189-9014-DDE381D88D30}"/>
              </a:ext>
            </a:extLst>
          </p:cNvPr>
          <p:cNvSpPr>
            <a:spLocks noGrp="1"/>
          </p:cNvSpPr>
          <p:nvPr>
            <p:ph type="title"/>
          </p:nvPr>
        </p:nvSpPr>
        <p:spPr>
          <a:xfrm>
            <a:off x="477981" y="1122362"/>
            <a:ext cx="4023360" cy="3889658"/>
          </a:xfrm>
        </p:spPr>
        <p:txBody>
          <a:bodyPr vert="horz" lIns="91440" tIns="45720" rIns="91440" bIns="45720" rtlCol="0" anchor="b">
            <a:normAutofit fontScale="90000"/>
          </a:bodyPr>
          <a:lstStyle/>
          <a:p>
            <a:r>
              <a:rPr lang="en-US" sz="4800" b="1" i="0" u="none" strike="noStrike" baseline="0" dirty="0">
                <a:effectLst>
                  <a:outerShdw blurRad="38100" dist="38100" dir="2700000" algn="tl">
                    <a:srgbClr val="000000">
                      <a:alpha val="43137"/>
                    </a:srgbClr>
                  </a:outerShdw>
                </a:effectLst>
              </a:rPr>
              <a:t>I. THEY WILL PAY THE PRICE</a:t>
            </a:r>
            <a:br>
              <a:rPr lang="en-US" sz="3700" b="1" i="0" u="none" strike="noStrike" baseline="0" dirty="0">
                <a:effectLst>
                  <a:outerShdw blurRad="38100" dist="38100" dir="2700000" algn="tl">
                    <a:srgbClr val="000000">
                      <a:alpha val="43137"/>
                    </a:srgbClr>
                  </a:outerShdw>
                </a:effectLst>
              </a:rPr>
            </a:br>
            <a:br>
              <a:rPr lang="en-US" sz="3700" b="1" i="0" u="none" strike="noStrike" baseline="0" dirty="0">
                <a:effectLst>
                  <a:outerShdw blurRad="38100" dist="38100" dir="2700000" algn="tl">
                    <a:srgbClr val="000000">
                      <a:alpha val="43137"/>
                    </a:srgbClr>
                  </a:outerShdw>
                </a:effectLst>
              </a:rPr>
            </a:br>
            <a:r>
              <a:rPr lang="en-US" b="1" i="0" u="none" strike="noStrike" baseline="0" dirty="0">
                <a:effectLst>
                  <a:outerShdw blurRad="38100" dist="38100" dir="2700000" algn="tl">
                    <a:srgbClr val="000000">
                      <a:alpha val="43137"/>
                    </a:srgbClr>
                  </a:outerShdw>
                </a:effectLst>
              </a:rPr>
              <a:t>B. They will Offer a Meaningful Gift</a:t>
            </a:r>
            <a:br>
              <a:rPr lang="en-US" sz="3600" b="1" i="0" u="none" strike="noStrike" baseline="0" dirty="0">
                <a:effectLst>
                  <a:outerShdw blurRad="38100" dist="38100" dir="2700000" algn="tl">
                    <a:srgbClr val="000000">
                      <a:alpha val="43137"/>
                    </a:srgbClr>
                  </a:outerShdw>
                </a:effectLst>
              </a:rPr>
            </a:br>
            <a:br>
              <a:rPr lang="en-US" sz="3600" b="1" i="0" u="none" strike="noStrike" baseline="0" dirty="0">
                <a:effectLst>
                  <a:outerShdw blurRad="38100" dist="38100" dir="2700000" algn="tl">
                    <a:srgbClr val="000000">
                      <a:alpha val="43137"/>
                    </a:srgbClr>
                  </a:outerShdw>
                </a:effectLst>
              </a:rPr>
            </a:br>
            <a:r>
              <a:rPr lang="en-US" sz="3600" b="1" i="0" u="none" strike="noStrike" baseline="0" dirty="0">
                <a:effectLst>
                  <a:outerShdw blurRad="38100" dist="38100" dir="2700000" algn="tl">
                    <a:srgbClr val="000000">
                      <a:alpha val="43137"/>
                    </a:srgbClr>
                  </a:outerShdw>
                </a:effectLst>
              </a:rPr>
              <a:t>	</a:t>
            </a:r>
            <a:r>
              <a:rPr lang="en-CA" sz="4000" b="1" i="0" u="none" strike="noStrike" baseline="0" dirty="0">
                <a:effectLst>
                  <a:outerShdw blurRad="38100" dist="38100" dir="2700000" algn="tl">
                    <a:srgbClr val="000000">
                      <a:alpha val="43137"/>
                    </a:srgbClr>
                  </a:outerShdw>
                </a:effectLst>
              </a:rPr>
              <a:t>3. Myrrh</a:t>
            </a:r>
            <a:br>
              <a:rPr lang="en-US" sz="3700" b="1" i="0" u="none" strike="noStrike" baseline="0" dirty="0"/>
            </a:br>
            <a:endParaRPr lang="en-US" sz="3700" dirty="0"/>
          </a:p>
        </p:txBody>
      </p:sp>
      <p:sp>
        <p:nvSpPr>
          <p:cNvPr id="34" name="Rectangle 3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3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53882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5200"/>
          <a:stretch/>
        </p:blipFill>
        <p:spPr>
          <a:xfrm>
            <a:off x="20" y="10"/>
            <a:ext cx="8668492" cy="6857990"/>
          </a:xfrm>
          <a:prstGeom prst="rect">
            <a:avLst/>
          </a:prstGeom>
        </p:spPr>
      </p:pic>
      <p:sp>
        <p:nvSpPr>
          <p:cNvPr id="43" name="Rectangle 42">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005B1E4-8755-4189-9014-DDE381D88D30}"/>
              </a:ext>
            </a:extLst>
          </p:cNvPr>
          <p:cNvSpPr>
            <a:spLocks noGrp="1"/>
          </p:cNvSpPr>
          <p:nvPr>
            <p:ph type="title"/>
          </p:nvPr>
        </p:nvSpPr>
        <p:spPr>
          <a:xfrm>
            <a:off x="7848600" y="1122363"/>
            <a:ext cx="4023360" cy="3204134"/>
          </a:xfrm>
        </p:spPr>
        <p:txBody>
          <a:bodyPr vert="horz" lIns="91440" tIns="45720" rIns="91440" bIns="45720" rtlCol="0" anchor="b">
            <a:normAutofit/>
          </a:bodyPr>
          <a:lstStyle/>
          <a:p>
            <a:r>
              <a:rPr lang="en-US" b="1" i="0" u="none" strike="noStrike" baseline="0" dirty="0">
                <a:effectLst>
                  <a:outerShdw blurRad="38100" dist="38100" dir="2700000" algn="tl">
                    <a:srgbClr val="000000">
                      <a:alpha val="43137"/>
                    </a:srgbClr>
                  </a:outerShdw>
                </a:effectLst>
              </a:rPr>
              <a:t>II. THEY WILL BOTH SEE GOD’S SIGNS AND HEAR GOD’S VOICE</a:t>
            </a:r>
            <a:br>
              <a:rPr lang="en-US" sz="2600" b="1" i="0" u="none" strike="noStrike" baseline="0" dirty="0"/>
            </a:br>
            <a:endParaRPr lang="en-US" sz="2600" dirty="0"/>
          </a:p>
        </p:txBody>
      </p:sp>
      <p:sp>
        <p:nvSpPr>
          <p:cNvPr id="45" name="Rectangle 4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7" name="Rectangle 4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904441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1">
            <a:extLst>
              <a:ext uri="{FF2B5EF4-FFF2-40B4-BE49-F238E27FC236}">
                <a16:creationId xmlns:a16="http://schemas.microsoft.com/office/drawing/2014/main" id="{2E614F1C-2D93-42D0-B229-768199449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403089" y="0"/>
            <a:ext cx="4788912"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05B1E4-8755-4189-9014-DDE381D88D30}"/>
              </a:ext>
            </a:extLst>
          </p:cNvPr>
          <p:cNvSpPr>
            <a:spLocks noGrp="1"/>
          </p:cNvSpPr>
          <p:nvPr>
            <p:ph type="title"/>
          </p:nvPr>
        </p:nvSpPr>
        <p:spPr>
          <a:xfrm>
            <a:off x="7677150" y="0"/>
            <a:ext cx="4514830" cy="6857990"/>
          </a:xfrm>
          <a:noFill/>
        </p:spPr>
        <p:txBody>
          <a:bodyPr vert="horz" lIns="91440" tIns="45720" rIns="91440" bIns="45720" rtlCol="0" anchor="b">
            <a:normAutofit/>
          </a:bodyPr>
          <a:lstStyle/>
          <a:p>
            <a:r>
              <a:rPr lang="en-US" sz="3600" b="1" i="1" u="none" strike="noStrike" baseline="0" dirty="0">
                <a:solidFill>
                  <a:schemeClr val="bg1"/>
                </a:solidFill>
                <a:effectLst>
                  <a:outerShdw blurRad="38100" dist="38100" dir="2700000" algn="tl">
                    <a:srgbClr val="000000">
                      <a:alpha val="43137"/>
                    </a:srgbClr>
                  </a:outerShdw>
                </a:effectLst>
              </a:rPr>
              <a:t>“Where is the one who is born king of the Jews? We saw his star when it rose and have come to worship him . . </a:t>
            </a:r>
            <a:br>
              <a:rPr lang="en-US" sz="3600" b="1" i="1" u="none" strike="noStrike" baseline="0" dirty="0">
                <a:solidFill>
                  <a:schemeClr val="bg1"/>
                </a:solidFill>
                <a:effectLst>
                  <a:outerShdw blurRad="38100" dist="38100" dir="2700000" algn="tl">
                    <a:srgbClr val="000000">
                      <a:alpha val="43137"/>
                    </a:srgbClr>
                  </a:outerShdw>
                </a:effectLst>
              </a:rPr>
            </a:br>
            <a:r>
              <a:rPr lang="en-US" sz="3600" b="1" i="1" u="none" strike="noStrike" baseline="0" dirty="0">
                <a:solidFill>
                  <a:schemeClr val="bg1"/>
                </a:solidFill>
                <a:effectLst>
                  <a:outerShdw blurRad="38100" dist="38100" dir="2700000" algn="tl">
                    <a:srgbClr val="000000">
                      <a:alpha val="43137"/>
                    </a:srgbClr>
                  </a:outerShdw>
                </a:effectLst>
              </a:rPr>
              <a:t>7. Then Herod called the Magi secretly and found out from them the exact time the star appeared </a:t>
            </a:r>
            <a:r>
              <a:rPr lang="en-US" sz="3600" b="1" i="1" dirty="0">
                <a:solidFill>
                  <a:schemeClr val="bg1"/>
                </a:solidFill>
                <a:effectLst>
                  <a:outerShdw blurRad="38100" dist="38100" dir="2700000" algn="tl">
                    <a:srgbClr val="000000">
                      <a:alpha val="43137"/>
                    </a:srgbClr>
                  </a:outerShdw>
                </a:effectLst>
              </a:rPr>
              <a:t>.</a:t>
            </a:r>
            <a:r>
              <a:rPr lang="en-US" sz="2400" b="1" i="1" u="none" strike="noStrike" baseline="0" dirty="0">
                <a:solidFill>
                  <a:schemeClr val="bg1"/>
                </a:solidFill>
                <a:effectLst>
                  <a:outerShdw blurRad="38100" dist="38100" dir="2700000" algn="tl">
                    <a:srgbClr val="000000">
                      <a:alpha val="43137"/>
                    </a:srgbClr>
                  </a:outerShdw>
                </a:effectLst>
              </a:rPr>
              <a:t> </a:t>
            </a:r>
            <a:endParaRPr lang="en-US" sz="2400" b="1" dirty="0">
              <a:solidFill>
                <a:schemeClr val="bg1"/>
              </a:solidFill>
              <a:effectLst>
                <a:outerShdw blurRad="38100" dist="38100" dir="2700000" algn="tl">
                  <a:srgbClr val="000000">
                    <a:alpha val="43137"/>
                  </a:srgbClr>
                </a:outerShdw>
              </a:effectLst>
            </a:endParaRPr>
          </a:p>
        </p:txBody>
      </p:sp>
      <p:pic>
        <p:nvPicPr>
          <p:cNvPr id="7" name="Content Placeholder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862" r="14738"/>
          <a:stretch/>
        </p:blipFill>
        <p:spPr>
          <a:xfrm>
            <a:off x="20" y="10"/>
            <a:ext cx="7534636" cy="6857990"/>
          </a:xfrm>
          <a:prstGeom prst="rect">
            <a:avLst/>
          </a:prstGeom>
        </p:spPr>
      </p:pic>
    </p:spTree>
    <p:extLst>
      <p:ext uri="{BB962C8B-B14F-4D97-AF65-F5344CB8AC3E}">
        <p14:creationId xmlns:p14="http://schemas.microsoft.com/office/powerpoint/2010/main" val="238775416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1">
            <a:extLst>
              <a:ext uri="{FF2B5EF4-FFF2-40B4-BE49-F238E27FC236}">
                <a16:creationId xmlns:a16="http://schemas.microsoft.com/office/drawing/2014/main" id="{2E614F1C-2D93-42D0-B229-768199449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403089" y="0"/>
            <a:ext cx="4788912"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05B1E4-8755-4189-9014-DDE381D88D30}"/>
              </a:ext>
            </a:extLst>
          </p:cNvPr>
          <p:cNvSpPr>
            <a:spLocks noGrp="1"/>
          </p:cNvSpPr>
          <p:nvPr>
            <p:ph type="title"/>
          </p:nvPr>
        </p:nvSpPr>
        <p:spPr>
          <a:xfrm>
            <a:off x="7534656" y="0"/>
            <a:ext cx="4657324" cy="6857990"/>
          </a:xfrm>
          <a:noFill/>
        </p:spPr>
        <p:txBody>
          <a:bodyPr vert="horz" lIns="91440" tIns="45720" rIns="91440" bIns="45720" rtlCol="0" anchor="b">
            <a:normAutofit/>
          </a:bodyPr>
          <a:lstStyle/>
          <a:p>
            <a:r>
              <a:rPr lang="en-US" sz="3600" b="1" i="1" u="none" strike="noStrike" baseline="0" dirty="0">
                <a:solidFill>
                  <a:schemeClr val="bg1"/>
                </a:solidFill>
                <a:effectLst>
                  <a:outerShdw blurRad="38100" dist="38100" dir="2700000" algn="tl">
                    <a:srgbClr val="000000">
                      <a:alpha val="43137"/>
                    </a:srgbClr>
                  </a:outerShdw>
                </a:effectLst>
              </a:rPr>
              <a:t>9. After they had heard the king, they went on their way, and the star they had seen when it rose went ahead of them until it stopped over the place where the child was,</a:t>
            </a:r>
          </a:p>
        </p:txBody>
      </p:sp>
      <p:pic>
        <p:nvPicPr>
          <p:cNvPr id="7" name="Content Placeholder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862" r="14738"/>
          <a:stretch/>
        </p:blipFill>
        <p:spPr>
          <a:xfrm>
            <a:off x="20" y="10"/>
            <a:ext cx="7534636" cy="6857990"/>
          </a:xfrm>
          <a:prstGeom prst="rect">
            <a:avLst/>
          </a:prstGeom>
        </p:spPr>
      </p:pic>
    </p:spTree>
    <p:extLst>
      <p:ext uri="{BB962C8B-B14F-4D97-AF65-F5344CB8AC3E}">
        <p14:creationId xmlns:p14="http://schemas.microsoft.com/office/powerpoint/2010/main" val="170332644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1">
            <a:extLst>
              <a:ext uri="{FF2B5EF4-FFF2-40B4-BE49-F238E27FC236}">
                <a16:creationId xmlns:a16="http://schemas.microsoft.com/office/drawing/2014/main" id="{2E614F1C-2D93-42D0-B229-768199449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403089" y="0"/>
            <a:ext cx="4788912"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05B1E4-8755-4189-9014-DDE381D88D30}"/>
              </a:ext>
            </a:extLst>
          </p:cNvPr>
          <p:cNvSpPr>
            <a:spLocks noGrp="1"/>
          </p:cNvSpPr>
          <p:nvPr>
            <p:ph type="title"/>
          </p:nvPr>
        </p:nvSpPr>
        <p:spPr>
          <a:xfrm>
            <a:off x="7534656" y="0"/>
            <a:ext cx="4657324" cy="6857990"/>
          </a:xfrm>
          <a:noFill/>
        </p:spPr>
        <p:txBody>
          <a:bodyPr vert="horz" lIns="91440" tIns="45720" rIns="91440" bIns="45720" rtlCol="0" anchor="b">
            <a:normAutofit/>
          </a:bodyPr>
          <a:lstStyle/>
          <a:p>
            <a:r>
              <a:rPr lang="en-US" sz="3600" b="1" i="1" u="none" strike="noStrike" baseline="0" dirty="0">
                <a:solidFill>
                  <a:schemeClr val="bg1"/>
                </a:solidFill>
                <a:effectLst>
                  <a:outerShdw blurRad="38100" dist="38100" dir="2700000" algn="tl">
                    <a:srgbClr val="000000">
                      <a:alpha val="43137"/>
                    </a:srgbClr>
                  </a:outerShdw>
                </a:effectLst>
              </a:rPr>
              <a:t>“Where is the one who is born king of the Jews? We saw his star when it rose and have come to worship him . . </a:t>
            </a:r>
            <a:br>
              <a:rPr lang="en-US" sz="3600" b="1" i="1" u="none" strike="noStrike" baseline="0" dirty="0">
                <a:solidFill>
                  <a:schemeClr val="bg1"/>
                </a:solidFill>
                <a:effectLst>
                  <a:outerShdw blurRad="38100" dist="38100" dir="2700000" algn="tl">
                    <a:srgbClr val="000000">
                      <a:alpha val="43137"/>
                    </a:srgbClr>
                  </a:outerShdw>
                </a:effectLst>
              </a:rPr>
            </a:br>
            <a:r>
              <a:rPr lang="en-US" sz="3600" b="1" i="1" u="none" strike="noStrike" baseline="0" dirty="0">
                <a:solidFill>
                  <a:schemeClr val="bg1"/>
                </a:solidFill>
                <a:effectLst>
                  <a:outerShdw blurRad="38100" dist="38100" dir="2700000" algn="tl">
                    <a:srgbClr val="000000">
                      <a:alpha val="43137"/>
                    </a:srgbClr>
                  </a:outerShdw>
                </a:effectLst>
              </a:rPr>
              <a:t>7. Then Herod called the Magi secretly and found out from them the exact time the star appeared . </a:t>
            </a:r>
            <a:endParaRPr lang="en-US" sz="2400" b="1" dirty="0">
              <a:solidFill>
                <a:schemeClr val="bg1"/>
              </a:solidFill>
              <a:effectLst>
                <a:outerShdw blurRad="38100" dist="38100" dir="2700000" algn="tl">
                  <a:srgbClr val="000000">
                    <a:alpha val="43137"/>
                  </a:srgbClr>
                </a:outerShdw>
              </a:effectLst>
            </a:endParaRPr>
          </a:p>
        </p:txBody>
      </p:sp>
      <p:pic>
        <p:nvPicPr>
          <p:cNvPr id="7" name="Content Placeholder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862" r="14738"/>
          <a:stretch/>
        </p:blipFill>
        <p:spPr>
          <a:xfrm>
            <a:off x="20" y="10"/>
            <a:ext cx="7534636" cy="6857990"/>
          </a:xfrm>
          <a:prstGeom prst="rect">
            <a:avLst/>
          </a:prstGeom>
        </p:spPr>
      </p:pic>
    </p:spTree>
    <p:extLst>
      <p:ext uri="{BB962C8B-B14F-4D97-AF65-F5344CB8AC3E}">
        <p14:creationId xmlns:p14="http://schemas.microsoft.com/office/powerpoint/2010/main" val="20939372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1">
            <a:extLst>
              <a:ext uri="{FF2B5EF4-FFF2-40B4-BE49-F238E27FC236}">
                <a16:creationId xmlns:a16="http://schemas.microsoft.com/office/drawing/2014/main" id="{2E614F1C-2D93-42D0-B229-768199449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403089" y="0"/>
            <a:ext cx="4788912"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05B1E4-8755-4189-9014-DDE381D88D30}"/>
              </a:ext>
            </a:extLst>
          </p:cNvPr>
          <p:cNvSpPr>
            <a:spLocks noGrp="1"/>
          </p:cNvSpPr>
          <p:nvPr>
            <p:ph type="title"/>
          </p:nvPr>
        </p:nvSpPr>
        <p:spPr>
          <a:xfrm>
            <a:off x="7534656" y="0"/>
            <a:ext cx="4657324" cy="6857990"/>
          </a:xfrm>
          <a:noFill/>
        </p:spPr>
        <p:txBody>
          <a:bodyPr vert="horz" lIns="91440" tIns="45720" rIns="91440" bIns="45720" rtlCol="0" anchor="b">
            <a:normAutofit/>
          </a:bodyPr>
          <a:lstStyle/>
          <a:p>
            <a:r>
              <a:rPr lang="en-US" sz="3600" b="1" i="1" u="none" strike="noStrike" baseline="0" dirty="0">
                <a:solidFill>
                  <a:schemeClr val="bg1"/>
                </a:solidFill>
                <a:effectLst>
                  <a:outerShdw blurRad="38100" dist="38100" dir="2700000" algn="tl">
                    <a:srgbClr val="000000">
                      <a:alpha val="43137"/>
                    </a:srgbClr>
                  </a:outerShdw>
                </a:effectLst>
              </a:rPr>
              <a:t>10. When they saw the star, they were overjoyed.”</a:t>
            </a:r>
            <a:br>
              <a:rPr lang="en-US" sz="3600" b="1" i="1" u="none" strike="noStrike" baseline="0" dirty="0">
                <a:solidFill>
                  <a:schemeClr val="bg1"/>
                </a:solidFill>
                <a:effectLst>
                  <a:outerShdw blurRad="38100" dist="38100" dir="2700000" algn="tl">
                    <a:srgbClr val="000000">
                      <a:alpha val="43137"/>
                    </a:srgbClr>
                  </a:outerShdw>
                </a:effectLst>
              </a:rPr>
            </a:br>
            <a:br>
              <a:rPr lang="en-US" sz="3600" b="1" i="0" u="none" strike="noStrike" baseline="0" dirty="0">
                <a:solidFill>
                  <a:schemeClr val="bg1"/>
                </a:solidFill>
                <a:effectLst>
                  <a:outerShdw blurRad="38100" dist="38100" dir="2700000" algn="tl">
                    <a:srgbClr val="000000">
                      <a:alpha val="43137"/>
                    </a:srgbClr>
                  </a:outerShdw>
                </a:effectLst>
              </a:rPr>
            </a:br>
            <a:r>
              <a:rPr lang="en-CA" sz="3600" b="1" i="1" u="none" strike="noStrike" baseline="0" dirty="0">
                <a:solidFill>
                  <a:schemeClr val="bg1"/>
                </a:solidFill>
                <a:effectLst>
                  <a:outerShdw blurRad="38100" dist="38100" dir="2700000" algn="tl">
                    <a:srgbClr val="000000">
                      <a:alpha val="43137"/>
                    </a:srgbClr>
                  </a:outerShdw>
                </a:effectLst>
              </a:rPr>
              <a:t>Matthew 2:2,7,9,10</a:t>
            </a:r>
            <a:endParaRPr lang="en-CA" sz="3600" b="1" i="0" u="none" strike="noStrike" baseline="0" dirty="0">
              <a:solidFill>
                <a:schemeClr val="bg1"/>
              </a:solidFill>
              <a:effectLst>
                <a:outerShdw blurRad="38100" dist="38100" dir="2700000" algn="tl">
                  <a:srgbClr val="000000">
                    <a:alpha val="43137"/>
                  </a:srgbClr>
                </a:outerShdw>
              </a:effectLst>
            </a:endParaRPr>
          </a:p>
        </p:txBody>
      </p:sp>
      <p:pic>
        <p:nvPicPr>
          <p:cNvPr id="7" name="Content Placeholder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862" r="14738"/>
          <a:stretch/>
        </p:blipFill>
        <p:spPr>
          <a:xfrm>
            <a:off x="20" y="10"/>
            <a:ext cx="7534636" cy="6857990"/>
          </a:xfrm>
          <a:prstGeom prst="rect">
            <a:avLst/>
          </a:prstGeom>
        </p:spPr>
      </p:pic>
    </p:spTree>
    <p:extLst>
      <p:ext uri="{BB962C8B-B14F-4D97-AF65-F5344CB8AC3E}">
        <p14:creationId xmlns:p14="http://schemas.microsoft.com/office/powerpoint/2010/main" val="111192982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2500" b="12500"/>
          <a:stretch/>
        </p:blipFill>
        <p:spPr>
          <a:xfrm>
            <a:off x="-3047" y="10"/>
            <a:ext cx="12191999" cy="6857990"/>
          </a:xfrm>
          <a:prstGeom prst="rect">
            <a:avLst/>
          </a:prstGeom>
        </p:spPr>
      </p:pic>
      <p:sp>
        <p:nvSpPr>
          <p:cNvPr id="67" name="Rectangle 66">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05B1E4-8755-4189-9014-DDE381D88D30}"/>
              </a:ext>
            </a:extLst>
          </p:cNvPr>
          <p:cNvSpPr>
            <a:spLocks noGrp="1"/>
          </p:cNvSpPr>
          <p:nvPr>
            <p:ph type="title"/>
          </p:nvPr>
        </p:nvSpPr>
        <p:spPr>
          <a:xfrm>
            <a:off x="110836" y="325550"/>
            <a:ext cx="8797637" cy="3574778"/>
          </a:xfrm>
          <a:effectLst>
            <a:outerShdw blurRad="50800" dist="38100" dir="2700000" algn="tl" rotWithShape="0">
              <a:prstClr val="black">
                <a:alpha val="40000"/>
              </a:prstClr>
            </a:outerShdw>
          </a:effectLst>
        </p:spPr>
        <p:txBody>
          <a:bodyPr vert="horz" lIns="91440" tIns="45720" rIns="91440" bIns="45720" rtlCol="0" anchor="b">
            <a:normAutofit fontScale="90000"/>
          </a:bodyPr>
          <a:lstStyle/>
          <a:p>
            <a:pPr algn="ctr"/>
            <a:r>
              <a:rPr lang="en-US" sz="4800" b="1" i="1" u="none" strike="noStrike" baseline="0" dirty="0">
                <a:solidFill>
                  <a:srgbClr val="FFFFFF"/>
                </a:solidFill>
                <a:effectLst>
                  <a:outerShdw blurRad="38100" dist="38100" dir="2700000" algn="tl">
                    <a:srgbClr val="000000">
                      <a:alpha val="43137"/>
                    </a:srgbClr>
                  </a:outerShdw>
                </a:effectLst>
              </a:rPr>
              <a:t>“The heavens declare the glory of God; the skies proclaim the work of his hands.</a:t>
            </a:r>
            <a:br>
              <a:rPr lang="en-US" sz="4800" b="1" i="1" u="none" strike="noStrike" baseline="0" dirty="0">
                <a:solidFill>
                  <a:srgbClr val="FFFFFF"/>
                </a:solidFill>
                <a:effectLst>
                  <a:outerShdw blurRad="38100" dist="38100" dir="2700000" algn="tl">
                    <a:srgbClr val="000000">
                      <a:alpha val="43137"/>
                    </a:srgbClr>
                  </a:outerShdw>
                </a:effectLst>
              </a:rPr>
            </a:br>
            <a:r>
              <a:rPr lang="en-US" sz="4800" b="1" i="1" u="none" strike="noStrike" baseline="0" dirty="0">
                <a:solidFill>
                  <a:srgbClr val="FFFFFF"/>
                </a:solidFill>
                <a:effectLst>
                  <a:outerShdw blurRad="38100" dist="38100" dir="2700000" algn="tl">
                    <a:srgbClr val="000000">
                      <a:alpha val="43137"/>
                    </a:srgbClr>
                  </a:outerShdw>
                </a:effectLst>
              </a:rPr>
              <a:t>2. Day after day they pour forth speech; night after night they display knowledge.</a:t>
            </a:r>
          </a:p>
        </p:txBody>
      </p:sp>
    </p:spTree>
    <p:extLst>
      <p:ext uri="{BB962C8B-B14F-4D97-AF65-F5344CB8AC3E}">
        <p14:creationId xmlns:p14="http://schemas.microsoft.com/office/powerpoint/2010/main" val="274587760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2500" b="12500"/>
          <a:stretch/>
        </p:blipFill>
        <p:spPr>
          <a:xfrm>
            <a:off x="-3047" y="10"/>
            <a:ext cx="12191999" cy="6857990"/>
          </a:xfrm>
          <a:prstGeom prst="rect">
            <a:avLst/>
          </a:prstGeom>
        </p:spPr>
      </p:pic>
      <p:sp>
        <p:nvSpPr>
          <p:cNvPr id="67" name="Rectangle 66">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05B1E4-8755-4189-9014-DDE381D88D30}"/>
              </a:ext>
            </a:extLst>
          </p:cNvPr>
          <p:cNvSpPr>
            <a:spLocks noGrp="1"/>
          </p:cNvSpPr>
          <p:nvPr>
            <p:ph type="title"/>
          </p:nvPr>
        </p:nvSpPr>
        <p:spPr>
          <a:xfrm>
            <a:off x="166255" y="325550"/>
            <a:ext cx="8769927" cy="3574778"/>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4000" b="1" i="1" u="none" strike="noStrike" baseline="0" dirty="0">
                <a:solidFill>
                  <a:srgbClr val="FFFFFF"/>
                </a:solidFill>
                <a:effectLst>
                  <a:outerShdw blurRad="38100" dist="38100" dir="2700000" algn="tl">
                    <a:srgbClr val="000000">
                      <a:alpha val="43137"/>
                    </a:srgbClr>
                  </a:outerShdw>
                </a:effectLst>
              </a:rPr>
              <a:t>3. There is no speech or language where their voice is not heard.</a:t>
            </a:r>
            <a:br>
              <a:rPr lang="en-US" sz="4000" b="1" i="1" u="none" strike="noStrike" baseline="0" dirty="0">
                <a:solidFill>
                  <a:srgbClr val="FFFFFF"/>
                </a:solidFill>
                <a:effectLst>
                  <a:outerShdw blurRad="38100" dist="38100" dir="2700000" algn="tl">
                    <a:srgbClr val="000000">
                      <a:alpha val="43137"/>
                    </a:srgbClr>
                  </a:outerShdw>
                </a:effectLst>
              </a:rPr>
            </a:br>
            <a:r>
              <a:rPr lang="en-US" sz="4000" b="1" i="1" u="none" strike="noStrike" baseline="0" dirty="0">
                <a:solidFill>
                  <a:srgbClr val="FFFFFF"/>
                </a:solidFill>
                <a:effectLst>
                  <a:outerShdw blurRad="38100" dist="38100" dir="2700000" algn="tl">
                    <a:srgbClr val="000000">
                      <a:alpha val="43137"/>
                    </a:srgbClr>
                  </a:outerShdw>
                </a:effectLst>
              </a:rPr>
              <a:t>4. Their voice goes out into all the earth, their words to the ends of the world;”</a:t>
            </a:r>
            <a:br>
              <a:rPr lang="en-US" sz="4000" b="1" i="1" u="none" strike="noStrike" baseline="0" dirty="0">
                <a:solidFill>
                  <a:srgbClr val="FFFFFF"/>
                </a:solidFill>
                <a:effectLst>
                  <a:outerShdw blurRad="38100" dist="38100" dir="2700000" algn="tl">
                    <a:srgbClr val="000000">
                      <a:alpha val="43137"/>
                    </a:srgbClr>
                  </a:outerShdw>
                </a:effectLst>
              </a:rPr>
            </a:br>
            <a:br>
              <a:rPr lang="en-US" sz="4000" b="1" i="1" u="none" strike="noStrike" baseline="0" dirty="0">
                <a:solidFill>
                  <a:srgbClr val="FFFFFF"/>
                </a:solidFill>
                <a:effectLst>
                  <a:outerShdw blurRad="38100" dist="38100" dir="2700000" algn="tl">
                    <a:srgbClr val="000000">
                      <a:alpha val="43137"/>
                    </a:srgbClr>
                  </a:outerShdw>
                </a:effectLst>
              </a:rPr>
            </a:br>
            <a:r>
              <a:rPr lang="en-US" sz="4000" b="1" i="1" u="none" strike="noStrike" baseline="0" dirty="0">
                <a:solidFill>
                  <a:srgbClr val="FFFFFF"/>
                </a:solidFill>
                <a:effectLst>
                  <a:outerShdw blurRad="38100" dist="38100" dir="2700000" algn="tl">
                    <a:srgbClr val="000000">
                      <a:alpha val="43137"/>
                    </a:srgbClr>
                  </a:outerShdw>
                </a:effectLst>
              </a:rPr>
              <a:t>					Psalm 19:1-4</a:t>
            </a:r>
          </a:p>
        </p:txBody>
      </p:sp>
    </p:spTree>
    <p:extLst>
      <p:ext uri="{BB962C8B-B14F-4D97-AF65-F5344CB8AC3E}">
        <p14:creationId xmlns:p14="http://schemas.microsoft.com/office/powerpoint/2010/main" val="422837113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05B1E4-8755-4189-9014-DDE381D88D30}"/>
              </a:ext>
            </a:extLst>
          </p:cNvPr>
          <p:cNvSpPr>
            <a:spLocks noGrp="1"/>
          </p:cNvSpPr>
          <p:nvPr>
            <p:ph type="title"/>
          </p:nvPr>
        </p:nvSpPr>
        <p:spPr>
          <a:xfrm>
            <a:off x="152401" y="0"/>
            <a:ext cx="6234544" cy="6858000"/>
          </a:xfrm>
        </p:spPr>
        <p:txBody>
          <a:bodyPr vert="horz" lIns="91440" tIns="45720" rIns="91440" bIns="45720" rtlCol="0" anchor="b">
            <a:normAutofit/>
          </a:bodyPr>
          <a:lstStyle/>
          <a:p>
            <a:r>
              <a:rPr lang="en-CA" sz="3600" b="1" i="1" u="none" strike="noStrike" baseline="0" dirty="0">
                <a:effectLst>
                  <a:outerShdw blurRad="38100" dist="38100" dir="2700000" algn="tl">
                    <a:srgbClr val="000000">
                      <a:alpha val="43137"/>
                    </a:srgbClr>
                  </a:outerShdw>
                </a:effectLst>
              </a:rPr>
              <a:t>In the last days . . .</a:t>
            </a:r>
            <a:br>
              <a:rPr lang="en-CA" sz="3600" b="1" i="1" u="none" strike="noStrike" baseline="0" dirty="0">
                <a:effectLst>
                  <a:outerShdw blurRad="38100" dist="38100" dir="2700000" algn="tl">
                    <a:srgbClr val="000000">
                      <a:alpha val="43137"/>
                    </a:srgbClr>
                  </a:outerShdw>
                </a:effectLst>
              </a:rPr>
            </a:br>
            <a:r>
              <a:rPr lang="en-US" sz="3600" b="1" i="1" u="none" strike="noStrike" baseline="0" dirty="0">
                <a:effectLst>
                  <a:outerShdw blurRad="38100" dist="38100" dir="2700000" algn="tl">
                    <a:srgbClr val="000000">
                      <a:alpha val="43137"/>
                    </a:srgbClr>
                  </a:outerShdw>
                </a:effectLst>
              </a:rPr>
              <a:t>19. I will show wonders in the heavens above and signs on the earth below, blood and fire and billows of smoke.</a:t>
            </a:r>
            <a:br>
              <a:rPr lang="en-US" sz="3600" b="1" i="1" u="none" strike="noStrike" baseline="0" dirty="0">
                <a:effectLst>
                  <a:outerShdw blurRad="38100" dist="38100" dir="2700000" algn="tl">
                    <a:srgbClr val="000000">
                      <a:alpha val="43137"/>
                    </a:srgbClr>
                  </a:outerShdw>
                </a:effectLst>
              </a:rPr>
            </a:br>
            <a:r>
              <a:rPr lang="en-US" sz="3600" b="1" i="1" u="none" strike="noStrike" baseline="0" dirty="0">
                <a:effectLst>
                  <a:outerShdw blurRad="38100" dist="38100" dir="2700000" algn="tl">
                    <a:srgbClr val="000000">
                      <a:alpha val="43137"/>
                    </a:srgbClr>
                  </a:outerShdw>
                </a:effectLst>
              </a:rPr>
              <a:t>20. The sun will be turned to darkness and the moon to blood before the coming of the great and glorious day of the Lord.</a:t>
            </a:r>
            <a:br>
              <a:rPr lang="en-US" sz="3600" b="1" i="1" u="none" strike="noStrike" baseline="0" dirty="0">
                <a:effectLst>
                  <a:outerShdw blurRad="38100" dist="38100" dir="2700000" algn="tl">
                    <a:srgbClr val="000000">
                      <a:alpha val="43137"/>
                    </a:srgbClr>
                  </a:outerShdw>
                </a:effectLst>
              </a:rPr>
            </a:br>
            <a:r>
              <a:rPr lang="en-CA" sz="3600" b="1" i="1" u="none" strike="noStrike" baseline="0" dirty="0">
                <a:effectLst>
                  <a:outerShdw blurRad="38100" dist="38100" dir="2700000" algn="tl">
                    <a:srgbClr val="000000">
                      <a:alpha val="43137"/>
                    </a:srgbClr>
                  </a:outerShdw>
                </a:effectLst>
              </a:rPr>
              <a:t>	</a:t>
            </a:r>
            <a:br>
              <a:rPr lang="en-CA" sz="3600" b="1" i="1" u="none" strike="noStrike" baseline="0" dirty="0">
                <a:effectLst>
                  <a:outerShdw blurRad="38100" dist="38100" dir="2700000" algn="tl">
                    <a:srgbClr val="000000">
                      <a:alpha val="43137"/>
                    </a:srgbClr>
                  </a:outerShdw>
                </a:effectLst>
              </a:rPr>
            </a:br>
            <a:r>
              <a:rPr lang="en-CA" sz="3600" b="1" i="1" u="none" strike="noStrike" baseline="0" dirty="0">
                <a:effectLst>
                  <a:outerShdw blurRad="38100" dist="38100" dir="2700000" algn="tl">
                    <a:srgbClr val="000000">
                      <a:alpha val="43137"/>
                    </a:srgbClr>
                  </a:outerShdw>
                </a:effectLst>
              </a:rPr>
              <a:t>			Acts 2:17,19,20</a:t>
            </a:r>
            <a:br>
              <a:rPr lang="en-CA" sz="1800" b="0" i="1" u="none" strike="noStrike" baseline="0" dirty="0"/>
            </a:br>
            <a:endParaRPr lang="en-US" sz="3600" b="0" i="1" u="none" strike="noStrike" baseline="0" dirty="0"/>
          </a:p>
        </p:txBody>
      </p:sp>
      <p:pic>
        <p:nvPicPr>
          <p:cNvPr id="7" name="Content Placeholder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1457" r="23333"/>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092464065"/>
      </p:ext>
    </p:extLst>
  </p:cSld>
  <p:clrMapOvr>
    <a:masterClrMapping/>
  </p:clrMapOvr>
  <mc:AlternateContent xmlns:mc="http://schemas.openxmlformats.org/markup-compatibility/2006" xmlns:p14="http://schemas.microsoft.com/office/powerpoint/2010/main">
    <mc:Choice Requires="p14">
      <p:transition spd="slow" p14:dur="20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05B1E4-8755-4189-9014-DDE381D88D30}"/>
              </a:ext>
            </a:extLst>
          </p:cNvPr>
          <p:cNvSpPr>
            <a:spLocks noGrp="1"/>
          </p:cNvSpPr>
          <p:nvPr>
            <p:ph type="ctrTitle"/>
          </p:nvPr>
        </p:nvSpPr>
        <p:spPr>
          <a:xfrm>
            <a:off x="7093526" y="235527"/>
            <a:ext cx="5098473" cy="6622473"/>
          </a:xfrm>
          <a:noFill/>
        </p:spPr>
        <p:txBody>
          <a:bodyPr>
            <a:normAutofit fontScale="90000"/>
          </a:bodyPr>
          <a:lstStyle/>
          <a:p>
            <a:r>
              <a:rPr lang="en-US" sz="5400" i="0" u="none" strike="noStrike" baseline="0" dirty="0">
                <a:effectLst>
                  <a:outerShdw blurRad="38100" dist="38100" dir="2700000" algn="tl">
                    <a:srgbClr val="000000">
                      <a:alpha val="43137"/>
                    </a:srgbClr>
                  </a:outerShdw>
                </a:effectLst>
              </a:rPr>
              <a:t>Balthasar is often represented as a king of Arabia or sometimes Ethiopia, </a:t>
            </a:r>
            <a:br>
              <a:rPr lang="en-US" sz="5400" i="0" u="none" strike="noStrike" baseline="0" dirty="0">
                <a:effectLst>
                  <a:outerShdw blurRad="38100" dist="38100" dir="2700000" algn="tl">
                    <a:srgbClr val="000000">
                      <a:alpha val="43137"/>
                    </a:srgbClr>
                  </a:outerShdw>
                </a:effectLst>
              </a:rPr>
            </a:br>
            <a:r>
              <a:rPr lang="en-US" sz="5400" i="0" u="none" strike="noStrike" baseline="0" dirty="0">
                <a:effectLst>
                  <a:outerShdw blurRad="38100" dist="38100" dir="2700000" algn="tl">
                    <a:srgbClr val="000000">
                      <a:alpha val="43137"/>
                    </a:srgbClr>
                  </a:outerShdw>
                </a:effectLst>
              </a:rPr>
              <a:t>Melchior as a king of Persia, and Gaspar as a king of India.</a:t>
            </a:r>
            <a:br>
              <a:rPr lang="en-US" sz="5200" i="0" u="none" strike="noStrike" baseline="0" dirty="0">
                <a:effectLst>
                  <a:outerShdw blurRad="38100" dist="38100" dir="2700000" algn="tl">
                    <a:srgbClr val="000000">
                      <a:alpha val="43137"/>
                    </a:srgbClr>
                  </a:outerShdw>
                </a:effectLst>
              </a:rPr>
            </a:br>
            <a:endParaRPr lang="en-CA" sz="5200" dirty="0">
              <a:effectLst>
                <a:outerShdw blurRad="38100" dist="38100" dir="2700000" algn="tl">
                  <a:srgbClr val="000000">
                    <a:alpha val="43137"/>
                  </a:srgbClr>
                </a:outerShdw>
              </a:effectLst>
            </a:endParaRPr>
          </a:p>
        </p:txBody>
      </p:sp>
      <p:pic>
        <p:nvPicPr>
          <p:cNvPr id="7" name="Picture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ChangeAspect="1"/>
          </p:cNvPicPr>
          <p:nvPr/>
        </p:nvPicPr>
        <p:blipFill rotWithShape="1">
          <a:blip r:embed="rId2">
            <a:extLst>
              <a:ext uri="{28A0092B-C50C-407E-A947-70E740481C1C}">
                <a14:useLocalDpi xmlns:a14="http://schemas.microsoft.com/office/drawing/2010/main" val="0"/>
              </a:ext>
            </a:extLst>
          </a:blip>
          <a:srcRect l="5824" r="17700"/>
          <a:stretch/>
        </p:blipFill>
        <p:spPr>
          <a:xfrm>
            <a:off x="20" y="10"/>
            <a:ext cx="6992881" cy="6857990"/>
          </a:xfrm>
          <a:prstGeom prst="rect">
            <a:avLst/>
          </a:prstGeom>
        </p:spPr>
      </p:pic>
    </p:spTree>
    <p:extLst>
      <p:ext uri="{BB962C8B-B14F-4D97-AF65-F5344CB8AC3E}">
        <p14:creationId xmlns:p14="http://schemas.microsoft.com/office/powerpoint/2010/main" val="23571765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D47766EE-4192-4B2D-A5A0-F60F9A5F74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2500" b="12500"/>
          <a:stretch/>
        </p:blipFill>
        <p:spPr>
          <a:xfrm>
            <a:off x="20" y="10"/>
            <a:ext cx="12191980" cy="6857990"/>
          </a:xfrm>
          <a:prstGeom prst="rect">
            <a:avLst/>
          </a:prstGeom>
        </p:spPr>
      </p:pic>
      <p:sp>
        <p:nvSpPr>
          <p:cNvPr id="79" name="Graphic 1">
            <a:extLst>
              <a:ext uri="{FF2B5EF4-FFF2-40B4-BE49-F238E27FC236}">
                <a16:creationId xmlns:a16="http://schemas.microsoft.com/office/drawing/2014/main" id="{D6705569-F545-4F47-A260-A9202826E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58592"/>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bg1">
              <a:alpha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2" name="Title 1">
            <a:extLst>
              <a:ext uri="{FF2B5EF4-FFF2-40B4-BE49-F238E27FC236}">
                <a16:creationId xmlns:a16="http://schemas.microsoft.com/office/drawing/2014/main" id="{6005B1E4-8755-4189-9014-DDE381D88D30}"/>
              </a:ext>
            </a:extLst>
          </p:cNvPr>
          <p:cNvSpPr>
            <a:spLocks noGrp="1"/>
          </p:cNvSpPr>
          <p:nvPr>
            <p:ph type="title"/>
          </p:nvPr>
        </p:nvSpPr>
        <p:spPr>
          <a:xfrm>
            <a:off x="3325473" y="1524000"/>
            <a:ext cx="5541054" cy="2688545"/>
          </a:xfrm>
        </p:spPr>
        <p:txBody>
          <a:bodyPr vert="horz" lIns="91440" tIns="45720" rIns="91440" bIns="45720" rtlCol="0" anchor="b">
            <a:normAutofit/>
          </a:bodyPr>
          <a:lstStyle/>
          <a:p>
            <a:pPr algn="ctr"/>
            <a:r>
              <a:rPr lang="en-US" sz="3600" b="1" i="0" u="none" strike="noStrike" baseline="0" dirty="0">
                <a:effectLst>
                  <a:outerShdw blurRad="38100" dist="38100" dir="2700000" algn="tl">
                    <a:srgbClr val="000000">
                      <a:alpha val="43137"/>
                    </a:srgbClr>
                  </a:outerShdw>
                </a:effectLst>
              </a:rPr>
              <a:t>A. Herod Was Puzzled and Brought Fear among the People</a:t>
            </a:r>
            <a:br>
              <a:rPr lang="en-US" sz="1800" b="0" i="1" u="none" strike="noStrike" baseline="0" dirty="0"/>
            </a:br>
            <a:endParaRPr lang="en-US" sz="1800" b="0" i="1" u="none" strike="noStrike" baseline="0" dirty="0"/>
          </a:p>
        </p:txBody>
      </p:sp>
    </p:spTree>
    <p:extLst>
      <p:ext uri="{BB962C8B-B14F-4D97-AF65-F5344CB8AC3E}">
        <p14:creationId xmlns:p14="http://schemas.microsoft.com/office/powerpoint/2010/main" val="985843664"/>
      </p:ext>
    </p:extLst>
  </p:cSld>
  <p:clrMapOvr>
    <a:masterClrMapping/>
  </p:clrMapOvr>
  <mc:AlternateContent xmlns:mc="http://schemas.openxmlformats.org/markup-compatibility/2006">
    <mc:Choice xmlns:p14="http://schemas.microsoft.com/office/powerpoint/2010/main" Requires="p14">
      <p:transition spd="slow" p14:dur="2000">
        <p14:doors dir="vert"/>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D47766EE-4192-4B2D-A5A0-F60F9A5F74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2500" b="12500"/>
          <a:stretch/>
        </p:blipFill>
        <p:spPr>
          <a:xfrm>
            <a:off x="20" y="10"/>
            <a:ext cx="12191980" cy="6857990"/>
          </a:xfrm>
          <a:prstGeom prst="rect">
            <a:avLst/>
          </a:prstGeom>
        </p:spPr>
      </p:pic>
      <p:sp>
        <p:nvSpPr>
          <p:cNvPr id="79" name="Graphic 1">
            <a:extLst>
              <a:ext uri="{FF2B5EF4-FFF2-40B4-BE49-F238E27FC236}">
                <a16:creationId xmlns:a16="http://schemas.microsoft.com/office/drawing/2014/main" id="{D6705569-F545-4F47-A260-A9202826E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58592"/>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bg1">
              <a:alpha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2" name="Title 1">
            <a:extLst>
              <a:ext uri="{FF2B5EF4-FFF2-40B4-BE49-F238E27FC236}">
                <a16:creationId xmlns:a16="http://schemas.microsoft.com/office/drawing/2014/main" id="{6005B1E4-8755-4189-9014-DDE381D88D30}"/>
              </a:ext>
            </a:extLst>
          </p:cNvPr>
          <p:cNvSpPr>
            <a:spLocks noGrp="1"/>
          </p:cNvSpPr>
          <p:nvPr>
            <p:ph type="title"/>
          </p:nvPr>
        </p:nvSpPr>
        <p:spPr>
          <a:xfrm>
            <a:off x="3165904" y="2542984"/>
            <a:ext cx="5541054" cy="2650961"/>
          </a:xfrm>
        </p:spPr>
        <p:txBody>
          <a:bodyPr vert="horz" lIns="91440" tIns="45720" rIns="91440" bIns="45720" rtlCol="0" anchor="b">
            <a:normAutofit fontScale="90000"/>
          </a:bodyPr>
          <a:lstStyle/>
          <a:p>
            <a:r>
              <a:rPr lang="en-US" sz="3600" b="1" i="0" u="none" strike="noStrike" baseline="0" dirty="0">
                <a:effectLst>
                  <a:outerShdw blurRad="38100" dist="38100" dir="2700000" algn="tl">
                    <a:srgbClr val="000000">
                      <a:alpha val="43137"/>
                    </a:srgbClr>
                  </a:outerShdw>
                </a:effectLst>
              </a:rPr>
              <a:t>B. The Magi were Overjoyed</a:t>
            </a:r>
            <a:br>
              <a:rPr lang="en-US" sz="3600" i="0" u="none" strike="noStrike" baseline="0" dirty="0">
                <a:effectLst>
                  <a:outerShdw blurRad="38100" dist="38100" dir="2700000" algn="tl">
                    <a:srgbClr val="000000">
                      <a:alpha val="43137"/>
                    </a:srgbClr>
                  </a:outerShdw>
                </a:effectLst>
              </a:rPr>
            </a:br>
            <a:r>
              <a:rPr lang="en-US" sz="3600" i="1" u="none" strike="noStrike" baseline="0" dirty="0">
                <a:effectLst>
                  <a:outerShdw blurRad="38100" dist="38100" dir="2700000" algn="tl">
                    <a:srgbClr val="000000">
                      <a:alpha val="43137"/>
                    </a:srgbClr>
                  </a:outerShdw>
                </a:effectLst>
              </a:rPr>
              <a:t>“</a:t>
            </a:r>
            <a:br>
              <a:rPr lang="en-US" sz="3600" i="1" u="none" strike="noStrike" baseline="0" dirty="0">
                <a:effectLst>
                  <a:outerShdw blurRad="38100" dist="38100" dir="2700000" algn="tl">
                    <a:srgbClr val="000000">
                      <a:alpha val="43137"/>
                    </a:srgbClr>
                  </a:outerShdw>
                </a:effectLst>
              </a:rPr>
            </a:br>
            <a:r>
              <a:rPr lang="en-US" sz="3600" b="1" i="1" u="none" strike="noStrike" baseline="0" dirty="0">
                <a:effectLst>
                  <a:outerShdw blurRad="38100" dist="38100" dir="2700000" algn="tl">
                    <a:srgbClr val="000000">
                      <a:alpha val="43137"/>
                    </a:srgbClr>
                  </a:outerShdw>
                </a:effectLst>
              </a:rPr>
              <a:t>And having been warned in a dream not to go back to Herod, they returned to their country by another route.”</a:t>
            </a:r>
            <a:br>
              <a:rPr lang="en-US" sz="3600" b="1" i="1" u="none" strike="noStrike" baseline="0" dirty="0">
                <a:effectLst>
                  <a:outerShdw blurRad="38100" dist="38100" dir="2700000" algn="tl">
                    <a:srgbClr val="000000">
                      <a:alpha val="43137"/>
                    </a:srgbClr>
                  </a:outerShdw>
                </a:effectLst>
              </a:rPr>
            </a:br>
            <a:r>
              <a:rPr lang="en-CA" sz="3600" b="1" i="1" u="none" strike="noStrike" baseline="0" dirty="0">
                <a:effectLst>
                  <a:outerShdw blurRad="38100" dist="38100" dir="2700000" algn="tl">
                    <a:srgbClr val="000000">
                      <a:alpha val="43137"/>
                    </a:srgbClr>
                  </a:outerShdw>
                </a:effectLst>
              </a:rPr>
              <a:t>			Matthew 2:12</a:t>
            </a:r>
            <a:br>
              <a:rPr lang="en-CA" sz="1800" i="1" u="none" strike="noStrike" baseline="0" dirty="0">
                <a:effectLst>
                  <a:outerShdw blurRad="38100" dist="38100" dir="2700000" algn="tl">
                    <a:srgbClr val="000000">
                      <a:alpha val="43137"/>
                    </a:srgbClr>
                  </a:outerShdw>
                </a:effectLst>
              </a:rPr>
            </a:br>
            <a:br>
              <a:rPr lang="en-US" sz="1800" b="0" i="1" u="none" strike="noStrike" baseline="0" dirty="0"/>
            </a:br>
            <a:endParaRPr lang="en-US" sz="1800" b="0" i="1" u="none" strike="noStrike" baseline="0" dirty="0"/>
          </a:p>
        </p:txBody>
      </p:sp>
    </p:spTree>
    <p:extLst>
      <p:ext uri="{BB962C8B-B14F-4D97-AF65-F5344CB8AC3E}">
        <p14:creationId xmlns:p14="http://schemas.microsoft.com/office/powerpoint/2010/main" val="1348681831"/>
      </p:ext>
    </p:extLst>
  </p:cSld>
  <p:clrMapOvr>
    <a:masterClrMapping/>
  </p:clrMapOvr>
  <mc:AlternateContent xmlns:mc="http://schemas.openxmlformats.org/markup-compatibility/2006">
    <mc:Choice xmlns:p14="http://schemas.microsoft.com/office/powerpoint/2010/main" Requires="p14">
      <p:transition spd="slow" p14:dur="2000">
        <p14:doors dir="ver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11616"/>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30" name="Freeform: Shape 29">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2" name="Freeform: Shape 31">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005B1E4-8755-4189-9014-DDE381D88D30}"/>
              </a:ext>
            </a:extLst>
          </p:cNvPr>
          <p:cNvSpPr>
            <a:spLocks noGrp="1"/>
          </p:cNvSpPr>
          <p:nvPr>
            <p:ph type="title"/>
          </p:nvPr>
        </p:nvSpPr>
        <p:spPr>
          <a:xfrm>
            <a:off x="477981" y="1122362"/>
            <a:ext cx="4023360" cy="3713429"/>
          </a:xfrm>
        </p:spPr>
        <p:txBody>
          <a:bodyPr vert="horz" lIns="91440" tIns="45720" rIns="91440" bIns="45720" rtlCol="0" anchor="b">
            <a:normAutofit/>
          </a:bodyPr>
          <a:lstStyle/>
          <a:p>
            <a:r>
              <a:rPr lang="en-US" sz="4800" b="1" i="0" u="none" strike="noStrike" baseline="0" dirty="0">
                <a:effectLst>
                  <a:outerShdw blurRad="38100" dist="38100" dir="2700000" algn="tl">
                    <a:srgbClr val="000000">
                      <a:alpha val="43137"/>
                    </a:srgbClr>
                  </a:outerShdw>
                </a:effectLst>
              </a:rPr>
              <a:t>I. THEY WILL PAY THE PRICE</a:t>
            </a:r>
            <a:br>
              <a:rPr lang="en-US" sz="3700" b="1" i="0" u="none" strike="noStrike" baseline="0" dirty="0">
                <a:effectLst>
                  <a:outerShdw blurRad="38100" dist="38100" dir="2700000" algn="tl">
                    <a:srgbClr val="000000">
                      <a:alpha val="43137"/>
                    </a:srgbClr>
                  </a:outerShdw>
                </a:effectLst>
              </a:rPr>
            </a:br>
            <a:br>
              <a:rPr lang="en-US" sz="3700" b="1" i="0" u="none" strike="noStrike" baseline="0" dirty="0">
                <a:effectLst>
                  <a:outerShdw blurRad="38100" dist="38100" dir="2700000" algn="tl">
                    <a:srgbClr val="000000">
                      <a:alpha val="43137"/>
                    </a:srgbClr>
                  </a:outerShdw>
                </a:effectLst>
              </a:rPr>
            </a:br>
            <a:r>
              <a:rPr lang="en-US" sz="3700" b="1" i="0" u="none" strike="noStrike" baseline="0" dirty="0">
                <a:effectLst>
                  <a:outerShdw blurRad="38100" dist="38100" dir="2700000" algn="tl">
                    <a:srgbClr val="000000">
                      <a:alpha val="43137"/>
                    </a:srgbClr>
                  </a:outerShdw>
                </a:effectLst>
              </a:rPr>
              <a:t>A. They Will Travel the Distance</a:t>
            </a:r>
            <a:br>
              <a:rPr lang="en-US" sz="3700" b="1" i="0" u="none" strike="noStrike" baseline="0" dirty="0">
                <a:effectLst>
                  <a:outerShdw blurRad="38100" dist="38100" dir="2700000" algn="tl">
                    <a:srgbClr val="000000">
                      <a:alpha val="43137"/>
                    </a:srgbClr>
                  </a:outerShdw>
                </a:effectLst>
              </a:rPr>
            </a:br>
            <a:endParaRPr lang="en-US" sz="3700" dirty="0">
              <a:effectLst>
                <a:outerShdw blurRad="38100" dist="38100" dir="2700000" algn="tl">
                  <a:srgbClr val="000000">
                    <a:alpha val="43137"/>
                  </a:srgbClr>
                </a:outerShdw>
              </a:effectLst>
            </a:endParaRPr>
          </a:p>
        </p:txBody>
      </p:sp>
      <p:sp>
        <p:nvSpPr>
          <p:cNvPr id="34" name="Rectangle 3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3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1970171"/>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2E614F1C-2D93-42D0-B229-768199449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403089" y="0"/>
            <a:ext cx="4788912"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05B1E4-8755-4189-9014-DDE381D88D30}"/>
              </a:ext>
            </a:extLst>
          </p:cNvPr>
          <p:cNvSpPr>
            <a:spLocks noGrp="1"/>
          </p:cNvSpPr>
          <p:nvPr>
            <p:ph type="title"/>
          </p:nvPr>
        </p:nvSpPr>
        <p:spPr>
          <a:xfrm>
            <a:off x="7534676" y="124691"/>
            <a:ext cx="4657324" cy="5708073"/>
          </a:xfrm>
          <a:noFill/>
        </p:spPr>
        <p:txBody>
          <a:bodyPr vert="horz" lIns="91440" tIns="45720" rIns="91440" bIns="45720" rtlCol="0" anchor="b">
            <a:normAutofit fontScale="90000"/>
          </a:bodyPr>
          <a:lstStyle/>
          <a:p>
            <a:r>
              <a:rPr lang="en-US" sz="4000" b="0" i="1" u="none" strike="noStrike" baseline="0" dirty="0">
                <a:solidFill>
                  <a:schemeClr val="bg1"/>
                </a:solidFill>
              </a:rPr>
              <a:t>“</a:t>
            </a:r>
            <a:r>
              <a:rPr lang="en-US" sz="4000" b="1" i="1" u="none" strike="noStrike" baseline="0" dirty="0">
                <a:solidFill>
                  <a:schemeClr val="bg1"/>
                </a:solidFill>
                <a:effectLst>
                  <a:outerShdw blurRad="38100" dist="38100" dir="2700000" algn="tl">
                    <a:srgbClr val="000000">
                      <a:alpha val="43137"/>
                    </a:srgbClr>
                  </a:outerShdw>
                </a:effectLst>
              </a:rPr>
              <a:t>And whoever does not carry their cross and follow me cannot be my disciple.</a:t>
            </a:r>
            <a:br>
              <a:rPr lang="en-US" sz="4000" b="1" i="1" u="none" strike="noStrike" baseline="0" dirty="0">
                <a:solidFill>
                  <a:schemeClr val="bg1"/>
                </a:solidFill>
                <a:effectLst>
                  <a:outerShdw blurRad="38100" dist="38100" dir="2700000" algn="tl">
                    <a:srgbClr val="000000">
                      <a:alpha val="43137"/>
                    </a:srgbClr>
                  </a:outerShdw>
                </a:effectLst>
              </a:rPr>
            </a:br>
            <a:r>
              <a:rPr lang="en-US" sz="4000" b="1" i="1" u="none" strike="noStrike" baseline="0" dirty="0">
                <a:solidFill>
                  <a:schemeClr val="bg1"/>
                </a:solidFill>
                <a:effectLst>
                  <a:outerShdw blurRad="38100" dist="38100" dir="2700000" algn="tl">
                    <a:srgbClr val="000000">
                      <a:alpha val="43137"/>
                    </a:srgbClr>
                  </a:outerShdw>
                </a:effectLst>
              </a:rPr>
              <a:t>28. Suppose one of you wants to build a tower. Won’t you first sit down and estimate the cost to see if you have enough money to complete it?</a:t>
            </a:r>
            <a:br>
              <a:rPr lang="en-US" sz="3600" b="1" i="0" u="none" strike="noStrike" baseline="0" dirty="0">
                <a:solidFill>
                  <a:schemeClr val="bg1"/>
                </a:solidFill>
                <a:effectLst>
                  <a:outerShdw blurRad="38100" dist="38100" dir="2700000" algn="tl">
                    <a:srgbClr val="000000">
                      <a:alpha val="43137"/>
                    </a:srgbClr>
                  </a:outerShdw>
                </a:effectLst>
              </a:rPr>
            </a:br>
            <a:endParaRPr lang="en-US" sz="3600" b="1" dirty="0">
              <a:solidFill>
                <a:schemeClr val="bg1"/>
              </a:solidFill>
              <a:effectLst>
                <a:outerShdw blurRad="38100" dist="38100" dir="2700000" algn="tl">
                  <a:srgbClr val="000000">
                    <a:alpha val="43137"/>
                  </a:srgbClr>
                </a:outerShdw>
              </a:effectLst>
            </a:endParaRPr>
          </a:p>
        </p:txBody>
      </p:sp>
      <p:pic>
        <p:nvPicPr>
          <p:cNvPr id="7" name="Content Placeholder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4154" r="13446"/>
          <a:stretch/>
        </p:blipFill>
        <p:spPr>
          <a:xfrm>
            <a:off x="20" y="10"/>
            <a:ext cx="7534636" cy="6857990"/>
          </a:xfrm>
          <a:prstGeom prst="rect">
            <a:avLst/>
          </a:prstGeom>
        </p:spPr>
      </p:pic>
    </p:spTree>
    <p:extLst>
      <p:ext uri="{BB962C8B-B14F-4D97-AF65-F5344CB8AC3E}">
        <p14:creationId xmlns:p14="http://schemas.microsoft.com/office/powerpoint/2010/main" val="38223733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2E614F1C-2D93-42D0-B229-768199449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403089" y="0"/>
            <a:ext cx="4788912"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05B1E4-8755-4189-9014-DDE381D88D30}"/>
              </a:ext>
            </a:extLst>
          </p:cNvPr>
          <p:cNvSpPr>
            <a:spLocks noGrp="1"/>
          </p:cNvSpPr>
          <p:nvPr>
            <p:ph type="title"/>
          </p:nvPr>
        </p:nvSpPr>
        <p:spPr>
          <a:xfrm>
            <a:off x="7534656" y="180109"/>
            <a:ext cx="4657324" cy="4197927"/>
          </a:xfrm>
          <a:noFill/>
        </p:spPr>
        <p:txBody>
          <a:bodyPr vert="horz" lIns="91440" tIns="45720" rIns="91440" bIns="45720" rtlCol="0" anchor="b">
            <a:normAutofit/>
          </a:bodyPr>
          <a:lstStyle/>
          <a:p>
            <a:r>
              <a:rPr lang="en-US" sz="3600" b="1" i="1" u="none" strike="noStrike" baseline="0" dirty="0">
                <a:solidFill>
                  <a:schemeClr val="bg1"/>
                </a:solidFill>
                <a:effectLst>
                  <a:outerShdw blurRad="38100" dist="38100" dir="2700000" algn="tl">
                    <a:srgbClr val="000000">
                      <a:alpha val="43137"/>
                    </a:srgbClr>
                  </a:outerShdw>
                </a:effectLst>
              </a:rPr>
              <a:t>29. For if you lay the foundation and are not able to finish it, everyone who sees it will ridicule you, </a:t>
            </a:r>
            <a:br>
              <a:rPr lang="en-US" sz="3600" b="1" i="1" u="none" strike="noStrike" baseline="0" dirty="0">
                <a:solidFill>
                  <a:schemeClr val="bg1"/>
                </a:solidFill>
                <a:effectLst>
                  <a:outerShdw blurRad="38100" dist="38100" dir="2700000" algn="tl">
                    <a:srgbClr val="000000">
                      <a:alpha val="43137"/>
                    </a:srgbClr>
                  </a:outerShdw>
                </a:effectLst>
              </a:rPr>
            </a:br>
            <a:r>
              <a:rPr lang="en-US" sz="3600" b="1" i="1" u="none" strike="noStrike" baseline="0" dirty="0">
                <a:solidFill>
                  <a:schemeClr val="bg1"/>
                </a:solidFill>
                <a:effectLst>
                  <a:outerShdw blurRad="38100" dist="38100" dir="2700000" algn="tl">
                    <a:srgbClr val="000000">
                      <a:alpha val="43137"/>
                    </a:srgbClr>
                  </a:outerShdw>
                </a:effectLst>
              </a:rPr>
              <a:t>30. saying, ‘This person began to build and wasn’t able to finish.’</a:t>
            </a:r>
          </a:p>
        </p:txBody>
      </p:sp>
      <p:pic>
        <p:nvPicPr>
          <p:cNvPr id="7" name="Content Placeholder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4154" r="13446"/>
          <a:stretch/>
        </p:blipFill>
        <p:spPr>
          <a:xfrm>
            <a:off x="20" y="10"/>
            <a:ext cx="7534636" cy="6857990"/>
          </a:xfrm>
          <a:prstGeom prst="rect">
            <a:avLst/>
          </a:prstGeom>
        </p:spPr>
      </p:pic>
    </p:spTree>
    <p:extLst>
      <p:ext uri="{BB962C8B-B14F-4D97-AF65-F5344CB8AC3E}">
        <p14:creationId xmlns:p14="http://schemas.microsoft.com/office/powerpoint/2010/main" val="5821701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2E614F1C-2D93-42D0-B229-768199449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403089" y="0"/>
            <a:ext cx="4788912"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05B1E4-8755-4189-9014-DDE381D88D30}"/>
              </a:ext>
            </a:extLst>
          </p:cNvPr>
          <p:cNvSpPr>
            <a:spLocks noGrp="1"/>
          </p:cNvSpPr>
          <p:nvPr>
            <p:ph type="title"/>
          </p:nvPr>
        </p:nvSpPr>
        <p:spPr>
          <a:xfrm>
            <a:off x="7534656" y="110837"/>
            <a:ext cx="4657324" cy="5264726"/>
          </a:xfrm>
          <a:noFill/>
        </p:spPr>
        <p:txBody>
          <a:bodyPr vert="horz" lIns="91440" tIns="45720" rIns="91440" bIns="45720" rtlCol="0" anchor="b">
            <a:noAutofit/>
          </a:bodyPr>
          <a:lstStyle/>
          <a:p>
            <a:r>
              <a:rPr lang="en-US" sz="3600" b="1" i="1" u="none" strike="noStrike" baseline="0" dirty="0">
                <a:solidFill>
                  <a:schemeClr val="bg1"/>
                </a:solidFill>
                <a:effectLst>
                  <a:outerShdw blurRad="38100" dist="38100" dir="2700000" algn="tl">
                    <a:srgbClr val="000000">
                      <a:alpha val="43137"/>
                    </a:srgbClr>
                  </a:outerShdw>
                </a:effectLst>
              </a:rPr>
              <a:t>31. “Or suppose a king is about to go to war against another king. Won’t he first sit down and consider whether he is able with ten thousand men to oppose the one coming against him with twenty thousand?</a:t>
            </a:r>
          </a:p>
        </p:txBody>
      </p:sp>
      <p:pic>
        <p:nvPicPr>
          <p:cNvPr id="7" name="Content Placeholder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4154" r="13446"/>
          <a:stretch/>
        </p:blipFill>
        <p:spPr>
          <a:xfrm>
            <a:off x="20" y="10"/>
            <a:ext cx="7534636" cy="6857990"/>
          </a:xfrm>
          <a:prstGeom prst="rect">
            <a:avLst/>
          </a:prstGeom>
        </p:spPr>
      </p:pic>
    </p:spTree>
    <p:extLst>
      <p:ext uri="{BB962C8B-B14F-4D97-AF65-F5344CB8AC3E}">
        <p14:creationId xmlns:p14="http://schemas.microsoft.com/office/powerpoint/2010/main" val="8664422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2E614F1C-2D93-42D0-B229-768199449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403089" y="0"/>
            <a:ext cx="4788912"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05B1E4-8755-4189-9014-DDE381D88D30}"/>
              </a:ext>
            </a:extLst>
          </p:cNvPr>
          <p:cNvSpPr>
            <a:spLocks noGrp="1"/>
          </p:cNvSpPr>
          <p:nvPr>
            <p:ph type="title"/>
          </p:nvPr>
        </p:nvSpPr>
        <p:spPr>
          <a:xfrm>
            <a:off x="7534676" y="609601"/>
            <a:ext cx="4657324" cy="5264726"/>
          </a:xfrm>
          <a:noFill/>
        </p:spPr>
        <p:txBody>
          <a:bodyPr vert="horz" lIns="91440" tIns="45720" rIns="91440" bIns="45720" rtlCol="0" anchor="b">
            <a:noAutofit/>
          </a:bodyPr>
          <a:lstStyle/>
          <a:p>
            <a:r>
              <a:rPr lang="en-US" sz="3600" b="1" i="1" u="none" strike="noStrike" baseline="0" dirty="0">
                <a:solidFill>
                  <a:schemeClr val="bg1"/>
                </a:solidFill>
                <a:effectLst>
                  <a:outerShdw blurRad="38100" dist="38100" dir="2700000" algn="tl">
                    <a:srgbClr val="000000">
                      <a:alpha val="43137"/>
                    </a:srgbClr>
                  </a:outerShdw>
                </a:effectLst>
              </a:rPr>
              <a:t>32. If he is not able, he will send a delegation while the other is still a long way off and will ask for terms of peace. </a:t>
            </a:r>
            <a:br>
              <a:rPr lang="en-US" sz="3600" b="1" i="1" u="none" strike="noStrike" baseline="0" dirty="0">
                <a:solidFill>
                  <a:schemeClr val="bg1"/>
                </a:solidFill>
                <a:effectLst>
                  <a:outerShdw blurRad="38100" dist="38100" dir="2700000" algn="tl">
                    <a:srgbClr val="000000">
                      <a:alpha val="43137"/>
                    </a:srgbClr>
                  </a:outerShdw>
                </a:effectLst>
              </a:rPr>
            </a:br>
            <a:r>
              <a:rPr lang="en-US" sz="3600" b="1" i="1" u="none" strike="noStrike" baseline="0" dirty="0">
                <a:solidFill>
                  <a:schemeClr val="bg1"/>
                </a:solidFill>
                <a:effectLst>
                  <a:outerShdw blurRad="38100" dist="38100" dir="2700000" algn="tl">
                    <a:srgbClr val="000000">
                      <a:alpha val="43137"/>
                    </a:srgbClr>
                  </a:outerShdw>
                </a:effectLst>
              </a:rPr>
              <a:t>33. In the same way, those of you who do not give up everything you have cannot be my disciples.</a:t>
            </a:r>
            <a:r>
              <a:rPr lang="en-CA" sz="1800" b="1" i="1" u="none" strike="noStrike" baseline="0" dirty="0">
                <a:solidFill>
                  <a:srgbClr val="FF0000"/>
                </a:solidFill>
                <a:effectLst>
                  <a:outerShdw blurRad="38100" dist="38100" dir="2700000" algn="tl">
                    <a:srgbClr val="000000">
                      <a:alpha val="43137"/>
                    </a:srgbClr>
                  </a:outerShdw>
                </a:effectLst>
              </a:rPr>
              <a:t> </a:t>
            </a:r>
            <a:br>
              <a:rPr lang="en-CA" sz="1800" b="1" i="1" u="none" strike="noStrike" baseline="0" dirty="0">
                <a:solidFill>
                  <a:srgbClr val="FF0000"/>
                </a:solidFill>
                <a:effectLst>
                  <a:outerShdw blurRad="38100" dist="38100" dir="2700000" algn="tl">
                    <a:srgbClr val="000000">
                      <a:alpha val="43137"/>
                    </a:srgbClr>
                  </a:outerShdw>
                </a:effectLst>
              </a:rPr>
            </a:br>
            <a:r>
              <a:rPr lang="en-CA" sz="1800" b="1" i="1" u="none" strike="noStrike" baseline="0" dirty="0">
                <a:solidFill>
                  <a:srgbClr val="FF0000"/>
                </a:solidFill>
                <a:effectLst>
                  <a:outerShdw blurRad="38100" dist="38100" dir="2700000" algn="tl">
                    <a:srgbClr val="000000">
                      <a:alpha val="43137"/>
                    </a:srgbClr>
                  </a:outerShdw>
                </a:effectLst>
              </a:rPr>
              <a:t>		</a:t>
            </a:r>
            <a:r>
              <a:rPr lang="en-CA" sz="3600" b="1" i="1" u="none" strike="noStrike" baseline="0" dirty="0">
                <a:solidFill>
                  <a:schemeClr val="bg1"/>
                </a:solidFill>
                <a:effectLst>
                  <a:outerShdw blurRad="38100" dist="38100" dir="2700000" algn="tl">
                    <a:srgbClr val="000000">
                      <a:alpha val="43137"/>
                    </a:srgbClr>
                  </a:outerShdw>
                </a:effectLst>
              </a:rPr>
              <a:t>Luke 14:27-33</a:t>
            </a:r>
            <a:endParaRPr lang="en-US" sz="3600" b="1" i="1" u="none" strike="noStrike" baseline="0" dirty="0">
              <a:solidFill>
                <a:schemeClr val="bg1"/>
              </a:solidFill>
              <a:effectLst>
                <a:outerShdw blurRad="38100" dist="38100" dir="2700000" algn="tl">
                  <a:srgbClr val="000000">
                    <a:alpha val="43137"/>
                  </a:srgbClr>
                </a:outerShdw>
              </a:effectLst>
            </a:endParaRPr>
          </a:p>
        </p:txBody>
      </p:sp>
      <p:pic>
        <p:nvPicPr>
          <p:cNvPr id="7" name="Content Placeholder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4154" r="13446"/>
          <a:stretch/>
        </p:blipFill>
        <p:spPr>
          <a:xfrm>
            <a:off x="20" y="10"/>
            <a:ext cx="7534636" cy="6857990"/>
          </a:xfrm>
          <a:prstGeom prst="rect">
            <a:avLst/>
          </a:prstGeom>
        </p:spPr>
      </p:pic>
    </p:spTree>
    <p:extLst>
      <p:ext uri="{BB962C8B-B14F-4D97-AF65-F5344CB8AC3E}">
        <p14:creationId xmlns:p14="http://schemas.microsoft.com/office/powerpoint/2010/main" val="41434941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11616"/>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30" name="Freeform: Shape 29">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2" name="Freeform: Shape 31">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005B1E4-8755-4189-9014-DDE381D88D30}"/>
              </a:ext>
            </a:extLst>
          </p:cNvPr>
          <p:cNvSpPr>
            <a:spLocks noGrp="1"/>
          </p:cNvSpPr>
          <p:nvPr>
            <p:ph type="title"/>
          </p:nvPr>
        </p:nvSpPr>
        <p:spPr>
          <a:xfrm>
            <a:off x="477981" y="1122362"/>
            <a:ext cx="4023360" cy="3889658"/>
          </a:xfrm>
        </p:spPr>
        <p:txBody>
          <a:bodyPr vert="horz" lIns="91440" tIns="45720" rIns="91440" bIns="45720" rtlCol="0" anchor="b">
            <a:normAutofit/>
          </a:bodyPr>
          <a:lstStyle/>
          <a:p>
            <a:r>
              <a:rPr lang="en-US" sz="4800" b="1" i="0" u="none" strike="noStrike" baseline="0" dirty="0">
                <a:effectLst>
                  <a:outerShdw blurRad="38100" dist="38100" dir="2700000" algn="tl">
                    <a:srgbClr val="000000">
                      <a:alpha val="43137"/>
                    </a:srgbClr>
                  </a:outerShdw>
                </a:effectLst>
              </a:rPr>
              <a:t>I. THEY WILL PAY THE PRICE</a:t>
            </a:r>
            <a:br>
              <a:rPr lang="en-US" sz="3700" b="1" i="0" u="none" strike="noStrike" baseline="0" dirty="0">
                <a:effectLst>
                  <a:outerShdw blurRad="38100" dist="38100" dir="2700000" algn="tl">
                    <a:srgbClr val="000000">
                      <a:alpha val="43137"/>
                    </a:srgbClr>
                  </a:outerShdw>
                </a:effectLst>
              </a:rPr>
            </a:br>
            <a:br>
              <a:rPr lang="en-US" sz="3700" b="1" i="0" u="none" strike="noStrike" baseline="0" dirty="0">
                <a:effectLst>
                  <a:outerShdw blurRad="38100" dist="38100" dir="2700000" algn="tl">
                    <a:srgbClr val="000000">
                      <a:alpha val="43137"/>
                    </a:srgbClr>
                  </a:outerShdw>
                </a:effectLst>
              </a:rPr>
            </a:br>
            <a:r>
              <a:rPr lang="en-US" sz="3600" b="1" i="0" u="none" strike="noStrike" baseline="0" dirty="0">
                <a:effectLst>
                  <a:outerShdw blurRad="38100" dist="38100" dir="2700000" algn="tl">
                    <a:srgbClr val="000000">
                      <a:alpha val="43137"/>
                    </a:srgbClr>
                  </a:outerShdw>
                </a:effectLst>
              </a:rPr>
              <a:t>B. They will Offer a Meaningful Gift</a:t>
            </a:r>
            <a:br>
              <a:rPr lang="en-US" sz="3700" b="1" i="0" u="none" strike="noStrike" baseline="0" dirty="0"/>
            </a:br>
            <a:endParaRPr lang="en-US" sz="3700" dirty="0"/>
          </a:p>
        </p:txBody>
      </p:sp>
      <p:sp>
        <p:nvSpPr>
          <p:cNvPr id="34" name="Rectangle 3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3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77500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A group of people riding on the back of a horse&#10;&#10;Description automatically generated">
            <a:extLst>
              <a:ext uri="{FF2B5EF4-FFF2-40B4-BE49-F238E27FC236}">
                <a16:creationId xmlns:a16="http://schemas.microsoft.com/office/drawing/2014/main" id="{65D6FF90-E856-4D3A-94B8-A36791953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11616"/>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30" name="Freeform: Shape 29">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2" name="Freeform: Shape 31">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005B1E4-8755-4189-9014-DDE381D88D30}"/>
              </a:ext>
            </a:extLst>
          </p:cNvPr>
          <p:cNvSpPr>
            <a:spLocks noGrp="1"/>
          </p:cNvSpPr>
          <p:nvPr>
            <p:ph type="title"/>
          </p:nvPr>
        </p:nvSpPr>
        <p:spPr>
          <a:xfrm>
            <a:off x="477981" y="1122362"/>
            <a:ext cx="4023360" cy="3889658"/>
          </a:xfrm>
        </p:spPr>
        <p:txBody>
          <a:bodyPr vert="horz" lIns="91440" tIns="45720" rIns="91440" bIns="45720" rtlCol="0" anchor="b">
            <a:normAutofit fontScale="90000"/>
          </a:bodyPr>
          <a:lstStyle/>
          <a:p>
            <a:r>
              <a:rPr lang="en-US" sz="4800" b="1" i="0" u="none" strike="noStrike" baseline="0" dirty="0">
                <a:effectLst>
                  <a:outerShdw blurRad="38100" dist="38100" dir="2700000" algn="tl">
                    <a:srgbClr val="000000">
                      <a:alpha val="43137"/>
                    </a:srgbClr>
                  </a:outerShdw>
                </a:effectLst>
              </a:rPr>
              <a:t>I. THEY WILL PAY THE PRICE</a:t>
            </a:r>
            <a:br>
              <a:rPr lang="en-US" sz="3700" b="1" i="0" u="none" strike="noStrike" baseline="0" dirty="0">
                <a:effectLst>
                  <a:outerShdw blurRad="38100" dist="38100" dir="2700000" algn="tl">
                    <a:srgbClr val="000000">
                      <a:alpha val="43137"/>
                    </a:srgbClr>
                  </a:outerShdw>
                </a:effectLst>
              </a:rPr>
            </a:br>
            <a:br>
              <a:rPr lang="en-US" sz="3700" b="1" i="0" u="none" strike="noStrike" baseline="0" dirty="0">
                <a:effectLst>
                  <a:outerShdw blurRad="38100" dist="38100" dir="2700000" algn="tl">
                    <a:srgbClr val="000000">
                      <a:alpha val="43137"/>
                    </a:srgbClr>
                  </a:outerShdw>
                </a:effectLst>
              </a:rPr>
            </a:br>
            <a:r>
              <a:rPr lang="en-US" b="1" i="0" u="none" strike="noStrike" baseline="0" dirty="0">
                <a:effectLst>
                  <a:outerShdw blurRad="38100" dist="38100" dir="2700000" algn="tl">
                    <a:srgbClr val="000000">
                      <a:alpha val="43137"/>
                    </a:srgbClr>
                  </a:outerShdw>
                </a:effectLst>
              </a:rPr>
              <a:t>B. They will Offer a Meaningful Gift</a:t>
            </a:r>
            <a:br>
              <a:rPr lang="en-US" sz="3600" b="1" i="0" u="none" strike="noStrike" baseline="0" dirty="0">
                <a:effectLst>
                  <a:outerShdw blurRad="38100" dist="38100" dir="2700000" algn="tl">
                    <a:srgbClr val="000000">
                      <a:alpha val="43137"/>
                    </a:srgbClr>
                  </a:outerShdw>
                </a:effectLst>
              </a:rPr>
            </a:br>
            <a:br>
              <a:rPr lang="en-US" sz="3600" b="1" i="0" u="none" strike="noStrike" baseline="0" dirty="0">
                <a:effectLst>
                  <a:outerShdw blurRad="38100" dist="38100" dir="2700000" algn="tl">
                    <a:srgbClr val="000000">
                      <a:alpha val="43137"/>
                    </a:srgbClr>
                  </a:outerShdw>
                </a:effectLst>
              </a:rPr>
            </a:br>
            <a:r>
              <a:rPr lang="en-US" sz="3600" b="1" i="0" u="none" strike="noStrike" baseline="0" dirty="0">
                <a:effectLst>
                  <a:outerShdw blurRad="38100" dist="38100" dir="2700000" algn="tl">
                    <a:srgbClr val="000000">
                      <a:alpha val="43137"/>
                    </a:srgbClr>
                  </a:outerShdw>
                </a:effectLst>
              </a:rPr>
              <a:t>	</a:t>
            </a:r>
            <a:r>
              <a:rPr lang="en-CA" sz="4000" b="1" i="0" u="none" strike="noStrike" baseline="0" dirty="0">
                <a:effectLst>
                  <a:outerShdw blurRad="38100" dist="38100" dir="2700000" algn="tl">
                    <a:srgbClr val="000000">
                      <a:alpha val="43137"/>
                    </a:srgbClr>
                  </a:outerShdw>
                </a:effectLst>
              </a:rPr>
              <a:t>1. Gold </a:t>
            </a:r>
            <a:br>
              <a:rPr lang="en-US" sz="3700" b="1" i="0" u="none" strike="noStrike" baseline="0" dirty="0"/>
            </a:br>
            <a:endParaRPr lang="en-US" sz="3700" dirty="0"/>
          </a:p>
        </p:txBody>
      </p:sp>
      <p:sp>
        <p:nvSpPr>
          <p:cNvPr id="34" name="Rectangle 3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3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01568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710</Words>
  <Application>Microsoft Office PowerPoint</Application>
  <PresentationFormat>Widescreen</PresentationFormat>
  <Paragraphs>22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Rockwell</vt:lpstr>
      <vt:lpstr>Office Theme</vt:lpstr>
      <vt:lpstr>THE WISE STILL SEEK AFTER HIM </vt:lpstr>
      <vt:lpstr>Balthasar is often represented as a king of Arabia or sometimes Ethiopia,  Melchior as a king of Persia, and Gaspar as a king of India. </vt:lpstr>
      <vt:lpstr>I. THEY WILL PAY THE PRICE  A. They Will Travel the Distance </vt:lpstr>
      <vt:lpstr>“And whoever does not carry their cross and follow me cannot be my disciple. 28. Suppose one of you wants to build a tower. Won’t you first sit down and estimate the cost to see if you have enough money to complete it? </vt:lpstr>
      <vt:lpstr>29. For if you lay the foundation and are not able to finish it, everyone who sees it will ridicule you,  30. saying, ‘This person began to build and wasn’t able to finish.’</vt:lpstr>
      <vt:lpstr>31. “Or suppose a king is about to go to war against another king. Won’t he first sit down and consider whether he is able with ten thousand men to oppose the one coming against him with twenty thousand?</vt:lpstr>
      <vt:lpstr>32. If he is not able, he will send a delegation while the other is still a long way off and will ask for terms of peace.  33. In the same way, those of you who do not give up everything you have cannot be my disciples.    Luke 14:27-33</vt:lpstr>
      <vt:lpstr>I. THEY WILL PAY THE PRICE  B. They will Offer a Meaningful Gift </vt:lpstr>
      <vt:lpstr>I. THEY WILL PAY THE PRICE  B. They will Offer a Meaningful Gift   1. Gold  </vt:lpstr>
      <vt:lpstr>I. THEY WILL PAY THE PRICE  B. They will Offer a Meaningful Gift   2. Frankincense </vt:lpstr>
      <vt:lpstr>I. THEY WILL PAY THE PRICE  B. They will Offer a Meaningful Gift   3. Myrrh </vt:lpstr>
      <vt:lpstr>II. THEY WILL BOTH SEE GOD’S SIGNS AND HEAR GOD’S VOICE </vt:lpstr>
      <vt:lpstr>“Where is the one who is born king of the Jews? We saw his star when it rose and have come to worship him . .  7. Then Herod called the Magi secretly and found out from them the exact time the star appeared . </vt:lpstr>
      <vt:lpstr>9. After they had heard the king, they went on their way, and the star they had seen when it rose went ahead of them until it stopped over the place where the child was,</vt:lpstr>
      <vt:lpstr>“Where is the one who is born king of the Jews? We saw his star when it rose and have come to worship him . .  7. Then Herod called the Magi secretly and found out from them the exact time the star appeared . </vt:lpstr>
      <vt:lpstr>10. When they saw the star, they were overjoyed.”  Matthew 2:2,7,9,10</vt:lpstr>
      <vt:lpstr>“The heavens declare the glory of God; the skies proclaim the work of his hands. 2. Day after day they pour forth speech; night after night they display knowledge.</vt:lpstr>
      <vt:lpstr>3. There is no speech or language where their voice is not heard. 4. Their voice goes out into all the earth, their words to the ends of the world;”       Psalm 19:1-4</vt:lpstr>
      <vt:lpstr>In the last days . . . 19. I will show wonders in the heavens above and signs on the earth below, blood and fire and billows of smoke. 20. The sun will be turned to darkness and the moon to blood before the coming of the great and glorious day of the Lord.      Acts 2:17,19,20 </vt:lpstr>
      <vt:lpstr>A. Herod Was Puzzled and Brought Fear among the People </vt:lpstr>
      <vt:lpstr>B. The Magi were Overjoyed “ And having been warned in a dream not to go back to Herod, they returned to their country by another route.”    Matthew 2:12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WISE STILL SEEK AFTER HIM</dc:title>
  <dc:creator>Brad Montsion</dc:creator>
  <cp:lastModifiedBy>Brad Montsion</cp:lastModifiedBy>
  <cp:revision>1</cp:revision>
  <dcterms:created xsi:type="dcterms:W3CDTF">2020-12-13T03:39:06Z</dcterms:created>
  <dcterms:modified xsi:type="dcterms:W3CDTF">2020-12-13T03:45:04Z</dcterms:modified>
</cp:coreProperties>
</file>