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F67E3-6484-4181-9308-F95C92228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CA" sz="6000" b="1">
                <a:solidFill>
                  <a:srgbClr val="FFFFFF"/>
                </a:solidFill>
              </a:rPr>
              <a:t>THIS IS MY PRAYER</a:t>
            </a:r>
            <a:endParaRPr lang="en-CA" sz="60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47783-D667-4539-AABE-129419A0A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CA" sz="4000" b="1" dirty="0">
                <a:solidFill>
                  <a:srgbClr val="FFFFFF">
                    <a:alpha val="70000"/>
                  </a:srgbClr>
                </a:solidFill>
              </a:rPr>
              <a:t>Text: Philippians 1:9-11</a:t>
            </a:r>
            <a:endParaRPr lang="en-CA" sz="4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1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319224-7669-4B55-9F80-647AEE07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CA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6749-3CCB-436A-9650-374C2740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CA" sz="3600" i="1" dirty="0"/>
              <a:t>Acts 16:11-15;</a:t>
            </a:r>
          </a:p>
          <a:p>
            <a:r>
              <a:rPr lang="en-CA" sz="3600" i="1" dirty="0"/>
              <a:t>Acts 16:16-34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52403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3A6A76-AE5D-49AE-9D49-90C0F15482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5CCB5-EF7C-48C3-B6DF-ADC1771CCD0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64D381D-8077-4635-82B6-CA7E6160D1C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CCC9E2-3000-4D65-A607-D2D2A37CAD3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3250D6C2-D9D4-4A9F-87A3-8EBB72794B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A621299-817D-46DA-9048-2E0A16D4CF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F8D7E4E-4190-4BB5-A1AA-20610B2C517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3FB6299-378D-4A25-91E6-9C6E0A3096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ECD26A0-ED75-4BE4-BFEC-885CBEDB5F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459E0DD-85B6-45C6-8D5E-8E494E94728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3F8D64C-15FA-42D6-AB21-7FB17F8316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9C8DDD52-FBB2-4634-B9F8-A341CDE106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5C96A6-FE09-4354-B480-195551AE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895541" cy="1320800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rgbClr val="FFFFFF"/>
                </a:solidFill>
              </a:rPr>
              <a:t>I. LOVE MAY ABOUND IN KNOWLEDGE AND DEPTH OF INSIGHT (Philippians 1:9)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7686-ADD0-413A-A674-BCAD76CA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CA" sz="2400" b="1" dirty="0">
                <a:solidFill>
                  <a:srgbClr val="FFFFFF"/>
                </a:solidFill>
              </a:rPr>
              <a:t>A. Selfishness</a:t>
            </a:r>
            <a:r>
              <a:rPr lang="en-CA" sz="2400" dirty="0">
                <a:solidFill>
                  <a:srgbClr val="FFFFFF"/>
                </a:solidFill>
              </a:rPr>
              <a:t> - </a:t>
            </a:r>
            <a:r>
              <a:rPr lang="en-CA" sz="2400" i="1" dirty="0">
                <a:solidFill>
                  <a:srgbClr val="FFFFFF"/>
                </a:solidFill>
              </a:rPr>
              <a:t>Philippians 2:3</a:t>
            </a:r>
            <a:endParaRPr lang="en-CA" sz="2400" dirty="0">
              <a:solidFill>
                <a:srgbClr val="FFFFFF"/>
              </a:solidFill>
            </a:endParaRPr>
          </a:p>
          <a:p>
            <a:r>
              <a:rPr lang="en-CA" sz="2400" dirty="0">
                <a:solidFill>
                  <a:srgbClr val="FFFFFF"/>
                </a:solidFill>
              </a:rPr>
              <a:t>		</a:t>
            </a:r>
            <a:r>
              <a:rPr lang="en-CA" sz="2400" b="1" dirty="0">
                <a:solidFill>
                  <a:srgbClr val="FFFFFF"/>
                </a:solidFill>
              </a:rPr>
              <a:t>B. Disunity</a:t>
            </a:r>
            <a:r>
              <a:rPr lang="en-CA" sz="2400" dirty="0">
                <a:solidFill>
                  <a:srgbClr val="FFFFFF"/>
                </a:solidFill>
              </a:rPr>
              <a:t> - </a:t>
            </a:r>
            <a:r>
              <a:rPr lang="en-CA" sz="2400" i="1" dirty="0">
                <a:solidFill>
                  <a:srgbClr val="FFFFFF"/>
                </a:solidFill>
              </a:rPr>
              <a:t>Philippians 2:14; Philippians 4:2</a:t>
            </a:r>
            <a:r>
              <a:rPr lang="en-CA" sz="2400" dirty="0">
                <a:solidFill>
                  <a:srgbClr val="FFFFFF"/>
                </a:solidFill>
              </a:rPr>
              <a:t>		</a:t>
            </a:r>
          </a:p>
          <a:p>
            <a:r>
              <a:rPr lang="en-CA" sz="2400" dirty="0">
                <a:solidFill>
                  <a:srgbClr val="FFFFFF"/>
                </a:solidFill>
              </a:rPr>
              <a:t>		</a:t>
            </a:r>
            <a:r>
              <a:rPr lang="en-CA" sz="2400" b="1" dirty="0">
                <a:solidFill>
                  <a:srgbClr val="FFFFFF"/>
                </a:solidFill>
              </a:rPr>
              <a:t>C. Love</a:t>
            </a:r>
            <a:r>
              <a:rPr lang="en-CA" sz="2400" dirty="0">
                <a:solidFill>
                  <a:srgbClr val="FFFFFF"/>
                </a:solidFill>
              </a:rPr>
              <a:t> - </a:t>
            </a:r>
            <a:r>
              <a:rPr lang="en-CA" sz="2400" i="1" dirty="0">
                <a:solidFill>
                  <a:srgbClr val="FFFFFF"/>
                </a:solidFill>
              </a:rPr>
              <a:t>I John 2:7; 3:11</a:t>
            </a:r>
            <a:endParaRPr lang="en-CA" sz="2400" dirty="0">
              <a:solidFill>
                <a:srgbClr val="FFFFFF"/>
              </a:solidFill>
            </a:endParaRPr>
          </a:p>
          <a:p>
            <a:r>
              <a:rPr lang="en-CA" sz="2400" dirty="0">
                <a:solidFill>
                  <a:srgbClr val="FFFFFF"/>
                </a:solidFill>
              </a:rPr>
              <a:t>	</a:t>
            </a:r>
            <a:r>
              <a:rPr lang="en-CA" sz="2400" b="1" dirty="0">
                <a:solidFill>
                  <a:srgbClr val="FFFFFF"/>
                </a:solidFill>
              </a:rPr>
              <a:t>		1. "</a:t>
            </a:r>
            <a:r>
              <a:rPr lang="en-CA" sz="2400" b="1" dirty="0" err="1">
                <a:solidFill>
                  <a:srgbClr val="FFFFFF"/>
                </a:solidFill>
              </a:rPr>
              <a:t>Epithumia</a:t>
            </a:r>
            <a:r>
              <a:rPr lang="en-CA" sz="2400" b="1" dirty="0">
                <a:solidFill>
                  <a:srgbClr val="FFFFFF"/>
                </a:solidFill>
              </a:rPr>
              <a:t>"</a:t>
            </a:r>
            <a:r>
              <a:rPr lang="en-CA" sz="2400" dirty="0">
                <a:solidFill>
                  <a:srgbClr val="FFFFFF"/>
                </a:solidFill>
              </a:rPr>
              <a:t> - means a strong desire of any kind, sometimes bad</a:t>
            </a:r>
          </a:p>
          <a:p>
            <a:r>
              <a:rPr lang="en-CA" sz="2400" dirty="0">
                <a:solidFill>
                  <a:srgbClr val="FFFFFF"/>
                </a:solidFill>
              </a:rPr>
              <a:t>		</a:t>
            </a:r>
            <a:r>
              <a:rPr lang="en-CA" sz="2400" b="1" dirty="0">
                <a:solidFill>
                  <a:srgbClr val="FFFFFF"/>
                </a:solidFill>
              </a:rPr>
              <a:t>	2. "Eros"</a:t>
            </a:r>
            <a:r>
              <a:rPr lang="en-CA" sz="2400" dirty="0">
                <a:solidFill>
                  <a:srgbClr val="FFFFFF"/>
                </a:solidFill>
              </a:rPr>
              <a:t> - means romantic, passionate, sentimental.</a:t>
            </a:r>
          </a:p>
          <a:p>
            <a:r>
              <a:rPr lang="en-CA" sz="2400" dirty="0">
                <a:solidFill>
                  <a:srgbClr val="FFFFFF"/>
                </a:solidFill>
              </a:rPr>
              <a:t>		</a:t>
            </a:r>
            <a:r>
              <a:rPr lang="en-CA" sz="2400" b="1" dirty="0">
                <a:solidFill>
                  <a:srgbClr val="FFFFFF"/>
                </a:solidFill>
              </a:rPr>
              <a:t>	3. "</a:t>
            </a:r>
            <a:r>
              <a:rPr lang="en-CA" sz="2400" b="1" dirty="0" err="1">
                <a:solidFill>
                  <a:srgbClr val="FFFFFF"/>
                </a:solidFill>
              </a:rPr>
              <a:t>Storge</a:t>
            </a:r>
            <a:r>
              <a:rPr lang="en-CA" sz="2400" b="1" dirty="0">
                <a:solidFill>
                  <a:srgbClr val="FFFFFF"/>
                </a:solidFill>
              </a:rPr>
              <a:t>"</a:t>
            </a:r>
            <a:r>
              <a:rPr lang="en-CA" sz="2400" dirty="0">
                <a:solidFill>
                  <a:srgbClr val="FFFFFF"/>
                </a:solidFill>
              </a:rPr>
              <a:t> - this is the love shared by parents and children.</a:t>
            </a:r>
          </a:p>
          <a:p>
            <a:endParaRPr lang="en-C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777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3A6A76-AE5D-49AE-9D49-90C0F154826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5CCB5-EF7C-48C3-B6DF-ADC1771CCD0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64D381D-8077-4635-82B6-CA7E6160D1C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CCC9E2-3000-4D65-A607-D2D2A37CAD3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3250D6C2-D9D4-4A9F-87A3-8EBB72794B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A621299-817D-46DA-9048-2E0A16D4CF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F8D7E4E-4190-4BB5-A1AA-20610B2C517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3FB6299-378D-4A25-91E6-9C6E0A3096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ECD26A0-ED75-4BE4-BFEC-885CBEDB5F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459E0DD-85B6-45C6-8D5E-8E494E94728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3F8D64C-15FA-42D6-AB21-7FB17F8316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9C8DDD52-FBB2-4634-B9F8-A341CDE106C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55C96A6-FE09-4354-B480-195551AE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800291" cy="1320800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rgbClr val="FFFFFF"/>
                </a:solidFill>
              </a:rPr>
              <a:t>I. LOVE MAY ABOUND IN KNOWLEDGE AND DEPTH OF INSIGHT (Philippians 1:9)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7686-ADD0-413A-A674-BCAD76CA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CA" sz="1200" b="1" dirty="0">
                <a:solidFill>
                  <a:srgbClr val="FFFFFF"/>
                </a:solidFill>
              </a:rPr>
              <a:t>A. Selfishness</a:t>
            </a:r>
            <a:r>
              <a:rPr lang="en-CA" sz="1200" dirty="0">
                <a:solidFill>
                  <a:srgbClr val="FFFFFF"/>
                </a:solidFill>
              </a:rPr>
              <a:t> - </a:t>
            </a:r>
            <a:r>
              <a:rPr lang="en-CA" sz="1200" i="1" dirty="0">
                <a:solidFill>
                  <a:srgbClr val="FFFFFF"/>
                </a:solidFill>
              </a:rPr>
              <a:t>Philippians 2:3</a:t>
            </a:r>
            <a:endParaRPr lang="en-CA" sz="1200" dirty="0">
              <a:solidFill>
                <a:srgbClr val="FFFFFF"/>
              </a:solidFill>
            </a:endParaRPr>
          </a:p>
          <a:p>
            <a:r>
              <a:rPr lang="en-CA" sz="1200" dirty="0">
                <a:solidFill>
                  <a:srgbClr val="FFFFFF"/>
                </a:solidFill>
              </a:rPr>
              <a:t>		</a:t>
            </a:r>
            <a:r>
              <a:rPr lang="en-CA" sz="1200" b="1" dirty="0">
                <a:solidFill>
                  <a:srgbClr val="FFFFFF"/>
                </a:solidFill>
              </a:rPr>
              <a:t>B. Disunity</a:t>
            </a:r>
            <a:r>
              <a:rPr lang="en-CA" sz="1200" dirty="0">
                <a:solidFill>
                  <a:srgbClr val="FFFFFF"/>
                </a:solidFill>
              </a:rPr>
              <a:t> - </a:t>
            </a:r>
            <a:r>
              <a:rPr lang="en-CA" sz="1200" i="1" dirty="0">
                <a:solidFill>
                  <a:srgbClr val="FFFFFF"/>
                </a:solidFill>
              </a:rPr>
              <a:t>Philippians 2:14; Philippians 4:2</a:t>
            </a:r>
            <a:r>
              <a:rPr lang="en-CA" sz="1200" dirty="0">
                <a:solidFill>
                  <a:srgbClr val="FFFFFF"/>
                </a:solidFill>
              </a:rPr>
              <a:t>		</a:t>
            </a:r>
          </a:p>
          <a:p>
            <a:r>
              <a:rPr lang="en-CA" sz="1200" dirty="0">
                <a:solidFill>
                  <a:srgbClr val="FFFFFF"/>
                </a:solidFill>
              </a:rPr>
              <a:t>		</a:t>
            </a:r>
            <a:r>
              <a:rPr lang="en-CA" sz="1200" b="1" dirty="0">
                <a:solidFill>
                  <a:srgbClr val="FFFFFF"/>
                </a:solidFill>
              </a:rPr>
              <a:t>C. Love</a:t>
            </a:r>
            <a:r>
              <a:rPr lang="en-CA" sz="1200" dirty="0">
                <a:solidFill>
                  <a:srgbClr val="FFFFFF"/>
                </a:solidFill>
              </a:rPr>
              <a:t> - </a:t>
            </a:r>
            <a:r>
              <a:rPr lang="en-CA" sz="1200" i="1" dirty="0">
                <a:solidFill>
                  <a:srgbClr val="FFFFFF"/>
                </a:solidFill>
              </a:rPr>
              <a:t>I John 2:7; 3:11</a:t>
            </a:r>
            <a:endParaRPr lang="en-CA" sz="1200" dirty="0">
              <a:solidFill>
                <a:srgbClr val="FFFFFF"/>
              </a:solidFill>
            </a:endParaRPr>
          </a:p>
          <a:p>
            <a:r>
              <a:rPr lang="en-CA" sz="1200" dirty="0">
                <a:solidFill>
                  <a:srgbClr val="FFFFFF"/>
                </a:solidFill>
              </a:rPr>
              <a:t>	</a:t>
            </a:r>
            <a:r>
              <a:rPr lang="en-CA" sz="1200" b="1" dirty="0">
                <a:solidFill>
                  <a:srgbClr val="FFFFFF"/>
                </a:solidFill>
              </a:rPr>
              <a:t>		1. "</a:t>
            </a:r>
            <a:r>
              <a:rPr lang="en-CA" sz="1200" b="1" dirty="0" err="1">
                <a:solidFill>
                  <a:srgbClr val="FFFFFF"/>
                </a:solidFill>
              </a:rPr>
              <a:t>Epithumia</a:t>
            </a:r>
            <a:r>
              <a:rPr lang="en-CA" sz="1200" b="1" dirty="0">
                <a:solidFill>
                  <a:srgbClr val="FFFFFF"/>
                </a:solidFill>
              </a:rPr>
              <a:t>"</a:t>
            </a:r>
            <a:r>
              <a:rPr lang="en-CA" sz="1200" dirty="0">
                <a:solidFill>
                  <a:srgbClr val="FFFFFF"/>
                </a:solidFill>
              </a:rPr>
              <a:t> - means a strong desire of any kind, sometimes bad</a:t>
            </a:r>
          </a:p>
          <a:p>
            <a:r>
              <a:rPr lang="en-CA" sz="1200" dirty="0">
                <a:solidFill>
                  <a:srgbClr val="FFFFFF"/>
                </a:solidFill>
              </a:rPr>
              <a:t>		</a:t>
            </a:r>
            <a:r>
              <a:rPr lang="en-CA" sz="1200" b="1" dirty="0">
                <a:solidFill>
                  <a:srgbClr val="FFFFFF"/>
                </a:solidFill>
              </a:rPr>
              <a:t>	2. "Eros"</a:t>
            </a:r>
            <a:r>
              <a:rPr lang="en-CA" sz="1200" dirty="0">
                <a:solidFill>
                  <a:srgbClr val="FFFFFF"/>
                </a:solidFill>
              </a:rPr>
              <a:t> - means romantic, passionate, sentimental.</a:t>
            </a:r>
          </a:p>
          <a:p>
            <a:r>
              <a:rPr lang="en-CA" sz="1200" dirty="0">
                <a:solidFill>
                  <a:srgbClr val="FFFFFF"/>
                </a:solidFill>
              </a:rPr>
              <a:t>		</a:t>
            </a:r>
            <a:r>
              <a:rPr lang="en-CA" sz="1200" b="1" dirty="0">
                <a:solidFill>
                  <a:srgbClr val="FFFFFF"/>
                </a:solidFill>
              </a:rPr>
              <a:t>	3. "</a:t>
            </a:r>
            <a:r>
              <a:rPr lang="en-CA" sz="1200" b="1" dirty="0" err="1">
                <a:solidFill>
                  <a:srgbClr val="FFFFFF"/>
                </a:solidFill>
              </a:rPr>
              <a:t>Storge</a:t>
            </a:r>
            <a:r>
              <a:rPr lang="en-CA" sz="1200" b="1" dirty="0">
                <a:solidFill>
                  <a:srgbClr val="FFFFFF"/>
                </a:solidFill>
              </a:rPr>
              <a:t>"</a:t>
            </a:r>
            <a:r>
              <a:rPr lang="en-CA" sz="1200" dirty="0">
                <a:solidFill>
                  <a:srgbClr val="FFFFFF"/>
                </a:solidFill>
              </a:rPr>
              <a:t> - this is the love shared by parents and children.</a:t>
            </a:r>
          </a:p>
          <a:p>
            <a:r>
              <a:rPr lang="en-CA" sz="2400" b="1" dirty="0">
                <a:solidFill>
                  <a:srgbClr val="FFFFFF"/>
                </a:solidFill>
              </a:rPr>
              <a:t>4. "</a:t>
            </a:r>
            <a:r>
              <a:rPr lang="en-CA" sz="2400" b="1" dirty="0" err="1">
                <a:solidFill>
                  <a:srgbClr val="FFFFFF"/>
                </a:solidFill>
              </a:rPr>
              <a:t>Phileo</a:t>
            </a:r>
            <a:r>
              <a:rPr lang="en-CA" sz="2400" b="1" dirty="0">
                <a:solidFill>
                  <a:srgbClr val="FFFFFF"/>
                </a:solidFill>
              </a:rPr>
              <a:t>"</a:t>
            </a:r>
            <a:r>
              <a:rPr lang="en-CA" sz="2400" dirty="0">
                <a:solidFill>
                  <a:srgbClr val="FFFFFF"/>
                </a:solidFill>
              </a:rPr>
              <a:t> - cherishes and has tender affection but always expects a response.	</a:t>
            </a:r>
            <a:r>
              <a:rPr lang="en-CA" sz="2400" b="1" dirty="0">
                <a:solidFill>
                  <a:srgbClr val="FFFFFF"/>
                </a:solidFill>
              </a:rPr>
              <a:t>	</a:t>
            </a:r>
          </a:p>
          <a:p>
            <a:r>
              <a:rPr lang="en-CA" sz="2400" b="1" dirty="0">
                <a:solidFill>
                  <a:srgbClr val="FFFFFF"/>
                </a:solidFill>
              </a:rPr>
              <a:t>5. "Agape"</a:t>
            </a:r>
            <a:r>
              <a:rPr lang="en-CA" sz="2400" dirty="0">
                <a:solidFill>
                  <a:srgbClr val="FFFFFF"/>
                </a:solidFill>
              </a:rPr>
              <a:t> - is exercised as a choice of our will with no dependence upon our feelings.</a:t>
            </a:r>
          </a:p>
          <a:p>
            <a:endParaRPr lang="en-C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495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6359C-5736-4A00-B05E-93122BE5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43" y="451380"/>
            <a:ext cx="9982198" cy="1320800"/>
          </a:xfrm>
        </p:spPr>
        <p:txBody>
          <a:bodyPr>
            <a:noAutofit/>
          </a:bodyPr>
          <a:lstStyle/>
          <a:p>
            <a:r>
              <a:rPr lang="en-CA" sz="4400" b="1" dirty="0"/>
              <a:t>II. DISCERNMENT TO KEEP THEM PURE AND BLAMELESS (Philippians 1:10)</a:t>
            </a:r>
            <a:br>
              <a:rPr lang="en-CA" sz="4400" dirty="0"/>
            </a:b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BB217-80FF-40CC-8489-B3356CE5D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CA" sz="3200" dirty="0"/>
              <a:t>The word </a:t>
            </a:r>
            <a:r>
              <a:rPr lang="en-CA" sz="3200" b="1" i="1" dirty="0"/>
              <a:t>"pure"</a:t>
            </a:r>
            <a:r>
              <a:rPr lang="en-CA" sz="3200" dirty="0"/>
              <a:t> or </a:t>
            </a:r>
            <a:r>
              <a:rPr lang="en-CA" sz="3200" b="1" i="1" dirty="0"/>
              <a:t>"sincere"</a:t>
            </a:r>
            <a:r>
              <a:rPr lang="en-CA" sz="3200" dirty="0"/>
              <a:t> means </a:t>
            </a:r>
            <a:r>
              <a:rPr lang="en-CA" sz="3200" b="1" i="1" dirty="0"/>
              <a:t>"unmixed"</a:t>
            </a:r>
            <a:r>
              <a:rPr lang="en-CA" sz="3200" dirty="0"/>
              <a:t> or </a:t>
            </a:r>
            <a:r>
              <a:rPr lang="en-CA" sz="3200" b="1" i="1" dirty="0"/>
              <a:t>"without alloy."</a:t>
            </a:r>
            <a:endParaRPr lang="en-CA" sz="3200" dirty="0"/>
          </a:p>
          <a:p>
            <a:r>
              <a:rPr lang="en-CA" sz="3200" dirty="0"/>
              <a:t>	</a:t>
            </a:r>
            <a:r>
              <a:rPr lang="en-CA" sz="3200" i="1" dirty="0"/>
              <a:t>Colossians 3:5-8; Ephesians 5:4; Galatians 5:19-21; I Timothy 6:4-5</a:t>
            </a:r>
            <a:r>
              <a:rPr lang="en-CA" sz="32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3506762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6359C-5736-4A00-B05E-93122BE5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05" y="607750"/>
            <a:ext cx="9991723" cy="1320800"/>
          </a:xfrm>
        </p:spPr>
        <p:txBody>
          <a:bodyPr>
            <a:normAutofit fontScale="90000"/>
          </a:bodyPr>
          <a:lstStyle/>
          <a:p>
            <a:r>
              <a:rPr lang="en-CA" sz="4900" b="1" dirty="0"/>
              <a:t>II. DISCERNMENT TO KEEP THEM PURE AND BLAMELESS (Philippians 1:10)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BB217-80FF-40CC-8489-B3356CE5D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CA" dirty="0"/>
              <a:t>The word </a:t>
            </a:r>
            <a:r>
              <a:rPr lang="en-CA" b="1" i="1" dirty="0"/>
              <a:t>"pure"</a:t>
            </a:r>
            <a:r>
              <a:rPr lang="en-CA" dirty="0"/>
              <a:t> or </a:t>
            </a:r>
            <a:r>
              <a:rPr lang="en-CA" b="1" i="1" dirty="0"/>
              <a:t>"sincere"</a:t>
            </a:r>
            <a:r>
              <a:rPr lang="en-CA" dirty="0"/>
              <a:t> means </a:t>
            </a:r>
            <a:r>
              <a:rPr lang="en-CA" b="1" i="1" dirty="0"/>
              <a:t>"unmixed"</a:t>
            </a:r>
            <a:r>
              <a:rPr lang="en-CA" dirty="0"/>
              <a:t> or </a:t>
            </a:r>
            <a:r>
              <a:rPr lang="en-CA" b="1" i="1" dirty="0"/>
              <a:t>"without alloy."</a:t>
            </a:r>
            <a:endParaRPr lang="en-CA" dirty="0"/>
          </a:p>
          <a:p>
            <a:r>
              <a:rPr lang="en-CA" sz="3200" dirty="0"/>
              <a:t>	</a:t>
            </a:r>
            <a:r>
              <a:rPr lang="en-CA" sz="3200" i="1" dirty="0"/>
              <a:t>II Timothy 2:22; II Corinthians 6:18; Revelation 18:4,5; Isaiah 52:11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036089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6359C-5736-4A00-B05E-93122BE5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609600"/>
            <a:ext cx="9976907" cy="1320800"/>
          </a:xfrm>
        </p:spPr>
        <p:txBody>
          <a:bodyPr>
            <a:normAutofit fontScale="90000"/>
          </a:bodyPr>
          <a:lstStyle/>
          <a:p>
            <a:r>
              <a:rPr lang="en-CA" sz="4900" b="1" dirty="0"/>
              <a:t>II. DISCERNMENT TO KEEP THEM PURE AND BLAMELESS (Philippians 1:10)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BB217-80FF-40CC-8489-B3356CE5D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CA" sz="3600" dirty="0"/>
              <a:t>The word </a:t>
            </a:r>
            <a:r>
              <a:rPr lang="en-CA" sz="3600" b="1" i="1" dirty="0"/>
              <a:t>"separate"</a:t>
            </a:r>
            <a:r>
              <a:rPr lang="en-CA" sz="3600" dirty="0"/>
              <a:t> means </a:t>
            </a:r>
            <a:r>
              <a:rPr lang="en-CA" sz="3600" b="1" i="1" dirty="0"/>
              <a:t>"to set off by boundary; to exclude, divide or sever."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819704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4F9982-0E0F-4181-A8D5-9BB32CE5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4874130" cy="5545667"/>
          </a:xfrm>
        </p:spPr>
        <p:txBody>
          <a:bodyPr anchor="ctr">
            <a:normAutofit/>
          </a:bodyPr>
          <a:lstStyle/>
          <a:p>
            <a:r>
              <a:rPr lang="en-CA" sz="4400" b="1" dirty="0"/>
              <a:t>III. FILLED WITH THE FRUIT OF RIGHTEOUSNESS (Philippians 1:11)</a:t>
            </a:r>
            <a:br>
              <a:rPr lang="en-CA" dirty="0"/>
            </a:br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1233-D9E6-4FD4-8978-24B34AE4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en-CA" sz="3600" dirty="0"/>
              <a:t>The word </a:t>
            </a:r>
            <a:r>
              <a:rPr lang="en-CA" sz="3600" b="1" i="1" dirty="0"/>
              <a:t>"righteousness"</a:t>
            </a:r>
            <a:r>
              <a:rPr lang="en-CA" sz="3600" dirty="0"/>
              <a:t> comes from the root word </a:t>
            </a:r>
            <a:r>
              <a:rPr lang="en-CA" sz="3600" b="1" i="1" dirty="0"/>
              <a:t>"righteous"</a:t>
            </a:r>
            <a:r>
              <a:rPr lang="en-CA" sz="3600" dirty="0"/>
              <a:t> which means </a:t>
            </a:r>
            <a:r>
              <a:rPr lang="en-CA" sz="3600" b="1" i="1" dirty="0"/>
              <a:t>"conforming to the laws of God and man and living in accordance with them."</a:t>
            </a:r>
            <a:r>
              <a:rPr lang="en-CA" sz="3600" dirty="0"/>
              <a:t> </a:t>
            </a:r>
            <a:endParaRPr lang="en-CA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49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4F9982-0E0F-4181-A8D5-9BB32CE5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4874130" cy="5545667"/>
          </a:xfrm>
        </p:spPr>
        <p:txBody>
          <a:bodyPr anchor="ctr">
            <a:normAutofit/>
          </a:bodyPr>
          <a:lstStyle/>
          <a:p>
            <a:r>
              <a:rPr lang="en-CA" sz="4400" b="1" dirty="0"/>
              <a:t>III. FILLED WITH THE FRUIT OF RIGHTEOUSNESS (Philippians 1:11)</a:t>
            </a:r>
            <a:br>
              <a:rPr lang="en-CA" dirty="0"/>
            </a:br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1233-D9E6-4FD4-8978-24B34AE4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en-CA" sz="3600" i="1" dirty="0"/>
              <a:t>"He (God) put on righteousness as a breastplate." </a:t>
            </a:r>
          </a:p>
          <a:p>
            <a:pPr lvl="4"/>
            <a:r>
              <a:rPr lang="en-CA" sz="3000" i="1" dirty="0"/>
              <a:t>Isaiah 59:17</a:t>
            </a:r>
            <a:endParaRPr lang="en-CA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6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220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THIS IS MY PRAYER</vt:lpstr>
      <vt:lpstr>INTRODUCTION</vt:lpstr>
      <vt:lpstr>I. LOVE MAY ABOUND IN KNOWLEDGE AND DEPTH OF INSIGHT (Philippians 1:9)</vt:lpstr>
      <vt:lpstr>I. LOVE MAY ABOUND IN KNOWLEDGE AND DEPTH OF INSIGHT (Philippians 1:9)</vt:lpstr>
      <vt:lpstr>II. DISCERNMENT TO KEEP THEM PURE AND BLAMELESS (Philippians 1:10) </vt:lpstr>
      <vt:lpstr>II. DISCERNMENT TO KEEP THEM PURE AND BLAMELESS (Philippians 1:10) </vt:lpstr>
      <vt:lpstr>II. DISCERNMENT TO KEEP THEM PURE AND BLAMELESS (Philippians 1:10) </vt:lpstr>
      <vt:lpstr>III. FILLED WITH THE FRUIT OF RIGHTEOUSNESS (Philippians 1:11) </vt:lpstr>
      <vt:lpstr>III. FILLED WITH THE FRUIT OF RIGHTEOUSNESS (Philippians 1:11)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PRAYER</dc:title>
  <dc:creator>Brad Montsion</dc:creator>
  <cp:lastModifiedBy>Brad Montsion</cp:lastModifiedBy>
  <cp:revision>3</cp:revision>
  <dcterms:created xsi:type="dcterms:W3CDTF">2018-05-06T03:09:54Z</dcterms:created>
  <dcterms:modified xsi:type="dcterms:W3CDTF">2018-05-06T03:25:08Z</dcterms:modified>
</cp:coreProperties>
</file>