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/>
              <a:t>THREE KINDS OF PEOPLE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sz="4400" b="1" dirty="0"/>
              <a:t>Text: Mark 14:21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3418653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II. ONCE BORN (John 3:6)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7976" y="2132669"/>
            <a:ext cx="10394707" cy="3311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i="1" dirty="0"/>
              <a:t>“Adam named his wife Eve (living) because she would become the mother of all the living."</a:t>
            </a:r>
          </a:p>
          <a:p>
            <a:pPr marL="0" indent="0">
              <a:buNone/>
            </a:pPr>
            <a:r>
              <a:rPr lang="en-CA" sz="3600" i="1" dirty="0"/>
              <a:t>								Genesis 3:20</a:t>
            </a:r>
            <a:r>
              <a:rPr lang="en-CA" sz="2800" i="1" dirty="0"/>
              <a:t>	</a:t>
            </a:r>
            <a:r>
              <a:rPr lang="en-CA" sz="3600" i="1" dirty="0"/>
              <a:t>							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26528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II. ONCE BORN (John 3:6)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7976" y="2132669"/>
            <a:ext cx="10394707" cy="3311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i="1" dirty="0"/>
              <a:t>"Teacher, what good thing must I do to get eternal life?"</a:t>
            </a:r>
          </a:p>
          <a:p>
            <a:pPr marL="0" indent="0">
              <a:buNone/>
            </a:pPr>
            <a:r>
              <a:rPr lang="en-CA" sz="3600" i="1" dirty="0"/>
              <a:t>17.  "Why do you ask me about what is good?"  Jesus replied. "There is only One who is good."</a:t>
            </a:r>
          </a:p>
          <a:p>
            <a:pPr marL="0" indent="0">
              <a:buNone/>
            </a:pPr>
            <a:r>
              <a:rPr lang="en-CA" sz="3600" i="1" dirty="0"/>
              <a:t>							Matthew 19:16,17								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47482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II. ONCE BORN (John 3:6)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7976" y="2132669"/>
            <a:ext cx="10394707" cy="3311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i="1" dirty="0"/>
              <a:t>"When the young man heard this; he went away sad because he had great wealth."</a:t>
            </a:r>
          </a:p>
          <a:p>
            <a:pPr marL="0" indent="0">
              <a:buNone/>
            </a:pPr>
            <a:r>
              <a:rPr lang="en-CA" sz="3600" i="1" dirty="0"/>
              <a:t>								Matthew 19:22							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51986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III. TWICE BORN (John 3:7)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7976" y="2132669"/>
            <a:ext cx="10394707" cy="3311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i="1" dirty="0"/>
              <a:t>"You should not be surprised at my saying, 'You must be born again.'"</a:t>
            </a:r>
          </a:p>
          <a:p>
            <a:pPr marL="0" indent="0">
              <a:buNone/>
            </a:pPr>
            <a:r>
              <a:rPr lang="en-CA" sz="3600" i="1" dirty="0"/>
              <a:t>									John 3:7</a:t>
            </a:r>
            <a:endParaRPr lang="en-CA" sz="3600" dirty="0"/>
          </a:p>
          <a:p>
            <a:pPr marL="0" indent="0">
              <a:buNone/>
            </a:pPr>
            <a:r>
              <a:rPr lang="en-CA" sz="3600" i="1" dirty="0"/>
              <a:t>							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59431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III. TWICE BORN (John 3:7)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7976" y="2132669"/>
            <a:ext cx="10394707" cy="3311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i="1" dirty="0"/>
              <a:t>"If anyone is in Christ he is a new creation; the old has gone, the new has come!"</a:t>
            </a:r>
          </a:p>
          <a:p>
            <a:pPr marL="0" indent="0">
              <a:buNone/>
            </a:pPr>
            <a:r>
              <a:rPr lang="en-CA" sz="3600" i="1" dirty="0"/>
              <a:t>							II Corinthians 5:17							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68442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III. TWICE BORN (John 3:7)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7976" y="2132669"/>
            <a:ext cx="10394707" cy="3311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i="1" dirty="0"/>
              <a:t>"He whom the son sets free is free indeed."</a:t>
            </a:r>
          </a:p>
          <a:p>
            <a:pPr marL="0" indent="0">
              <a:buNone/>
            </a:pPr>
            <a:r>
              <a:rPr lang="en-CA" sz="3600" i="1" dirty="0"/>
              <a:t>								John 8:36							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77826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4237" y="1780309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/>
              <a:t>Three Kinds of People Will</a:t>
            </a:r>
            <a:br>
              <a:rPr lang="en-CA" b="1" dirty="0"/>
            </a:br>
            <a:r>
              <a:rPr lang="en-CA" b="1" dirty="0"/>
              <a:t>Stand Before God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318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I. NOT BORN (Mark 14:21)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3600" i="1" dirty="0"/>
              <a:t>"Woe to that man who betrays the Son of Man!  </a:t>
            </a:r>
            <a:r>
              <a:rPr lang="en-CA" sz="3600" i="1" u="sng" dirty="0"/>
              <a:t>It would be better for him if he had not been born</a:t>
            </a:r>
            <a:r>
              <a:rPr lang="en-CA" sz="3600" i="1" dirty="0"/>
              <a:t>."</a:t>
            </a:r>
          </a:p>
          <a:p>
            <a:pPr marL="0" indent="0">
              <a:buNone/>
            </a:pPr>
            <a:r>
              <a:rPr lang="en-CA" sz="3600" i="1" dirty="0"/>
              <a:t>								Mark 14:21</a:t>
            </a:r>
          </a:p>
          <a:p>
            <a:pPr marL="0" indent="0">
              <a:buNone/>
            </a:pPr>
            <a:r>
              <a:rPr lang="en-CA" sz="3600" i="1" dirty="0"/>
              <a:t>"The evening meal was being served and the devil already prompted Judas Iscariot, son of Simon, to betray Jesus."  </a:t>
            </a:r>
          </a:p>
          <a:p>
            <a:pPr marL="0" indent="0">
              <a:buNone/>
            </a:pPr>
            <a:r>
              <a:rPr lang="en-CA" sz="3600" i="1" dirty="0"/>
              <a:t>								John 13:2</a:t>
            </a:r>
            <a:endParaRPr lang="en-CA" sz="36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462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I. NOT BORN (Mark 14:21)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i="1" dirty="0"/>
              <a:t>"And you are clean, though not every one of you."</a:t>
            </a:r>
          </a:p>
          <a:p>
            <a:pPr marL="0" indent="0">
              <a:buNone/>
            </a:pPr>
            <a:r>
              <a:rPr lang="en-CA" sz="3600" i="1" dirty="0"/>
              <a:t>								John 13:10b</a:t>
            </a:r>
          </a:p>
          <a:p>
            <a:pPr marL="0" indent="0">
              <a:buNone/>
            </a:pPr>
            <a:r>
              <a:rPr lang="en-CA" sz="3600" i="1" dirty="0"/>
              <a:t>"He who shares my bread has lifted up his heel against me."</a:t>
            </a:r>
          </a:p>
          <a:p>
            <a:pPr marL="0" indent="0">
              <a:buNone/>
            </a:pPr>
            <a:r>
              <a:rPr lang="en-CA" sz="3600" i="1" dirty="0"/>
              <a:t>								John 13:18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91060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I. NOT BORN (Mark 14:21)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i="1" dirty="0"/>
              <a:t>"Even my close friend, whom I trusted he who shared my bread has lifted up his heel against</a:t>
            </a:r>
          </a:p>
          <a:p>
            <a:pPr marL="0" indent="0">
              <a:buNone/>
            </a:pPr>
            <a:r>
              <a:rPr lang="en-CA" sz="3600" i="1" dirty="0"/>
              <a:t>me.“</a:t>
            </a:r>
          </a:p>
          <a:p>
            <a:pPr marL="0" indent="0">
              <a:buNone/>
            </a:pPr>
            <a:r>
              <a:rPr lang="en-CA" sz="3600" i="1" dirty="0"/>
              <a:t>								Psalm 41:9</a:t>
            </a:r>
          </a:p>
          <a:p>
            <a:pPr marL="0" indent="0">
              <a:buNone/>
            </a:pP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88522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I. NOT BORN (Mark 14:21)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7976" y="2132669"/>
            <a:ext cx="10394707" cy="3311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i="1" dirty="0"/>
              <a:t>“As soon as Judas took the bread, Satan entered into him.“						John 13:27</a:t>
            </a:r>
          </a:p>
          <a:p>
            <a:pPr marL="0" indent="0">
              <a:buNone/>
            </a:pPr>
            <a:r>
              <a:rPr lang="en-CA" sz="3600" i="1" dirty="0"/>
              <a:t>							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36521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I. NOT BORN (Mark 14:21)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7976" y="2132669"/>
            <a:ext cx="10394707" cy="3311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i="1" dirty="0"/>
              <a:t>"Furthermore, since they did not think it worthwhile to retain the knowledge of God,</a:t>
            </a:r>
            <a:r>
              <a:rPr lang="en-CA" sz="3600" i="1" u="sng" dirty="0"/>
              <a:t> he gave them over to a depraved mind, to do what ought not to be done.</a:t>
            </a:r>
            <a:r>
              <a:rPr lang="en-CA" sz="3600" i="1" dirty="0"/>
              <a:t>“				Romans 1:28</a:t>
            </a:r>
            <a:r>
              <a:rPr lang="en-CA" sz="2800" i="1" dirty="0"/>
              <a:t>	</a:t>
            </a:r>
            <a:r>
              <a:rPr lang="en-CA" sz="3600" i="1" dirty="0"/>
              <a:t>							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29094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II. ONCE BORN (John 3:6)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7976" y="2132669"/>
            <a:ext cx="10394707" cy="3311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i="1" dirty="0"/>
              <a:t>"Flesh gives birth to flesh."</a:t>
            </a:r>
          </a:p>
          <a:p>
            <a:pPr marL="0" indent="0">
              <a:buNone/>
            </a:pPr>
            <a:r>
              <a:rPr lang="en-CA" sz="3600" i="1" dirty="0"/>
              <a:t>								John 3:6a</a:t>
            </a:r>
            <a:r>
              <a:rPr lang="en-CA" sz="2800" i="1" dirty="0"/>
              <a:t>	</a:t>
            </a:r>
            <a:r>
              <a:rPr lang="en-CA" sz="3600" i="1" dirty="0"/>
              <a:t>							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51698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II. ONCE BORN (John 3:6)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7976" y="2132669"/>
            <a:ext cx="10394707" cy="3311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i="1" dirty="0"/>
              <a:t>"God blessed them and said to them 'Be fruitful and increase in number . . ."</a:t>
            </a:r>
          </a:p>
          <a:p>
            <a:pPr marL="0" indent="0">
              <a:buNone/>
            </a:pPr>
            <a:r>
              <a:rPr lang="en-CA" sz="3600" i="1" dirty="0"/>
              <a:t>								Genesis 1:28</a:t>
            </a:r>
            <a:r>
              <a:rPr lang="en-CA" sz="2800" i="1" dirty="0"/>
              <a:t>	</a:t>
            </a:r>
            <a:r>
              <a:rPr lang="en-CA" sz="3600" i="1" dirty="0"/>
              <a:t>							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40328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40</TotalTime>
  <Words>376</Words>
  <Application>Microsoft Office PowerPoint</Application>
  <PresentationFormat>Widescreen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Impact</vt:lpstr>
      <vt:lpstr>Main Event</vt:lpstr>
      <vt:lpstr>THREE KINDS OF PEOPLE</vt:lpstr>
      <vt:lpstr>Three Kinds of People Will Stand Before God</vt:lpstr>
      <vt:lpstr>I. NOT BORN (Mark 14:21)</vt:lpstr>
      <vt:lpstr>I. NOT BORN (Mark 14:21)</vt:lpstr>
      <vt:lpstr>I. NOT BORN (Mark 14:21)</vt:lpstr>
      <vt:lpstr>I. NOT BORN (Mark 14:21)</vt:lpstr>
      <vt:lpstr>I. NOT BORN (Mark 14:21)</vt:lpstr>
      <vt:lpstr>II. ONCE BORN (John 3:6)</vt:lpstr>
      <vt:lpstr>II. ONCE BORN (John 3:6)</vt:lpstr>
      <vt:lpstr>II. ONCE BORN (John 3:6)</vt:lpstr>
      <vt:lpstr>II. ONCE BORN (John 3:6)</vt:lpstr>
      <vt:lpstr>II. ONCE BORN (John 3:6)</vt:lpstr>
      <vt:lpstr>III. TWICE BORN (John 3:7)</vt:lpstr>
      <vt:lpstr>III. TWICE BORN (John 3:7)</vt:lpstr>
      <vt:lpstr>III. TWICE BORN (John 3:7)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KINDS OF PEOPLE</dc:title>
  <dc:creator>Brad Montsion</dc:creator>
  <cp:lastModifiedBy>Brad Montsion</cp:lastModifiedBy>
  <cp:revision>5</cp:revision>
  <dcterms:created xsi:type="dcterms:W3CDTF">2016-10-26T20:09:14Z</dcterms:created>
  <dcterms:modified xsi:type="dcterms:W3CDTF">2016-10-26T20:49:51Z</dcterms:modified>
</cp:coreProperties>
</file>