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THREE SIGNIFICANT LESSONS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b="1" dirty="0">
                <a:solidFill>
                  <a:schemeClr val="accent1">
                    <a:lumMod val="75000"/>
                  </a:schemeClr>
                </a:solidFill>
              </a:rPr>
              <a:t>Text: Luke 17:11-19</a:t>
            </a:r>
            <a:endParaRPr lang="en-CA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0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273" y="141439"/>
            <a:ext cx="7564581" cy="1596177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I. LESSON FROM THE TEN - The Need of Cleansing (Luke 17:11-14)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37616"/>
            <a:ext cx="10363826" cy="48710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"The person with such an infectious disease must wear torn clothes, let his hair be unkempt (uncovered), cover the lower part of his face and cry out, 'Unclean! Unclean!'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46. As long as he has the infection he remains unclean. He must live alone; he must live outside the camp."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							Leviticus 13:45,46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989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9432" y="161317"/>
            <a:ext cx="7952509" cy="1596177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II. LESSON FROM THE NINE - The Sin of </a:t>
            </a:r>
            <a:r>
              <a:rPr lang="en-CA" b="1" dirty="0" err="1">
                <a:solidFill>
                  <a:schemeClr val="accent1">
                    <a:lumMod val="75000"/>
                  </a:schemeClr>
                </a:solidFill>
              </a:rPr>
              <a:t>Unthankfulness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 (Luke 17:17-18)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" . . . Jesus, Master, have pity on us!"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									Luke 17:13</a:t>
            </a:r>
          </a:p>
          <a:p>
            <a:pPr marL="0" indent="0">
              <a:buNone/>
            </a:pPr>
            <a:endParaRPr lang="en-CA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"And as they went, they were cleansed."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								      Luke 17:14b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1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9432" y="147462"/>
            <a:ext cx="7952509" cy="1596177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II. LESSON FROM THE NINE - The Sin of </a:t>
            </a:r>
            <a:r>
              <a:rPr lang="en-CA" b="1" dirty="0" err="1">
                <a:solidFill>
                  <a:schemeClr val="accent1">
                    <a:lumMod val="75000"/>
                  </a:schemeClr>
                </a:solidFill>
              </a:rPr>
              <a:t>Unthankfulness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 (Luke 17:17-18)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b="1" dirty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en-CA" sz="3200" b="1" i="1" dirty="0">
                <a:solidFill>
                  <a:schemeClr val="accent1">
                    <a:lumMod val="75000"/>
                  </a:schemeClr>
                </a:solidFill>
              </a:rPr>
              <a:t>One of them</a:t>
            </a: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, when he saw he was healed, came back, praising God in a loud voice.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16. He threw himself at Jesus' feet and thanked him - </a:t>
            </a:r>
            <a:r>
              <a:rPr lang="en-CA" sz="3200" b="1" i="1" u="sng" dirty="0">
                <a:solidFill>
                  <a:schemeClr val="accent1">
                    <a:lumMod val="75000"/>
                  </a:schemeClr>
                </a:solidFill>
              </a:rPr>
              <a:t>and he was a Samaritan</a:t>
            </a:r>
            <a:r>
              <a:rPr lang="en-CA" sz="3200" b="1" i="1" dirty="0">
                <a:solidFill>
                  <a:schemeClr val="accent1">
                    <a:lumMod val="75000"/>
                  </a:schemeClr>
                </a:solidFill>
              </a:rPr>
              <a:t>."</a:t>
            </a:r>
            <a:endParaRPr lang="en-CA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								Luke 17:15,16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7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505" y="119753"/>
            <a:ext cx="7966364" cy="1596177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II. LESSON FROM THE NINE - The Sin of </a:t>
            </a:r>
            <a:r>
              <a:rPr lang="en-CA" b="1" dirty="0" err="1">
                <a:solidFill>
                  <a:schemeClr val="accent1">
                    <a:lumMod val="75000"/>
                  </a:schemeClr>
                </a:solidFill>
              </a:rPr>
              <a:t>Unthankfulness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 (Luke 17:17-18)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5930"/>
            <a:ext cx="10363826" cy="46017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"As the time approached for him to be taken up to heaven, </a:t>
            </a:r>
            <a:r>
              <a:rPr lang="en-CA" sz="3200" b="1" i="1" dirty="0">
                <a:solidFill>
                  <a:schemeClr val="accent1">
                    <a:lumMod val="75000"/>
                  </a:schemeClr>
                </a:solidFill>
              </a:rPr>
              <a:t>Jesus resolutely set out for Jerusalem.</a:t>
            </a: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52. And he sent messengers on ahead, who went into a Samaritan village to get things ready for him;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53. </a:t>
            </a:r>
            <a:r>
              <a:rPr lang="en-CA" sz="3200" b="1" i="1" dirty="0">
                <a:solidFill>
                  <a:schemeClr val="accent1">
                    <a:lumMod val="75000"/>
                  </a:schemeClr>
                </a:solidFill>
              </a:rPr>
              <a:t>but the people there did not welcome him, because he was heading for Jerusalem.“</a:t>
            </a: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		    Luke 9:51-53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14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360" y="133608"/>
            <a:ext cx="7938654" cy="1596177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II. LESSON FROM THE NINE - The Sin of </a:t>
            </a:r>
            <a:r>
              <a:rPr lang="en-CA" b="1" dirty="0" err="1">
                <a:solidFill>
                  <a:schemeClr val="accent1">
                    <a:lumMod val="75000"/>
                  </a:schemeClr>
                </a:solidFill>
              </a:rPr>
              <a:t>Unthankfulness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 (Luke 17:17-18)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24000"/>
            <a:ext cx="10363826" cy="4807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"It is a good thing to give thanks unto the Lord."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								Psalm 92:1 </a:t>
            </a:r>
            <a:r>
              <a:rPr lang="en-CA" sz="3200" i="1" dirty="0" err="1">
                <a:solidFill>
                  <a:schemeClr val="accent1">
                    <a:lumMod val="75000"/>
                  </a:schemeClr>
                </a:solidFill>
              </a:rPr>
              <a:t>KJV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"Jesus asked, 'Were not all ten cleansed? Where are the other nine?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18. Was no one found to return and give praise to God </a:t>
            </a:r>
            <a:r>
              <a:rPr lang="en-CA" sz="32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 this foreigner</a:t>
            </a:r>
            <a:r>
              <a:rPr lang="en-CA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?"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								Luke 17:17,18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7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5" y="258299"/>
            <a:ext cx="7910945" cy="1596177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III. THE LESSON OF THE ONE - The Beauty of Thankfulness </a:t>
            </a:r>
            <a:br>
              <a:rPr lang="en-CA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(Luke 17:15,16,19)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5745" y="2022764"/>
            <a:ext cx="10875819" cy="37684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3200" b="1" dirty="0">
                <a:solidFill>
                  <a:schemeClr val="accent1">
                    <a:lumMod val="75000"/>
                  </a:schemeClr>
                </a:solidFill>
              </a:rPr>
              <a:t>READ: Leviticus 14:1-20</a:t>
            </a:r>
          </a:p>
          <a:p>
            <a:pPr marL="0" indent="0" algn="ctr">
              <a:buNone/>
            </a:pPr>
            <a:endParaRPr lang="en-CA" sz="3200" b="1" dirty="0"/>
          </a:p>
          <a:p>
            <a:pPr marL="0" indent="0">
              <a:buNone/>
            </a:pPr>
            <a:r>
              <a:rPr lang="en-CA" sz="3200" dirty="0">
                <a:solidFill>
                  <a:schemeClr val="accent1">
                    <a:lumMod val="75000"/>
                  </a:schemeClr>
                </a:solidFill>
              </a:rPr>
              <a:t>“15. One of them, when he saw he was healed, came back, praising God in a loud voice . . .</a:t>
            </a:r>
            <a:endParaRPr lang="en-CA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16. He threw himself at Jesus's feet </a:t>
            </a:r>
            <a:r>
              <a:rPr lang="en-CA" sz="3200" i="1" u="sng" dirty="0">
                <a:solidFill>
                  <a:schemeClr val="accent1">
                    <a:lumMod val="75000"/>
                  </a:schemeClr>
                </a:solidFill>
              </a:rPr>
              <a:t>and thanked him</a:t>
            </a: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 . . .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19. Rise and go; </a:t>
            </a:r>
            <a:r>
              <a:rPr lang="en-CA" sz="3200" i="1" u="sng" dirty="0">
                <a:solidFill>
                  <a:schemeClr val="accent1">
                    <a:lumMod val="75000"/>
                  </a:schemeClr>
                </a:solidFill>
              </a:rPr>
              <a:t>your faith</a:t>
            </a: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 has made you well."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accent1">
                    <a:lumMod val="75000"/>
                  </a:schemeClr>
                </a:solidFill>
              </a:rPr>
              <a:t>								Luke 17:15,16,19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0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68</TotalTime>
  <Words>340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THREE SIGNIFICANT LESSONS</vt:lpstr>
      <vt:lpstr>I. LESSON FROM THE TEN - The Need of Cleansing (Luke 17:11-14)</vt:lpstr>
      <vt:lpstr>II. LESSON FROM THE NINE - The Sin of Unthankfulness (Luke 17:17-18)</vt:lpstr>
      <vt:lpstr>II. LESSON FROM THE NINE - The Sin of Unthankfulness (Luke 17:17-18)</vt:lpstr>
      <vt:lpstr>II. LESSON FROM THE NINE - The Sin of Unthankfulness (Luke 17:17-18)</vt:lpstr>
      <vt:lpstr>II. LESSON FROM THE NINE - The Sin of Unthankfulness (Luke 17:17-18)</vt:lpstr>
      <vt:lpstr>III. THE LESSON OF THE ONE - The Beauty of Thankfulness  (Luke 17:15,16,19)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SIGNIFICANT LESSONS</dc:title>
  <dc:creator>Brad Montsion</dc:creator>
  <cp:lastModifiedBy>Brad Montsion</cp:lastModifiedBy>
  <cp:revision>11</cp:revision>
  <dcterms:created xsi:type="dcterms:W3CDTF">2016-08-06T20:12:08Z</dcterms:created>
  <dcterms:modified xsi:type="dcterms:W3CDTF">2016-10-05T20:09:29Z</dcterms:modified>
</cp:coreProperties>
</file>