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7" r:id="rId4"/>
    <p:sldMasterId id="2147483650" r:id="rId5"/>
    <p:sldMasterId id="2147483652" r:id="rId6"/>
    <p:sldMasterId id="2147483654" r:id="rId7"/>
  </p:sldMasterIdLst>
  <p:notesMasterIdLst>
    <p:notesMasterId r:id="rId23"/>
  </p:notesMasterIdLst>
  <p:handoutMasterIdLst>
    <p:handoutMasterId r:id="rId24"/>
  </p:handoutMasterIdLst>
  <p:sldIdLst>
    <p:sldId id="290" r:id="rId8"/>
    <p:sldId id="291" r:id="rId9"/>
    <p:sldId id="293" r:id="rId10"/>
    <p:sldId id="294" r:id="rId11"/>
    <p:sldId id="295" r:id="rId12"/>
    <p:sldId id="296" r:id="rId13"/>
    <p:sldId id="297" r:id="rId14"/>
    <p:sldId id="298" r:id="rId15"/>
    <p:sldId id="299" r:id="rId16"/>
    <p:sldId id="300" r:id="rId17"/>
    <p:sldId id="301" r:id="rId18"/>
    <p:sldId id="302" r:id="rId19"/>
    <p:sldId id="304" r:id="rId20"/>
    <p:sldId id="305" r:id="rId21"/>
    <p:sldId id="306" r:id="rId22"/>
  </p:sldIdLst>
  <p:sldSz cx="13335000" cy="13335000"/>
  <p:notesSz cx="6858000" cy="9144000"/>
  <p:defaultText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00" userDrawn="1">
          <p15:clr>
            <a:srgbClr val="A4A3A4"/>
          </p15:clr>
        </p15:guide>
        <p15:guide id="2" pos="4200" userDrawn="1">
          <p15:clr>
            <a:srgbClr val="A4A3A4"/>
          </p15:clr>
        </p15:guide>
        <p15:guide id="3" pos="2454" userDrawn="1">
          <p15:clr>
            <a:srgbClr val="A4A3A4"/>
          </p15:clr>
        </p15:guide>
        <p15:guide id="4" pos="7874" userDrawn="1">
          <p15:clr>
            <a:srgbClr val="A4A3A4"/>
          </p15:clr>
        </p15:guide>
        <p15:guide id="5" orient="horz" pos="7375" userDrawn="1">
          <p15:clr>
            <a:srgbClr val="A4A3A4"/>
          </p15:clr>
        </p15:guide>
        <p15:guide id="6" pos="60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030C"/>
    <a:srgbClr val="00909E"/>
    <a:srgbClr val="E3B505"/>
    <a:srgbClr val="D25CDE"/>
    <a:srgbClr val="738BD8"/>
    <a:srgbClr val="120166"/>
    <a:srgbClr val="211943"/>
    <a:srgbClr val="1A0410"/>
    <a:srgbClr val="323489"/>
    <a:srgbClr val="D05A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84908" autoAdjust="0"/>
  </p:normalViewPr>
  <p:slideViewPr>
    <p:cSldViewPr snapToGrid="0">
      <p:cViewPr varScale="1">
        <p:scale>
          <a:sx n="43" d="100"/>
          <a:sy n="43" d="100"/>
        </p:scale>
        <p:origin x="1214" y="77"/>
      </p:cViewPr>
      <p:guideLst>
        <p:guide orient="horz" pos="4200"/>
        <p:guide pos="4200"/>
        <p:guide pos="2454"/>
        <p:guide pos="7874"/>
        <p:guide orient="horz" pos="7375"/>
        <p:guide pos="6060"/>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60" d="100"/>
          <a:sy n="60" d="100"/>
        </p:scale>
        <p:origin x="3187"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365057C-E5C6-4E45-97ED-A64C6DBFA6E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07D8E680-522B-48BA-B836-BFF04998A6D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7653142-40CD-4B7C-9D32-C631BB592D8A}" type="datetimeFigureOut">
              <a:rPr lang="en-US" smtClean="0"/>
              <a:t>1/15/2022</a:t>
            </a:fld>
            <a:endParaRPr lang="en-US" dirty="0"/>
          </a:p>
        </p:txBody>
      </p:sp>
      <p:sp>
        <p:nvSpPr>
          <p:cNvPr id="4" name="Footer Placeholder 3">
            <a:extLst>
              <a:ext uri="{FF2B5EF4-FFF2-40B4-BE49-F238E27FC236}">
                <a16:creationId xmlns:a16="http://schemas.microsoft.com/office/drawing/2014/main" id="{40432244-026F-48DF-8EFD-6A3761A574B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C9A2489-2086-4DA2-8F63-264B9490446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FED557B-81BB-4ADD-ABEE-1CC43C94B634}" type="slidenum">
              <a:rPr lang="en-US" smtClean="0"/>
              <a:t>‹#›</a:t>
            </a:fld>
            <a:endParaRPr lang="en-US" dirty="0"/>
          </a:p>
        </p:txBody>
      </p:sp>
    </p:spTree>
    <p:extLst>
      <p:ext uri="{BB962C8B-B14F-4D97-AF65-F5344CB8AC3E}">
        <p14:creationId xmlns:p14="http://schemas.microsoft.com/office/powerpoint/2010/main" val="19465280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C312B6-DF46-4320-BC4D-FBC3742D0FBB}" type="datetimeFigureOut">
              <a:rPr lang="en-US" smtClean="0"/>
              <a:t>1/15/2022</a:t>
            </a:fld>
            <a:endParaRPr lang="en-US" dirty="0"/>
          </a:p>
        </p:txBody>
      </p:sp>
      <p:sp>
        <p:nvSpPr>
          <p:cNvPr id="4" name="Slide Image Placeholder 3"/>
          <p:cNvSpPr>
            <a:spLocks noGrp="1" noRot="1" noChangeAspect="1"/>
          </p:cNvSpPr>
          <p:nvPr>
            <p:ph type="sldImg" idx="2"/>
          </p:nvPr>
        </p:nvSpPr>
        <p:spPr>
          <a:xfrm>
            <a:off x="1885950" y="1143000"/>
            <a:ext cx="30861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24E798-C6B5-4CFD-BD4D-912D83FC3F46}" type="slidenum">
              <a:rPr lang="en-US" smtClean="0"/>
              <a:t>‹#›</a:t>
            </a:fld>
            <a:endParaRPr lang="en-US" dirty="0"/>
          </a:p>
        </p:txBody>
      </p:sp>
    </p:spTree>
    <p:extLst>
      <p:ext uri="{BB962C8B-B14F-4D97-AF65-F5344CB8AC3E}">
        <p14:creationId xmlns:p14="http://schemas.microsoft.com/office/powerpoint/2010/main" val="1602882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49B99344-1B84-42D8-B610-0928EBD48086}"/>
              </a:ext>
            </a:extLst>
          </p:cNvPr>
          <p:cNvSpPr>
            <a:spLocks noGrp="1"/>
          </p:cNvSpPr>
          <p:nvPr>
            <p:ph type="pic" sz="quarter" idx="11"/>
          </p:nvPr>
        </p:nvSpPr>
        <p:spPr>
          <a:xfrm>
            <a:off x="300" y="300"/>
            <a:ext cx="13334400" cy="13334400"/>
          </a:xfrm>
        </p:spPr>
        <p:txBody>
          <a:bodyPr anchor="ctr" anchorCtr="0"/>
          <a:lstStyle>
            <a:lvl1pPr marL="0" indent="0" algn="ctr">
              <a:buNone/>
              <a:defRPr>
                <a:solidFill>
                  <a:schemeClr val="accent3"/>
                </a:solidFill>
              </a:defRPr>
            </a:lvl1pPr>
          </a:lstStyle>
          <a:p>
            <a:r>
              <a:rPr lang="en-US"/>
              <a:t>Click icon to add picture</a:t>
            </a:r>
            <a:endParaRPr lang="en-US" dirty="0"/>
          </a:p>
        </p:txBody>
      </p:sp>
      <p:sp>
        <p:nvSpPr>
          <p:cNvPr id="2" name="Title 1">
            <a:extLst>
              <a:ext uri="{FF2B5EF4-FFF2-40B4-BE49-F238E27FC236}">
                <a16:creationId xmlns:a16="http://schemas.microsoft.com/office/drawing/2014/main" id="{3CC7981B-C38E-4CCC-A647-AC3CC54F5236}"/>
              </a:ext>
            </a:extLst>
          </p:cNvPr>
          <p:cNvSpPr>
            <a:spLocks noGrp="1"/>
          </p:cNvSpPr>
          <p:nvPr>
            <p:ph type="ctrTitle" hasCustomPrompt="1"/>
          </p:nvPr>
        </p:nvSpPr>
        <p:spPr>
          <a:xfrm>
            <a:off x="300" y="5435599"/>
            <a:ext cx="13334400" cy="2608263"/>
          </a:xfrm>
          <a:solidFill>
            <a:schemeClr val="accent5">
              <a:alpha val="70000"/>
            </a:schemeClr>
          </a:solidFill>
        </p:spPr>
        <p:txBody>
          <a:bodyPr tIns="180000" anchor="ctr" anchorCtr="0">
            <a:noAutofit/>
          </a:bodyPr>
          <a:lstStyle>
            <a:lvl1pPr algn="ctr">
              <a:defRPr sz="15300" b="1" spc="0" baseline="0">
                <a:gradFill flip="none" rotWithShape="1">
                  <a:gsLst>
                    <a:gs pos="0">
                      <a:schemeClr val="accent3"/>
                    </a:gs>
                    <a:gs pos="100000">
                      <a:schemeClr val="accent1"/>
                    </a:gs>
                  </a:gsLst>
                  <a:lin ang="0" scaled="1"/>
                  <a:tileRect/>
                </a:gradFill>
              </a:defRPr>
            </a:lvl1pPr>
          </a:lstStyle>
          <a:p>
            <a:r>
              <a:rPr lang="en-US" dirty="0"/>
              <a:t>ILLUSIONS</a:t>
            </a:r>
          </a:p>
        </p:txBody>
      </p:sp>
      <p:sp>
        <p:nvSpPr>
          <p:cNvPr id="11" name="Subtitle 10">
            <a:extLst>
              <a:ext uri="{FF2B5EF4-FFF2-40B4-BE49-F238E27FC236}">
                <a16:creationId xmlns:a16="http://schemas.microsoft.com/office/drawing/2014/main" id="{5EDCCE4F-8BC4-4079-BABC-AA7C6F9ECF25}"/>
              </a:ext>
            </a:extLst>
          </p:cNvPr>
          <p:cNvSpPr>
            <a:spLocks noGrp="1"/>
          </p:cNvSpPr>
          <p:nvPr>
            <p:ph type="subTitle" idx="1" hasCustomPrompt="1"/>
          </p:nvPr>
        </p:nvSpPr>
        <p:spPr>
          <a:xfrm>
            <a:off x="0" y="0"/>
            <a:ext cx="5126510" cy="2311400"/>
          </a:xfrm>
          <a:custGeom>
            <a:avLst/>
            <a:gdLst>
              <a:gd name="connsiteX0" fmla="*/ 0 w 5126510"/>
              <a:gd name="connsiteY0" fmla="*/ 0 h 2311400"/>
              <a:gd name="connsiteX1" fmla="*/ 5126510 w 5126510"/>
              <a:gd name="connsiteY1" fmla="*/ 0 h 2311400"/>
              <a:gd name="connsiteX2" fmla="*/ 2355338 w 5126510"/>
              <a:gd name="connsiteY2" fmla="*/ 2311400 h 2311400"/>
              <a:gd name="connsiteX3" fmla="*/ 0 w 5126510"/>
              <a:gd name="connsiteY3" fmla="*/ 2311400 h 2311400"/>
            </a:gdLst>
            <a:ahLst/>
            <a:cxnLst>
              <a:cxn ang="0">
                <a:pos x="connsiteX0" y="connsiteY0"/>
              </a:cxn>
              <a:cxn ang="0">
                <a:pos x="connsiteX1" y="connsiteY1"/>
              </a:cxn>
              <a:cxn ang="0">
                <a:pos x="connsiteX2" y="connsiteY2"/>
              </a:cxn>
              <a:cxn ang="0">
                <a:pos x="connsiteX3" y="connsiteY3"/>
              </a:cxn>
            </a:cxnLst>
            <a:rect l="l" t="t" r="r" b="b"/>
            <a:pathLst>
              <a:path w="5126510" h="2311400">
                <a:moveTo>
                  <a:pt x="0" y="0"/>
                </a:moveTo>
                <a:lnTo>
                  <a:pt x="5126510" y="0"/>
                </a:lnTo>
                <a:lnTo>
                  <a:pt x="2355338" y="2311400"/>
                </a:lnTo>
                <a:lnTo>
                  <a:pt x="0" y="2311400"/>
                </a:lnTo>
                <a:close/>
              </a:path>
            </a:pathLst>
          </a:custGeom>
          <a:solidFill>
            <a:schemeClr val="accent5">
              <a:alpha val="70000"/>
            </a:schemeClr>
          </a:solidFill>
        </p:spPr>
        <p:txBody>
          <a:bodyPr wrap="square" lIns="612000" anchor="ctr" anchorCtr="0">
            <a:noAutofit/>
          </a:bodyPr>
          <a:lstStyle>
            <a:lvl1pPr marL="0" indent="0" algn="l">
              <a:lnSpc>
                <a:spcPct val="95000"/>
              </a:lnSpc>
              <a:spcBef>
                <a:spcPts val="0"/>
              </a:spcBef>
              <a:buNone/>
              <a:defRPr sz="2900" b="1">
                <a:solidFill>
                  <a:schemeClr val="accent3"/>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Lorem Ipsum</a:t>
            </a:r>
            <a:br>
              <a:rPr lang="en-US" dirty="0"/>
            </a:br>
            <a:r>
              <a:rPr lang="en-US" dirty="0"/>
              <a:t>Dolor Sit</a:t>
            </a:r>
            <a:br>
              <a:rPr lang="en-US" dirty="0"/>
            </a:br>
            <a:r>
              <a:rPr lang="en-US" dirty="0"/>
              <a:t>Amet</a:t>
            </a:r>
          </a:p>
        </p:txBody>
      </p:sp>
      <p:sp>
        <p:nvSpPr>
          <p:cNvPr id="19" name="Text Placeholder 18">
            <a:extLst>
              <a:ext uri="{FF2B5EF4-FFF2-40B4-BE49-F238E27FC236}">
                <a16:creationId xmlns:a16="http://schemas.microsoft.com/office/drawing/2014/main" id="{AC0E9AAF-5816-4855-A4A6-9CD5623D0B01}"/>
              </a:ext>
            </a:extLst>
          </p:cNvPr>
          <p:cNvSpPr>
            <a:spLocks noGrp="1"/>
          </p:cNvSpPr>
          <p:nvPr>
            <p:ph type="body" sz="quarter" idx="10" hasCustomPrompt="1"/>
          </p:nvPr>
        </p:nvSpPr>
        <p:spPr>
          <a:xfrm>
            <a:off x="7749864" y="11023800"/>
            <a:ext cx="5585136" cy="2311200"/>
          </a:xfrm>
          <a:custGeom>
            <a:avLst/>
            <a:gdLst>
              <a:gd name="connsiteX0" fmla="*/ 2688015 w 5585136"/>
              <a:gd name="connsiteY0" fmla="*/ 0 h 2311200"/>
              <a:gd name="connsiteX1" fmla="*/ 5585136 w 5585136"/>
              <a:gd name="connsiteY1" fmla="*/ 0 h 2311200"/>
              <a:gd name="connsiteX2" fmla="*/ 5585136 w 5585136"/>
              <a:gd name="connsiteY2" fmla="*/ 2311200 h 2311200"/>
              <a:gd name="connsiteX3" fmla="*/ 0 w 5585136"/>
              <a:gd name="connsiteY3" fmla="*/ 2311200 h 2311200"/>
            </a:gdLst>
            <a:ahLst/>
            <a:cxnLst>
              <a:cxn ang="0">
                <a:pos x="connsiteX0" y="connsiteY0"/>
              </a:cxn>
              <a:cxn ang="0">
                <a:pos x="connsiteX1" y="connsiteY1"/>
              </a:cxn>
              <a:cxn ang="0">
                <a:pos x="connsiteX2" y="connsiteY2"/>
              </a:cxn>
              <a:cxn ang="0">
                <a:pos x="connsiteX3" y="connsiteY3"/>
              </a:cxn>
            </a:cxnLst>
            <a:rect l="l" t="t" r="r" b="b"/>
            <a:pathLst>
              <a:path w="5585136" h="2311200">
                <a:moveTo>
                  <a:pt x="2688015" y="0"/>
                </a:moveTo>
                <a:lnTo>
                  <a:pt x="5585136" y="0"/>
                </a:lnTo>
                <a:lnTo>
                  <a:pt x="5585136" y="2311200"/>
                </a:lnTo>
                <a:lnTo>
                  <a:pt x="0" y="2311200"/>
                </a:lnTo>
                <a:close/>
              </a:path>
            </a:pathLst>
          </a:custGeom>
          <a:solidFill>
            <a:schemeClr val="accent5">
              <a:alpha val="50000"/>
            </a:schemeClr>
          </a:solidFill>
        </p:spPr>
        <p:txBody>
          <a:bodyPr wrap="square" rIns="648000" anchor="ctr" anchorCtr="0">
            <a:noAutofit/>
          </a:bodyPr>
          <a:lstStyle>
            <a:lvl1pPr marL="0" indent="0" algn="r">
              <a:lnSpc>
                <a:spcPct val="80000"/>
              </a:lnSpc>
              <a:spcBef>
                <a:spcPts val="0"/>
              </a:spcBef>
              <a:buNone/>
              <a:defRPr sz="5400">
                <a:solidFill>
                  <a:schemeClr val="accent3"/>
                </a:solidFill>
              </a:defRPr>
            </a:lvl1pPr>
          </a:lstStyle>
          <a:p>
            <a:pPr lvl="0"/>
            <a:r>
              <a:rPr lang="en-US" dirty="0"/>
              <a:t>Flora</a:t>
            </a:r>
            <a:br>
              <a:rPr lang="en-US" dirty="0"/>
            </a:br>
            <a:r>
              <a:rPr lang="en-US" dirty="0" err="1"/>
              <a:t>Berggen</a:t>
            </a:r>
            <a:endParaRPr lang="en-US" dirty="0"/>
          </a:p>
        </p:txBody>
      </p:sp>
    </p:spTree>
    <p:extLst>
      <p:ext uri="{BB962C8B-B14F-4D97-AF65-F5344CB8AC3E}">
        <p14:creationId xmlns:p14="http://schemas.microsoft.com/office/powerpoint/2010/main" val="1968703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8ED24E94-E3BF-1B48-891D-BA46CE97F8FF}"/>
              </a:ext>
            </a:extLst>
          </p:cNvPr>
          <p:cNvSpPr>
            <a:spLocks noGrp="1"/>
          </p:cNvSpPr>
          <p:nvPr>
            <p:ph type="pic" sz="quarter" idx="13" hasCustomPrompt="1"/>
          </p:nvPr>
        </p:nvSpPr>
        <p:spPr>
          <a:xfrm>
            <a:off x="0" y="0"/>
            <a:ext cx="13333412" cy="13335000"/>
          </a:xfrm>
          <a:solidFill>
            <a:schemeClr val="bg2"/>
          </a:solidFill>
        </p:spPr>
        <p:txBody>
          <a:bodyPr/>
          <a:lstStyle>
            <a:lvl1pPr marL="0" indent="0">
              <a:buNone/>
              <a:defRPr>
                <a:solidFill>
                  <a:schemeClr val="bg1"/>
                </a:solidFill>
                <a:latin typeface="+mn-lt"/>
                <a:cs typeface="Posterama" panose="020B0504020200020000" pitchFamily="34" charset="0"/>
              </a:defRPr>
            </a:lvl1pPr>
          </a:lstStyle>
          <a:p>
            <a:r>
              <a:rPr lang="en-US" dirty="0">
                <a:latin typeface="Posterama" panose="020B0504020200020000" pitchFamily="34" charset="0"/>
                <a:cs typeface="Posterama" panose="020B0504020200020000" pitchFamily="34" charset="0"/>
              </a:rPr>
              <a:t>Add image</a:t>
            </a:r>
            <a:endParaRPr lang="en-US" dirty="0"/>
          </a:p>
        </p:txBody>
      </p:sp>
      <p:sp>
        <p:nvSpPr>
          <p:cNvPr id="5" name="Text Placeholder 4">
            <a:extLst>
              <a:ext uri="{FF2B5EF4-FFF2-40B4-BE49-F238E27FC236}">
                <a16:creationId xmlns:a16="http://schemas.microsoft.com/office/drawing/2014/main" id="{AABE0B68-662D-4E0E-84ED-99B0B7A6881C}"/>
              </a:ext>
            </a:extLst>
          </p:cNvPr>
          <p:cNvSpPr>
            <a:spLocks noGrp="1"/>
          </p:cNvSpPr>
          <p:nvPr>
            <p:ph type="body" sz="quarter" idx="12" hasCustomPrompt="1"/>
          </p:nvPr>
        </p:nvSpPr>
        <p:spPr>
          <a:xfrm>
            <a:off x="-30187" y="2505456"/>
            <a:ext cx="13335000" cy="729532"/>
          </a:xfrm>
        </p:spPr>
        <p:txBody>
          <a:bodyPr>
            <a:noAutofit/>
          </a:bodyPr>
          <a:lstStyle>
            <a:lvl1pPr marL="0" indent="0" algn="ctr">
              <a:buNone/>
              <a:defRPr lang="en-US" sz="5400" b="0" kern="1200" spc="300" dirty="0">
                <a:solidFill>
                  <a:schemeClr val="bg1"/>
                </a:solidFill>
                <a:effectLst/>
                <a:latin typeface="+mn-lt"/>
                <a:ea typeface="+mj-ea"/>
                <a:cs typeface="Posterama" panose="020B0504020200020000" pitchFamily="34" charset="0"/>
              </a:defRPr>
            </a:lvl1pPr>
          </a:lstStyle>
          <a:p>
            <a:pPr lvl="0"/>
            <a:r>
              <a:rPr lang="en-US" dirty="0"/>
              <a:t>CLICK TO ADD TEXT</a:t>
            </a:r>
          </a:p>
        </p:txBody>
      </p:sp>
      <p:sp>
        <p:nvSpPr>
          <p:cNvPr id="2" name="Title 1">
            <a:extLst>
              <a:ext uri="{FF2B5EF4-FFF2-40B4-BE49-F238E27FC236}">
                <a16:creationId xmlns:a16="http://schemas.microsoft.com/office/drawing/2014/main" id="{7AF226F2-B305-44A4-B83A-232739B1E801}"/>
              </a:ext>
            </a:extLst>
          </p:cNvPr>
          <p:cNvSpPr>
            <a:spLocks noGrp="1"/>
          </p:cNvSpPr>
          <p:nvPr>
            <p:ph type="ctrTitle" hasCustomPrompt="1"/>
          </p:nvPr>
        </p:nvSpPr>
        <p:spPr>
          <a:xfrm>
            <a:off x="29587" y="1298448"/>
            <a:ext cx="13334400" cy="1208315"/>
          </a:xfrm>
        </p:spPr>
        <p:txBody>
          <a:bodyPr anchor="b">
            <a:noAutofit/>
          </a:bodyPr>
          <a:lstStyle>
            <a:lvl1pPr algn="ctr">
              <a:defRPr sz="12500" b="0" i="0" spc="0">
                <a:solidFill>
                  <a:schemeClr val="bg1"/>
                </a:solidFill>
                <a:effectLst/>
                <a:latin typeface="+mj-lt"/>
                <a:cs typeface="Posterama" panose="020B0504020200020000" pitchFamily="34" charset="0"/>
              </a:defRPr>
            </a:lvl1pPr>
          </a:lstStyle>
          <a:p>
            <a:r>
              <a:rPr lang="en-US" dirty="0"/>
              <a:t>TITLE </a:t>
            </a:r>
          </a:p>
        </p:txBody>
      </p:sp>
      <p:sp>
        <p:nvSpPr>
          <p:cNvPr id="10" name="Text Placeholder 4">
            <a:extLst>
              <a:ext uri="{FF2B5EF4-FFF2-40B4-BE49-F238E27FC236}">
                <a16:creationId xmlns:a16="http://schemas.microsoft.com/office/drawing/2014/main" id="{BDB85C26-D1F5-0F40-9063-17FB7D39E725}"/>
              </a:ext>
            </a:extLst>
          </p:cNvPr>
          <p:cNvSpPr>
            <a:spLocks noGrp="1"/>
          </p:cNvSpPr>
          <p:nvPr>
            <p:ph type="body" sz="quarter" idx="14" hasCustomPrompt="1"/>
          </p:nvPr>
        </p:nvSpPr>
        <p:spPr>
          <a:xfrm>
            <a:off x="1156447" y="12207240"/>
            <a:ext cx="10972801" cy="393192"/>
          </a:xfrm>
        </p:spPr>
        <p:txBody>
          <a:bodyPr>
            <a:normAutofit/>
          </a:bodyPr>
          <a:lstStyle>
            <a:lvl1pPr marL="0" indent="0" algn="ctr">
              <a:buNone/>
              <a:defRPr lang="en-US" sz="2400" b="0" kern="1200" spc="0" dirty="0">
                <a:solidFill>
                  <a:schemeClr val="bg1"/>
                </a:solidFill>
                <a:effectLst/>
                <a:latin typeface="+mn-lt"/>
                <a:ea typeface="+mj-ea"/>
                <a:cs typeface="Posterama" panose="020B0504020200020000" pitchFamily="34" charset="0"/>
              </a:defRPr>
            </a:lvl1pPr>
          </a:lstStyle>
          <a:p>
            <a:r>
              <a:rPr lang="en-US" dirty="0"/>
              <a:t>Lorem ipsum | Dolor sit amet, </a:t>
            </a:r>
            <a:r>
              <a:rPr lang="en-US" dirty="0" err="1"/>
              <a:t>consectetuer</a:t>
            </a:r>
            <a:r>
              <a:rPr lang="en-US" dirty="0"/>
              <a:t> | </a:t>
            </a:r>
            <a:r>
              <a:rPr lang="en-US" dirty="0" err="1"/>
              <a:t>Dipiscing</a:t>
            </a:r>
            <a:r>
              <a:rPr lang="en-US" dirty="0"/>
              <a:t> </a:t>
            </a:r>
            <a:r>
              <a:rPr lang="en-US" dirty="0" err="1"/>
              <a:t>elit</a:t>
            </a:r>
            <a:r>
              <a:rPr lang="en-US" dirty="0"/>
              <a:t> | Maecenas</a:t>
            </a:r>
          </a:p>
        </p:txBody>
      </p:sp>
    </p:spTree>
    <p:extLst>
      <p:ext uri="{BB962C8B-B14F-4D97-AF65-F5344CB8AC3E}">
        <p14:creationId xmlns:p14="http://schemas.microsoft.com/office/powerpoint/2010/main" val="3322085726"/>
      </p:ext>
    </p:extLst>
  </p:cSld>
  <p:clrMapOvr>
    <a:masterClrMapping/>
  </p:clrMapOvr>
  <p:extLst>
    <p:ext uri="{DCECCB84-F9BA-43D5-87BE-67443E8EF086}">
      <p15:sldGuideLst xmlns:p15="http://schemas.microsoft.com/office/powerpoint/2012/main">
        <p15:guide id="1" orient="horz" pos="4200" userDrawn="1">
          <p15:clr>
            <a:srgbClr val="FBAE40"/>
          </p15:clr>
        </p15:guide>
        <p15:guide id="2" pos="4200" userDrawn="1">
          <p15:clr>
            <a:srgbClr val="FBAE40"/>
          </p15:clr>
        </p15:guide>
        <p15:guide id="3" orient="horz" pos="1176" userDrawn="1">
          <p15:clr>
            <a:srgbClr val="FBAE40"/>
          </p15:clr>
        </p15:guide>
        <p15:guide id="4" orient="horz" pos="1776" userDrawn="1">
          <p15:clr>
            <a:srgbClr val="FBAE40"/>
          </p15:clr>
        </p15:guide>
        <p15:guide id="5" orient="horz" pos="770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0" name="Picture Placeholder 36">
            <a:extLst>
              <a:ext uri="{FF2B5EF4-FFF2-40B4-BE49-F238E27FC236}">
                <a16:creationId xmlns:a16="http://schemas.microsoft.com/office/drawing/2014/main" id="{000322D5-F627-B64C-8DD1-5C1F38D93205}"/>
              </a:ext>
            </a:extLst>
          </p:cNvPr>
          <p:cNvSpPr>
            <a:spLocks noGrp="1"/>
          </p:cNvSpPr>
          <p:nvPr>
            <p:ph type="pic" sz="quarter" idx="16" hasCustomPrompt="1"/>
          </p:nvPr>
        </p:nvSpPr>
        <p:spPr>
          <a:xfrm>
            <a:off x="600" y="0"/>
            <a:ext cx="13334400" cy="13334400"/>
          </a:xfrm>
          <a:custGeom>
            <a:avLst/>
            <a:gdLst>
              <a:gd name="connsiteX0" fmla="*/ 8899201 w 13334400"/>
              <a:gd name="connsiteY0" fmla="*/ 11856959 h 13334400"/>
              <a:gd name="connsiteX1" fmla="*/ 8899201 w 13334400"/>
              <a:gd name="connsiteY1" fmla="*/ 11892959 h 13334400"/>
              <a:gd name="connsiteX2" fmla="*/ 11635201 w 13334400"/>
              <a:gd name="connsiteY2" fmla="*/ 11892959 h 13334400"/>
              <a:gd name="connsiteX3" fmla="*/ 11635201 w 13334400"/>
              <a:gd name="connsiteY3" fmla="*/ 11856959 h 13334400"/>
              <a:gd name="connsiteX4" fmla="*/ 1699202 w 13334400"/>
              <a:gd name="connsiteY4" fmla="*/ 11856959 h 13334400"/>
              <a:gd name="connsiteX5" fmla="*/ 1699202 w 13334400"/>
              <a:gd name="connsiteY5" fmla="*/ 11892959 h 13334400"/>
              <a:gd name="connsiteX6" fmla="*/ 4435202 w 13334400"/>
              <a:gd name="connsiteY6" fmla="*/ 11892959 h 13334400"/>
              <a:gd name="connsiteX7" fmla="*/ 4435202 w 13334400"/>
              <a:gd name="connsiteY7" fmla="*/ 11856959 h 13334400"/>
              <a:gd name="connsiteX8" fmla="*/ 8899201 w 13334400"/>
              <a:gd name="connsiteY8" fmla="*/ 11658082 h 13334400"/>
              <a:gd name="connsiteX9" fmla="*/ 8899201 w 13334400"/>
              <a:gd name="connsiteY9" fmla="*/ 11712082 h 13334400"/>
              <a:gd name="connsiteX10" fmla="*/ 11635201 w 13334400"/>
              <a:gd name="connsiteY10" fmla="*/ 11712082 h 13334400"/>
              <a:gd name="connsiteX11" fmla="*/ 11635201 w 13334400"/>
              <a:gd name="connsiteY11" fmla="*/ 11658082 h 13334400"/>
              <a:gd name="connsiteX12" fmla="*/ 1699202 w 13334400"/>
              <a:gd name="connsiteY12" fmla="*/ 11658082 h 13334400"/>
              <a:gd name="connsiteX13" fmla="*/ 1699202 w 13334400"/>
              <a:gd name="connsiteY13" fmla="*/ 11712082 h 13334400"/>
              <a:gd name="connsiteX14" fmla="*/ 4435202 w 13334400"/>
              <a:gd name="connsiteY14" fmla="*/ 11712082 h 13334400"/>
              <a:gd name="connsiteX15" fmla="*/ 4435202 w 13334400"/>
              <a:gd name="connsiteY15" fmla="*/ 11658082 h 13334400"/>
              <a:gd name="connsiteX16" fmla="*/ 8899201 w 13334400"/>
              <a:gd name="connsiteY16" fmla="*/ 11441205 h 13334400"/>
              <a:gd name="connsiteX17" fmla="*/ 8899201 w 13334400"/>
              <a:gd name="connsiteY17" fmla="*/ 11513205 h 13334400"/>
              <a:gd name="connsiteX18" fmla="*/ 11635201 w 13334400"/>
              <a:gd name="connsiteY18" fmla="*/ 11513205 h 13334400"/>
              <a:gd name="connsiteX19" fmla="*/ 11635201 w 13334400"/>
              <a:gd name="connsiteY19" fmla="*/ 11441205 h 13334400"/>
              <a:gd name="connsiteX20" fmla="*/ 1699202 w 13334400"/>
              <a:gd name="connsiteY20" fmla="*/ 11441205 h 13334400"/>
              <a:gd name="connsiteX21" fmla="*/ 1699202 w 13334400"/>
              <a:gd name="connsiteY21" fmla="*/ 11513205 h 13334400"/>
              <a:gd name="connsiteX22" fmla="*/ 4435202 w 13334400"/>
              <a:gd name="connsiteY22" fmla="*/ 11513205 h 13334400"/>
              <a:gd name="connsiteX23" fmla="*/ 4435202 w 13334400"/>
              <a:gd name="connsiteY23" fmla="*/ 11441205 h 13334400"/>
              <a:gd name="connsiteX24" fmla="*/ 1699202 w 13334400"/>
              <a:gd name="connsiteY24" fmla="*/ 9698870 h 13334400"/>
              <a:gd name="connsiteX25" fmla="*/ 1699202 w 13334400"/>
              <a:gd name="connsiteY25" fmla="*/ 9770870 h 13334400"/>
              <a:gd name="connsiteX26" fmla="*/ 11635201 w 13334400"/>
              <a:gd name="connsiteY26" fmla="*/ 9770870 h 13334400"/>
              <a:gd name="connsiteX27" fmla="*/ 11635201 w 13334400"/>
              <a:gd name="connsiteY27" fmla="*/ 9698870 h 13334400"/>
              <a:gd name="connsiteX28" fmla="*/ 428401 w 13334400"/>
              <a:gd name="connsiteY28" fmla="*/ 428401 h 13334400"/>
              <a:gd name="connsiteX29" fmla="*/ 12905999 w 13334400"/>
              <a:gd name="connsiteY29" fmla="*/ 428401 h 13334400"/>
              <a:gd name="connsiteX30" fmla="*/ 12905999 w 13334400"/>
              <a:gd name="connsiteY30" fmla="*/ 12906000 h 13334400"/>
              <a:gd name="connsiteX31" fmla="*/ 428401 w 13334400"/>
              <a:gd name="connsiteY31" fmla="*/ 12906000 h 13334400"/>
              <a:gd name="connsiteX32" fmla="*/ 385201 w 13334400"/>
              <a:gd name="connsiteY32" fmla="*/ 385200 h 13334400"/>
              <a:gd name="connsiteX33" fmla="*/ 385201 w 13334400"/>
              <a:gd name="connsiteY33" fmla="*/ 385201 h 13334400"/>
              <a:gd name="connsiteX34" fmla="*/ 385201 w 13334400"/>
              <a:gd name="connsiteY34" fmla="*/ 428401 h 13334400"/>
              <a:gd name="connsiteX35" fmla="*/ 385201 w 13334400"/>
              <a:gd name="connsiteY35" fmla="*/ 12906000 h 13334400"/>
              <a:gd name="connsiteX36" fmla="*/ 385200 w 13334400"/>
              <a:gd name="connsiteY36" fmla="*/ 12906000 h 13334400"/>
              <a:gd name="connsiteX37" fmla="*/ 385200 w 13334400"/>
              <a:gd name="connsiteY37" fmla="*/ 12949200 h 13334400"/>
              <a:gd name="connsiteX38" fmla="*/ 385201 w 13334400"/>
              <a:gd name="connsiteY38" fmla="*/ 12949200 h 13334400"/>
              <a:gd name="connsiteX39" fmla="*/ 428401 w 13334400"/>
              <a:gd name="connsiteY39" fmla="*/ 12949200 h 13334400"/>
              <a:gd name="connsiteX40" fmla="*/ 12905999 w 13334400"/>
              <a:gd name="connsiteY40" fmla="*/ 12949200 h 13334400"/>
              <a:gd name="connsiteX41" fmla="*/ 12949199 w 13334400"/>
              <a:gd name="connsiteY41" fmla="*/ 12949200 h 13334400"/>
              <a:gd name="connsiteX42" fmla="*/ 12949200 w 13334400"/>
              <a:gd name="connsiteY42" fmla="*/ 12949200 h 13334400"/>
              <a:gd name="connsiteX43" fmla="*/ 12949200 w 13334400"/>
              <a:gd name="connsiteY43" fmla="*/ 12906000 h 13334400"/>
              <a:gd name="connsiteX44" fmla="*/ 12949199 w 13334400"/>
              <a:gd name="connsiteY44" fmla="*/ 12906000 h 13334400"/>
              <a:gd name="connsiteX45" fmla="*/ 12949199 w 13334400"/>
              <a:gd name="connsiteY45" fmla="*/ 428401 h 13334400"/>
              <a:gd name="connsiteX46" fmla="*/ 12949200 w 13334400"/>
              <a:gd name="connsiteY46" fmla="*/ 428401 h 13334400"/>
              <a:gd name="connsiteX47" fmla="*/ 12949200 w 13334400"/>
              <a:gd name="connsiteY47" fmla="*/ 385201 h 13334400"/>
              <a:gd name="connsiteX48" fmla="*/ 12949199 w 13334400"/>
              <a:gd name="connsiteY48" fmla="*/ 385201 h 13334400"/>
              <a:gd name="connsiteX49" fmla="*/ 12905999 w 13334400"/>
              <a:gd name="connsiteY49" fmla="*/ 385201 h 13334400"/>
              <a:gd name="connsiteX50" fmla="*/ 428401 w 13334400"/>
              <a:gd name="connsiteY50" fmla="*/ 385201 h 13334400"/>
              <a:gd name="connsiteX51" fmla="*/ 428401 w 13334400"/>
              <a:gd name="connsiteY51" fmla="*/ 385200 h 13334400"/>
              <a:gd name="connsiteX52" fmla="*/ 0 w 13334400"/>
              <a:gd name="connsiteY52" fmla="*/ 0 h 13334400"/>
              <a:gd name="connsiteX53" fmla="*/ 13334400 w 13334400"/>
              <a:gd name="connsiteY53" fmla="*/ 0 h 13334400"/>
              <a:gd name="connsiteX54" fmla="*/ 13334400 w 13334400"/>
              <a:gd name="connsiteY54" fmla="*/ 13334400 h 13334400"/>
              <a:gd name="connsiteX55" fmla="*/ 0 w 13334400"/>
              <a:gd name="connsiteY55" fmla="*/ 13334400 h 1333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3334400" h="13334400">
                <a:moveTo>
                  <a:pt x="8899201" y="11856959"/>
                </a:moveTo>
                <a:lnTo>
                  <a:pt x="8899201" y="11892959"/>
                </a:lnTo>
                <a:lnTo>
                  <a:pt x="11635201" y="11892959"/>
                </a:lnTo>
                <a:lnTo>
                  <a:pt x="11635201" y="11856959"/>
                </a:lnTo>
                <a:close/>
                <a:moveTo>
                  <a:pt x="1699202" y="11856959"/>
                </a:moveTo>
                <a:lnTo>
                  <a:pt x="1699202" y="11892959"/>
                </a:lnTo>
                <a:lnTo>
                  <a:pt x="4435202" y="11892959"/>
                </a:lnTo>
                <a:lnTo>
                  <a:pt x="4435202" y="11856959"/>
                </a:lnTo>
                <a:close/>
                <a:moveTo>
                  <a:pt x="8899201" y="11658082"/>
                </a:moveTo>
                <a:lnTo>
                  <a:pt x="8899201" y="11712082"/>
                </a:lnTo>
                <a:lnTo>
                  <a:pt x="11635201" y="11712082"/>
                </a:lnTo>
                <a:lnTo>
                  <a:pt x="11635201" y="11658082"/>
                </a:lnTo>
                <a:close/>
                <a:moveTo>
                  <a:pt x="1699202" y="11658082"/>
                </a:moveTo>
                <a:lnTo>
                  <a:pt x="1699202" y="11712082"/>
                </a:lnTo>
                <a:lnTo>
                  <a:pt x="4435202" y="11712082"/>
                </a:lnTo>
                <a:lnTo>
                  <a:pt x="4435202" y="11658082"/>
                </a:lnTo>
                <a:close/>
                <a:moveTo>
                  <a:pt x="8899201" y="11441205"/>
                </a:moveTo>
                <a:lnTo>
                  <a:pt x="8899201" y="11513205"/>
                </a:lnTo>
                <a:lnTo>
                  <a:pt x="11635201" y="11513205"/>
                </a:lnTo>
                <a:lnTo>
                  <a:pt x="11635201" y="11441205"/>
                </a:lnTo>
                <a:close/>
                <a:moveTo>
                  <a:pt x="1699202" y="11441205"/>
                </a:moveTo>
                <a:lnTo>
                  <a:pt x="1699202" y="11513205"/>
                </a:lnTo>
                <a:lnTo>
                  <a:pt x="4435202" y="11513205"/>
                </a:lnTo>
                <a:lnTo>
                  <a:pt x="4435202" y="11441205"/>
                </a:lnTo>
                <a:close/>
                <a:moveTo>
                  <a:pt x="1699202" y="9698870"/>
                </a:moveTo>
                <a:lnTo>
                  <a:pt x="1699202" y="9770870"/>
                </a:lnTo>
                <a:lnTo>
                  <a:pt x="11635201" y="9770870"/>
                </a:lnTo>
                <a:lnTo>
                  <a:pt x="11635201" y="9698870"/>
                </a:lnTo>
                <a:close/>
                <a:moveTo>
                  <a:pt x="428401" y="428401"/>
                </a:moveTo>
                <a:lnTo>
                  <a:pt x="12905999" y="428401"/>
                </a:lnTo>
                <a:lnTo>
                  <a:pt x="12905999" y="12906000"/>
                </a:lnTo>
                <a:lnTo>
                  <a:pt x="428401" y="12906000"/>
                </a:lnTo>
                <a:close/>
                <a:moveTo>
                  <a:pt x="385201" y="385200"/>
                </a:moveTo>
                <a:lnTo>
                  <a:pt x="385201" y="385201"/>
                </a:lnTo>
                <a:lnTo>
                  <a:pt x="385201" y="428401"/>
                </a:lnTo>
                <a:lnTo>
                  <a:pt x="385201" y="12906000"/>
                </a:lnTo>
                <a:lnTo>
                  <a:pt x="385200" y="12906000"/>
                </a:lnTo>
                <a:lnTo>
                  <a:pt x="385200" y="12949200"/>
                </a:lnTo>
                <a:lnTo>
                  <a:pt x="385201" y="12949200"/>
                </a:lnTo>
                <a:lnTo>
                  <a:pt x="428401" y="12949200"/>
                </a:lnTo>
                <a:lnTo>
                  <a:pt x="12905999" y="12949200"/>
                </a:lnTo>
                <a:lnTo>
                  <a:pt x="12949199" y="12949200"/>
                </a:lnTo>
                <a:lnTo>
                  <a:pt x="12949200" y="12949200"/>
                </a:lnTo>
                <a:lnTo>
                  <a:pt x="12949200" y="12906000"/>
                </a:lnTo>
                <a:lnTo>
                  <a:pt x="12949199" y="12906000"/>
                </a:lnTo>
                <a:lnTo>
                  <a:pt x="12949199" y="428401"/>
                </a:lnTo>
                <a:lnTo>
                  <a:pt x="12949200" y="428401"/>
                </a:lnTo>
                <a:lnTo>
                  <a:pt x="12949200" y="385201"/>
                </a:lnTo>
                <a:lnTo>
                  <a:pt x="12949199" y="385201"/>
                </a:lnTo>
                <a:lnTo>
                  <a:pt x="12905999" y="385201"/>
                </a:lnTo>
                <a:lnTo>
                  <a:pt x="428401" y="385201"/>
                </a:lnTo>
                <a:lnTo>
                  <a:pt x="428401" y="385200"/>
                </a:lnTo>
                <a:close/>
                <a:moveTo>
                  <a:pt x="0" y="0"/>
                </a:moveTo>
                <a:lnTo>
                  <a:pt x="13334400" y="0"/>
                </a:lnTo>
                <a:lnTo>
                  <a:pt x="13334400" y="13334400"/>
                </a:lnTo>
                <a:lnTo>
                  <a:pt x="0" y="13334400"/>
                </a:lnTo>
                <a:close/>
              </a:path>
            </a:pathLst>
          </a:custGeom>
          <a:solidFill>
            <a:schemeClr val="bg2">
              <a:lumMod val="75000"/>
            </a:schemeClr>
          </a:solidFill>
        </p:spPr>
        <p:txBody>
          <a:bodyPr wrap="square" anchor="ctr" anchorCtr="0">
            <a:noAutofit/>
          </a:bodyPr>
          <a:lstStyle>
            <a:lvl1pPr marL="0" indent="0" algn="ctr">
              <a:buNone/>
              <a:defRPr/>
            </a:lvl1pPr>
          </a:lstStyle>
          <a:p>
            <a:r>
              <a:rPr lang="en-US" dirty="0"/>
              <a:t>Add Image</a:t>
            </a:r>
          </a:p>
        </p:txBody>
      </p:sp>
      <p:sp>
        <p:nvSpPr>
          <p:cNvPr id="39" name="Rectangle 38">
            <a:extLst>
              <a:ext uri="{FF2B5EF4-FFF2-40B4-BE49-F238E27FC236}">
                <a16:creationId xmlns:a16="http://schemas.microsoft.com/office/drawing/2014/main" id="{5561E449-C157-443F-8CAE-597DC2D2F030}"/>
              </a:ext>
            </a:extLst>
          </p:cNvPr>
          <p:cNvSpPr/>
          <p:nvPr userDrawn="1"/>
        </p:nvSpPr>
        <p:spPr>
          <a:xfrm>
            <a:off x="385500" y="385500"/>
            <a:ext cx="12564000" cy="12564000"/>
          </a:xfrm>
          <a:prstGeom prst="rect">
            <a:avLst/>
          </a:prstGeom>
          <a:noFill/>
          <a:ln w="1270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 name="Title 1">
            <a:extLst>
              <a:ext uri="{FF2B5EF4-FFF2-40B4-BE49-F238E27FC236}">
                <a16:creationId xmlns:a16="http://schemas.microsoft.com/office/drawing/2014/main" id="{723AF2A0-27FA-494D-8F1E-F7C03227CB43}"/>
              </a:ext>
            </a:extLst>
          </p:cNvPr>
          <p:cNvSpPr>
            <a:spLocks noGrp="1"/>
          </p:cNvSpPr>
          <p:nvPr>
            <p:ph type="ctrTitle" hasCustomPrompt="1"/>
          </p:nvPr>
        </p:nvSpPr>
        <p:spPr>
          <a:xfrm>
            <a:off x="1450671" y="9441372"/>
            <a:ext cx="10433658" cy="2095498"/>
          </a:xfrm>
        </p:spPr>
        <p:txBody>
          <a:bodyPr tIns="216000" anchor="ctr" anchorCtr="0">
            <a:noAutofit/>
          </a:bodyPr>
          <a:lstStyle>
            <a:lvl1pPr algn="ctr">
              <a:lnSpc>
                <a:spcPct val="100000"/>
              </a:lnSpc>
              <a:defRPr sz="10500" b="1" spc="790" baseline="0">
                <a:solidFill>
                  <a:schemeClr val="bg1"/>
                </a:solidFill>
                <a:latin typeface="+mj-lt"/>
              </a:defRPr>
            </a:lvl1pPr>
          </a:lstStyle>
          <a:p>
            <a:r>
              <a:rPr lang="en-US" dirty="0"/>
              <a:t>TITLE</a:t>
            </a:r>
          </a:p>
        </p:txBody>
      </p:sp>
      <p:sp>
        <p:nvSpPr>
          <p:cNvPr id="19" name="Text Placeholder 18">
            <a:extLst>
              <a:ext uri="{FF2B5EF4-FFF2-40B4-BE49-F238E27FC236}">
                <a16:creationId xmlns:a16="http://schemas.microsoft.com/office/drawing/2014/main" id="{376588AC-F385-4AD0-B050-FDFC008FF250}"/>
              </a:ext>
            </a:extLst>
          </p:cNvPr>
          <p:cNvSpPr>
            <a:spLocks noGrp="1"/>
          </p:cNvSpPr>
          <p:nvPr>
            <p:ph type="body" sz="quarter" idx="14" hasCustomPrompt="1"/>
          </p:nvPr>
        </p:nvSpPr>
        <p:spPr>
          <a:xfrm>
            <a:off x="4388530" y="11325563"/>
            <a:ext cx="4557940" cy="862647"/>
          </a:xfrm>
        </p:spPr>
        <p:txBody>
          <a:bodyPr>
            <a:normAutofit/>
          </a:bodyPr>
          <a:lstStyle>
            <a:lvl1pPr marL="0" indent="0" algn="ctr">
              <a:buNone/>
              <a:defRPr sz="4800" spc="300">
                <a:solidFill>
                  <a:schemeClr val="bg2"/>
                </a:solidFill>
              </a:defRPr>
            </a:lvl1pPr>
          </a:lstStyle>
          <a:p>
            <a:pPr lvl="0"/>
            <a:r>
              <a:rPr lang="en-US" dirty="0"/>
              <a:t>ADD TEXT</a:t>
            </a:r>
          </a:p>
        </p:txBody>
      </p:sp>
    </p:spTree>
    <p:extLst>
      <p:ext uri="{BB962C8B-B14F-4D97-AF65-F5344CB8AC3E}">
        <p14:creationId xmlns:p14="http://schemas.microsoft.com/office/powerpoint/2010/main" val="1818189933"/>
      </p:ext>
    </p:extLst>
  </p:cSld>
  <p:clrMapOvr>
    <a:masterClrMapping/>
  </p:clrMapOvr>
  <p:extLst>
    <p:ext uri="{DCECCB84-F9BA-43D5-87BE-67443E8EF086}">
      <p15:sldGuideLst xmlns:p15="http://schemas.microsoft.com/office/powerpoint/2012/main">
        <p15:guide id="1" orient="horz" pos="4200" userDrawn="1">
          <p15:clr>
            <a:srgbClr val="FBAE40"/>
          </p15:clr>
        </p15:guide>
        <p15:guide id="2" orient="horz" pos="6144" userDrawn="1">
          <p15:clr>
            <a:srgbClr val="FBAE40"/>
          </p15:clr>
        </p15:guide>
        <p15:guide id="3" orient="horz" pos="6960" userDrawn="1">
          <p15:clr>
            <a:srgbClr val="FBAE40"/>
          </p15:clr>
        </p15:guide>
        <p15:guide id="4" orient="horz" pos="7272" userDrawn="1">
          <p15:clr>
            <a:srgbClr val="FBAE40"/>
          </p15:clr>
        </p15:guide>
        <p15:guide id="5" orient="horz" pos="748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p:bg>
      <p:bgRef idx="1001">
        <a:schemeClr val="bg1"/>
      </p:bgRef>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A8D54CEB-D021-894B-9963-EEC0437D1AFD}"/>
              </a:ext>
            </a:extLst>
          </p:cNvPr>
          <p:cNvSpPr>
            <a:spLocks noGrp="1"/>
          </p:cNvSpPr>
          <p:nvPr>
            <p:ph type="pic" sz="quarter" idx="15" hasCustomPrompt="1"/>
          </p:nvPr>
        </p:nvSpPr>
        <p:spPr>
          <a:xfrm>
            <a:off x="0" y="0"/>
            <a:ext cx="13335000" cy="13335000"/>
          </a:xfrm>
          <a:solidFill>
            <a:schemeClr val="accent1"/>
          </a:solidFill>
        </p:spPr>
        <p:txBody>
          <a:bodyPr/>
          <a:lstStyle>
            <a:lvl1pPr marL="0" indent="0">
              <a:buNone/>
              <a:defRPr>
                <a:solidFill>
                  <a:schemeClr val="bg1"/>
                </a:solidFill>
                <a:latin typeface="+mn-lt"/>
              </a:defRPr>
            </a:lvl1pPr>
          </a:lstStyle>
          <a:p>
            <a:r>
              <a:rPr lang="en-US" dirty="0">
                <a:latin typeface="Avenir Next LT Pro" panose="020B0504020202020204" pitchFamily="34" charset="77"/>
              </a:rPr>
              <a:t>Add Image</a:t>
            </a:r>
            <a:endParaRPr lang="en-US" dirty="0"/>
          </a:p>
        </p:txBody>
      </p:sp>
      <p:sp>
        <p:nvSpPr>
          <p:cNvPr id="2" name="Title 1">
            <a:extLst>
              <a:ext uri="{FF2B5EF4-FFF2-40B4-BE49-F238E27FC236}">
                <a16:creationId xmlns:a16="http://schemas.microsoft.com/office/drawing/2014/main" id="{294C3D01-DCDE-4990-A071-F6A28B2693A3}"/>
              </a:ext>
            </a:extLst>
          </p:cNvPr>
          <p:cNvSpPr>
            <a:spLocks noGrp="1"/>
          </p:cNvSpPr>
          <p:nvPr>
            <p:ph type="ctrTitle" hasCustomPrompt="1"/>
          </p:nvPr>
        </p:nvSpPr>
        <p:spPr>
          <a:xfrm>
            <a:off x="1896035" y="2848535"/>
            <a:ext cx="9601200" cy="3818965"/>
          </a:xfrm>
          <a:noFill/>
          <a:ln w="127000" cap="sq">
            <a:solidFill>
              <a:schemeClr val="bg1"/>
            </a:solidFill>
            <a:miter lim="800000"/>
          </a:ln>
        </p:spPr>
        <p:txBody>
          <a:bodyPr tIns="360000" anchor="ctr" anchorCtr="0">
            <a:noAutofit/>
          </a:bodyPr>
          <a:lstStyle>
            <a:lvl1pPr algn="ctr">
              <a:lnSpc>
                <a:spcPct val="75000"/>
              </a:lnSpc>
              <a:defRPr sz="15000" b="0" i="0" spc="300">
                <a:ln w="127000">
                  <a:solidFill>
                    <a:schemeClr val="bg1"/>
                  </a:solidFill>
                </a:ln>
                <a:solidFill>
                  <a:schemeClr val="bg1"/>
                </a:solidFill>
                <a:latin typeface="+mj-lt"/>
                <a:cs typeface="Biome" panose="020B0503030204020804" pitchFamily="34" charset="0"/>
              </a:defRPr>
            </a:lvl1pPr>
          </a:lstStyle>
          <a:p>
            <a:r>
              <a:rPr lang="en-US" dirty="0"/>
              <a:t>TITLE</a:t>
            </a:r>
          </a:p>
        </p:txBody>
      </p:sp>
      <p:sp>
        <p:nvSpPr>
          <p:cNvPr id="3" name="Subtitle 2">
            <a:extLst>
              <a:ext uri="{FF2B5EF4-FFF2-40B4-BE49-F238E27FC236}">
                <a16:creationId xmlns:a16="http://schemas.microsoft.com/office/drawing/2014/main" id="{9CBC2AC8-0813-47F3-A927-52B66DBC0EB8}"/>
              </a:ext>
            </a:extLst>
          </p:cNvPr>
          <p:cNvSpPr>
            <a:spLocks noGrp="1"/>
          </p:cNvSpPr>
          <p:nvPr>
            <p:ph type="subTitle" idx="1" hasCustomPrompt="1"/>
          </p:nvPr>
        </p:nvSpPr>
        <p:spPr>
          <a:xfrm>
            <a:off x="1875582" y="11838793"/>
            <a:ext cx="9601200" cy="793750"/>
          </a:xfrm>
        </p:spPr>
        <p:txBody>
          <a:bodyPr anchor="ctr" anchorCtr="0">
            <a:normAutofit/>
          </a:bodyPr>
          <a:lstStyle>
            <a:lvl1pPr marL="0" indent="0" algn="ctr">
              <a:buNone/>
              <a:defRPr sz="2400" b="0" i="0" spc="200" baseline="0">
                <a:solidFill>
                  <a:schemeClr val="bg1">
                    <a:alpha val="70000"/>
                  </a:schemeClr>
                </a:solidFill>
                <a:latin typeface="+mn-lt"/>
                <a:cs typeface="Biome Light" panose="020B05030302040208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your text</a:t>
            </a:r>
          </a:p>
        </p:txBody>
      </p:sp>
      <p:sp>
        <p:nvSpPr>
          <p:cNvPr id="5" name="Text Placeholder 4">
            <a:extLst>
              <a:ext uri="{FF2B5EF4-FFF2-40B4-BE49-F238E27FC236}">
                <a16:creationId xmlns:a16="http://schemas.microsoft.com/office/drawing/2014/main" id="{CB204371-5B4E-42CC-AB31-866BB5C26290}"/>
              </a:ext>
            </a:extLst>
          </p:cNvPr>
          <p:cNvSpPr>
            <a:spLocks noGrp="1"/>
          </p:cNvSpPr>
          <p:nvPr>
            <p:ph type="body" sz="quarter" idx="14" hasCustomPrompt="1"/>
          </p:nvPr>
        </p:nvSpPr>
        <p:spPr>
          <a:xfrm>
            <a:off x="4120394" y="8982852"/>
            <a:ext cx="5148000" cy="2376000"/>
          </a:xfrm>
          <a:noFill/>
        </p:spPr>
        <p:txBody>
          <a:bodyPr anchor="ctr" anchorCtr="0">
            <a:noAutofit/>
          </a:bodyPr>
          <a:lstStyle>
            <a:lvl1pPr marL="0" indent="0" algn="ctr">
              <a:lnSpc>
                <a:spcPct val="85000"/>
              </a:lnSpc>
              <a:buNone/>
              <a:defRPr lang="en-US" sz="5400" b="0" i="0" kern="1200" dirty="0">
                <a:ln>
                  <a:noFill/>
                </a:ln>
                <a:solidFill>
                  <a:schemeClr val="bg1"/>
                </a:solidFill>
                <a:latin typeface="+mn-lt"/>
                <a:ea typeface="+mj-ea"/>
                <a:cs typeface="Biome Light" panose="020B0503030204020804" pitchFamily="34" charset="0"/>
              </a:defRPr>
            </a:lvl1pPr>
          </a:lstStyle>
          <a:p>
            <a:pPr lvl="0"/>
            <a:r>
              <a:rPr lang="en-US" dirty="0"/>
              <a:t>Click to add your text</a:t>
            </a:r>
          </a:p>
        </p:txBody>
      </p:sp>
    </p:spTree>
    <p:extLst>
      <p:ext uri="{BB962C8B-B14F-4D97-AF65-F5344CB8AC3E}">
        <p14:creationId xmlns:p14="http://schemas.microsoft.com/office/powerpoint/2010/main" val="207766892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4200" userDrawn="1">
          <p15:clr>
            <a:srgbClr val="FBAE40"/>
          </p15:clr>
        </p15:guide>
        <p15:guide id="2" orient="horz" pos="420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B53FDC-11C8-499F-9B70-DBAFA9D0855E}"/>
              </a:ext>
            </a:extLst>
          </p:cNvPr>
          <p:cNvSpPr>
            <a:spLocks noGrp="1"/>
          </p:cNvSpPr>
          <p:nvPr>
            <p:ph type="title"/>
          </p:nvPr>
        </p:nvSpPr>
        <p:spPr>
          <a:xfrm>
            <a:off x="917575" y="709613"/>
            <a:ext cx="11501438" cy="25781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9E152B5-1456-4AA8-93A8-03E9B3B376FA}"/>
              </a:ext>
            </a:extLst>
          </p:cNvPr>
          <p:cNvSpPr>
            <a:spLocks noGrp="1"/>
          </p:cNvSpPr>
          <p:nvPr>
            <p:ph type="body" idx="1"/>
          </p:nvPr>
        </p:nvSpPr>
        <p:spPr>
          <a:xfrm>
            <a:off x="917575" y="3549650"/>
            <a:ext cx="11501438" cy="84613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31E3D4-18F2-456B-A9B3-EA83F0C04F90}"/>
              </a:ext>
            </a:extLst>
          </p:cNvPr>
          <p:cNvSpPr>
            <a:spLocks noGrp="1"/>
          </p:cNvSpPr>
          <p:nvPr>
            <p:ph type="dt" sz="half" idx="2"/>
          </p:nvPr>
        </p:nvSpPr>
        <p:spPr>
          <a:xfrm>
            <a:off x="917575" y="12360275"/>
            <a:ext cx="3000375" cy="709613"/>
          </a:xfrm>
          <a:prstGeom prst="rect">
            <a:avLst/>
          </a:prstGeom>
        </p:spPr>
        <p:txBody>
          <a:bodyPr vert="horz" lIns="91440" tIns="45720" rIns="91440" bIns="45720" rtlCol="0" anchor="ctr"/>
          <a:lstStyle>
            <a:lvl1pPr algn="l">
              <a:defRPr sz="1200">
                <a:solidFill>
                  <a:schemeClr val="tx1">
                    <a:tint val="75000"/>
                  </a:schemeClr>
                </a:solidFill>
              </a:defRPr>
            </a:lvl1pPr>
          </a:lstStyle>
          <a:p>
            <a:fld id="{FDA8053F-1517-4C06-AF10-2CA4AF32152F}" type="datetimeFigureOut">
              <a:rPr lang="en-US" smtClean="0"/>
              <a:t>1/15/2022</a:t>
            </a:fld>
            <a:endParaRPr lang="en-US" dirty="0"/>
          </a:p>
        </p:txBody>
      </p:sp>
      <p:sp>
        <p:nvSpPr>
          <p:cNvPr id="5" name="Footer Placeholder 4">
            <a:extLst>
              <a:ext uri="{FF2B5EF4-FFF2-40B4-BE49-F238E27FC236}">
                <a16:creationId xmlns:a16="http://schemas.microsoft.com/office/drawing/2014/main" id="{D1F8E8DC-C9B3-4C32-B470-D5CA67403F98}"/>
              </a:ext>
            </a:extLst>
          </p:cNvPr>
          <p:cNvSpPr>
            <a:spLocks noGrp="1"/>
          </p:cNvSpPr>
          <p:nvPr>
            <p:ph type="ftr" sz="quarter" idx="3"/>
          </p:nvPr>
        </p:nvSpPr>
        <p:spPr>
          <a:xfrm>
            <a:off x="4418013" y="12360275"/>
            <a:ext cx="4500562" cy="70961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C034E16-5262-465C-83B1-539B63A11D7E}"/>
              </a:ext>
            </a:extLst>
          </p:cNvPr>
          <p:cNvSpPr>
            <a:spLocks noGrp="1"/>
          </p:cNvSpPr>
          <p:nvPr>
            <p:ph type="sldNum" sz="quarter" idx="4"/>
          </p:nvPr>
        </p:nvSpPr>
        <p:spPr>
          <a:xfrm>
            <a:off x="9418638" y="12360275"/>
            <a:ext cx="3000375" cy="709613"/>
          </a:xfrm>
          <a:prstGeom prst="rect">
            <a:avLst/>
          </a:prstGeom>
        </p:spPr>
        <p:txBody>
          <a:bodyPr vert="horz" lIns="91440" tIns="45720" rIns="91440" bIns="45720" rtlCol="0" anchor="ctr"/>
          <a:lstStyle>
            <a:lvl1pPr algn="r">
              <a:defRPr sz="1200">
                <a:solidFill>
                  <a:schemeClr val="tx1">
                    <a:tint val="75000"/>
                  </a:schemeClr>
                </a:solidFill>
              </a:defRPr>
            </a:lvl1pPr>
          </a:lstStyle>
          <a:p>
            <a:fld id="{B0FD2624-8CF8-4028-BA91-F64033D2360E}" type="slidenum">
              <a:rPr lang="en-US" smtClean="0"/>
              <a:t>‹#›</a:t>
            </a:fld>
            <a:endParaRPr lang="en-US" dirty="0"/>
          </a:p>
        </p:txBody>
      </p:sp>
    </p:spTree>
    <p:extLst>
      <p:ext uri="{BB962C8B-B14F-4D97-AF65-F5344CB8AC3E}">
        <p14:creationId xmlns:p14="http://schemas.microsoft.com/office/powerpoint/2010/main" val="3584982629"/>
      </p:ext>
    </p:extLst>
  </p:cSld>
  <p:clrMap bg1="lt1" tx1="dk1" bg2="lt2" tx2="dk2" accent1="accent1" accent2="accent2" accent3="accent3" accent4="accent4" accent5="accent5" accent6="accent6" hlink="hlink" folHlink="folHlink"/>
  <p:sldLayoutIdLst>
    <p:sldLayoutId id="214748365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5048DD-D009-4AE5-9AE7-7AE376939C3F}"/>
              </a:ext>
            </a:extLst>
          </p:cNvPr>
          <p:cNvSpPr>
            <a:spLocks noGrp="1"/>
          </p:cNvSpPr>
          <p:nvPr>
            <p:ph type="title"/>
          </p:nvPr>
        </p:nvSpPr>
        <p:spPr>
          <a:xfrm>
            <a:off x="917575" y="709613"/>
            <a:ext cx="11501438" cy="25781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60BE9FB-3185-4397-89CD-9AD008BF349A}"/>
              </a:ext>
            </a:extLst>
          </p:cNvPr>
          <p:cNvSpPr>
            <a:spLocks noGrp="1"/>
          </p:cNvSpPr>
          <p:nvPr>
            <p:ph type="body" idx="1"/>
          </p:nvPr>
        </p:nvSpPr>
        <p:spPr>
          <a:xfrm>
            <a:off x="917575" y="3549650"/>
            <a:ext cx="11501438" cy="84613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47F29EB-2BFA-454B-9782-D1C4B487971B}"/>
              </a:ext>
            </a:extLst>
          </p:cNvPr>
          <p:cNvSpPr>
            <a:spLocks noGrp="1"/>
          </p:cNvSpPr>
          <p:nvPr>
            <p:ph type="dt" sz="half" idx="2"/>
          </p:nvPr>
        </p:nvSpPr>
        <p:spPr>
          <a:xfrm>
            <a:off x="917575" y="12360275"/>
            <a:ext cx="3000375" cy="709613"/>
          </a:xfrm>
          <a:prstGeom prst="rect">
            <a:avLst/>
          </a:prstGeom>
        </p:spPr>
        <p:txBody>
          <a:bodyPr vert="horz" lIns="91440" tIns="45720" rIns="91440" bIns="45720" rtlCol="0" anchor="ctr"/>
          <a:lstStyle>
            <a:lvl1pPr algn="l">
              <a:defRPr sz="1200">
                <a:solidFill>
                  <a:schemeClr val="tx1">
                    <a:tint val="75000"/>
                  </a:schemeClr>
                </a:solidFill>
              </a:defRPr>
            </a:lvl1pPr>
          </a:lstStyle>
          <a:p>
            <a:fld id="{DC4289C3-020B-4FB4-9759-A28A09EC9ED8}" type="datetimeFigureOut">
              <a:rPr lang="en-US" smtClean="0"/>
              <a:t>1/15/2022</a:t>
            </a:fld>
            <a:endParaRPr lang="en-US" dirty="0"/>
          </a:p>
        </p:txBody>
      </p:sp>
      <p:sp>
        <p:nvSpPr>
          <p:cNvPr id="5" name="Footer Placeholder 4">
            <a:extLst>
              <a:ext uri="{FF2B5EF4-FFF2-40B4-BE49-F238E27FC236}">
                <a16:creationId xmlns:a16="http://schemas.microsoft.com/office/drawing/2014/main" id="{69200B36-97B6-4EC5-8E54-6FCFAD755974}"/>
              </a:ext>
            </a:extLst>
          </p:cNvPr>
          <p:cNvSpPr>
            <a:spLocks noGrp="1"/>
          </p:cNvSpPr>
          <p:nvPr>
            <p:ph type="ftr" sz="quarter" idx="3"/>
          </p:nvPr>
        </p:nvSpPr>
        <p:spPr>
          <a:xfrm>
            <a:off x="4418013" y="12360275"/>
            <a:ext cx="4500562" cy="70961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26CBFC1-0E27-445E-99B8-AF3003575FBC}"/>
              </a:ext>
            </a:extLst>
          </p:cNvPr>
          <p:cNvSpPr>
            <a:spLocks noGrp="1"/>
          </p:cNvSpPr>
          <p:nvPr>
            <p:ph type="sldNum" sz="quarter" idx="4"/>
          </p:nvPr>
        </p:nvSpPr>
        <p:spPr>
          <a:xfrm>
            <a:off x="9418638" y="12360275"/>
            <a:ext cx="3000375" cy="709613"/>
          </a:xfrm>
          <a:prstGeom prst="rect">
            <a:avLst/>
          </a:prstGeom>
        </p:spPr>
        <p:txBody>
          <a:bodyPr vert="horz" lIns="91440" tIns="45720" rIns="91440" bIns="45720" rtlCol="0" anchor="ctr"/>
          <a:lstStyle>
            <a:lvl1pPr algn="r">
              <a:defRPr sz="1200">
                <a:solidFill>
                  <a:schemeClr val="tx1">
                    <a:tint val="75000"/>
                  </a:schemeClr>
                </a:solidFill>
              </a:defRPr>
            </a:lvl1pPr>
          </a:lstStyle>
          <a:p>
            <a:fld id="{8A7B719E-F16E-4BB5-B3FF-D4CB4F7F6D2E}" type="slidenum">
              <a:rPr lang="en-US" smtClean="0"/>
              <a:t>‹#›</a:t>
            </a:fld>
            <a:endParaRPr lang="en-US" dirty="0"/>
          </a:p>
        </p:txBody>
      </p:sp>
    </p:spTree>
    <p:extLst>
      <p:ext uri="{BB962C8B-B14F-4D97-AF65-F5344CB8AC3E}">
        <p14:creationId xmlns:p14="http://schemas.microsoft.com/office/powerpoint/2010/main" val="2699703260"/>
      </p:ext>
    </p:extLst>
  </p:cSld>
  <p:clrMap bg1="lt1" tx1="dk1" bg2="lt2" tx2="dk2" accent1="accent1" accent2="accent2" accent3="accent3" accent4="accent4" accent5="accent5" accent6="accent6" hlink="hlink" folHlink="folHlink"/>
  <p:sldLayoutIdLst>
    <p:sldLayoutId id="214748365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D862C0-F0AA-4C71-997B-96A216F66668}"/>
              </a:ext>
            </a:extLst>
          </p:cNvPr>
          <p:cNvSpPr>
            <a:spLocks noGrp="1"/>
          </p:cNvSpPr>
          <p:nvPr>
            <p:ph type="title"/>
          </p:nvPr>
        </p:nvSpPr>
        <p:spPr>
          <a:xfrm>
            <a:off x="917575" y="709613"/>
            <a:ext cx="11501438" cy="25781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731A8A5-0880-4E7E-8D00-12BACEECDA6B}"/>
              </a:ext>
            </a:extLst>
          </p:cNvPr>
          <p:cNvSpPr>
            <a:spLocks noGrp="1"/>
          </p:cNvSpPr>
          <p:nvPr>
            <p:ph type="body" idx="1"/>
          </p:nvPr>
        </p:nvSpPr>
        <p:spPr>
          <a:xfrm>
            <a:off x="917575" y="3549650"/>
            <a:ext cx="11501438" cy="84613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6979FB-FEC1-4DBA-A5B0-261AB77A6B04}"/>
              </a:ext>
            </a:extLst>
          </p:cNvPr>
          <p:cNvSpPr>
            <a:spLocks noGrp="1"/>
          </p:cNvSpPr>
          <p:nvPr>
            <p:ph type="dt" sz="half" idx="2"/>
          </p:nvPr>
        </p:nvSpPr>
        <p:spPr>
          <a:xfrm>
            <a:off x="917575" y="12360275"/>
            <a:ext cx="3000375" cy="709613"/>
          </a:xfrm>
          <a:prstGeom prst="rect">
            <a:avLst/>
          </a:prstGeom>
        </p:spPr>
        <p:txBody>
          <a:bodyPr vert="horz" lIns="91440" tIns="45720" rIns="91440" bIns="45720" rtlCol="0" anchor="ctr"/>
          <a:lstStyle>
            <a:lvl1pPr algn="l">
              <a:defRPr sz="1200">
                <a:solidFill>
                  <a:schemeClr val="tx1">
                    <a:tint val="75000"/>
                  </a:schemeClr>
                </a:solidFill>
              </a:defRPr>
            </a:lvl1pPr>
          </a:lstStyle>
          <a:p>
            <a:fld id="{22D0A164-A1ED-485C-8B0A-2EFE7427173C}" type="datetimeFigureOut">
              <a:rPr lang="en-US" smtClean="0"/>
              <a:t>1/15/2022</a:t>
            </a:fld>
            <a:endParaRPr lang="en-US" dirty="0"/>
          </a:p>
        </p:txBody>
      </p:sp>
      <p:sp>
        <p:nvSpPr>
          <p:cNvPr id="5" name="Footer Placeholder 4">
            <a:extLst>
              <a:ext uri="{FF2B5EF4-FFF2-40B4-BE49-F238E27FC236}">
                <a16:creationId xmlns:a16="http://schemas.microsoft.com/office/drawing/2014/main" id="{18D481BC-FDF4-45B6-8161-6E122071D59B}"/>
              </a:ext>
            </a:extLst>
          </p:cNvPr>
          <p:cNvSpPr>
            <a:spLocks noGrp="1"/>
          </p:cNvSpPr>
          <p:nvPr>
            <p:ph type="ftr" sz="quarter" idx="3"/>
          </p:nvPr>
        </p:nvSpPr>
        <p:spPr>
          <a:xfrm>
            <a:off x="4418013" y="12360275"/>
            <a:ext cx="4500562" cy="70961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A613653-2B5D-4375-8234-81792082817A}"/>
              </a:ext>
            </a:extLst>
          </p:cNvPr>
          <p:cNvSpPr>
            <a:spLocks noGrp="1"/>
          </p:cNvSpPr>
          <p:nvPr>
            <p:ph type="sldNum" sz="quarter" idx="4"/>
          </p:nvPr>
        </p:nvSpPr>
        <p:spPr>
          <a:xfrm>
            <a:off x="9418638" y="12360275"/>
            <a:ext cx="3000375" cy="709613"/>
          </a:xfrm>
          <a:prstGeom prst="rect">
            <a:avLst/>
          </a:prstGeom>
        </p:spPr>
        <p:txBody>
          <a:bodyPr vert="horz" lIns="91440" tIns="45720" rIns="91440" bIns="45720" rtlCol="0" anchor="ctr"/>
          <a:lstStyle>
            <a:lvl1pPr algn="r">
              <a:defRPr sz="1200">
                <a:solidFill>
                  <a:schemeClr val="tx1">
                    <a:tint val="75000"/>
                  </a:schemeClr>
                </a:solidFill>
              </a:defRPr>
            </a:lvl1pPr>
          </a:lstStyle>
          <a:p>
            <a:fld id="{6B32F55E-3C32-4C33-8E71-11101DF10114}" type="slidenum">
              <a:rPr lang="en-US" smtClean="0"/>
              <a:t>‹#›</a:t>
            </a:fld>
            <a:endParaRPr lang="en-US" dirty="0"/>
          </a:p>
        </p:txBody>
      </p:sp>
    </p:spTree>
    <p:extLst>
      <p:ext uri="{BB962C8B-B14F-4D97-AF65-F5344CB8AC3E}">
        <p14:creationId xmlns:p14="http://schemas.microsoft.com/office/powerpoint/2010/main" val="3872371364"/>
      </p:ext>
    </p:extLst>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D95547-E02B-45BD-A5DC-1F0B6DBAB0FC}"/>
              </a:ext>
            </a:extLst>
          </p:cNvPr>
          <p:cNvSpPr>
            <a:spLocks noGrp="1"/>
          </p:cNvSpPr>
          <p:nvPr>
            <p:ph type="title"/>
          </p:nvPr>
        </p:nvSpPr>
        <p:spPr>
          <a:xfrm>
            <a:off x="917575" y="709613"/>
            <a:ext cx="11501438" cy="25781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FD19A61-71E9-4DA6-A8B0-F2A7A5D303C2}"/>
              </a:ext>
            </a:extLst>
          </p:cNvPr>
          <p:cNvSpPr>
            <a:spLocks noGrp="1"/>
          </p:cNvSpPr>
          <p:nvPr>
            <p:ph type="body" idx="1"/>
          </p:nvPr>
        </p:nvSpPr>
        <p:spPr>
          <a:xfrm>
            <a:off x="917575" y="3549650"/>
            <a:ext cx="11501438" cy="84613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FCB7B3-ADC4-4829-842B-F99C38770BE4}"/>
              </a:ext>
            </a:extLst>
          </p:cNvPr>
          <p:cNvSpPr>
            <a:spLocks noGrp="1"/>
          </p:cNvSpPr>
          <p:nvPr>
            <p:ph type="dt" sz="half" idx="2"/>
          </p:nvPr>
        </p:nvSpPr>
        <p:spPr>
          <a:xfrm>
            <a:off x="917575" y="12360275"/>
            <a:ext cx="3000375" cy="709613"/>
          </a:xfrm>
          <a:prstGeom prst="rect">
            <a:avLst/>
          </a:prstGeom>
        </p:spPr>
        <p:txBody>
          <a:bodyPr vert="horz" lIns="91440" tIns="45720" rIns="91440" bIns="45720" rtlCol="0" anchor="ctr"/>
          <a:lstStyle>
            <a:lvl1pPr algn="l">
              <a:defRPr sz="1200">
                <a:solidFill>
                  <a:schemeClr val="tx1">
                    <a:tint val="75000"/>
                  </a:schemeClr>
                </a:solidFill>
              </a:defRPr>
            </a:lvl1pPr>
          </a:lstStyle>
          <a:p>
            <a:fld id="{658D4648-623A-434F-9E81-9D3E635AC7A6}" type="datetimeFigureOut">
              <a:rPr lang="en-US" smtClean="0"/>
              <a:t>1/15/2022</a:t>
            </a:fld>
            <a:endParaRPr lang="en-US" dirty="0"/>
          </a:p>
        </p:txBody>
      </p:sp>
      <p:sp>
        <p:nvSpPr>
          <p:cNvPr id="5" name="Footer Placeholder 4">
            <a:extLst>
              <a:ext uri="{FF2B5EF4-FFF2-40B4-BE49-F238E27FC236}">
                <a16:creationId xmlns:a16="http://schemas.microsoft.com/office/drawing/2014/main" id="{D87882B7-AB28-468D-848E-3123EC4DF3DF}"/>
              </a:ext>
            </a:extLst>
          </p:cNvPr>
          <p:cNvSpPr>
            <a:spLocks noGrp="1"/>
          </p:cNvSpPr>
          <p:nvPr>
            <p:ph type="ftr" sz="quarter" idx="3"/>
          </p:nvPr>
        </p:nvSpPr>
        <p:spPr>
          <a:xfrm>
            <a:off x="4418013" y="12360275"/>
            <a:ext cx="4500562" cy="70961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CF7FB58-6D2E-4040-B1A2-57BD08FAA244}"/>
              </a:ext>
            </a:extLst>
          </p:cNvPr>
          <p:cNvSpPr>
            <a:spLocks noGrp="1"/>
          </p:cNvSpPr>
          <p:nvPr>
            <p:ph type="sldNum" sz="quarter" idx="4"/>
          </p:nvPr>
        </p:nvSpPr>
        <p:spPr>
          <a:xfrm>
            <a:off x="9418638" y="12360275"/>
            <a:ext cx="3000375" cy="709613"/>
          </a:xfrm>
          <a:prstGeom prst="rect">
            <a:avLst/>
          </a:prstGeom>
        </p:spPr>
        <p:txBody>
          <a:bodyPr vert="horz" lIns="91440" tIns="45720" rIns="91440" bIns="45720" rtlCol="0" anchor="ctr"/>
          <a:lstStyle>
            <a:lvl1pPr algn="r">
              <a:defRPr sz="1200">
                <a:solidFill>
                  <a:schemeClr val="tx1">
                    <a:tint val="75000"/>
                  </a:schemeClr>
                </a:solidFill>
              </a:defRPr>
            </a:lvl1pPr>
          </a:lstStyle>
          <a:p>
            <a:fld id="{005B4140-AF60-4F80-B0D0-5F749725F5CF}" type="slidenum">
              <a:rPr lang="en-US" smtClean="0"/>
              <a:t>‹#›</a:t>
            </a:fld>
            <a:endParaRPr lang="en-US" dirty="0"/>
          </a:p>
        </p:txBody>
      </p:sp>
    </p:spTree>
    <p:extLst>
      <p:ext uri="{BB962C8B-B14F-4D97-AF65-F5344CB8AC3E}">
        <p14:creationId xmlns:p14="http://schemas.microsoft.com/office/powerpoint/2010/main" val="2662091507"/>
      </p:ext>
    </p:extLst>
  </p:cSld>
  <p:clrMap bg1="lt1" tx1="dk1" bg2="lt2" tx2="dk2" accent1="accent1" accent2="accent2" accent3="accent3" accent4="accent4" accent5="accent5" accent6="accent6" hlink="hlink" folHlink="folHlink"/>
  <p:sldLayoutIdLst>
    <p:sldLayoutId id="214748365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Biome" panose="020B05030302040208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Biome" panose="020B05030302040208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Biome" panose="020B05030302040208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Biome" panose="020B05030302040208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Biome" panose="020B05030302040208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Biome" panose="020B05030302040208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E09306A4-A8D1-418C-887D-A22ADDF6BE60}"/>
              </a:ext>
            </a:extLst>
          </p:cNvPr>
          <p:cNvSpPr>
            <a:spLocks noGrp="1"/>
          </p:cNvSpPr>
          <p:nvPr>
            <p:ph type="body" sz="quarter" idx="10"/>
          </p:nvPr>
        </p:nvSpPr>
        <p:spPr>
          <a:xfrm>
            <a:off x="1721224" y="9197788"/>
            <a:ext cx="11613776" cy="4137212"/>
          </a:xfrm>
        </p:spPr>
        <p:txBody>
          <a:bodyPr/>
          <a:lstStyle/>
          <a:p>
            <a:endParaRPr lang="en-CA" b="1" i="0" u="none" strike="noStrike" baseline="0" dirty="0"/>
          </a:p>
          <a:p>
            <a:endParaRPr lang="en-CA" b="1" dirty="0"/>
          </a:p>
          <a:p>
            <a:r>
              <a:rPr lang="en-CA" b="1" i="0" u="none" strike="noStrike" baseline="0" dirty="0"/>
              <a:t>Text: </a:t>
            </a:r>
          </a:p>
          <a:p>
            <a:r>
              <a:rPr lang="en-CA" b="1" i="0" u="none" strike="noStrike" baseline="0" dirty="0"/>
              <a:t>I Corinthians 4:1-5</a:t>
            </a:r>
            <a:endParaRPr lang="en-US" dirty="0"/>
          </a:p>
          <a:p>
            <a:endParaRPr lang="en-CA" dirty="0"/>
          </a:p>
        </p:txBody>
      </p:sp>
      <p:sp>
        <p:nvSpPr>
          <p:cNvPr id="7" name="TextBox 6">
            <a:extLst>
              <a:ext uri="{FF2B5EF4-FFF2-40B4-BE49-F238E27FC236}">
                <a16:creationId xmlns:a16="http://schemas.microsoft.com/office/drawing/2014/main" id="{844EF5A6-6166-48DF-B904-FB272140BA1D}"/>
              </a:ext>
            </a:extLst>
          </p:cNvPr>
          <p:cNvSpPr txBox="1"/>
          <p:nvPr/>
        </p:nvSpPr>
        <p:spPr>
          <a:xfrm>
            <a:off x="0" y="4948518"/>
            <a:ext cx="13335000" cy="1569660"/>
          </a:xfrm>
          <a:prstGeom prst="rect">
            <a:avLst/>
          </a:prstGeom>
          <a:solidFill>
            <a:schemeClr val="accent5"/>
          </a:solidFill>
        </p:spPr>
        <p:txBody>
          <a:bodyPr wrap="square" rtlCol="0">
            <a:spAutoFit/>
          </a:bodyPr>
          <a:lstStyle/>
          <a:p>
            <a:pPr algn="ctr"/>
            <a:r>
              <a:rPr lang="en-CA" sz="9600" b="1" i="0" u="none" strike="noStrike" baseline="0" dirty="0"/>
              <a:t>TWO IN ONE?</a:t>
            </a:r>
            <a:endParaRPr lang="en-CA" sz="9600" dirty="0"/>
          </a:p>
        </p:txBody>
      </p:sp>
      <p:pic>
        <p:nvPicPr>
          <p:cNvPr id="9" name="Picture 8" descr="A picture containing graphical user interface&#10;&#10;Description automatically generated">
            <a:extLst>
              <a:ext uri="{FF2B5EF4-FFF2-40B4-BE49-F238E27FC236}">
                <a16:creationId xmlns:a16="http://schemas.microsoft.com/office/drawing/2014/main" id="{2AE05CED-B927-49C0-A4D9-A4E358D673B3}"/>
              </a:ext>
            </a:extLst>
          </p:cNvPr>
          <p:cNvPicPr>
            <a:picLocks noChangeAspect="1"/>
          </p:cNvPicPr>
          <p:nvPr/>
        </p:nvPicPr>
        <p:blipFill>
          <a:blip r:embed="rId2"/>
          <a:stretch>
            <a:fillRect/>
          </a:stretch>
        </p:blipFill>
        <p:spPr>
          <a:xfrm>
            <a:off x="2294965" y="5529"/>
            <a:ext cx="8749553" cy="4899750"/>
          </a:xfrm>
          <a:prstGeom prst="rect">
            <a:avLst/>
          </a:prstGeom>
        </p:spPr>
      </p:pic>
    </p:spTree>
    <p:extLst>
      <p:ext uri="{BB962C8B-B14F-4D97-AF65-F5344CB8AC3E}">
        <p14:creationId xmlns:p14="http://schemas.microsoft.com/office/powerpoint/2010/main" val="2297387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4314EA0-506A-4EBB-BE70-01C47DD197BA}"/>
              </a:ext>
            </a:extLst>
          </p:cNvPr>
          <p:cNvSpPr txBox="1"/>
          <p:nvPr/>
        </p:nvSpPr>
        <p:spPr>
          <a:xfrm>
            <a:off x="125507" y="3059040"/>
            <a:ext cx="13209494" cy="9233297"/>
          </a:xfrm>
          <a:prstGeom prst="rect">
            <a:avLst/>
          </a:prstGeom>
          <a:noFill/>
        </p:spPr>
        <p:txBody>
          <a:bodyPr wrap="square">
            <a:spAutoFit/>
          </a:bodyPr>
          <a:lstStyle/>
          <a:p>
            <a:r>
              <a:rPr lang="en-CA" sz="5400" b="0" i="1" u="none" strike="noStrike" baseline="0" dirty="0"/>
              <a:t>“Do not be yoked together with unbelievers. For what do righteousness and wickedness have in common? </a:t>
            </a:r>
            <a:r>
              <a:rPr lang="en-CA" sz="5400" b="0" i="1" u="sng" strike="noStrike" baseline="0" dirty="0"/>
              <a:t>Or what fellowship can light have with darkness</a:t>
            </a:r>
            <a:r>
              <a:rPr lang="en-CA" sz="5400" b="0" i="1" u="none" strike="noStrike" baseline="0" dirty="0"/>
              <a:t>? </a:t>
            </a:r>
          </a:p>
          <a:p>
            <a:pPr marR="21600"/>
            <a:r>
              <a:rPr lang="en-CA" sz="5400" b="0" i="1" u="none" strike="noStrike" baseline="0" dirty="0"/>
              <a:t>15. What harmony is there between Christ and Belial? Or what does a believer have in common with an unbeliever? </a:t>
            </a:r>
          </a:p>
          <a:p>
            <a:pPr marR="21600"/>
            <a:r>
              <a:rPr lang="en-CA" sz="5400" b="0" i="1" u="none" strike="noStrike" baseline="0" dirty="0"/>
              <a:t>16. What agreement is there between the temple of God and idols? For we are the temple of the living God. </a:t>
            </a:r>
          </a:p>
          <a:p>
            <a:r>
              <a:rPr lang="en-CA" sz="5400" i="1" dirty="0"/>
              <a:t>					</a:t>
            </a:r>
            <a:r>
              <a:rPr lang="en-CA" sz="5400" b="0" i="1" u="none" strike="noStrike" baseline="0" dirty="0"/>
              <a:t>II Corinthians 6:14-16</a:t>
            </a:r>
            <a:endParaRPr lang="en-CA" sz="5400" b="0" i="0" u="none" strike="noStrike" baseline="0" dirty="0"/>
          </a:p>
        </p:txBody>
      </p:sp>
      <p:sp>
        <p:nvSpPr>
          <p:cNvPr id="5" name="TextBox 4">
            <a:extLst>
              <a:ext uri="{FF2B5EF4-FFF2-40B4-BE49-F238E27FC236}">
                <a16:creationId xmlns:a16="http://schemas.microsoft.com/office/drawing/2014/main" id="{4387FFE4-398F-4086-AB0B-F83EFAD061EE}"/>
              </a:ext>
            </a:extLst>
          </p:cNvPr>
          <p:cNvSpPr txBox="1"/>
          <p:nvPr/>
        </p:nvSpPr>
        <p:spPr>
          <a:xfrm>
            <a:off x="367551" y="267017"/>
            <a:ext cx="12451977" cy="2585323"/>
          </a:xfrm>
          <a:prstGeom prst="rect">
            <a:avLst/>
          </a:prstGeom>
          <a:noFill/>
        </p:spPr>
        <p:txBody>
          <a:bodyPr wrap="square">
            <a:spAutoFit/>
          </a:bodyPr>
          <a:lstStyle/>
          <a:p>
            <a:r>
              <a:rPr lang="en-CA" sz="5400" b="1" i="0" u="none" strike="noStrike" baseline="0" dirty="0">
                <a:highlight>
                  <a:srgbClr val="FFFF00"/>
                </a:highlight>
              </a:rPr>
              <a:t>II. UNGODLINESS AND RIGHTEOUSNESS CANNOT DWELL TOGETHER</a:t>
            </a:r>
            <a:endParaRPr lang="en-CA" sz="5400" dirty="0"/>
          </a:p>
        </p:txBody>
      </p:sp>
    </p:spTree>
    <p:extLst>
      <p:ext uri="{BB962C8B-B14F-4D97-AF65-F5344CB8AC3E}">
        <p14:creationId xmlns:p14="http://schemas.microsoft.com/office/powerpoint/2010/main" val="357396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2000"/>
                                        <p:tgtEl>
                                          <p:spTgt spid="1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dissolve">
                                      <p:cBhvr>
                                        <p:cTn id="10" dur="2000"/>
                                        <p:tgtEl>
                                          <p:spTgt spid="10">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Effect transition="in" filter="dissolve">
                                      <p:cBhvr>
                                        <p:cTn id="13" dur="2000"/>
                                        <p:tgtEl>
                                          <p:spTgt spid="10">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0">
                                            <p:txEl>
                                              <p:pRg st="3" end="3"/>
                                            </p:txEl>
                                          </p:spTgt>
                                        </p:tgtEl>
                                        <p:attrNameLst>
                                          <p:attrName>style.visibility</p:attrName>
                                        </p:attrNameLst>
                                      </p:cBhvr>
                                      <p:to>
                                        <p:strVal val="visible"/>
                                      </p:to>
                                    </p:set>
                                    <p:animEffect transition="in" filter="dissolve">
                                      <p:cBhvr>
                                        <p:cTn id="16" dur="20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4314EA0-506A-4EBB-BE70-01C47DD197BA}"/>
              </a:ext>
            </a:extLst>
          </p:cNvPr>
          <p:cNvSpPr txBox="1"/>
          <p:nvPr/>
        </p:nvSpPr>
        <p:spPr>
          <a:xfrm>
            <a:off x="125507" y="3059040"/>
            <a:ext cx="13209494" cy="7571303"/>
          </a:xfrm>
          <a:prstGeom prst="rect">
            <a:avLst/>
          </a:prstGeom>
          <a:noFill/>
        </p:spPr>
        <p:txBody>
          <a:bodyPr wrap="square">
            <a:spAutoFit/>
          </a:bodyPr>
          <a:lstStyle/>
          <a:p>
            <a:r>
              <a:rPr lang="en-CA" sz="5400" b="0" i="1" u="none" strike="noStrike" baseline="0" dirty="0"/>
              <a:t>“</a:t>
            </a:r>
            <a:r>
              <a:rPr lang="en-CA" sz="5400" b="0" i="1" u="sng" strike="noStrike" baseline="0" dirty="0"/>
              <a:t>Out of the same mouth come praise and cursing</a:t>
            </a:r>
            <a:r>
              <a:rPr lang="en-CA" sz="5400" b="0" i="1" u="none" strike="noStrike" baseline="0" dirty="0"/>
              <a:t>. My brothers and sisters, this should not be. </a:t>
            </a:r>
          </a:p>
          <a:p>
            <a:pPr marR="21600"/>
            <a:r>
              <a:rPr lang="en-CA" sz="5400" b="0" i="1" u="none" strike="noStrike" baseline="0" dirty="0"/>
              <a:t>11. Can both fresh water and salt water flow from the same spring?</a:t>
            </a:r>
          </a:p>
          <a:p>
            <a:pPr marR="21600"/>
            <a:r>
              <a:rPr lang="en-CA" sz="5400" b="0" i="1" u="none" strike="noStrike" baseline="0" dirty="0"/>
              <a:t>12. My brothers and sisters, can a fig tree bear olives, or a grapevine bear figs? Neither can a salt spring produce fresh water.”					    James 3:10-12</a:t>
            </a:r>
            <a:endParaRPr lang="en-CA" sz="5400" b="0" i="0" u="none" strike="noStrike" baseline="0" dirty="0"/>
          </a:p>
        </p:txBody>
      </p:sp>
      <p:sp>
        <p:nvSpPr>
          <p:cNvPr id="5" name="TextBox 4">
            <a:extLst>
              <a:ext uri="{FF2B5EF4-FFF2-40B4-BE49-F238E27FC236}">
                <a16:creationId xmlns:a16="http://schemas.microsoft.com/office/drawing/2014/main" id="{4387FFE4-398F-4086-AB0B-F83EFAD061EE}"/>
              </a:ext>
            </a:extLst>
          </p:cNvPr>
          <p:cNvSpPr txBox="1"/>
          <p:nvPr/>
        </p:nvSpPr>
        <p:spPr>
          <a:xfrm>
            <a:off x="367551" y="267017"/>
            <a:ext cx="12451977" cy="2585323"/>
          </a:xfrm>
          <a:prstGeom prst="rect">
            <a:avLst/>
          </a:prstGeom>
          <a:noFill/>
        </p:spPr>
        <p:txBody>
          <a:bodyPr wrap="square">
            <a:spAutoFit/>
          </a:bodyPr>
          <a:lstStyle/>
          <a:p>
            <a:r>
              <a:rPr lang="en-CA" sz="5400" b="1" i="0" u="none" strike="noStrike" baseline="0" dirty="0">
                <a:highlight>
                  <a:srgbClr val="FFFF00"/>
                </a:highlight>
              </a:rPr>
              <a:t>II. UNGODLINESS AND RIGHTEOUSNESS CANNOT DWELL TOGETHER</a:t>
            </a:r>
            <a:endParaRPr lang="en-CA" sz="5400" dirty="0"/>
          </a:p>
        </p:txBody>
      </p:sp>
      <p:pic>
        <p:nvPicPr>
          <p:cNvPr id="6" name="Picture 5" descr="A picture containing vector graphics&#10;&#10;Description automatically generated">
            <a:extLst>
              <a:ext uri="{FF2B5EF4-FFF2-40B4-BE49-F238E27FC236}">
                <a16:creationId xmlns:a16="http://schemas.microsoft.com/office/drawing/2014/main" id="{94384879-9156-487E-A38B-AF5EAE3F7BF4}"/>
              </a:ext>
            </a:extLst>
          </p:cNvPr>
          <p:cNvPicPr>
            <a:picLocks noChangeAspect="1"/>
          </p:cNvPicPr>
          <p:nvPr/>
        </p:nvPicPr>
        <p:blipFill>
          <a:blip r:embed="rId3"/>
          <a:stretch>
            <a:fillRect/>
          </a:stretch>
        </p:blipFill>
        <p:spPr>
          <a:xfrm rot="21295091">
            <a:off x="3281082" y="9971077"/>
            <a:ext cx="3980329" cy="3390650"/>
          </a:xfrm>
          <a:prstGeom prst="rect">
            <a:avLst/>
          </a:prstGeom>
        </p:spPr>
      </p:pic>
    </p:spTree>
    <p:extLst>
      <p:ext uri="{BB962C8B-B14F-4D97-AF65-F5344CB8AC3E}">
        <p14:creationId xmlns:p14="http://schemas.microsoft.com/office/powerpoint/2010/main" val="1921731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2000"/>
                                        <p:tgtEl>
                                          <p:spTgt spid="1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dissolve">
                                      <p:cBhvr>
                                        <p:cTn id="10" dur="2000"/>
                                        <p:tgtEl>
                                          <p:spTgt spid="10">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Effect transition="in" filter="dissolve">
                                      <p:cBhvr>
                                        <p:cTn id="13" dur="2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4314EA0-506A-4EBB-BE70-01C47DD197BA}"/>
              </a:ext>
            </a:extLst>
          </p:cNvPr>
          <p:cNvSpPr txBox="1"/>
          <p:nvPr/>
        </p:nvSpPr>
        <p:spPr>
          <a:xfrm>
            <a:off x="125507" y="3059040"/>
            <a:ext cx="13209494" cy="9233297"/>
          </a:xfrm>
          <a:prstGeom prst="rect">
            <a:avLst/>
          </a:prstGeom>
          <a:noFill/>
        </p:spPr>
        <p:txBody>
          <a:bodyPr wrap="square">
            <a:spAutoFit/>
          </a:bodyPr>
          <a:lstStyle/>
          <a:p>
            <a:r>
              <a:rPr lang="en-CA" sz="5400" b="0" i="1" u="none" strike="noStrike" baseline="0" dirty="0"/>
              <a:t>“So then, dear friends, since you are looking forward to this, make every effort to be found spotless, blameless and at peace with him.</a:t>
            </a:r>
          </a:p>
          <a:p>
            <a:pPr marR="21600"/>
            <a:r>
              <a:rPr lang="en-CA" sz="5400" b="0" i="1" u="none" strike="noStrike" baseline="0" dirty="0"/>
              <a:t>17. Therefore, dear friends, since you have been forewarned, be on your guard so that you may not be carried away by the error of the lawless </a:t>
            </a:r>
            <a:r>
              <a:rPr lang="en-CA" sz="5400" b="1" i="1" u="sng" strike="noStrike" baseline="0" dirty="0"/>
              <a:t>and fall from your secure position</a:t>
            </a:r>
            <a:r>
              <a:rPr lang="en-CA" sz="5400" b="0" i="1" u="none" strike="noStrike" baseline="0" dirty="0"/>
              <a:t>.</a:t>
            </a:r>
          </a:p>
          <a:p>
            <a:endParaRPr lang="en-CA" sz="5400" b="0" i="1" u="none" strike="noStrike" baseline="0" dirty="0"/>
          </a:p>
          <a:p>
            <a:pPr algn="r"/>
            <a:r>
              <a:rPr lang="en-CA" sz="5400" b="0" i="1" u="none" strike="noStrike" baseline="0" dirty="0"/>
              <a:t>II Peter 3:14,17</a:t>
            </a:r>
            <a:endParaRPr lang="en-CA" sz="5400" b="0" i="0" u="none" strike="noStrike" baseline="0" dirty="0"/>
          </a:p>
        </p:txBody>
      </p:sp>
      <p:sp>
        <p:nvSpPr>
          <p:cNvPr id="5" name="TextBox 4">
            <a:extLst>
              <a:ext uri="{FF2B5EF4-FFF2-40B4-BE49-F238E27FC236}">
                <a16:creationId xmlns:a16="http://schemas.microsoft.com/office/drawing/2014/main" id="{4387FFE4-398F-4086-AB0B-F83EFAD061EE}"/>
              </a:ext>
            </a:extLst>
          </p:cNvPr>
          <p:cNvSpPr txBox="1"/>
          <p:nvPr/>
        </p:nvSpPr>
        <p:spPr>
          <a:xfrm>
            <a:off x="367551" y="267017"/>
            <a:ext cx="12451977" cy="2585323"/>
          </a:xfrm>
          <a:prstGeom prst="rect">
            <a:avLst/>
          </a:prstGeom>
          <a:noFill/>
        </p:spPr>
        <p:txBody>
          <a:bodyPr wrap="square">
            <a:spAutoFit/>
          </a:bodyPr>
          <a:lstStyle/>
          <a:p>
            <a:r>
              <a:rPr lang="en-CA" sz="5400" b="1" i="0" u="none" strike="noStrike" baseline="0" dirty="0">
                <a:highlight>
                  <a:srgbClr val="FFFF00"/>
                </a:highlight>
              </a:rPr>
              <a:t>II. UNGODLINESS AND RIGHTEOUSNESS CANNOT DWELL TOGETHER</a:t>
            </a:r>
            <a:endParaRPr lang="en-CA" sz="5400" dirty="0"/>
          </a:p>
        </p:txBody>
      </p:sp>
      <p:pic>
        <p:nvPicPr>
          <p:cNvPr id="6" name="Picture 5">
            <a:extLst>
              <a:ext uri="{FF2B5EF4-FFF2-40B4-BE49-F238E27FC236}">
                <a16:creationId xmlns:a16="http://schemas.microsoft.com/office/drawing/2014/main" id="{4D09146D-4F0B-45D4-9750-37A855841DF3}"/>
              </a:ext>
            </a:extLst>
          </p:cNvPr>
          <p:cNvPicPr>
            <a:picLocks noChangeAspect="1"/>
          </p:cNvPicPr>
          <p:nvPr/>
        </p:nvPicPr>
        <p:blipFill>
          <a:blip r:embed="rId3"/>
          <a:srcRect/>
          <a:stretch/>
        </p:blipFill>
        <p:spPr>
          <a:xfrm rot="520437">
            <a:off x="3176513" y="10190042"/>
            <a:ext cx="5267412" cy="2351522"/>
          </a:xfrm>
          <a:prstGeom prst="rect">
            <a:avLst/>
          </a:prstGeom>
        </p:spPr>
      </p:pic>
    </p:spTree>
    <p:extLst>
      <p:ext uri="{BB962C8B-B14F-4D97-AF65-F5344CB8AC3E}">
        <p14:creationId xmlns:p14="http://schemas.microsoft.com/office/powerpoint/2010/main" val="520882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2000"/>
                                        <p:tgtEl>
                                          <p:spTgt spid="1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dissolve">
                                      <p:cBhvr>
                                        <p:cTn id="10" dur="2000"/>
                                        <p:tgtEl>
                                          <p:spTgt spid="10">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animEffect transition="in" filter="dissolve">
                                      <p:cBhvr>
                                        <p:cTn id="13" dur="20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4314EA0-506A-4EBB-BE70-01C47DD197BA}"/>
              </a:ext>
            </a:extLst>
          </p:cNvPr>
          <p:cNvSpPr txBox="1"/>
          <p:nvPr/>
        </p:nvSpPr>
        <p:spPr>
          <a:xfrm>
            <a:off x="125507" y="3059040"/>
            <a:ext cx="13209494" cy="9233297"/>
          </a:xfrm>
          <a:prstGeom prst="rect">
            <a:avLst/>
          </a:prstGeom>
          <a:noFill/>
        </p:spPr>
        <p:txBody>
          <a:bodyPr wrap="square">
            <a:spAutoFit/>
          </a:bodyPr>
          <a:lstStyle/>
          <a:p>
            <a:r>
              <a:rPr lang="en-CA" sz="5400" b="0" i="1" u="none" strike="noStrike" baseline="0" dirty="0"/>
              <a:t>“These people are springs without water and mists driven by a storm. Blackest darkness is reserved for them. </a:t>
            </a:r>
          </a:p>
          <a:p>
            <a:pPr marR="21600"/>
            <a:r>
              <a:rPr lang="en-CA" sz="5400" b="0" i="1" u="none" strike="noStrike" baseline="0" dirty="0"/>
              <a:t>18. For they mouth empty, boastful words and, by appealing to the lustful desires of the flesh, they entice people who are just escaping from those who live in error.</a:t>
            </a:r>
          </a:p>
          <a:p>
            <a:pPr marR="21600"/>
            <a:r>
              <a:rPr lang="en-CA" sz="5400" b="0" i="1" u="none" strike="noStrike" baseline="0" dirty="0"/>
              <a:t>19. They promise them freedom, while they themselves are slaves of depravity—for </a:t>
            </a:r>
            <a:r>
              <a:rPr lang="en-CA" sz="5400" b="1" i="1" u="none" strike="noStrike" baseline="0" dirty="0"/>
              <a:t>“people are slaves to whatever has mastered them.” 		</a:t>
            </a:r>
            <a:r>
              <a:rPr lang="en-CA" sz="5400" b="0" i="1" u="none" strike="noStrike" baseline="0" dirty="0"/>
              <a:t>II Peter 2:17-19</a:t>
            </a:r>
          </a:p>
        </p:txBody>
      </p:sp>
      <p:sp>
        <p:nvSpPr>
          <p:cNvPr id="5" name="TextBox 4">
            <a:extLst>
              <a:ext uri="{FF2B5EF4-FFF2-40B4-BE49-F238E27FC236}">
                <a16:creationId xmlns:a16="http://schemas.microsoft.com/office/drawing/2014/main" id="{4387FFE4-398F-4086-AB0B-F83EFAD061EE}"/>
              </a:ext>
            </a:extLst>
          </p:cNvPr>
          <p:cNvSpPr txBox="1"/>
          <p:nvPr/>
        </p:nvSpPr>
        <p:spPr>
          <a:xfrm>
            <a:off x="367551" y="267017"/>
            <a:ext cx="12451977" cy="2585323"/>
          </a:xfrm>
          <a:prstGeom prst="rect">
            <a:avLst/>
          </a:prstGeom>
          <a:noFill/>
        </p:spPr>
        <p:txBody>
          <a:bodyPr wrap="square">
            <a:spAutoFit/>
          </a:bodyPr>
          <a:lstStyle/>
          <a:p>
            <a:r>
              <a:rPr lang="en-CA" sz="5400" b="1" i="0" u="none" strike="noStrike" baseline="0" dirty="0">
                <a:highlight>
                  <a:srgbClr val="FFFF00"/>
                </a:highlight>
              </a:rPr>
              <a:t>II. UNGODLINESS AND RIGHTEOUSNESS CANNOT DWELL TOGETHER</a:t>
            </a:r>
            <a:endParaRPr lang="en-CA" sz="5400" dirty="0"/>
          </a:p>
        </p:txBody>
      </p:sp>
    </p:spTree>
    <p:extLst>
      <p:ext uri="{BB962C8B-B14F-4D97-AF65-F5344CB8AC3E}">
        <p14:creationId xmlns:p14="http://schemas.microsoft.com/office/powerpoint/2010/main" val="225798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2000"/>
                                        <p:tgtEl>
                                          <p:spTgt spid="1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dissolve">
                                      <p:cBhvr>
                                        <p:cTn id="10" dur="2000"/>
                                        <p:tgtEl>
                                          <p:spTgt spid="10">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Effect transition="in" filter="dissolve">
                                      <p:cBhvr>
                                        <p:cTn id="13" dur="2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4314EA0-506A-4EBB-BE70-01C47DD197BA}"/>
              </a:ext>
            </a:extLst>
          </p:cNvPr>
          <p:cNvSpPr txBox="1"/>
          <p:nvPr/>
        </p:nvSpPr>
        <p:spPr>
          <a:xfrm>
            <a:off x="125507" y="3059040"/>
            <a:ext cx="13209494" cy="10433625"/>
          </a:xfrm>
          <a:prstGeom prst="rect">
            <a:avLst/>
          </a:prstGeom>
          <a:noFill/>
        </p:spPr>
        <p:txBody>
          <a:bodyPr wrap="square">
            <a:spAutoFit/>
          </a:bodyPr>
          <a:lstStyle/>
          <a:p>
            <a:r>
              <a:rPr lang="en-CA" sz="4800" b="1" i="1" u="none" strike="noStrike" baseline="0" dirty="0"/>
              <a:t>20. If they have escaped the corruption of the world by knowing our Lord and Savior Jesus Christ and are again entangled in it and are overcome, they are worse off at the end than they were at the beginning. </a:t>
            </a:r>
          </a:p>
          <a:p>
            <a:pPr marR="21600"/>
            <a:r>
              <a:rPr lang="en-CA" sz="4800" b="1" i="1" u="none" strike="noStrike" baseline="0" dirty="0"/>
              <a:t>21. </a:t>
            </a:r>
            <a:r>
              <a:rPr lang="en-CA" sz="4800" b="1" i="1" u="sng" strike="noStrike" baseline="0" dirty="0"/>
              <a:t>It would have been better for them not to have known the way of righteousness, than to have known it and then to turn their backs on the sacred command that was passed on to them</a:t>
            </a:r>
            <a:r>
              <a:rPr lang="en-CA" sz="4800" b="1" i="1" u="none" strike="noStrike" baseline="0" dirty="0"/>
              <a:t>.</a:t>
            </a:r>
            <a:endParaRPr lang="en-CA" sz="4800" b="0" i="1" u="none" strike="noStrike" baseline="0" dirty="0"/>
          </a:p>
          <a:p>
            <a:pPr marR="21600"/>
            <a:r>
              <a:rPr lang="en-CA" sz="4800" b="0" i="1" u="none" strike="noStrike" baseline="0" dirty="0"/>
              <a:t>22. Of them the proverbs are true: “</a:t>
            </a:r>
            <a:r>
              <a:rPr lang="en-CA" sz="4800" b="0" i="1" u="sng" strike="noStrike" baseline="0" dirty="0"/>
              <a:t>A dog returns to its vomit</a:t>
            </a:r>
            <a:r>
              <a:rPr lang="en-CA" sz="4800" b="0" i="1" u="none" strike="noStrike" baseline="0" dirty="0"/>
              <a:t>,” and, “</a:t>
            </a:r>
            <a:r>
              <a:rPr lang="en-CA" sz="4800" b="0" i="1" u="sng" strike="noStrike" baseline="0" dirty="0"/>
              <a:t>A sow that is washed returns to her wallowing in the mud</a:t>
            </a:r>
            <a:r>
              <a:rPr lang="en-CA" sz="4800" b="0" i="1" u="none" strike="noStrike" baseline="0" dirty="0"/>
              <a:t>.”</a:t>
            </a:r>
          </a:p>
          <a:p>
            <a:r>
              <a:rPr lang="en-CA" sz="4800" b="0" i="1" u="none" strike="noStrike" baseline="0" dirty="0"/>
              <a:t>						     II Peter 2:17-22</a:t>
            </a:r>
          </a:p>
        </p:txBody>
      </p:sp>
      <p:sp>
        <p:nvSpPr>
          <p:cNvPr id="5" name="TextBox 4">
            <a:extLst>
              <a:ext uri="{FF2B5EF4-FFF2-40B4-BE49-F238E27FC236}">
                <a16:creationId xmlns:a16="http://schemas.microsoft.com/office/drawing/2014/main" id="{4387FFE4-398F-4086-AB0B-F83EFAD061EE}"/>
              </a:ext>
            </a:extLst>
          </p:cNvPr>
          <p:cNvSpPr txBox="1"/>
          <p:nvPr/>
        </p:nvSpPr>
        <p:spPr>
          <a:xfrm>
            <a:off x="367551" y="267017"/>
            <a:ext cx="12451977" cy="2585323"/>
          </a:xfrm>
          <a:prstGeom prst="rect">
            <a:avLst/>
          </a:prstGeom>
          <a:noFill/>
        </p:spPr>
        <p:txBody>
          <a:bodyPr wrap="square">
            <a:spAutoFit/>
          </a:bodyPr>
          <a:lstStyle/>
          <a:p>
            <a:r>
              <a:rPr lang="en-CA" sz="5400" b="1" i="0" u="none" strike="noStrike" baseline="0" dirty="0">
                <a:highlight>
                  <a:srgbClr val="FFFF00"/>
                </a:highlight>
              </a:rPr>
              <a:t>II. UNGODLINESS AND RIGHTEOUSNESS CANNOT DWELL TOGETHER</a:t>
            </a:r>
            <a:endParaRPr lang="en-CA" sz="5400" dirty="0"/>
          </a:p>
        </p:txBody>
      </p:sp>
    </p:spTree>
    <p:extLst>
      <p:ext uri="{BB962C8B-B14F-4D97-AF65-F5344CB8AC3E}">
        <p14:creationId xmlns:p14="http://schemas.microsoft.com/office/powerpoint/2010/main" val="3486026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2000"/>
                                        <p:tgtEl>
                                          <p:spTgt spid="1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dissolve">
                                      <p:cBhvr>
                                        <p:cTn id="10" dur="2000"/>
                                        <p:tgtEl>
                                          <p:spTgt spid="10">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Effect transition="in" filter="dissolve">
                                      <p:cBhvr>
                                        <p:cTn id="13" dur="2000"/>
                                        <p:tgtEl>
                                          <p:spTgt spid="10">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0">
                                            <p:txEl>
                                              <p:pRg st="3" end="3"/>
                                            </p:txEl>
                                          </p:spTgt>
                                        </p:tgtEl>
                                        <p:attrNameLst>
                                          <p:attrName>style.visibility</p:attrName>
                                        </p:attrNameLst>
                                      </p:cBhvr>
                                      <p:to>
                                        <p:strVal val="visible"/>
                                      </p:to>
                                    </p:set>
                                    <p:animEffect transition="in" filter="dissolve">
                                      <p:cBhvr>
                                        <p:cTn id="16" dur="20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4314EA0-506A-4EBB-BE70-01C47DD197BA}"/>
              </a:ext>
            </a:extLst>
          </p:cNvPr>
          <p:cNvSpPr txBox="1"/>
          <p:nvPr/>
        </p:nvSpPr>
        <p:spPr>
          <a:xfrm>
            <a:off x="125507" y="3059040"/>
            <a:ext cx="13209494" cy="1754326"/>
          </a:xfrm>
          <a:prstGeom prst="rect">
            <a:avLst/>
          </a:prstGeom>
          <a:noFill/>
        </p:spPr>
        <p:txBody>
          <a:bodyPr wrap="square">
            <a:spAutoFit/>
          </a:bodyPr>
          <a:lstStyle/>
          <a:p>
            <a:pPr algn="ctr"/>
            <a:r>
              <a:rPr lang="en-CA" sz="5400" b="1" i="0" u="none" strike="noStrike" baseline="0" dirty="0"/>
              <a:t> There is going to be </a:t>
            </a:r>
          </a:p>
          <a:p>
            <a:pPr algn="ctr"/>
            <a:r>
              <a:rPr lang="en-CA" sz="5400" b="1" i="0" u="none" strike="noStrike" baseline="0" dirty="0"/>
              <a:t>a day of closure very soon. </a:t>
            </a:r>
            <a:endParaRPr lang="en-CA" sz="5400" b="0" i="1" u="none" strike="noStrike" baseline="0" dirty="0"/>
          </a:p>
        </p:txBody>
      </p:sp>
      <p:sp>
        <p:nvSpPr>
          <p:cNvPr id="5" name="TextBox 4">
            <a:extLst>
              <a:ext uri="{FF2B5EF4-FFF2-40B4-BE49-F238E27FC236}">
                <a16:creationId xmlns:a16="http://schemas.microsoft.com/office/drawing/2014/main" id="{4387FFE4-398F-4086-AB0B-F83EFAD061EE}"/>
              </a:ext>
            </a:extLst>
          </p:cNvPr>
          <p:cNvSpPr txBox="1"/>
          <p:nvPr/>
        </p:nvSpPr>
        <p:spPr>
          <a:xfrm>
            <a:off x="367551" y="267017"/>
            <a:ext cx="12451977" cy="2585323"/>
          </a:xfrm>
          <a:prstGeom prst="rect">
            <a:avLst/>
          </a:prstGeom>
          <a:noFill/>
        </p:spPr>
        <p:txBody>
          <a:bodyPr wrap="square">
            <a:spAutoFit/>
          </a:bodyPr>
          <a:lstStyle/>
          <a:p>
            <a:r>
              <a:rPr lang="en-CA" sz="5400" b="1" i="0" u="none" strike="noStrike" baseline="0" dirty="0">
                <a:highlight>
                  <a:srgbClr val="FFFF00"/>
                </a:highlight>
              </a:rPr>
              <a:t>II. UNGODLINESS AND RIGHTEOUSNESS CANNOT DWELL TOGETHER</a:t>
            </a:r>
            <a:endParaRPr lang="en-CA" sz="5400" dirty="0"/>
          </a:p>
        </p:txBody>
      </p:sp>
      <p:pic>
        <p:nvPicPr>
          <p:cNvPr id="3" name="Picture 2" descr="A picture containing swimming&#10;&#10;Description automatically generated">
            <a:extLst>
              <a:ext uri="{FF2B5EF4-FFF2-40B4-BE49-F238E27FC236}">
                <a16:creationId xmlns:a16="http://schemas.microsoft.com/office/drawing/2014/main" id="{F6EC353B-5D83-40F9-8B0B-C61CC516F185}"/>
              </a:ext>
            </a:extLst>
          </p:cNvPr>
          <p:cNvPicPr>
            <a:picLocks noChangeAspect="1"/>
          </p:cNvPicPr>
          <p:nvPr/>
        </p:nvPicPr>
        <p:blipFill>
          <a:blip r:embed="rId3"/>
          <a:stretch>
            <a:fillRect/>
          </a:stretch>
        </p:blipFill>
        <p:spPr>
          <a:xfrm>
            <a:off x="5585869" y="7410305"/>
            <a:ext cx="7720372" cy="5657677"/>
          </a:xfrm>
          <a:prstGeom prst="rect">
            <a:avLst/>
          </a:prstGeom>
        </p:spPr>
      </p:pic>
      <p:pic>
        <p:nvPicPr>
          <p:cNvPr id="6" name="Picture 5" descr="A group of people in a hot tub&#10;&#10;Description automatically generated with medium confidence">
            <a:extLst>
              <a:ext uri="{FF2B5EF4-FFF2-40B4-BE49-F238E27FC236}">
                <a16:creationId xmlns:a16="http://schemas.microsoft.com/office/drawing/2014/main" id="{5AEEAA8B-D2E6-428D-BAB0-1BF03AD1714F}"/>
              </a:ext>
            </a:extLst>
          </p:cNvPr>
          <p:cNvPicPr>
            <a:picLocks noChangeAspect="1"/>
          </p:cNvPicPr>
          <p:nvPr/>
        </p:nvPicPr>
        <p:blipFill>
          <a:blip r:embed="rId4"/>
          <a:stretch>
            <a:fillRect/>
          </a:stretch>
        </p:blipFill>
        <p:spPr>
          <a:xfrm>
            <a:off x="1041306" y="5259481"/>
            <a:ext cx="7233659" cy="5418262"/>
          </a:xfrm>
          <a:prstGeom prst="rect">
            <a:avLst/>
          </a:prstGeom>
        </p:spPr>
      </p:pic>
    </p:spTree>
    <p:extLst>
      <p:ext uri="{BB962C8B-B14F-4D97-AF65-F5344CB8AC3E}">
        <p14:creationId xmlns:p14="http://schemas.microsoft.com/office/powerpoint/2010/main" val="437397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10">
                                            <p:txEl>
                                              <p:pRg st="0" end="0"/>
                                            </p:txEl>
                                          </p:spTgt>
                                        </p:tgtEl>
                                        <p:attrNameLst>
                                          <p:attrName>style.color</p:attrName>
                                        </p:attrNameLst>
                                      </p:cBhvr>
                                      <p:to>
                                        <p:clrVal>
                                          <a:schemeClr val="accent2"/>
                                        </p:clrVal>
                                      </p:to>
                                    </p:set>
                                    <p:set>
                                      <p:cBhvr>
                                        <p:cTn id="7" dur="500" fill="hold"/>
                                        <p:tgtEl>
                                          <p:spTgt spid="10">
                                            <p:txEl>
                                              <p:pRg st="0" end="0"/>
                                            </p:txEl>
                                          </p:spTgt>
                                        </p:tgtEl>
                                        <p:attrNameLst>
                                          <p:attrName>fillcolor</p:attrName>
                                        </p:attrNameLst>
                                      </p:cBhvr>
                                      <p:to>
                                        <p:clrVal>
                                          <a:schemeClr val="accent2"/>
                                        </p:clrVal>
                                      </p:to>
                                    </p:set>
                                    <p:set>
                                      <p:cBhvr>
                                        <p:cTn id="8" dur="500" fill="hold"/>
                                        <p:tgtEl>
                                          <p:spTgt spid="10">
                                            <p:txEl>
                                              <p:pRg st="0" end="0"/>
                                            </p:txEl>
                                          </p:spTgt>
                                        </p:tgtEl>
                                        <p:attrNameLst>
                                          <p:attrName>fill.type</p:attrName>
                                        </p:attrNameLst>
                                      </p:cBhvr>
                                      <p:to>
                                        <p:strVal val="solid"/>
                                      </p:to>
                                    </p:set>
                                  </p:childTnLst>
                                </p:cTn>
                              </p:par>
                              <p:par>
                                <p:cTn id="9" presetID="16" presetClass="emph" presetSubtype="0" fill="hold" nodeType="withEffect">
                                  <p:stCondLst>
                                    <p:cond delay="0"/>
                                  </p:stCondLst>
                                  <p:iterate type="lt">
                                    <p:tmPct val="4000"/>
                                  </p:iterate>
                                  <p:childTnLst>
                                    <p:set>
                                      <p:cBhvr override="childStyle">
                                        <p:cTn id="10" dur="500" fill="hold"/>
                                        <p:tgtEl>
                                          <p:spTgt spid="10">
                                            <p:txEl>
                                              <p:pRg st="1" end="1"/>
                                            </p:txEl>
                                          </p:spTgt>
                                        </p:tgtEl>
                                        <p:attrNameLst>
                                          <p:attrName>style.color</p:attrName>
                                        </p:attrNameLst>
                                      </p:cBhvr>
                                      <p:to>
                                        <p:clrVal>
                                          <a:schemeClr val="accent2"/>
                                        </p:clrVal>
                                      </p:to>
                                    </p:set>
                                    <p:set>
                                      <p:cBhvr>
                                        <p:cTn id="11" dur="500" fill="hold"/>
                                        <p:tgtEl>
                                          <p:spTgt spid="10">
                                            <p:txEl>
                                              <p:pRg st="1" end="1"/>
                                            </p:txEl>
                                          </p:spTgt>
                                        </p:tgtEl>
                                        <p:attrNameLst>
                                          <p:attrName>fillcolor</p:attrName>
                                        </p:attrNameLst>
                                      </p:cBhvr>
                                      <p:to>
                                        <p:clrVal>
                                          <a:schemeClr val="accent2"/>
                                        </p:clrVal>
                                      </p:to>
                                    </p:set>
                                    <p:set>
                                      <p:cBhvr>
                                        <p:cTn id="12" dur="500" fill="hold"/>
                                        <p:tgtEl>
                                          <p:spTgt spid="10">
                                            <p:txEl>
                                              <p:pRg st="1" end="1"/>
                                            </p:txEl>
                                          </p:spTgt>
                                        </p:tgtEl>
                                        <p:attrNameLst>
                                          <p:attrName>fill.type</p:attrName>
                                        </p:attrNameLst>
                                      </p:cBhvr>
                                      <p:to>
                                        <p:strVal val="solid"/>
                                      </p:to>
                                    </p:se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9" name="Picture 8" descr="A picture containing graphical user interface&#10;&#10;Description automatically generated">
            <a:extLst>
              <a:ext uri="{FF2B5EF4-FFF2-40B4-BE49-F238E27FC236}">
                <a16:creationId xmlns:a16="http://schemas.microsoft.com/office/drawing/2014/main" id="{2AE05CED-B927-49C0-A4D9-A4E358D673B3}"/>
              </a:ext>
            </a:extLst>
          </p:cNvPr>
          <p:cNvPicPr preferRelativeResize="0">
            <a:picLocks/>
          </p:cNvPicPr>
          <p:nvPr/>
        </p:nvPicPr>
        <p:blipFill>
          <a:blip r:embed="rId3"/>
          <a:stretch>
            <a:fillRect/>
          </a:stretch>
        </p:blipFill>
        <p:spPr>
          <a:xfrm>
            <a:off x="1093695" y="507552"/>
            <a:ext cx="4123764" cy="2450801"/>
          </a:xfrm>
          <a:prstGeom prst="rect">
            <a:avLst/>
          </a:prstGeom>
          <a:effectLst>
            <a:glow rad="914400">
              <a:schemeClr val="accent2">
                <a:satMod val="175000"/>
                <a:alpha val="21000"/>
              </a:schemeClr>
            </a:glow>
            <a:outerShdw blurRad="50800" dist="50800" dir="5400000" sx="159000" sy="159000" algn="ctr" rotWithShape="0">
              <a:schemeClr val="accent5">
                <a:lumMod val="90000"/>
              </a:schemeClr>
            </a:outerShdw>
            <a:softEdge rad="279400"/>
          </a:effectLst>
        </p:spPr>
      </p:pic>
      <p:sp>
        <p:nvSpPr>
          <p:cNvPr id="10" name="TextBox 9">
            <a:extLst>
              <a:ext uri="{FF2B5EF4-FFF2-40B4-BE49-F238E27FC236}">
                <a16:creationId xmlns:a16="http://schemas.microsoft.com/office/drawing/2014/main" id="{94314EA0-506A-4EBB-BE70-01C47DD197BA}"/>
              </a:ext>
            </a:extLst>
          </p:cNvPr>
          <p:cNvSpPr txBox="1"/>
          <p:nvPr/>
        </p:nvSpPr>
        <p:spPr>
          <a:xfrm>
            <a:off x="0" y="3501818"/>
            <a:ext cx="13335000" cy="9325630"/>
          </a:xfrm>
          <a:prstGeom prst="rect">
            <a:avLst/>
          </a:prstGeom>
          <a:noFill/>
        </p:spPr>
        <p:txBody>
          <a:bodyPr wrap="square">
            <a:spAutoFit/>
          </a:bodyPr>
          <a:lstStyle/>
          <a:p>
            <a:r>
              <a:rPr lang="en-CA" sz="4000" b="0" i="1" u="none" strike="noStrike" baseline="0" dirty="0"/>
              <a:t>“When Jesus heard that John had been put in prison, he withdrew to Galilee. </a:t>
            </a:r>
          </a:p>
          <a:p>
            <a:pPr marR="21600"/>
            <a:r>
              <a:rPr lang="en-CA" sz="4000" b="0" i="1" u="none" strike="noStrike" baseline="0" dirty="0"/>
              <a:t>13. Leaving Nazareth, he went and lived in Capernaum, which was by the lake in the area of Zebulun and Naphtali— </a:t>
            </a:r>
          </a:p>
          <a:p>
            <a:pPr marR="21600"/>
            <a:r>
              <a:rPr lang="en-CA" sz="4000" b="0" i="1" u="none" strike="noStrike" baseline="0" dirty="0"/>
              <a:t>14. to fulfill what was said through the prophet Isaiah:</a:t>
            </a:r>
          </a:p>
          <a:p>
            <a:pPr marR="21600"/>
            <a:r>
              <a:rPr lang="en-CA" sz="4000" b="0" i="1" u="none" strike="noStrike" baseline="0" dirty="0"/>
              <a:t>15. “Land of Zebulun and land of Naphtali, the Way of the Sea, beyond the Jordan, Galilee of the Gentiles—</a:t>
            </a:r>
          </a:p>
          <a:p>
            <a:pPr marR="21600"/>
            <a:r>
              <a:rPr lang="en-CA" sz="4000" b="0" i="1" u="none" strike="noStrike" baseline="0" dirty="0"/>
              <a:t>16. the people living in darkness have </a:t>
            </a:r>
            <a:r>
              <a:rPr lang="en-CA" sz="4000" b="1" i="1" u="none" strike="noStrike" baseline="0" dirty="0"/>
              <a:t>seen a great light</a:t>
            </a:r>
            <a:r>
              <a:rPr lang="en-CA" sz="4000" b="0" i="1" u="none" strike="noStrike" baseline="0" dirty="0"/>
              <a:t>; on those living in the land of the shadow of death </a:t>
            </a:r>
            <a:r>
              <a:rPr lang="en-CA" sz="4000" b="1" i="1" u="none" strike="noStrike" baseline="0" dirty="0"/>
              <a:t>a light has dawned</a:t>
            </a:r>
            <a:r>
              <a:rPr lang="en-CA" sz="4000" b="0" i="1" u="none" strike="noStrike" baseline="0" dirty="0"/>
              <a:t>.”</a:t>
            </a:r>
          </a:p>
          <a:p>
            <a:pPr marR="21600"/>
            <a:r>
              <a:rPr lang="en-CA" sz="4000" b="0" i="1" u="none" strike="noStrike" baseline="0" dirty="0"/>
              <a:t>17. From that time on Jesus began to preach </a:t>
            </a:r>
            <a:r>
              <a:rPr lang="en-CA" sz="4000" b="0" i="1" u="none" strike="noStrike" baseline="0" dirty="0">
                <a:solidFill>
                  <a:srgbClr val="FF0000"/>
                </a:solidFill>
              </a:rPr>
              <a:t>“Repent for the kingdom of heaven has come hear.”</a:t>
            </a:r>
            <a:r>
              <a:rPr lang="en-CA" sz="4000" b="0" i="1" u="none" strike="noStrike" baseline="0" dirty="0"/>
              <a:t> </a:t>
            </a:r>
          </a:p>
          <a:p>
            <a:pPr marR="21600"/>
            <a:endParaRPr lang="en-CA" sz="4000" i="1" dirty="0"/>
          </a:p>
          <a:p>
            <a:pPr marR="21600"/>
            <a:r>
              <a:rPr lang="en-CA" sz="4000" b="0" i="1" u="none" strike="noStrike" baseline="0" dirty="0"/>
              <a:t>							Matthew 4:12-17</a:t>
            </a:r>
            <a:endParaRPr lang="en-CA" sz="4000" b="0" i="1" u="none" strike="noStrike" baseline="0" dirty="0">
              <a:solidFill>
                <a:srgbClr val="FF0000"/>
              </a:solidFill>
            </a:endParaRPr>
          </a:p>
        </p:txBody>
      </p:sp>
    </p:spTree>
    <p:extLst>
      <p:ext uri="{BB962C8B-B14F-4D97-AF65-F5344CB8AC3E}">
        <p14:creationId xmlns:p14="http://schemas.microsoft.com/office/powerpoint/2010/main" val="5439819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9" name="Picture 8" descr="A picture containing graphical user interface&#10;&#10;Description automatically generated">
            <a:extLst>
              <a:ext uri="{FF2B5EF4-FFF2-40B4-BE49-F238E27FC236}">
                <a16:creationId xmlns:a16="http://schemas.microsoft.com/office/drawing/2014/main" id="{2AE05CED-B927-49C0-A4D9-A4E358D673B3}"/>
              </a:ext>
            </a:extLst>
          </p:cNvPr>
          <p:cNvPicPr preferRelativeResize="0">
            <a:picLocks/>
          </p:cNvPicPr>
          <p:nvPr/>
        </p:nvPicPr>
        <p:blipFill>
          <a:blip r:embed="rId3"/>
          <a:stretch>
            <a:fillRect/>
          </a:stretch>
        </p:blipFill>
        <p:spPr>
          <a:xfrm>
            <a:off x="1093695" y="507552"/>
            <a:ext cx="4123764" cy="2450801"/>
          </a:xfrm>
          <a:prstGeom prst="rect">
            <a:avLst/>
          </a:prstGeom>
          <a:effectLst>
            <a:glow rad="914400">
              <a:schemeClr val="accent2">
                <a:satMod val="175000"/>
                <a:alpha val="21000"/>
              </a:schemeClr>
            </a:glow>
            <a:outerShdw blurRad="50800" dist="50800" dir="5400000" sx="159000" sy="159000" algn="ctr" rotWithShape="0">
              <a:schemeClr val="accent5">
                <a:lumMod val="90000"/>
              </a:schemeClr>
            </a:outerShdw>
            <a:softEdge rad="279400"/>
          </a:effectLst>
        </p:spPr>
      </p:pic>
      <p:sp>
        <p:nvSpPr>
          <p:cNvPr id="10" name="TextBox 9">
            <a:extLst>
              <a:ext uri="{FF2B5EF4-FFF2-40B4-BE49-F238E27FC236}">
                <a16:creationId xmlns:a16="http://schemas.microsoft.com/office/drawing/2014/main" id="{94314EA0-506A-4EBB-BE70-01C47DD197BA}"/>
              </a:ext>
            </a:extLst>
          </p:cNvPr>
          <p:cNvSpPr txBox="1"/>
          <p:nvPr/>
        </p:nvSpPr>
        <p:spPr>
          <a:xfrm>
            <a:off x="0" y="5778853"/>
            <a:ext cx="13335000" cy="6740307"/>
          </a:xfrm>
          <a:prstGeom prst="rect">
            <a:avLst/>
          </a:prstGeom>
          <a:noFill/>
        </p:spPr>
        <p:txBody>
          <a:bodyPr wrap="square">
            <a:spAutoFit/>
          </a:bodyPr>
          <a:lstStyle/>
          <a:p>
            <a:r>
              <a:rPr lang="en-CA" sz="5400" b="0" i="1" u="none" strike="noStrike" baseline="0" dirty="0"/>
              <a:t>“The light shines in the darkness, and the darkness has not overcome it.”</a:t>
            </a:r>
          </a:p>
          <a:p>
            <a:r>
              <a:rPr lang="en-CA" sz="5400" b="0" i="1" u="none" strike="noStrike" baseline="0" dirty="0"/>
              <a:t>								John 1:5</a:t>
            </a:r>
          </a:p>
          <a:p>
            <a:endParaRPr lang="en-CA" sz="5400" i="1" dirty="0">
              <a:solidFill>
                <a:srgbClr val="FF0000"/>
              </a:solidFill>
            </a:endParaRPr>
          </a:p>
          <a:p>
            <a:r>
              <a:rPr lang="en-CA" sz="5400" b="0" i="1" u="none" strike="noStrike" baseline="0" dirty="0"/>
              <a:t>“This is the message we have heard from him and declare to you: God is light;</a:t>
            </a:r>
            <a:r>
              <a:rPr lang="en-CA" sz="5400" b="0" i="1" u="sng" strike="noStrike" baseline="0" dirty="0"/>
              <a:t> in him there is no darkness at all</a:t>
            </a:r>
            <a:r>
              <a:rPr lang="en-CA" sz="5400" b="0" i="1" u="none" strike="noStrike" baseline="0" dirty="0"/>
              <a:t>.” </a:t>
            </a:r>
          </a:p>
          <a:p>
            <a:r>
              <a:rPr lang="en-CA" sz="5400" b="0" i="1" u="none" strike="noStrike" baseline="0" dirty="0"/>
              <a:t>								I John 1:5</a:t>
            </a:r>
            <a:endParaRPr lang="en-CA" sz="5400" b="0" i="1" u="none" strike="noStrike" baseline="0" dirty="0">
              <a:solidFill>
                <a:srgbClr val="FF0000"/>
              </a:solidFill>
            </a:endParaRPr>
          </a:p>
        </p:txBody>
      </p:sp>
      <p:pic>
        <p:nvPicPr>
          <p:cNvPr id="3" name="Picture 2" descr="A group of light bulbs&#10;&#10;Description automatically generated with medium confidence">
            <a:extLst>
              <a:ext uri="{FF2B5EF4-FFF2-40B4-BE49-F238E27FC236}">
                <a16:creationId xmlns:a16="http://schemas.microsoft.com/office/drawing/2014/main" id="{90E9DFC9-2C15-4B28-8261-FEDC51DF94CE}"/>
              </a:ext>
            </a:extLst>
          </p:cNvPr>
          <p:cNvPicPr>
            <a:picLocks noChangeAspect="1"/>
          </p:cNvPicPr>
          <p:nvPr/>
        </p:nvPicPr>
        <p:blipFill>
          <a:blip r:embed="rId4"/>
          <a:stretch>
            <a:fillRect/>
          </a:stretch>
        </p:blipFill>
        <p:spPr>
          <a:xfrm rot="21360802">
            <a:off x="6926281" y="699592"/>
            <a:ext cx="5660164" cy="3899224"/>
          </a:xfrm>
          <a:prstGeom prst="rect">
            <a:avLst/>
          </a:prstGeom>
        </p:spPr>
      </p:pic>
    </p:spTree>
    <p:extLst>
      <p:ext uri="{BB962C8B-B14F-4D97-AF65-F5344CB8AC3E}">
        <p14:creationId xmlns:p14="http://schemas.microsoft.com/office/powerpoint/2010/main" val="2450073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p:cTn id="7" dur="10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0">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10">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p:cTn id="13" dur="1000" fill="hold"/>
                                        <p:tgtEl>
                                          <p:spTgt spid="10">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10">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10">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10">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10">
                                            <p:txEl>
                                              <p:pRg st="3" end="3"/>
                                            </p:txEl>
                                          </p:spTgt>
                                        </p:tgtEl>
                                        <p:attrNameLst>
                                          <p:attrName>style.visibility</p:attrName>
                                        </p:attrNameLst>
                                      </p:cBhvr>
                                      <p:to>
                                        <p:strVal val="visible"/>
                                      </p:to>
                                    </p:set>
                                    <p:anim calcmode="lin" valueType="num">
                                      <p:cBhvr>
                                        <p:cTn id="21" dur="1000" fill="hold"/>
                                        <p:tgtEl>
                                          <p:spTgt spid="10">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10">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10">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10">
                                            <p:txEl>
                                              <p:pRg st="3" end="3"/>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 calcmode="lin" valueType="num">
                                      <p:cBhvr>
                                        <p:cTn id="27" dur="1000" fill="hold"/>
                                        <p:tgtEl>
                                          <p:spTgt spid="10">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10">
                                            <p:txEl>
                                              <p:pRg st="4" end="4"/>
                                            </p:txEl>
                                          </p:spTgt>
                                        </p:tgtEl>
                                        <p:attrNameLst>
                                          <p:attrName>ppt_h</p:attrName>
                                        </p:attrNameLst>
                                      </p:cBhvr>
                                      <p:tavLst>
                                        <p:tav tm="0">
                                          <p:val>
                                            <p:fltVal val="0"/>
                                          </p:val>
                                        </p:tav>
                                        <p:tav tm="100000">
                                          <p:val>
                                            <p:strVal val="#ppt_h"/>
                                          </p:val>
                                        </p:tav>
                                      </p:tavLst>
                                    </p:anim>
                                    <p:anim calcmode="lin" valueType="num">
                                      <p:cBhvr>
                                        <p:cTn id="29" dur="1000" fill="hold"/>
                                        <p:tgtEl>
                                          <p:spTgt spid="10">
                                            <p:txEl>
                                              <p:pRg st="4" end="4"/>
                                            </p:txEl>
                                          </p:spTgt>
                                        </p:tgtEl>
                                        <p:attrNameLst>
                                          <p:attrName>style.rotation</p:attrName>
                                        </p:attrNameLst>
                                      </p:cBhvr>
                                      <p:tavLst>
                                        <p:tav tm="0">
                                          <p:val>
                                            <p:fltVal val="90"/>
                                          </p:val>
                                        </p:tav>
                                        <p:tav tm="100000">
                                          <p:val>
                                            <p:fltVal val="0"/>
                                          </p:val>
                                        </p:tav>
                                      </p:tavLst>
                                    </p:anim>
                                    <p:animEffect transition="in" filter="fade">
                                      <p:cBhvr>
                                        <p:cTn id="30" dur="10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4314EA0-506A-4EBB-BE70-01C47DD197BA}"/>
              </a:ext>
            </a:extLst>
          </p:cNvPr>
          <p:cNvSpPr txBox="1"/>
          <p:nvPr/>
        </p:nvSpPr>
        <p:spPr>
          <a:xfrm>
            <a:off x="0" y="2246759"/>
            <a:ext cx="13335000" cy="7848302"/>
          </a:xfrm>
          <a:prstGeom prst="rect">
            <a:avLst/>
          </a:prstGeom>
          <a:noFill/>
        </p:spPr>
        <p:txBody>
          <a:bodyPr wrap="square">
            <a:spAutoFit/>
          </a:bodyPr>
          <a:lstStyle/>
          <a:p>
            <a:r>
              <a:rPr lang="en-CA" sz="4800" b="0" i="1" u="none" strike="noStrike" baseline="0" dirty="0"/>
              <a:t>“When Jesus spoke again to the people, he said, </a:t>
            </a:r>
            <a:r>
              <a:rPr lang="en-CA" sz="4800" b="0" i="1" u="none" strike="noStrike" baseline="0" dirty="0">
                <a:solidFill>
                  <a:srgbClr val="FF0000"/>
                </a:solidFill>
              </a:rPr>
              <a:t>“I am the light of the world. Whoever follows me will never walk in darkness, but will have the light of life.”</a:t>
            </a:r>
          </a:p>
          <a:p>
            <a:r>
              <a:rPr lang="en-CA" sz="4800" b="0" i="1" u="none" strike="noStrike" baseline="0" dirty="0"/>
              <a:t>								John 8:12</a:t>
            </a:r>
          </a:p>
          <a:p>
            <a:endParaRPr lang="en-CA" sz="4800" i="1" dirty="0">
              <a:solidFill>
                <a:srgbClr val="FF0000"/>
              </a:solidFill>
            </a:endParaRPr>
          </a:p>
          <a:p>
            <a:r>
              <a:rPr lang="en-CA" sz="5400" b="0" i="1" u="none" strike="noStrike" baseline="0" dirty="0"/>
              <a:t>“Arise, shine, for your light has come, and the glory of the LORD rises upon you.”</a:t>
            </a:r>
          </a:p>
          <a:p>
            <a:endParaRPr lang="en-CA" sz="5400" b="0" i="1" u="none" strike="noStrike" baseline="0" dirty="0"/>
          </a:p>
          <a:p>
            <a:pPr marR="21600"/>
            <a:r>
              <a:rPr lang="en-CA" sz="5400" b="0" i="1" u="none" strike="noStrike" baseline="0" dirty="0"/>
              <a:t>							   Isaiah 60:1 </a:t>
            </a:r>
            <a:endParaRPr lang="en-CA" sz="5400" b="0" i="1" u="none" strike="noStrike" baseline="0" dirty="0">
              <a:solidFill>
                <a:srgbClr val="FF0000"/>
              </a:solidFill>
            </a:endParaRPr>
          </a:p>
        </p:txBody>
      </p:sp>
      <p:sp>
        <p:nvSpPr>
          <p:cNvPr id="5" name="TextBox 4">
            <a:extLst>
              <a:ext uri="{FF2B5EF4-FFF2-40B4-BE49-F238E27FC236}">
                <a16:creationId xmlns:a16="http://schemas.microsoft.com/office/drawing/2014/main" id="{4387FFE4-398F-4086-AB0B-F83EFAD061EE}"/>
              </a:ext>
            </a:extLst>
          </p:cNvPr>
          <p:cNvSpPr txBox="1"/>
          <p:nvPr/>
        </p:nvSpPr>
        <p:spPr>
          <a:xfrm>
            <a:off x="367551" y="267017"/>
            <a:ext cx="12451977" cy="1754326"/>
          </a:xfrm>
          <a:prstGeom prst="rect">
            <a:avLst/>
          </a:prstGeom>
          <a:noFill/>
        </p:spPr>
        <p:txBody>
          <a:bodyPr wrap="square">
            <a:spAutoFit/>
          </a:bodyPr>
          <a:lstStyle/>
          <a:p>
            <a:r>
              <a:rPr lang="en-CA" sz="5400" b="1" i="0" u="none" strike="noStrike" baseline="0" dirty="0">
                <a:highlight>
                  <a:srgbClr val="FFFF00"/>
                </a:highlight>
              </a:rPr>
              <a:t>I. LIGHT AND DARKNESS ARE TOTALLY SEPARATE</a:t>
            </a:r>
            <a:endParaRPr lang="en-CA" sz="5400" dirty="0"/>
          </a:p>
        </p:txBody>
      </p:sp>
    </p:spTree>
    <p:extLst>
      <p:ext uri="{BB962C8B-B14F-4D97-AF65-F5344CB8AC3E}">
        <p14:creationId xmlns:p14="http://schemas.microsoft.com/office/powerpoint/2010/main" val="31925598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800" decel="100000"/>
                                        <p:tgtEl>
                                          <p:spTgt spid="10">
                                            <p:txEl>
                                              <p:pRg st="0" end="0"/>
                                            </p:txEl>
                                          </p:spTgt>
                                        </p:tgtEl>
                                      </p:cBhvr>
                                    </p:animEffect>
                                    <p:anim calcmode="lin" valueType="num">
                                      <p:cBhvr>
                                        <p:cTn id="8" dur="800" decel="100000" fill="hold"/>
                                        <p:tgtEl>
                                          <p:spTgt spid="10">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10">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0">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fade">
                                      <p:cBhvr>
                                        <p:cTn id="15" dur="800" decel="100000"/>
                                        <p:tgtEl>
                                          <p:spTgt spid="10">
                                            <p:txEl>
                                              <p:pRg st="1" end="1"/>
                                            </p:txEl>
                                          </p:spTgt>
                                        </p:tgtEl>
                                      </p:cBhvr>
                                    </p:animEffect>
                                    <p:anim calcmode="lin" valueType="num">
                                      <p:cBhvr>
                                        <p:cTn id="16" dur="800" decel="100000" fill="hold"/>
                                        <p:tgtEl>
                                          <p:spTgt spid="10">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10">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10">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10">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10">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nodeType="clickEffect">
                                  <p:stCondLst>
                                    <p:cond delay="0"/>
                                  </p:stCondLst>
                                  <p:childTnLst>
                                    <p:set>
                                      <p:cBhvr>
                                        <p:cTn id="24" dur="1" fill="hold">
                                          <p:stCondLst>
                                            <p:cond delay="0"/>
                                          </p:stCondLst>
                                        </p:cTn>
                                        <p:tgtEl>
                                          <p:spTgt spid="10">
                                            <p:txEl>
                                              <p:pRg st="3" end="3"/>
                                            </p:txEl>
                                          </p:spTgt>
                                        </p:tgtEl>
                                        <p:attrNameLst>
                                          <p:attrName>style.visibility</p:attrName>
                                        </p:attrNameLst>
                                      </p:cBhvr>
                                      <p:to>
                                        <p:strVal val="visible"/>
                                      </p:to>
                                    </p:set>
                                    <p:animEffect transition="in" filter="fade">
                                      <p:cBhvr>
                                        <p:cTn id="25" dur="800" decel="100000"/>
                                        <p:tgtEl>
                                          <p:spTgt spid="10">
                                            <p:txEl>
                                              <p:pRg st="3" end="3"/>
                                            </p:txEl>
                                          </p:spTgt>
                                        </p:tgtEl>
                                      </p:cBhvr>
                                    </p:animEffect>
                                    <p:anim calcmode="lin" valueType="num">
                                      <p:cBhvr>
                                        <p:cTn id="26" dur="800" decel="100000" fill="hold"/>
                                        <p:tgtEl>
                                          <p:spTgt spid="10">
                                            <p:txEl>
                                              <p:pRg st="3" end="3"/>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10">
                                            <p:txEl>
                                              <p:pRg st="3" end="3"/>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10">
                                            <p:txEl>
                                              <p:pRg st="3" end="3"/>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10">
                                            <p:txEl>
                                              <p:pRg st="3" end="3"/>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10">
                                            <p:txEl>
                                              <p:pRg st="3" end="3"/>
                                            </p:txEl>
                                          </p:spTgt>
                                        </p:tgtEl>
                                        <p:attrNameLst>
                                          <p:attrName>ppt_y</p:attrName>
                                        </p:attrNameLst>
                                      </p:cBhvr>
                                      <p:tavLst>
                                        <p:tav tm="0">
                                          <p:val>
                                            <p:strVal val="#ppt_y+0.1"/>
                                          </p:val>
                                        </p:tav>
                                        <p:tav tm="100000">
                                          <p:val>
                                            <p:strVal val="#ppt_y"/>
                                          </p:val>
                                        </p:tav>
                                      </p:tavLst>
                                    </p:anim>
                                  </p:childTnLst>
                                </p:cTn>
                              </p:par>
                              <p:par>
                                <p:cTn id="31" presetID="30" presetClass="entr" presetSubtype="0" fill="hold" nodeType="withEffect">
                                  <p:stCondLst>
                                    <p:cond delay="0"/>
                                  </p:stCondLst>
                                  <p:childTnLst>
                                    <p:set>
                                      <p:cBhvr>
                                        <p:cTn id="32" dur="1" fill="hold">
                                          <p:stCondLst>
                                            <p:cond delay="0"/>
                                          </p:stCondLst>
                                        </p:cTn>
                                        <p:tgtEl>
                                          <p:spTgt spid="10">
                                            <p:txEl>
                                              <p:pRg st="5" end="5"/>
                                            </p:txEl>
                                          </p:spTgt>
                                        </p:tgtEl>
                                        <p:attrNameLst>
                                          <p:attrName>style.visibility</p:attrName>
                                        </p:attrNameLst>
                                      </p:cBhvr>
                                      <p:to>
                                        <p:strVal val="visible"/>
                                      </p:to>
                                    </p:set>
                                    <p:animEffect transition="in" filter="fade">
                                      <p:cBhvr>
                                        <p:cTn id="33" dur="800" decel="100000"/>
                                        <p:tgtEl>
                                          <p:spTgt spid="10">
                                            <p:txEl>
                                              <p:pRg st="5" end="5"/>
                                            </p:txEl>
                                          </p:spTgt>
                                        </p:tgtEl>
                                      </p:cBhvr>
                                    </p:animEffect>
                                    <p:anim calcmode="lin" valueType="num">
                                      <p:cBhvr>
                                        <p:cTn id="34" dur="800" decel="100000" fill="hold"/>
                                        <p:tgtEl>
                                          <p:spTgt spid="10">
                                            <p:txEl>
                                              <p:pRg st="5" end="5"/>
                                            </p:txEl>
                                          </p:spTgt>
                                        </p:tgtEl>
                                        <p:attrNameLst>
                                          <p:attrName>style.rotation</p:attrName>
                                        </p:attrNameLst>
                                      </p:cBhvr>
                                      <p:tavLst>
                                        <p:tav tm="0">
                                          <p:val>
                                            <p:fltVal val="-90"/>
                                          </p:val>
                                        </p:tav>
                                        <p:tav tm="100000">
                                          <p:val>
                                            <p:fltVal val="0"/>
                                          </p:val>
                                        </p:tav>
                                      </p:tavLst>
                                    </p:anim>
                                    <p:anim calcmode="lin" valueType="num">
                                      <p:cBhvr>
                                        <p:cTn id="35" dur="800" decel="100000" fill="hold"/>
                                        <p:tgtEl>
                                          <p:spTgt spid="10">
                                            <p:txEl>
                                              <p:pRg st="5" end="5"/>
                                            </p:txEl>
                                          </p:spTgt>
                                        </p:tgtEl>
                                        <p:attrNameLst>
                                          <p:attrName>ppt_x</p:attrName>
                                        </p:attrNameLst>
                                      </p:cBhvr>
                                      <p:tavLst>
                                        <p:tav tm="0">
                                          <p:val>
                                            <p:strVal val="#ppt_x+0.4"/>
                                          </p:val>
                                        </p:tav>
                                        <p:tav tm="100000">
                                          <p:val>
                                            <p:strVal val="#ppt_x-0.05"/>
                                          </p:val>
                                        </p:tav>
                                      </p:tavLst>
                                    </p:anim>
                                    <p:anim calcmode="lin" valueType="num">
                                      <p:cBhvr>
                                        <p:cTn id="36" dur="800" decel="100000" fill="hold"/>
                                        <p:tgtEl>
                                          <p:spTgt spid="10">
                                            <p:txEl>
                                              <p:pRg st="5" end="5"/>
                                            </p:txEl>
                                          </p:spTgt>
                                        </p:tgtEl>
                                        <p:attrNameLst>
                                          <p:attrName>ppt_y</p:attrName>
                                        </p:attrNameLst>
                                      </p:cBhvr>
                                      <p:tavLst>
                                        <p:tav tm="0">
                                          <p:val>
                                            <p:strVal val="#ppt_y-0.4"/>
                                          </p:val>
                                        </p:tav>
                                        <p:tav tm="100000">
                                          <p:val>
                                            <p:strVal val="#ppt_y+0.1"/>
                                          </p:val>
                                        </p:tav>
                                      </p:tavLst>
                                    </p:anim>
                                    <p:anim calcmode="lin" valueType="num">
                                      <p:cBhvr>
                                        <p:cTn id="37" dur="200" accel="100000" fill="hold">
                                          <p:stCondLst>
                                            <p:cond delay="800"/>
                                          </p:stCondLst>
                                        </p:cTn>
                                        <p:tgtEl>
                                          <p:spTgt spid="10">
                                            <p:txEl>
                                              <p:pRg st="5" end="5"/>
                                            </p:txEl>
                                          </p:spTgt>
                                        </p:tgtEl>
                                        <p:attrNameLst>
                                          <p:attrName>ppt_x</p:attrName>
                                        </p:attrNameLst>
                                      </p:cBhvr>
                                      <p:tavLst>
                                        <p:tav tm="0">
                                          <p:val>
                                            <p:strVal val="#ppt_x-0.05"/>
                                          </p:val>
                                        </p:tav>
                                        <p:tav tm="100000">
                                          <p:val>
                                            <p:strVal val="#ppt_x"/>
                                          </p:val>
                                        </p:tav>
                                      </p:tavLst>
                                    </p:anim>
                                    <p:anim calcmode="lin" valueType="num">
                                      <p:cBhvr>
                                        <p:cTn id="38" dur="200" accel="100000" fill="hold">
                                          <p:stCondLst>
                                            <p:cond delay="800"/>
                                          </p:stCondLst>
                                        </p:cTn>
                                        <p:tgtEl>
                                          <p:spTgt spid="10">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4314EA0-506A-4EBB-BE70-01C47DD197BA}"/>
              </a:ext>
            </a:extLst>
          </p:cNvPr>
          <p:cNvSpPr txBox="1"/>
          <p:nvPr/>
        </p:nvSpPr>
        <p:spPr>
          <a:xfrm>
            <a:off x="0" y="2246759"/>
            <a:ext cx="13335000" cy="6740307"/>
          </a:xfrm>
          <a:prstGeom prst="rect">
            <a:avLst/>
          </a:prstGeom>
          <a:noFill/>
        </p:spPr>
        <p:txBody>
          <a:bodyPr wrap="square">
            <a:spAutoFit/>
          </a:bodyPr>
          <a:lstStyle/>
          <a:p>
            <a:r>
              <a:rPr lang="en-CA" sz="5400" b="0" i="1" u="none" strike="noStrike" baseline="0" dirty="0"/>
              <a:t>“Are not my few days almost over? Turn away from me so I can have a moment’s joy </a:t>
            </a:r>
          </a:p>
          <a:p>
            <a:pPr marR="21600"/>
            <a:r>
              <a:rPr lang="en-CA" sz="5400" b="0" i="1" u="none" strike="noStrike" baseline="0" dirty="0"/>
              <a:t>21. before I go to the place of no return, to the land of gloom and </a:t>
            </a:r>
            <a:r>
              <a:rPr lang="en-CA" sz="5400" b="0" i="1" u="sng" strike="noStrike" baseline="0" dirty="0"/>
              <a:t>utter darkness</a:t>
            </a:r>
            <a:r>
              <a:rPr lang="en-CA" sz="5400" b="0" i="1" u="none" strike="noStrike" baseline="0" dirty="0"/>
              <a:t>,</a:t>
            </a:r>
          </a:p>
          <a:p>
            <a:pPr marR="21600"/>
            <a:r>
              <a:rPr lang="en-CA" sz="5400" b="0" i="1" u="none" strike="noStrike" baseline="0" dirty="0"/>
              <a:t>22. to the land of deepest night, of </a:t>
            </a:r>
            <a:r>
              <a:rPr lang="en-CA" sz="5400" b="0" i="1" u="sng" strike="noStrike" baseline="0" dirty="0"/>
              <a:t>utter darkness </a:t>
            </a:r>
            <a:r>
              <a:rPr lang="en-CA" sz="5400" b="0" i="1" u="none" strike="noStrike" baseline="0" dirty="0"/>
              <a:t>and disorder, </a:t>
            </a:r>
            <a:r>
              <a:rPr lang="en-CA" sz="5400" b="0" i="1" u="sng" strike="noStrike" baseline="0" dirty="0"/>
              <a:t>where even the light is like darkness</a:t>
            </a:r>
            <a:r>
              <a:rPr lang="en-CA" sz="5400" b="0" i="1" u="none" strike="noStrike" baseline="0" dirty="0"/>
              <a:t>.”</a:t>
            </a:r>
          </a:p>
          <a:p>
            <a:r>
              <a:rPr lang="en-CA" sz="5400" b="0" i="1" u="none" strike="noStrike" baseline="0" dirty="0"/>
              <a:t>							Job 10:20-22</a:t>
            </a:r>
            <a:endParaRPr lang="en-CA" sz="5400" b="0" i="0" u="none" strike="noStrike" baseline="0" dirty="0"/>
          </a:p>
        </p:txBody>
      </p:sp>
      <p:sp>
        <p:nvSpPr>
          <p:cNvPr id="5" name="TextBox 4">
            <a:extLst>
              <a:ext uri="{FF2B5EF4-FFF2-40B4-BE49-F238E27FC236}">
                <a16:creationId xmlns:a16="http://schemas.microsoft.com/office/drawing/2014/main" id="{4387FFE4-398F-4086-AB0B-F83EFAD061EE}"/>
              </a:ext>
            </a:extLst>
          </p:cNvPr>
          <p:cNvSpPr txBox="1"/>
          <p:nvPr/>
        </p:nvSpPr>
        <p:spPr>
          <a:xfrm>
            <a:off x="367551" y="267017"/>
            <a:ext cx="12451977" cy="1754326"/>
          </a:xfrm>
          <a:prstGeom prst="rect">
            <a:avLst/>
          </a:prstGeom>
          <a:noFill/>
        </p:spPr>
        <p:txBody>
          <a:bodyPr wrap="square">
            <a:spAutoFit/>
          </a:bodyPr>
          <a:lstStyle/>
          <a:p>
            <a:r>
              <a:rPr lang="en-CA" sz="5400" b="1" i="0" u="none" strike="noStrike" baseline="0" dirty="0">
                <a:highlight>
                  <a:srgbClr val="FFFF00"/>
                </a:highlight>
              </a:rPr>
              <a:t>I. LIGHT AND DARKNESS ARE TOTALLY SEPARATE</a:t>
            </a:r>
            <a:endParaRPr lang="en-CA" sz="5400" dirty="0"/>
          </a:p>
        </p:txBody>
      </p:sp>
      <p:sp>
        <p:nvSpPr>
          <p:cNvPr id="3" name="Flowchart: Punched Tape 2">
            <a:extLst>
              <a:ext uri="{FF2B5EF4-FFF2-40B4-BE49-F238E27FC236}">
                <a16:creationId xmlns:a16="http://schemas.microsoft.com/office/drawing/2014/main" id="{8203A839-CA7D-4663-8043-13B766EBDA71}"/>
              </a:ext>
            </a:extLst>
          </p:cNvPr>
          <p:cNvSpPr/>
          <p:nvPr/>
        </p:nvSpPr>
        <p:spPr>
          <a:xfrm>
            <a:off x="2169459" y="9341224"/>
            <a:ext cx="9018493" cy="3726759"/>
          </a:xfrm>
          <a:prstGeom prst="flowChartPunchedTap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TextBox 6">
            <a:extLst>
              <a:ext uri="{FF2B5EF4-FFF2-40B4-BE49-F238E27FC236}">
                <a16:creationId xmlns:a16="http://schemas.microsoft.com/office/drawing/2014/main" id="{BE600CC9-79D5-40FA-83A3-CB6ECE5CE10B}"/>
              </a:ext>
            </a:extLst>
          </p:cNvPr>
          <p:cNvSpPr txBox="1"/>
          <p:nvPr/>
        </p:nvSpPr>
        <p:spPr>
          <a:xfrm>
            <a:off x="2949388" y="10916080"/>
            <a:ext cx="7010400" cy="1015663"/>
          </a:xfrm>
          <a:prstGeom prst="rect">
            <a:avLst/>
          </a:prstGeom>
          <a:noFill/>
        </p:spPr>
        <p:txBody>
          <a:bodyPr wrap="square">
            <a:spAutoFit/>
          </a:bodyPr>
          <a:lstStyle/>
          <a:p>
            <a:pPr algn="ctr"/>
            <a:r>
              <a:rPr lang="en-CA" sz="6000" dirty="0">
                <a:solidFill>
                  <a:schemeClr val="bg1"/>
                </a:solidFill>
              </a:rPr>
              <a:t>HELL</a:t>
            </a:r>
          </a:p>
        </p:txBody>
      </p:sp>
    </p:spTree>
    <p:extLst>
      <p:ext uri="{BB962C8B-B14F-4D97-AF65-F5344CB8AC3E}">
        <p14:creationId xmlns:p14="http://schemas.microsoft.com/office/powerpoint/2010/main" val="3234028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800" decel="100000"/>
                                        <p:tgtEl>
                                          <p:spTgt spid="10">
                                            <p:txEl>
                                              <p:pRg st="0" end="0"/>
                                            </p:txEl>
                                          </p:spTgt>
                                        </p:tgtEl>
                                      </p:cBhvr>
                                    </p:animEffect>
                                    <p:anim calcmode="lin" valueType="num">
                                      <p:cBhvr>
                                        <p:cTn id="8" dur="800" decel="100000" fill="hold"/>
                                        <p:tgtEl>
                                          <p:spTgt spid="10">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10">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0">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fade">
                                      <p:cBhvr>
                                        <p:cTn id="15" dur="800" decel="100000"/>
                                        <p:tgtEl>
                                          <p:spTgt spid="10">
                                            <p:txEl>
                                              <p:pRg st="1" end="1"/>
                                            </p:txEl>
                                          </p:spTgt>
                                        </p:tgtEl>
                                      </p:cBhvr>
                                    </p:animEffect>
                                    <p:anim calcmode="lin" valueType="num">
                                      <p:cBhvr>
                                        <p:cTn id="16" dur="800" decel="100000" fill="hold"/>
                                        <p:tgtEl>
                                          <p:spTgt spid="10">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10">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10">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10">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10">
                                            <p:txEl>
                                              <p:pRg st="1" end="1"/>
                                            </p:txEl>
                                          </p:spTgt>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animEffect transition="in" filter="fade">
                                      <p:cBhvr>
                                        <p:cTn id="23" dur="800" decel="100000"/>
                                        <p:tgtEl>
                                          <p:spTgt spid="10">
                                            <p:txEl>
                                              <p:pRg st="2" end="2"/>
                                            </p:txEl>
                                          </p:spTgt>
                                        </p:tgtEl>
                                      </p:cBhvr>
                                    </p:animEffect>
                                    <p:anim calcmode="lin" valueType="num">
                                      <p:cBhvr>
                                        <p:cTn id="24" dur="800" decel="100000" fill="hold"/>
                                        <p:tgtEl>
                                          <p:spTgt spid="10">
                                            <p:txEl>
                                              <p:pRg st="2" end="2"/>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10">
                                            <p:txEl>
                                              <p:pRg st="2" end="2"/>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10">
                                            <p:txEl>
                                              <p:pRg st="2" end="2"/>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10">
                                            <p:txEl>
                                              <p:pRg st="2" end="2"/>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10">
                                            <p:txEl>
                                              <p:pRg st="2" end="2"/>
                                            </p:txEl>
                                          </p:spTgt>
                                        </p:tgtEl>
                                        <p:attrNameLst>
                                          <p:attrName>ppt_y</p:attrName>
                                        </p:attrNameLst>
                                      </p:cBhvr>
                                      <p:tavLst>
                                        <p:tav tm="0">
                                          <p:val>
                                            <p:strVal val="#ppt_y+0.1"/>
                                          </p:val>
                                        </p:tav>
                                        <p:tav tm="100000">
                                          <p:val>
                                            <p:strVal val="#ppt_y"/>
                                          </p:val>
                                        </p:tav>
                                      </p:tavLst>
                                    </p:anim>
                                  </p:childTnLst>
                                </p:cTn>
                              </p:par>
                              <p:par>
                                <p:cTn id="29" presetID="30" presetClass="entr" presetSubtype="0" fill="hold" nodeType="withEffect">
                                  <p:stCondLst>
                                    <p:cond delay="0"/>
                                  </p:stCondLst>
                                  <p:childTnLst>
                                    <p:set>
                                      <p:cBhvr>
                                        <p:cTn id="30" dur="1" fill="hold">
                                          <p:stCondLst>
                                            <p:cond delay="0"/>
                                          </p:stCondLst>
                                        </p:cTn>
                                        <p:tgtEl>
                                          <p:spTgt spid="10">
                                            <p:txEl>
                                              <p:pRg st="3" end="3"/>
                                            </p:txEl>
                                          </p:spTgt>
                                        </p:tgtEl>
                                        <p:attrNameLst>
                                          <p:attrName>style.visibility</p:attrName>
                                        </p:attrNameLst>
                                      </p:cBhvr>
                                      <p:to>
                                        <p:strVal val="visible"/>
                                      </p:to>
                                    </p:set>
                                    <p:animEffect transition="in" filter="fade">
                                      <p:cBhvr>
                                        <p:cTn id="31" dur="800" decel="100000"/>
                                        <p:tgtEl>
                                          <p:spTgt spid="10">
                                            <p:txEl>
                                              <p:pRg st="3" end="3"/>
                                            </p:txEl>
                                          </p:spTgt>
                                        </p:tgtEl>
                                      </p:cBhvr>
                                    </p:animEffect>
                                    <p:anim calcmode="lin" valueType="num">
                                      <p:cBhvr>
                                        <p:cTn id="32" dur="800" decel="100000" fill="hold"/>
                                        <p:tgtEl>
                                          <p:spTgt spid="10">
                                            <p:txEl>
                                              <p:pRg st="3" end="3"/>
                                            </p:txEl>
                                          </p:spTgt>
                                        </p:tgtEl>
                                        <p:attrNameLst>
                                          <p:attrName>style.rotation</p:attrName>
                                        </p:attrNameLst>
                                      </p:cBhvr>
                                      <p:tavLst>
                                        <p:tav tm="0">
                                          <p:val>
                                            <p:fltVal val="-90"/>
                                          </p:val>
                                        </p:tav>
                                        <p:tav tm="100000">
                                          <p:val>
                                            <p:fltVal val="0"/>
                                          </p:val>
                                        </p:tav>
                                      </p:tavLst>
                                    </p:anim>
                                    <p:anim calcmode="lin" valueType="num">
                                      <p:cBhvr>
                                        <p:cTn id="33" dur="800" decel="100000" fill="hold"/>
                                        <p:tgtEl>
                                          <p:spTgt spid="10">
                                            <p:txEl>
                                              <p:pRg st="3" end="3"/>
                                            </p:txEl>
                                          </p:spTgt>
                                        </p:tgtEl>
                                        <p:attrNameLst>
                                          <p:attrName>ppt_x</p:attrName>
                                        </p:attrNameLst>
                                      </p:cBhvr>
                                      <p:tavLst>
                                        <p:tav tm="0">
                                          <p:val>
                                            <p:strVal val="#ppt_x+0.4"/>
                                          </p:val>
                                        </p:tav>
                                        <p:tav tm="100000">
                                          <p:val>
                                            <p:strVal val="#ppt_x-0.05"/>
                                          </p:val>
                                        </p:tav>
                                      </p:tavLst>
                                    </p:anim>
                                    <p:anim calcmode="lin" valueType="num">
                                      <p:cBhvr>
                                        <p:cTn id="34" dur="800" decel="100000" fill="hold"/>
                                        <p:tgtEl>
                                          <p:spTgt spid="10">
                                            <p:txEl>
                                              <p:pRg st="3" end="3"/>
                                            </p:txEl>
                                          </p:spTgt>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10">
                                            <p:txEl>
                                              <p:pRg st="3" end="3"/>
                                            </p:txEl>
                                          </p:spTgt>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10">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2" presetClass="emph" presetSubtype="0" fill="hold" grpId="0" nodeType="clickEffect">
                                  <p:stCondLst>
                                    <p:cond delay="0"/>
                                  </p:stCondLst>
                                  <p:childTnLst>
                                    <p:animRot by="120000">
                                      <p:cBhvr>
                                        <p:cTn id="40" dur="100" fill="hold">
                                          <p:stCondLst>
                                            <p:cond delay="0"/>
                                          </p:stCondLst>
                                        </p:cTn>
                                        <p:tgtEl>
                                          <p:spTgt spid="3"/>
                                        </p:tgtEl>
                                        <p:attrNameLst>
                                          <p:attrName>r</p:attrName>
                                        </p:attrNameLst>
                                      </p:cBhvr>
                                    </p:animRot>
                                    <p:animRot by="-240000">
                                      <p:cBhvr>
                                        <p:cTn id="41" dur="200" fill="hold">
                                          <p:stCondLst>
                                            <p:cond delay="200"/>
                                          </p:stCondLst>
                                        </p:cTn>
                                        <p:tgtEl>
                                          <p:spTgt spid="3"/>
                                        </p:tgtEl>
                                        <p:attrNameLst>
                                          <p:attrName>r</p:attrName>
                                        </p:attrNameLst>
                                      </p:cBhvr>
                                    </p:animRot>
                                    <p:animRot by="240000">
                                      <p:cBhvr>
                                        <p:cTn id="42" dur="200" fill="hold">
                                          <p:stCondLst>
                                            <p:cond delay="400"/>
                                          </p:stCondLst>
                                        </p:cTn>
                                        <p:tgtEl>
                                          <p:spTgt spid="3"/>
                                        </p:tgtEl>
                                        <p:attrNameLst>
                                          <p:attrName>r</p:attrName>
                                        </p:attrNameLst>
                                      </p:cBhvr>
                                    </p:animRot>
                                    <p:animRot by="-240000">
                                      <p:cBhvr>
                                        <p:cTn id="43" dur="200" fill="hold">
                                          <p:stCondLst>
                                            <p:cond delay="600"/>
                                          </p:stCondLst>
                                        </p:cTn>
                                        <p:tgtEl>
                                          <p:spTgt spid="3"/>
                                        </p:tgtEl>
                                        <p:attrNameLst>
                                          <p:attrName>r</p:attrName>
                                        </p:attrNameLst>
                                      </p:cBhvr>
                                    </p:animRot>
                                    <p:animRot by="120000">
                                      <p:cBhvr>
                                        <p:cTn id="44" dur="200" fill="hold">
                                          <p:stCondLst>
                                            <p:cond delay="80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4314EA0-506A-4EBB-BE70-01C47DD197BA}"/>
              </a:ext>
            </a:extLst>
          </p:cNvPr>
          <p:cNvSpPr txBox="1"/>
          <p:nvPr/>
        </p:nvSpPr>
        <p:spPr>
          <a:xfrm>
            <a:off x="0" y="2246759"/>
            <a:ext cx="13335000" cy="5909310"/>
          </a:xfrm>
          <a:prstGeom prst="rect">
            <a:avLst/>
          </a:prstGeom>
          <a:noFill/>
        </p:spPr>
        <p:txBody>
          <a:bodyPr wrap="square">
            <a:spAutoFit/>
          </a:bodyPr>
          <a:lstStyle/>
          <a:p>
            <a:r>
              <a:rPr lang="en-CA" sz="5400" b="0" i="1" u="none" strike="noStrike" baseline="0" dirty="0">
                <a:solidFill>
                  <a:srgbClr val="FF0000"/>
                </a:solidFill>
              </a:rPr>
              <a:t>“But the subjects of the kingdom (Jews who foolishly believed that because of their ancestry that they had inherited a passport to heaven) will be thrown outside, </a:t>
            </a:r>
            <a:r>
              <a:rPr lang="en-CA" sz="5400" b="0" i="1" u="sng" strike="noStrike" baseline="0" dirty="0">
                <a:solidFill>
                  <a:srgbClr val="FF0000"/>
                </a:solidFill>
              </a:rPr>
              <a:t>into the darkness</a:t>
            </a:r>
            <a:r>
              <a:rPr lang="en-CA" sz="5400" b="0" i="1" u="none" strike="noStrike" baseline="0" dirty="0">
                <a:solidFill>
                  <a:srgbClr val="FF0000"/>
                </a:solidFill>
              </a:rPr>
              <a:t>, where there will be weeping and gnashing of teeth.”</a:t>
            </a:r>
          </a:p>
          <a:p>
            <a:r>
              <a:rPr lang="en-CA" sz="5400" b="0" i="1" u="none" strike="noStrike" baseline="0" dirty="0">
                <a:solidFill>
                  <a:srgbClr val="FF0000"/>
                </a:solidFill>
              </a:rPr>
              <a:t>							Matthew 8:12</a:t>
            </a:r>
            <a:endParaRPr lang="en-CA" sz="5400" b="0" i="0" u="none" strike="noStrike" baseline="0" dirty="0"/>
          </a:p>
        </p:txBody>
      </p:sp>
      <p:sp>
        <p:nvSpPr>
          <p:cNvPr id="5" name="TextBox 4">
            <a:extLst>
              <a:ext uri="{FF2B5EF4-FFF2-40B4-BE49-F238E27FC236}">
                <a16:creationId xmlns:a16="http://schemas.microsoft.com/office/drawing/2014/main" id="{4387FFE4-398F-4086-AB0B-F83EFAD061EE}"/>
              </a:ext>
            </a:extLst>
          </p:cNvPr>
          <p:cNvSpPr txBox="1"/>
          <p:nvPr/>
        </p:nvSpPr>
        <p:spPr>
          <a:xfrm>
            <a:off x="367551" y="267017"/>
            <a:ext cx="12451977" cy="1754326"/>
          </a:xfrm>
          <a:prstGeom prst="rect">
            <a:avLst/>
          </a:prstGeom>
          <a:noFill/>
        </p:spPr>
        <p:txBody>
          <a:bodyPr wrap="square">
            <a:spAutoFit/>
          </a:bodyPr>
          <a:lstStyle/>
          <a:p>
            <a:r>
              <a:rPr lang="en-CA" sz="5400" b="1" i="0" u="none" strike="noStrike" baseline="0" dirty="0">
                <a:highlight>
                  <a:srgbClr val="FFFF00"/>
                </a:highlight>
              </a:rPr>
              <a:t>I. LIGHT AND DARKNESS ARE TOTALLY SEPARATE</a:t>
            </a:r>
            <a:endParaRPr lang="en-CA" sz="5400" dirty="0"/>
          </a:p>
        </p:txBody>
      </p:sp>
      <p:sp>
        <p:nvSpPr>
          <p:cNvPr id="3" name="Flowchart: Punched Tape 2">
            <a:extLst>
              <a:ext uri="{FF2B5EF4-FFF2-40B4-BE49-F238E27FC236}">
                <a16:creationId xmlns:a16="http://schemas.microsoft.com/office/drawing/2014/main" id="{8203A839-CA7D-4663-8043-13B766EBDA71}"/>
              </a:ext>
            </a:extLst>
          </p:cNvPr>
          <p:cNvSpPr/>
          <p:nvPr/>
        </p:nvSpPr>
        <p:spPr>
          <a:xfrm>
            <a:off x="2169459" y="9341224"/>
            <a:ext cx="9018493" cy="3726759"/>
          </a:xfrm>
          <a:prstGeom prst="flowChartPunchedTap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TextBox 6">
            <a:extLst>
              <a:ext uri="{FF2B5EF4-FFF2-40B4-BE49-F238E27FC236}">
                <a16:creationId xmlns:a16="http://schemas.microsoft.com/office/drawing/2014/main" id="{BE600CC9-79D5-40FA-83A3-CB6ECE5CE10B}"/>
              </a:ext>
            </a:extLst>
          </p:cNvPr>
          <p:cNvSpPr txBox="1"/>
          <p:nvPr/>
        </p:nvSpPr>
        <p:spPr>
          <a:xfrm>
            <a:off x="2949388" y="10916080"/>
            <a:ext cx="7010400" cy="1015663"/>
          </a:xfrm>
          <a:prstGeom prst="rect">
            <a:avLst/>
          </a:prstGeom>
          <a:noFill/>
        </p:spPr>
        <p:txBody>
          <a:bodyPr wrap="square">
            <a:spAutoFit/>
          </a:bodyPr>
          <a:lstStyle/>
          <a:p>
            <a:pPr algn="ctr"/>
            <a:r>
              <a:rPr lang="en-CA" sz="6000" dirty="0">
                <a:solidFill>
                  <a:schemeClr val="bg1"/>
                </a:solidFill>
              </a:rPr>
              <a:t>HELL</a:t>
            </a:r>
          </a:p>
        </p:txBody>
      </p:sp>
    </p:spTree>
    <p:extLst>
      <p:ext uri="{BB962C8B-B14F-4D97-AF65-F5344CB8AC3E}">
        <p14:creationId xmlns:p14="http://schemas.microsoft.com/office/powerpoint/2010/main" val="882114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800" decel="100000"/>
                                        <p:tgtEl>
                                          <p:spTgt spid="10">
                                            <p:txEl>
                                              <p:pRg st="0" end="0"/>
                                            </p:txEl>
                                          </p:spTgt>
                                        </p:tgtEl>
                                      </p:cBhvr>
                                    </p:animEffect>
                                    <p:anim calcmode="lin" valueType="num">
                                      <p:cBhvr>
                                        <p:cTn id="8" dur="800" decel="100000" fill="hold"/>
                                        <p:tgtEl>
                                          <p:spTgt spid="10">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10">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0">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fade">
                                      <p:cBhvr>
                                        <p:cTn id="15" dur="800" decel="100000"/>
                                        <p:tgtEl>
                                          <p:spTgt spid="10">
                                            <p:txEl>
                                              <p:pRg st="1" end="1"/>
                                            </p:txEl>
                                          </p:spTgt>
                                        </p:tgtEl>
                                      </p:cBhvr>
                                    </p:animEffect>
                                    <p:anim calcmode="lin" valueType="num">
                                      <p:cBhvr>
                                        <p:cTn id="16" dur="800" decel="100000" fill="hold"/>
                                        <p:tgtEl>
                                          <p:spTgt spid="10">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10">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10">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10">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10">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4314EA0-506A-4EBB-BE70-01C47DD197BA}"/>
              </a:ext>
            </a:extLst>
          </p:cNvPr>
          <p:cNvSpPr txBox="1"/>
          <p:nvPr/>
        </p:nvSpPr>
        <p:spPr>
          <a:xfrm>
            <a:off x="0" y="2246759"/>
            <a:ext cx="13335000" cy="10064294"/>
          </a:xfrm>
          <a:prstGeom prst="rect">
            <a:avLst/>
          </a:prstGeom>
          <a:noFill/>
        </p:spPr>
        <p:txBody>
          <a:bodyPr wrap="square">
            <a:spAutoFit/>
          </a:bodyPr>
          <a:lstStyle/>
          <a:p>
            <a:pPr algn="ctr"/>
            <a:r>
              <a:rPr lang="en-CA" sz="5400" b="0" i="0" u="none" strike="noStrike" baseline="0" dirty="0"/>
              <a:t>What is killing people?</a:t>
            </a:r>
          </a:p>
          <a:p>
            <a:r>
              <a:rPr lang="en-CA" sz="5400" dirty="0">
                <a:latin typeface="Times New Roman" panose="02020603050405020304" pitchFamily="18" charset="0"/>
                <a:cs typeface="Times New Roman" panose="02020603050405020304" pitchFamily="18" charset="0"/>
              </a:rPr>
              <a:t>●</a:t>
            </a:r>
            <a:r>
              <a:rPr lang="en-CA" sz="5400" b="0" i="0" u="none" strike="noStrike" baseline="0" dirty="0"/>
              <a:t>Drugs, </a:t>
            </a:r>
          </a:p>
          <a:p>
            <a:r>
              <a:rPr lang="en-CA" sz="5400" dirty="0">
                <a:latin typeface="Times New Roman" panose="02020603050405020304" pitchFamily="18" charset="0"/>
                <a:cs typeface="Times New Roman" panose="02020603050405020304" pitchFamily="18" charset="0"/>
              </a:rPr>
              <a:t>●H</a:t>
            </a:r>
            <a:r>
              <a:rPr lang="en-CA" sz="5400" b="0" i="0" u="none" strike="noStrike" baseline="0" dirty="0"/>
              <a:t>igh levels of alcohol, </a:t>
            </a:r>
          </a:p>
          <a:p>
            <a:r>
              <a:rPr lang="en-CA" sz="5400" dirty="0">
                <a:latin typeface="Times New Roman" panose="02020603050405020304" pitchFamily="18" charset="0"/>
                <a:cs typeface="Times New Roman" panose="02020603050405020304" pitchFamily="18" charset="0"/>
              </a:rPr>
              <a:t>●A</a:t>
            </a:r>
            <a:r>
              <a:rPr lang="en-CA" sz="5400" b="0" i="0" u="none" strike="noStrike" baseline="0" dirty="0"/>
              <a:t>bortion, </a:t>
            </a:r>
          </a:p>
          <a:p>
            <a:r>
              <a:rPr lang="en-CA" sz="5400" dirty="0">
                <a:latin typeface="Times New Roman" panose="02020603050405020304" pitchFamily="18" charset="0"/>
                <a:cs typeface="Times New Roman" panose="02020603050405020304" pitchFamily="18" charset="0"/>
              </a:rPr>
              <a:t>●E</a:t>
            </a:r>
            <a:r>
              <a:rPr lang="en-CA" sz="5400" b="0" i="0" u="none" strike="noStrike" baseline="0" dirty="0"/>
              <a:t>uthanasia, </a:t>
            </a:r>
          </a:p>
          <a:p>
            <a:r>
              <a:rPr lang="en-CA" sz="5400" dirty="0">
                <a:latin typeface="Times New Roman" panose="02020603050405020304" pitchFamily="18" charset="0"/>
                <a:cs typeface="Times New Roman" panose="02020603050405020304" pitchFamily="18" charset="0"/>
              </a:rPr>
              <a:t>●I</a:t>
            </a:r>
            <a:r>
              <a:rPr lang="en-CA" sz="5400" b="0" i="0" u="none" strike="noStrike" baseline="0" dirty="0"/>
              <a:t>nfanticide, </a:t>
            </a:r>
          </a:p>
          <a:p>
            <a:r>
              <a:rPr lang="en-CA" sz="5400" dirty="0">
                <a:latin typeface="Times New Roman" panose="02020603050405020304" pitchFamily="18" charset="0"/>
                <a:cs typeface="Times New Roman" panose="02020603050405020304" pitchFamily="18" charset="0"/>
              </a:rPr>
              <a:t>●</a:t>
            </a:r>
            <a:r>
              <a:rPr lang="en-CA" sz="5400" b="0" i="0" u="none" strike="noStrike" baseline="0" dirty="0"/>
              <a:t>AIDS, </a:t>
            </a:r>
          </a:p>
          <a:p>
            <a:r>
              <a:rPr lang="en-CA" sz="5400" dirty="0">
                <a:latin typeface="Times New Roman" panose="02020603050405020304" pitchFamily="18" charset="0"/>
                <a:cs typeface="Times New Roman" panose="02020603050405020304" pitchFamily="18" charset="0"/>
              </a:rPr>
              <a:t>●C</a:t>
            </a:r>
            <a:r>
              <a:rPr lang="en-CA" sz="5400" b="0" i="0" u="none" strike="noStrike" baseline="0" dirty="0"/>
              <a:t>orruption in all levels or authority worldwide, </a:t>
            </a:r>
          </a:p>
          <a:p>
            <a:r>
              <a:rPr lang="en-CA" sz="5400" dirty="0">
                <a:latin typeface="Times New Roman" panose="02020603050405020304" pitchFamily="18" charset="0"/>
                <a:cs typeface="Times New Roman" panose="02020603050405020304" pitchFamily="18" charset="0"/>
              </a:rPr>
              <a:t>●L</a:t>
            </a:r>
            <a:r>
              <a:rPr lang="en-CA" sz="5400" b="0" i="0" u="none" strike="noStrike" baseline="0" dirty="0"/>
              <a:t>aboratory created pandemics, </a:t>
            </a:r>
          </a:p>
          <a:p>
            <a:r>
              <a:rPr lang="en-CA" sz="5400" dirty="0">
                <a:latin typeface="Times New Roman" panose="02020603050405020304" pitchFamily="18" charset="0"/>
                <a:cs typeface="Times New Roman" panose="02020603050405020304" pitchFamily="18" charset="0"/>
              </a:rPr>
              <a:t>●U</a:t>
            </a:r>
            <a:r>
              <a:rPr lang="en-CA" sz="5400" dirty="0"/>
              <a:t>ngodly </a:t>
            </a:r>
            <a:r>
              <a:rPr lang="en-CA" sz="5400" b="0" i="0" u="none" strike="noStrike" baseline="0" dirty="0"/>
              <a:t>lifestyles that the Bible says are an abomination to God. </a:t>
            </a:r>
          </a:p>
        </p:txBody>
      </p:sp>
      <p:sp>
        <p:nvSpPr>
          <p:cNvPr id="5" name="TextBox 4">
            <a:extLst>
              <a:ext uri="{FF2B5EF4-FFF2-40B4-BE49-F238E27FC236}">
                <a16:creationId xmlns:a16="http://schemas.microsoft.com/office/drawing/2014/main" id="{4387FFE4-398F-4086-AB0B-F83EFAD061EE}"/>
              </a:ext>
            </a:extLst>
          </p:cNvPr>
          <p:cNvSpPr txBox="1"/>
          <p:nvPr/>
        </p:nvSpPr>
        <p:spPr>
          <a:xfrm>
            <a:off x="367551" y="267017"/>
            <a:ext cx="12451977" cy="1754326"/>
          </a:xfrm>
          <a:prstGeom prst="rect">
            <a:avLst/>
          </a:prstGeom>
          <a:noFill/>
        </p:spPr>
        <p:txBody>
          <a:bodyPr wrap="square">
            <a:spAutoFit/>
          </a:bodyPr>
          <a:lstStyle/>
          <a:p>
            <a:r>
              <a:rPr lang="en-CA" sz="5400" b="1" i="0" u="none" strike="noStrike" baseline="0" dirty="0">
                <a:highlight>
                  <a:srgbClr val="FFFF00"/>
                </a:highlight>
              </a:rPr>
              <a:t>I. LIGHT AND DARKNESS ARE TOTALLY SEPARATE</a:t>
            </a:r>
            <a:endParaRPr lang="en-CA" sz="5400" dirty="0"/>
          </a:p>
        </p:txBody>
      </p:sp>
    </p:spTree>
    <p:extLst>
      <p:ext uri="{BB962C8B-B14F-4D97-AF65-F5344CB8AC3E}">
        <p14:creationId xmlns:p14="http://schemas.microsoft.com/office/powerpoint/2010/main" val="841317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Scale>
                                      <p:cBhvr>
                                        <p:cTn id="7" dur="1000" decel="50000" fill="hold">
                                          <p:stCondLst>
                                            <p:cond delay="0"/>
                                          </p:stCondLst>
                                        </p:cTn>
                                        <p:tgtEl>
                                          <p:spTgt spid="10">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0">
                                            <p:txEl>
                                              <p:pRg st="1" end="1"/>
                                            </p:txEl>
                                          </p:spTgt>
                                        </p:tgtEl>
                                        <p:attrNameLst>
                                          <p:attrName>ppt_x</p:attrName>
                                          <p:attrName>ppt_y</p:attrName>
                                        </p:attrNameLst>
                                      </p:cBhvr>
                                    </p:animMotion>
                                    <p:animEffect transition="in" filter="fade">
                                      <p:cBhvr>
                                        <p:cTn id="9" dur="1000"/>
                                        <p:tgtEl>
                                          <p:spTgt spid="10">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10">
                                            <p:txEl>
                                              <p:pRg st="2" end="2"/>
                                            </p:txEl>
                                          </p:spTgt>
                                        </p:tgtEl>
                                        <p:attrNameLst>
                                          <p:attrName>style.visibility</p:attrName>
                                        </p:attrNameLst>
                                      </p:cBhvr>
                                      <p:to>
                                        <p:strVal val="visible"/>
                                      </p:to>
                                    </p:set>
                                    <p:animScale>
                                      <p:cBhvr>
                                        <p:cTn id="14" dur="1000" decel="50000" fill="hold">
                                          <p:stCondLst>
                                            <p:cond delay="0"/>
                                          </p:stCondLst>
                                        </p:cTn>
                                        <p:tgtEl>
                                          <p:spTgt spid="10">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10">
                                            <p:txEl>
                                              <p:pRg st="2" end="2"/>
                                            </p:txEl>
                                          </p:spTgt>
                                        </p:tgtEl>
                                        <p:attrNameLst>
                                          <p:attrName>ppt_x</p:attrName>
                                          <p:attrName>ppt_y</p:attrName>
                                        </p:attrNameLst>
                                      </p:cBhvr>
                                    </p:animMotion>
                                    <p:animEffect transition="in" filter="fade">
                                      <p:cBhvr>
                                        <p:cTn id="16" dur="1000"/>
                                        <p:tgtEl>
                                          <p:spTgt spid="10">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childTnLst>
                                    <p:set>
                                      <p:cBhvr>
                                        <p:cTn id="20" dur="1" fill="hold">
                                          <p:stCondLst>
                                            <p:cond delay="0"/>
                                          </p:stCondLst>
                                        </p:cTn>
                                        <p:tgtEl>
                                          <p:spTgt spid="10">
                                            <p:txEl>
                                              <p:pRg st="3" end="3"/>
                                            </p:txEl>
                                          </p:spTgt>
                                        </p:tgtEl>
                                        <p:attrNameLst>
                                          <p:attrName>style.visibility</p:attrName>
                                        </p:attrNameLst>
                                      </p:cBhvr>
                                      <p:to>
                                        <p:strVal val="visible"/>
                                      </p:to>
                                    </p:set>
                                    <p:animScale>
                                      <p:cBhvr>
                                        <p:cTn id="21" dur="1000" decel="50000" fill="hold">
                                          <p:stCondLst>
                                            <p:cond delay="0"/>
                                          </p:stCondLst>
                                        </p:cTn>
                                        <p:tgtEl>
                                          <p:spTgt spid="10">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10">
                                            <p:txEl>
                                              <p:pRg st="3" end="3"/>
                                            </p:txEl>
                                          </p:spTgt>
                                        </p:tgtEl>
                                        <p:attrNameLst>
                                          <p:attrName>ppt_x</p:attrName>
                                          <p:attrName>ppt_y</p:attrName>
                                        </p:attrNameLst>
                                      </p:cBhvr>
                                    </p:animMotion>
                                    <p:animEffect transition="in" filter="fade">
                                      <p:cBhvr>
                                        <p:cTn id="23" dur="1000"/>
                                        <p:tgtEl>
                                          <p:spTgt spid="10">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nodeType="clickEffect">
                                  <p:stCondLst>
                                    <p:cond delay="0"/>
                                  </p:stCondLst>
                                  <p:childTnLst>
                                    <p:set>
                                      <p:cBhvr>
                                        <p:cTn id="27" dur="1" fill="hold">
                                          <p:stCondLst>
                                            <p:cond delay="0"/>
                                          </p:stCondLst>
                                        </p:cTn>
                                        <p:tgtEl>
                                          <p:spTgt spid="10">
                                            <p:txEl>
                                              <p:pRg st="4" end="4"/>
                                            </p:txEl>
                                          </p:spTgt>
                                        </p:tgtEl>
                                        <p:attrNameLst>
                                          <p:attrName>style.visibility</p:attrName>
                                        </p:attrNameLst>
                                      </p:cBhvr>
                                      <p:to>
                                        <p:strVal val="visible"/>
                                      </p:to>
                                    </p:set>
                                    <p:animScale>
                                      <p:cBhvr>
                                        <p:cTn id="28" dur="1000" decel="50000" fill="hold">
                                          <p:stCondLst>
                                            <p:cond delay="0"/>
                                          </p:stCondLst>
                                        </p:cTn>
                                        <p:tgtEl>
                                          <p:spTgt spid="10">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10">
                                            <p:txEl>
                                              <p:pRg st="4" end="4"/>
                                            </p:txEl>
                                          </p:spTgt>
                                        </p:tgtEl>
                                        <p:attrNameLst>
                                          <p:attrName>ppt_x</p:attrName>
                                          <p:attrName>ppt_y</p:attrName>
                                        </p:attrNameLst>
                                      </p:cBhvr>
                                    </p:animMotion>
                                    <p:animEffect transition="in" filter="fade">
                                      <p:cBhvr>
                                        <p:cTn id="30" dur="1000"/>
                                        <p:tgtEl>
                                          <p:spTgt spid="10">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nodeType="clickEffect">
                                  <p:stCondLst>
                                    <p:cond delay="0"/>
                                  </p:stCondLst>
                                  <p:childTnLst>
                                    <p:set>
                                      <p:cBhvr>
                                        <p:cTn id="34" dur="1" fill="hold">
                                          <p:stCondLst>
                                            <p:cond delay="0"/>
                                          </p:stCondLst>
                                        </p:cTn>
                                        <p:tgtEl>
                                          <p:spTgt spid="10">
                                            <p:txEl>
                                              <p:pRg st="5" end="5"/>
                                            </p:txEl>
                                          </p:spTgt>
                                        </p:tgtEl>
                                        <p:attrNameLst>
                                          <p:attrName>style.visibility</p:attrName>
                                        </p:attrNameLst>
                                      </p:cBhvr>
                                      <p:to>
                                        <p:strVal val="visible"/>
                                      </p:to>
                                    </p:set>
                                    <p:animScale>
                                      <p:cBhvr>
                                        <p:cTn id="35" dur="1000" decel="50000" fill="hold">
                                          <p:stCondLst>
                                            <p:cond delay="0"/>
                                          </p:stCondLst>
                                        </p:cTn>
                                        <p:tgtEl>
                                          <p:spTgt spid="10">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10">
                                            <p:txEl>
                                              <p:pRg st="5" end="5"/>
                                            </p:txEl>
                                          </p:spTgt>
                                        </p:tgtEl>
                                        <p:attrNameLst>
                                          <p:attrName>ppt_x</p:attrName>
                                          <p:attrName>ppt_y</p:attrName>
                                        </p:attrNameLst>
                                      </p:cBhvr>
                                    </p:animMotion>
                                    <p:animEffect transition="in" filter="fade">
                                      <p:cBhvr>
                                        <p:cTn id="37" dur="1000"/>
                                        <p:tgtEl>
                                          <p:spTgt spid="10">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nodeType="clickEffect">
                                  <p:stCondLst>
                                    <p:cond delay="0"/>
                                  </p:stCondLst>
                                  <p:childTnLst>
                                    <p:set>
                                      <p:cBhvr>
                                        <p:cTn id="41" dur="1" fill="hold">
                                          <p:stCondLst>
                                            <p:cond delay="0"/>
                                          </p:stCondLst>
                                        </p:cTn>
                                        <p:tgtEl>
                                          <p:spTgt spid="10">
                                            <p:txEl>
                                              <p:pRg st="6" end="6"/>
                                            </p:txEl>
                                          </p:spTgt>
                                        </p:tgtEl>
                                        <p:attrNameLst>
                                          <p:attrName>style.visibility</p:attrName>
                                        </p:attrNameLst>
                                      </p:cBhvr>
                                      <p:to>
                                        <p:strVal val="visible"/>
                                      </p:to>
                                    </p:set>
                                    <p:animScale>
                                      <p:cBhvr>
                                        <p:cTn id="42" dur="1000" decel="50000" fill="hold">
                                          <p:stCondLst>
                                            <p:cond delay="0"/>
                                          </p:stCondLst>
                                        </p:cTn>
                                        <p:tgtEl>
                                          <p:spTgt spid="10">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10">
                                            <p:txEl>
                                              <p:pRg st="6" end="6"/>
                                            </p:txEl>
                                          </p:spTgt>
                                        </p:tgtEl>
                                        <p:attrNameLst>
                                          <p:attrName>ppt_x</p:attrName>
                                          <p:attrName>ppt_y</p:attrName>
                                        </p:attrNameLst>
                                      </p:cBhvr>
                                    </p:animMotion>
                                    <p:animEffect transition="in" filter="fade">
                                      <p:cBhvr>
                                        <p:cTn id="44" dur="1000"/>
                                        <p:tgtEl>
                                          <p:spTgt spid="10">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nodeType="clickEffect">
                                  <p:stCondLst>
                                    <p:cond delay="0"/>
                                  </p:stCondLst>
                                  <p:childTnLst>
                                    <p:set>
                                      <p:cBhvr>
                                        <p:cTn id="48" dur="1" fill="hold">
                                          <p:stCondLst>
                                            <p:cond delay="0"/>
                                          </p:stCondLst>
                                        </p:cTn>
                                        <p:tgtEl>
                                          <p:spTgt spid="10">
                                            <p:txEl>
                                              <p:pRg st="7" end="7"/>
                                            </p:txEl>
                                          </p:spTgt>
                                        </p:tgtEl>
                                        <p:attrNameLst>
                                          <p:attrName>style.visibility</p:attrName>
                                        </p:attrNameLst>
                                      </p:cBhvr>
                                      <p:to>
                                        <p:strVal val="visible"/>
                                      </p:to>
                                    </p:set>
                                    <p:animScale>
                                      <p:cBhvr>
                                        <p:cTn id="49" dur="1000" decel="50000" fill="hold">
                                          <p:stCondLst>
                                            <p:cond delay="0"/>
                                          </p:stCondLst>
                                        </p:cTn>
                                        <p:tgtEl>
                                          <p:spTgt spid="10">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10">
                                            <p:txEl>
                                              <p:pRg st="7" end="7"/>
                                            </p:txEl>
                                          </p:spTgt>
                                        </p:tgtEl>
                                        <p:attrNameLst>
                                          <p:attrName>ppt_x</p:attrName>
                                          <p:attrName>ppt_y</p:attrName>
                                        </p:attrNameLst>
                                      </p:cBhvr>
                                    </p:animMotion>
                                    <p:animEffect transition="in" filter="fade">
                                      <p:cBhvr>
                                        <p:cTn id="51" dur="1000"/>
                                        <p:tgtEl>
                                          <p:spTgt spid="10">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2" presetClass="entr" presetSubtype="0" fill="hold" nodeType="clickEffect">
                                  <p:stCondLst>
                                    <p:cond delay="0"/>
                                  </p:stCondLst>
                                  <p:childTnLst>
                                    <p:set>
                                      <p:cBhvr>
                                        <p:cTn id="55" dur="1" fill="hold">
                                          <p:stCondLst>
                                            <p:cond delay="0"/>
                                          </p:stCondLst>
                                        </p:cTn>
                                        <p:tgtEl>
                                          <p:spTgt spid="10">
                                            <p:txEl>
                                              <p:pRg st="8" end="8"/>
                                            </p:txEl>
                                          </p:spTgt>
                                        </p:tgtEl>
                                        <p:attrNameLst>
                                          <p:attrName>style.visibility</p:attrName>
                                        </p:attrNameLst>
                                      </p:cBhvr>
                                      <p:to>
                                        <p:strVal val="visible"/>
                                      </p:to>
                                    </p:set>
                                    <p:animScale>
                                      <p:cBhvr>
                                        <p:cTn id="56" dur="1000" decel="50000" fill="hold">
                                          <p:stCondLst>
                                            <p:cond delay="0"/>
                                          </p:stCondLst>
                                        </p:cTn>
                                        <p:tgtEl>
                                          <p:spTgt spid="10">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10">
                                            <p:txEl>
                                              <p:pRg st="8" end="8"/>
                                            </p:txEl>
                                          </p:spTgt>
                                        </p:tgtEl>
                                        <p:attrNameLst>
                                          <p:attrName>ppt_x</p:attrName>
                                          <p:attrName>ppt_y</p:attrName>
                                        </p:attrNameLst>
                                      </p:cBhvr>
                                    </p:animMotion>
                                    <p:animEffect transition="in" filter="fade">
                                      <p:cBhvr>
                                        <p:cTn id="58" dur="1000"/>
                                        <p:tgtEl>
                                          <p:spTgt spid="10">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2" presetClass="entr" presetSubtype="0" fill="hold" nodeType="clickEffect">
                                  <p:stCondLst>
                                    <p:cond delay="0"/>
                                  </p:stCondLst>
                                  <p:childTnLst>
                                    <p:set>
                                      <p:cBhvr>
                                        <p:cTn id="62" dur="1" fill="hold">
                                          <p:stCondLst>
                                            <p:cond delay="0"/>
                                          </p:stCondLst>
                                        </p:cTn>
                                        <p:tgtEl>
                                          <p:spTgt spid="10">
                                            <p:txEl>
                                              <p:pRg st="9" end="9"/>
                                            </p:txEl>
                                          </p:spTgt>
                                        </p:tgtEl>
                                        <p:attrNameLst>
                                          <p:attrName>style.visibility</p:attrName>
                                        </p:attrNameLst>
                                      </p:cBhvr>
                                      <p:to>
                                        <p:strVal val="visible"/>
                                      </p:to>
                                    </p:set>
                                    <p:animScale>
                                      <p:cBhvr>
                                        <p:cTn id="63" dur="1000" decel="50000" fill="hold">
                                          <p:stCondLst>
                                            <p:cond delay="0"/>
                                          </p:stCondLst>
                                        </p:cTn>
                                        <p:tgtEl>
                                          <p:spTgt spid="10">
                                            <p:txEl>
                                              <p:pRg st="9" end="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10">
                                            <p:txEl>
                                              <p:pRg st="9" end="9"/>
                                            </p:txEl>
                                          </p:spTgt>
                                        </p:tgtEl>
                                        <p:attrNameLst>
                                          <p:attrName>ppt_x</p:attrName>
                                          <p:attrName>ppt_y</p:attrName>
                                        </p:attrNameLst>
                                      </p:cBhvr>
                                    </p:animMotion>
                                    <p:animEffect transition="in" filter="fade">
                                      <p:cBhvr>
                                        <p:cTn id="65" dur="1000"/>
                                        <p:tgtEl>
                                          <p:spTgt spid="1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4314EA0-506A-4EBB-BE70-01C47DD197BA}"/>
              </a:ext>
            </a:extLst>
          </p:cNvPr>
          <p:cNvSpPr txBox="1"/>
          <p:nvPr/>
        </p:nvSpPr>
        <p:spPr>
          <a:xfrm>
            <a:off x="367551" y="3059040"/>
            <a:ext cx="13335000" cy="6740307"/>
          </a:xfrm>
          <a:prstGeom prst="rect">
            <a:avLst/>
          </a:prstGeom>
          <a:noFill/>
        </p:spPr>
        <p:txBody>
          <a:bodyPr wrap="square">
            <a:spAutoFit/>
          </a:bodyPr>
          <a:lstStyle/>
          <a:p>
            <a:r>
              <a:rPr lang="en-CA" sz="5400" b="0" i="1" u="none" strike="noStrike" baseline="0" dirty="0"/>
              <a:t>“Therefore judge nothing before the appointed time; wait until the Lord comes.</a:t>
            </a:r>
            <a:r>
              <a:rPr lang="en-CA" sz="5400" b="0" i="1" u="sng" strike="noStrike" baseline="0" dirty="0"/>
              <a:t> He </a:t>
            </a:r>
            <a:r>
              <a:rPr lang="en-CA" sz="5400" b="1" i="1" u="sng" strike="noStrike" baseline="0" dirty="0"/>
              <a:t>will</a:t>
            </a:r>
            <a:r>
              <a:rPr lang="en-CA" sz="5400" b="0" i="1" u="sng" strike="noStrike" baseline="0" dirty="0"/>
              <a:t> bring to light what is hidden in darkness and will expose the motives of the heart</a:t>
            </a:r>
            <a:r>
              <a:rPr lang="en-CA" sz="5400" b="0" i="1" u="none" strike="noStrike" baseline="0" dirty="0"/>
              <a:t>. At that time each will receive their praise from God.</a:t>
            </a:r>
          </a:p>
          <a:p>
            <a:endParaRPr lang="en-CA" sz="5400" b="0" i="1" u="none" strike="noStrike" baseline="0" dirty="0"/>
          </a:p>
          <a:p>
            <a:r>
              <a:rPr lang="en-CA" sz="5400" b="0" i="1" u="none" strike="noStrike" baseline="0" dirty="0"/>
              <a:t>					I Corinthians 4:5-6</a:t>
            </a:r>
            <a:endParaRPr lang="en-CA" sz="5400" b="0" i="0" u="none" strike="noStrike" baseline="0" dirty="0"/>
          </a:p>
        </p:txBody>
      </p:sp>
      <p:sp>
        <p:nvSpPr>
          <p:cNvPr id="5" name="TextBox 4">
            <a:extLst>
              <a:ext uri="{FF2B5EF4-FFF2-40B4-BE49-F238E27FC236}">
                <a16:creationId xmlns:a16="http://schemas.microsoft.com/office/drawing/2014/main" id="{4387FFE4-398F-4086-AB0B-F83EFAD061EE}"/>
              </a:ext>
            </a:extLst>
          </p:cNvPr>
          <p:cNvSpPr txBox="1"/>
          <p:nvPr/>
        </p:nvSpPr>
        <p:spPr>
          <a:xfrm>
            <a:off x="367551" y="267017"/>
            <a:ext cx="12451977" cy="2585323"/>
          </a:xfrm>
          <a:prstGeom prst="rect">
            <a:avLst/>
          </a:prstGeom>
          <a:noFill/>
        </p:spPr>
        <p:txBody>
          <a:bodyPr wrap="square">
            <a:spAutoFit/>
          </a:bodyPr>
          <a:lstStyle/>
          <a:p>
            <a:r>
              <a:rPr lang="en-CA" sz="5400" b="1" i="0" u="none" strike="noStrike" baseline="0" dirty="0">
                <a:highlight>
                  <a:srgbClr val="FFFF00"/>
                </a:highlight>
              </a:rPr>
              <a:t>II. UNGODLINESS AND RIGHTEOUSNESS CANNOT DWELL TOGETHER</a:t>
            </a:r>
            <a:endParaRPr lang="en-CA" sz="5400" dirty="0"/>
          </a:p>
        </p:txBody>
      </p:sp>
      <p:pic>
        <p:nvPicPr>
          <p:cNvPr id="3" name="Picture 2" descr="A picture containing person, hairpiece&#10;&#10;Description automatically generated">
            <a:extLst>
              <a:ext uri="{FF2B5EF4-FFF2-40B4-BE49-F238E27FC236}">
                <a16:creationId xmlns:a16="http://schemas.microsoft.com/office/drawing/2014/main" id="{A5471422-4C43-4EA7-BE84-9E30E47BC084}"/>
              </a:ext>
            </a:extLst>
          </p:cNvPr>
          <p:cNvPicPr>
            <a:picLocks noChangeAspect="1"/>
          </p:cNvPicPr>
          <p:nvPr/>
        </p:nvPicPr>
        <p:blipFill>
          <a:blip r:embed="rId3"/>
          <a:stretch>
            <a:fillRect/>
          </a:stretch>
        </p:blipFill>
        <p:spPr>
          <a:xfrm rot="539068">
            <a:off x="393464" y="9105701"/>
            <a:ext cx="6243276" cy="3496235"/>
          </a:xfrm>
          <a:prstGeom prst="rect">
            <a:avLst/>
          </a:prstGeom>
        </p:spPr>
      </p:pic>
    </p:spTree>
    <p:extLst>
      <p:ext uri="{BB962C8B-B14F-4D97-AF65-F5344CB8AC3E}">
        <p14:creationId xmlns:p14="http://schemas.microsoft.com/office/powerpoint/2010/main" val="17300403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2000"/>
                                        <p:tgtEl>
                                          <p:spTgt spid="1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0">
                                            <p:txEl>
                                              <p:pRg st="2" end="2"/>
                                            </p:txEl>
                                          </p:spTgt>
                                        </p:tgtEl>
                                        <p:attrNameLst>
                                          <p:attrName>style.visibility</p:attrName>
                                        </p:attrNameLst>
                                      </p:cBhvr>
                                      <p:to>
                                        <p:strVal val="visible"/>
                                      </p:to>
                                    </p:set>
                                    <p:animEffect transition="in" filter="dissolve">
                                      <p:cBhvr>
                                        <p:cTn id="10" dur="2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4314EA0-506A-4EBB-BE70-01C47DD197BA}"/>
              </a:ext>
            </a:extLst>
          </p:cNvPr>
          <p:cNvSpPr txBox="1"/>
          <p:nvPr/>
        </p:nvSpPr>
        <p:spPr>
          <a:xfrm>
            <a:off x="367551" y="3059040"/>
            <a:ext cx="12599899" cy="5909310"/>
          </a:xfrm>
          <a:prstGeom prst="rect">
            <a:avLst/>
          </a:prstGeom>
          <a:noFill/>
        </p:spPr>
        <p:txBody>
          <a:bodyPr wrap="square">
            <a:spAutoFit/>
          </a:bodyPr>
          <a:lstStyle/>
          <a:p>
            <a:r>
              <a:rPr lang="en-CA" sz="5400" b="0" i="1" u="none" strike="noStrike" baseline="0" dirty="0"/>
              <a:t>“. . . Satan himself masquerades as an angel of light. </a:t>
            </a:r>
          </a:p>
          <a:p>
            <a:pPr marR="21600"/>
            <a:r>
              <a:rPr lang="en-CA" sz="5400" b="0" i="1" u="none" strike="noStrike" baseline="0" dirty="0"/>
              <a:t>15. It is not surprising, then, if his servants also masquerade as servants of righteousness.</a:t>
            </a:r>
            <a:r>
              <a:rPr lang="en-CA" sz="5400" b="0" i="1" u="sng" strike="noStrike" baseline="0" dirty="0"/>
              <a:t> Their end will be what their actions deserve.</a:t>
            </a:r>
            <a:r>
              <a:rPr lang="en-CA" sz="5400" b="0" i="1" u="none" strike="noStrike" baseline="0" dirty="0"/>
              <a:t>”</a:t>
            </a:r>
          </a:p>
          <a:p>
            <a:r>
              <a:rPr lang="en-CA" sz="5400" i="1" dirty="0"/>
              <a:t>				</a:t>
            </a:r>
            <a:r>
              <a:rPr lang="en-CA" sz="5400" b="0" i="1" u="none" strike="noStrike" baseline="0" dirty="0"/>
              <a:t>II Corinthians 11:14-15</a:t>
            </a:r>
            <a:endParaRPr lang="en-CA" sz="5400" b="0" i="0" u="none" strike="noStrike" baseline="0" dirty="0"/>
          </a:p>
        </p:txBody>
      </p:sp>
      <p:sp>
        <p:nvSpPr>
          <p:cNvPr id="5" name="TextBox 4">
            <a:extLst>
              <a:ext uri="{FF2B5EF4-FFF2-40B4-BE49-F238E27FC236}">
                <a16:creationId xmlns:a16="http://schemas.microsoft.com/office/drawing/2014/main" id="{4387FFE4-398F-4086-AB0B-F83EFAD061EE}"/>
              </a:ext>
            </a:extLst>
          </p:cNvPr>
          <p:cNvSpPr txBox="1"/>
          <p:nvPr/>
        </p:nvSpPr>
        <p:spPr>
          <a:xfrm>
            <a:off x="367551" y="267017"/>
            <a:ext cx="12451977" cy="2585323"/>
          </a:xfrm>
          <a:prstGeom prst="rect">
            <a:avLst/>
          </a:prstGeom>
          <a:noFill/>
        </p:spPr>
        <p:txBody>
          <a:bodyPr wrap="square">
            <a:spAutoFit/>
          </a:bodyPr>
          <a:lstStyle/>
          <a:p>
            <a:r>
              <a:rPr lang="en-CA" sz="5400" b="1" i="0" u="none" strike="noStrike" baseline="0" dirty="0">
                <a:highlight>
                  <a:srgbClr val="FFFF00"/>
                </a:highlight>
              </a:rPr>
              <a:t>II. UNGODLINESS AND RIGHTEOUSNESS CANNOT DWELL TOGETHER</a:t>
            </a:r>
            <a:endParaRPr lang="en-CA" sz="5400" dirty="0"/>
          </a:p>
        </p:txBody>
      </p:sp>
      <p:pic>
        <p:nvPicPr>
          <p:cNvPr id="4" name="Picture 3" descr="A picture containing doll&#10;&#10;Description automatically generated">
            <a:extLst>
              <a:ext uri="{FF2B5EF4-FFF2-40B4-BE49-F238E27FC236}">
                <a16:creationId xmlns:a16="http://schemas.microsoft.com/office/drawing/2014/main" id="{5B567A49-5A45-4AD3-B0BB-79C409677B52}"/>
              </a:ext>
            </a:extLst>
          </p:cNvPr>
          <p:cNvPicPr>
            <a:picLocks noChangeAspect="1"/>
          </p:cNvPicPr>
          <p:nvPr/>
        </p:nvPicPr>
        <p:blipFill>
          <a:blip r:embed="rId3"/>
          <a:stretch>
            <a:fillRect/>
          </a:stretch>
        </p:blipFill>
        <p:spPr>
          <a:xfrm rot="21083702">
            <a:off x="657923" y="8526348"/>
            <a:ext cx="4646176" cy="4230986"/>
          </a:xfrm>
          <a:prstGeom prst="rect">
            <a:avLst/>
          </a:prstGeom>
        </p:spPr>
      </p:pic>
    </p:spTree>
    <p:extLst>
      <p:ext uri="{BB962C8B-B14F-4D97-AF65-F5344CB8AC3E}">
        <p14:creationId xmlns:p14="http://schemas.microsoft.com/office/powerpoint/2010/main" val="298562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2000"/>
                                        <p:tgtEl>
                                          <p:spTgt spid="10">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dissolve">
                                      <p:cBhvr>
                                        <p:cTn id="10" dur="2000"/>
                                        <p:tgtEl>
                                          <p:spTgt spid="10">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Effect transition="in" filter="dissolve">
                                      <p:cBhvr>
                                        <p:cTn id="13" dur="2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3_Custom Design">
  <a:themeElements>
    <a:clrScheme name="CD Cover 01">
      <a:dk1>
        <a:sysClr val="windowText" lastClr="000000"/>
      </a:dk1>
      <a:lt1>
        <a:sysClr val="window" lastClr="FFFFFF"/>
      </a:lt1>
      <a:dk2>
        <a:srgbClr val="832118"/>
      </a:dk2>
      <a:lt2>
        <a:srgbClr val="548E1E"/>
      </a:lt2>
      <a:accent1>
        <a:srgbClr val="D60B52"/>
      </a:accent1>
      <a:accent2>
        <a:srgbClr val="8F1B9A"/>
      </a:accent2>
      <a:accent3>
        <a:srgbClr val="1F1C49"/>
      </a:accent3>
      <a:accent4>
        <a:srgbClr val="44C6A4"/>
      </a:accent4>
      <a:accent5>
        <a:srgbClr val="FFEEA4"/>
      </a:accent5>
      <a:accent6>
        <a:srgbClr val="174F70"/>
      </a:accent6>
      <a:hlink>
        <a:srgbClr val="FFFFFF"/>
      </a:hlink>
      <a:folHlink>
        <a:srgbClr val="FFFFFF"/>
      </a:folHlink>
    </a:clrScheme>
    <a:fontScheme name="CD Cover 01">
      <a:majorFont>
        <a:latin typeface="Avenir Next LT Pro"/>
        <a:ea typeface=""/>
        <a:cs typeface=""/>
      </a:majorFont>
      <a:minorFont>
        <a:latin typeface="Rockwel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bum Cover Indie_MO_JB_v4" id="{1F0A24B9-7EA9-46BE-9AD6-9737BCA4C67D}" vid="{9A3A24ED-8083-42D1-9921-29130E9E50A9}"/>
    </a:ext>
  </a:extLst>
</a:theme>
</file>

<file path=ppt/theme/theme2.xml><?xml version="1.0" encoding="utf-8"?>
<a:theme xmlns:a="http://schemas.openxmlformats.org/drawingml/2006/main" name="Custom Design">
  <a:themeElements>
    <a:clrScheme name="CD Cover 02">
      <a:dk1>
        <a:sysClr val="windowText" lastClr="000000"/>
      </a:dk1>
      <a:lt1>
        <a:sysClr val="window" lastClr="FFFFFF"/>
      </a:lt1>
      <a:dk2>
        <a:srgbClr val="374A59"/>
      </a:dk2>
      <a:lt2>
        <a:srgbClr val="728999"/>
      </a:lt2>
      <a:accent1>
        <a:srgbClr val="D3D2D0"/>
      </a:accent1>
      <a:accent2>
        <a:srgbClr val="7EA16B"/>
      </a:accent2>
      <a:accent3>
        <a:srgbClr val="C1A5A9"/>
      </a:accent3>
      <a:accent4>
        <a:srgbClr val="F5CB5C"/>
      </a:accent4>
      <a:accent5>
        <a:srgbClr val="713E00"/>
      </a:accent5>
      <a:accent6>
        <a:srgbClr val="0B132B"/>
      </a:accent6>
      <a:hlink>
        <a:srgbClr val="374A59"/>
      </a:hlink>
      <a:folHlink>
        <a:srgbClr val="374A59"/>
      </a:folHlink>
    </a:clrScheme>
    <a:fontScheme name="Custom 1">
      <a:majorFont>
        <a:latin typeface="Avenir Next LT Pro Ligh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bum Cover Indie_MO_JB_v4" id="{1F0A24B9-7EA9-46BE-9AD6-9737BCA4C67D}" vid="{229078E3-6FE8-4E7F-AEDC-6C2F8D1AFC96}"/>
    </a:ext>
  </a:extLst>
</a:theme>
</file>

<file path=ppt/theme/theme3.xml><?xml version="1.0" encoding="utf-8"?>
<a:theme xmlns:a="http://schemas.openxmlformats.org/drawingml/2006/main" name="1_Custom Design">
  <a:themeElements>
    <a:clrScheme name="CD Cover 03">
      <a:dk1>
        <a:sysClr val="windowText" lastClr="000000"/>
      </a:dk1>
      <a:lt1>
        <a:sysClr val="window" lastClr="FFFFFF"/>
      </a:lt1>
      <a:dk2>
        <a:srgbClr val="374A59"/>
      </a:dk2>
      <a:lt2>
        <a:srgbClr val="B17F4A"/>
      </a:lt2>
      <a:accent1>
        <a:srgbClr val="95190C"/>
      </a:accent1>
      <a:accent2>
        <a:srgbClr val="610345"/>
      </a:accent2>
      <a:accent3>
        <a:srgbClr val="107E7D"/>
      </a:accent3>
      <a:accent4>
        <a:srgbClr val="FFF8F0"/>
      </a:accent4>
      <a:accent5>
        <a:srgbClr val="74526C"/>
      </a:accent5>
      <a:accent6>
        <a:srgbClr val="E57C04"/>
      </a:accent6>
      <a:hlink>
        <a:srgbClr val="FFF8F0"/>
      </a:hlink>
      <a:folHlink>
        <a:srgbClr val="FFF8F0"/>
      </a:folHlink>
    </a:clrScheme>
    <a:fontScheme name="CD Cover 03">
      <a:majorFont>
        <a:latin typeface="Rockwell"/>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Album Cover Indie_MO_JB_v4" id="{1F0A24B9-7EA9-46BE-9AD6-9737BCA4C67D}" vid="{D61D586B-E00E-445F-8AF5-542337B98442}"/>
    </a:ext>
  </a:extLst>
</a:theme>
</file>

<file path=ppt/theme/theme4.xml><?xml version="1.0" encoding="utf-8"?>
<a:theme xmlns:a="http://schemas.openxmlformats.org/drawingml/2006/main" name="2_Custom Design">
  <a:themeElements>
    <a:clrScheme name="CD Cover 04">
      <a:dk1>
        <a:sysClr val="windowText" lastClr="000000"/>
      </a:dk1>
      <a:lt1>
        <a:sysClr val="window" lastClr="FFFFFF"/>
      </a:lt1>
      <a:dk2>
        <a:srgbClr val="323489"/>
      </a:dk2>
      <a:lt2>
        <a:srgbClr val="D25CDE"/>
      </a:lt2>
      <a:accent1>
        <a:srgbClr val="005994"/>
      </a:accent1>
      <a:accent2>
        <a:srgbClr val="D60B52"/>
      </a:accent2>
      <a:accent3>
        <a:srgbClr val="A5A5A5"/>
      </a:accent3>
      <a:accent4>
        <a:srgbClr val="FFC000"/>
      </a:accent4>
      <a:accent5>
        <a:srgbClr val="5B9BD5"/>
      </a:accent5>
      <a:accent6>
        <a:srgbClr val="70AD47"/>
      </a:accent6>
      <a:hlink>
        <a:srgbClr val="FFFFFF"/>
      </a:hlink>
      <a:folHlink>
        <a:srgbClr val="FFFFFF"/>
      </a:folHlink>
    </a:clrScheme>
    <a:fontScheme name="Custom 2">
      <a:majorFont>
        <a:latin typeface="Biome"/>
        <a:ea typeface=""/>
        <a:cs typeface=""/>
      </a:majorFont>
      <a:minorFont>
        <a:latin typeface="Biome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bum Cover Indie_MO_JB_v4" id="{1F0A24B9-7EA9-46BE-9AD6-9737BCA4C67D}" vid="{23B62325-8578-4F27-BEAC-A4C3B75770FE}"/>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BC906E5-D5EC-4343-A786-6CE0903291EB}">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15DD99E5-A578-4E0E-9D0B-ED7525C83550}">
  <ds:schemaRefs>
    <ds:schemaRef ds:uri="http://schemas.microsoft.com/sharepoint/v3/contenttype/forms"/>
  </ds:schemaRefs>
</ds:datastoreItem>
</file>

<file path=customXml/itemProps3.xml><?xml version="1.0" encoding="utf-8"?>
<ds:datastoreItem xmlns:ds="http://schemas.openxmlformats.org/officeDocument/2006/customXml" ds:itemID="{35C42C05-006A-46E4-8CB2-62D2A207E6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Indie album covers</Template>
  <TotalTime>144</TotalTime>
  <Words>1123</Words>
  <Application>Microsoft Office PowerPoint</Application>
  <PresentationFormat>Custom</PresentationFormat>
  <Paragraphs>80</Paragraphs>
  <Slides>15</Slides>
  <Notes>0</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15</vt:i4>
      </vt:variant>
    </vt:vector>
  </HeadingPairs>
  <TitlesOfParts>
    <vt:vector size="29" baseType="lpstr">
      <vt:lpstr>Arial</vt:lpstr>
      <vt:lpstr>Avenir Next LT Pro</vt:lpstr>
      <vt:lpstr>Avenir Next LT Pro Light</vt:lpstr>
      <vt:lpstr>Biome</vt:lpstr>
      <vt:lpstr>Biome Light</vt:lpstr>
      <vt:lpstr>Calibri</vt:lpstr>
      <vt:lpstr>Gill Sans MT</vt:lpstr>
      <vt:lpstr>Posterama</vt:lpstr>
      <vt:lpstr>Rockwell</vt:lpstr>
      <vt:lpstr>Times New Roman</vt:lpstr>
      <vt:lpstr>3_Custom Design</vt:lpstr>
      <vt:lpstr>Custom Design</vt:lpstr>
      <vt:lpstr>1_Custom Design</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 IN ONE?</dc:title>
  <dc:creator>Fountaingate Christian</dc:creator>
  <cp:lastModifiedBy>Fountaingate Christian</cp:lastModifiedBy>
  <cp:revision>10</cp:revision>
  <dcterms:created xsi:type="dcterms:W3CDTF">2022-01-15T22:07:37Z</dcterms:created>
  <dcterms:modified xsi:type="dcterms:W3CDTF">2022-01-16T00:32:07Z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