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52C26-514E-A7DF-A486-C30C50A76D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5A8186-C2E8-33CF-598B-56ACCB76AD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511042-71AF-748D-F083-457B5E9A905C}"/>
              </a:ext>
            </a:extLst>
          </p:cNvPr>
          <p:cNvSpPr>
            <a:spLocks noGrp="1"/>
          </p:cNvSpPr>
          <p:nvPr>
            <p:ph type="dt" sz="half" idx="10"/>
          </p:nvPr>
        </p:nvSpPr>
        <p:spPr/>
        <p:txBody>
          <a:bodyPr/>
          <a:lstStyle/>
          <a:p>
            <a:fld id="{98F8D079-BB2B-47D2-949C-4F7A076B2B4A}" type="datetimeFigureOut">
              <a:rPr lang="en-US" smtClean="0"/>
              <a:t>1/1/2024</a:t>
            </a:fld>
            <a:endParaRPr lang="en-US"/>
          </a:p>
        </p:txBody>
      </p:sp>
      <p:sp>
        <p:nvSpPr>
          <p:cNvPr id="5" name="Footer Placeholder 4">
            <a:extLst>
              <a:ext uri="{FF2B5EF4-FFF2-40B4-BE49-F238E27FC236}">
                <a16:creationId xmlns:a16="http://schemas.microsoft.com/office/drawing/2014/main" id="{DF287920-0C82-FEC4-0DB2-FDFA78B270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7FA08-AB29-E15C-461D-CF415626B805}"/>
              </a:ext>
            </a:extLst>
          </p:cNvPr>
          <p:cNvSpPr>
            <a:spLocks noGrp="1"/>
          </p:cNvSpPr>
          <p:nvPr>
            <p:ph type="sldNum" sz="quarter" idx="12"/>
          </p:nvPr>
        </p:nvSpPr>
        <p:spPr/>
        <p:txBody>
          <a:bodyPr/>
          <a:lstStyle/>
          <a:p>
            <a:fld id="{9EBFA53B-7B4E-46D3-B90A-8A8465AD1ABC}" type="slidenum">
              <a:rPr lang="en-US" smtClean="0"/>
              <a:t>‹#›</a:t>
            </a:fld>
            <a:endParaRPr lang="en-US"/>
          </a:p>
        </p:txBody>
      </p:sp>
    </p:spTree>
    <p:extLst>
      <p:ext uri="{BB962C8B-B14F-4D97-AF65-F5344CB8AC3E}">
        <p14:creationId xmlns:p14="http://schemas.microsoft.com/office/powerpoint/2010/main" val="574316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3E84B-DAF8-DFA3-5CF7-6F446E938E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C3BA91-CBE8-A443-4AB0-4E052BC9CF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868292-5A03-70B6-BF94-011BADF84DC1}"/>
              </a:ext>
            </a:extLst>
          </p:cNvPr>
          <p:cNvSpPr>
            <a:spLocks noGrp="1"/>
          </p:cNvSpPr>
          <p:nvPr>
            <p:ph type="dt" sz="half" idx="10"/>
          </p:nvPr>
        </p:nvSpPr>
        <p:spPr/>
        <p:txBody>
          <a:bodyPr/>
          <a:lstStyle/>
          <a:p>
            <a:fld id="{98F8D079-BB2B-47D2-949C-4F7A076B2B4A}" type="datetimeFigureOut">
              <a:rPr lang="en-US" smtClean="0"/>
              <a:t>1/1/2024</a:t>
            </a:fld>
            <a:endParaRPr lang="en-US"/>
          </a:p>
        </p:txBody>
      </p:sp>
      <p:sp>
        <p:nvSpPr>
          <p:cNvPr id="5" name="Footer Placeholder 4">
            <a:extLst>
              <a:ext uri="{FF2B5EF4-FFF2-40B4-BE49-F238E27FC236}">
                <a16:creationId xmlns:a16="http://schemas.microsoft.com/office/drawing/2014/main" id="{4D1033C3-CF6B-6576-50EE-4533274426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8ADA98-BBD4-E0EF-A4FC-18AD8D90E427}"/>
              </a:ext>
            </a:extLst>
          </p:cNvPr>
          <p:cNvSpPr>
            <a:spLocks noGrp="1"/>
          </p:cNvSpPr>
          <p:nvPr>
            <p:ph type="sldNum" sz="quarter" idx="12"/>
          </p:nvPr>
        </p:nvSpPr>
        <p:spPr/>
        <p:txBody>
          <a:bodyPr/>
          <a:lstStyle/>
          <a:p>
            <a:fld id="{9EBFA53B-7B4E-46D3-B90A-8A8465AD1ABC}" type="slidenum">
              <a:rPr lang="en-US" smtClean="0"/>
              <a:t>‹#›</a:t>
            </a:fld>
            <a:endParaRPr lang="en-US"/>
          </a:p>
        </p:txBody>
      </p:sp>
    </p:spTree>
    <p:extLst>
      <p:ext uri="{BB962C8B-B14F-4D97-AF65-F5344CB8AC3E}">
        <p14:creationId xmlns:p14="http://schemas.microsoft.com/office/powerpoint/2010/main" val="513820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80FC6E-C619-D254-8566-40210D8A2B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A0403F-75CD-E3CB-7FBB-B3658B1026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632F44-5139-3BDD-A204-760D14520572}"/>
              </a:ext>
            </a:extLst>
          </p:cNvPr>
          <p:cNvSpPr>
            <a:spLocks noGrp="1"/>
          </p:cNvSpPr>
          <p:nvPr>
            <p:ph type="dt" sz="half" idx="10"/>
          </p:nvPr>
        </p:nvSpPr>
        <p:spPr/>
        <p:txBody>
          <a:bodyPr/>
          <a:lstStyle/>
          <a:p>
            <a:fld id="{98F8D079-BB2B-47D2-949C-4F7A076B2B4A}" type="datetimeFigureOut">
              <a:rPr lang="en-US" smtClean="0"/>
              <a:t>1/1/2024</a:t>
            </a:fld>
            <a:endParaRPr lang="en-US"/>
          </a:p>
        </p:txBody>
      </p:sp>
      <p:sp>
        <p:nvSpPr>
          <p:cNvPr id="5" name="Footer Placeholder 4">
            <a:extLst>
              <a:ext uri="{FF2B5EF4-FFF2-40B4-BE49-F238E27FC236}">
                <a16:creationId xmlns:a16="http://schemas.microsoft.com/office/drawing/2014/main" id="{16F92069-D69C-E5F4-7DD4-EE203E68D1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0614D9-24E3-C23A-3DAC-BC962597AD09}"/>
              </a:ext>
            </a:extLst>
          </p:cNvPr>
          <p:cNvSpPr>
            <a:spLocks noGrp="1"/>
          </p:cNvSpPr>
          <p:nvPr>
            <p:ph type="sldNum" sz="quarter" idx="12"/>
          </p:nvPr>
        </p:nvSpPr>
        <p:spPr/>
        <p:txBody>
          <a:bodyPr/>
          <a:lstStyle/>
          <a:p>
            <a:fld id="{9EBFA53B-7B4E-46D3-B90A-8A8465AD1ABC}" type="slidenum">
              <a:rPr lang="en-US" smtClean="0"/>
              <a:t>‹#›</a:t>
            </a:fld>
            <a:endParaRPr lang="en-US"/>
          </a:p>
        </p:txBody>
      </p:sp>
    </p:spTree>
    <p:extLst>
      <p:ext uri="{BB962C8B-B14F-4D97-AF65-F5344CB8AC3E}">
        <p14:creationId xmlns:p14="http://schemas.microsoft.com/office/powerpoint/2010/main" val="3487936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621E-5A5B-DFC4-57BF-D445FEA984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EC26B2-1070-1D5B-2C4D-40762BEBF9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4650FB-0FED-803D-B92B-25B87E1C135F}"/>
              </a:ext>
            </a:extLst>
          </p:cNvPr>
          <p:cNvSpPr>
            <a:spLocks noGrp="1"/>
          </p:cNvSpPr>
          <p:nvPr>
            <p:ph type="dt" sz="half" idx="10"/>
          </p:nvPr>
        </p:nvSpPr>
        <p:spPr/>
        <p:txBody>
          <a:bodyPr/>
          <a:lstStyle/>
          <a:p>
            <a:fld id="{98F8D079-BB2B-47D2-949C-4F7A076B2B4A}" type="datetimeFigureOut">
              <a:rPr lang="en-US" smtClean="0"/>
              <a:t>1/1/2024</a:t>
            </a:fld>
            <a:endParaRPr lang="en-US"/>
          </a:p>
        </p:txBody>
      </p:sp>
      <p:sp>
        <p:nvSpPr>
          <p:cNvPr id="5" name="Footer Placeholder 4">
            <a:extLst>
              <a:ext uri="{FF2B5EF4-FFF2-40B4-BE49-F238E27FC236}">
                <a16:creationId xmlns:a16="http://schemas.microsoft.com/office/drawing/2014/main" id="{8DA242F0-9485-5BC0-6D21-E0A15ACE6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DA0DEE-FCC5-0C58-C667-40ADAB4A12B8}"/>
              </a:ext>
            </a:extLst>
          </p:cNvPr>
          <p:cNvSpPr>
            <a:spLocks noGrp="1"/>
          </p:cNvSpPr>
          <p:nvPr>
            <p:ph type="sldNum" sz="quarter" idx="12"/>
          </p:nvPr>
        </p:nvSpPr>
        <p:spPr/>
        <p:txBody>
          <a:bodyPr/>
          <a:lstStyle/>
          <a:p>
            <a:fld id="{9EBFA53B-7B4E-46D3-B90A-8A8465AD1ABC}" type="slidenum">
              <a:rPr lang="en-US" smtClean="0"/>
              <a:t>‹#›</a:t>
            </a:fld>
            <a:endParaRPr lang="en-US"/>
          </a:p>
        </p:txBody>
      </p:sp>
    </p:spTree>
    <p:extLst>
      <p:ext uri="{BB962C8B-B14F-4D97-AF65-F5344CB8AC3E}">
        <p14:creationId xmlns:p14="http://schemas.microsoft.com/office/powerpoint/2010/main" val="2607660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88156-BF07-161D-39C0-CDAC18BA30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C83757-3A97-0797-F8F0-615D403FE9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3436C6-BDAE-C2CA-8836-E57AE3BF3E16}"/>
              </a:ext>
            </a:extLst>
          </p:cNvPr>
          <p:cNvSpPr>
            <a:spLocks noGrp="1"/>
          </p:cNvSpPr>
          <p:nvPr>
            <p:ph type="dt" sz="half" idx="10"/>
          </p:nvPr>
        </p:nvSpPr>
        <p:spPr/>
        <p:txBody>
          <a:bodyPr/>
          <a:lstStyle/>
          <a:p>
            <a:fld id="{98F8D079-BB2B-47D2-949C-4F7A076B2B4A}" type="datetimeFigureOut">
              <a:rPr lang="en-US" smtClean="0"/>
              <a:t>1/1/2024</a:t>
            </a:fld>
            <a:endParaRPr lang="en-US"/>
          </a:p>
        </p:txBody>
      </p:sp>
      <p:sp>
        <p:nvSpPr>
          <p:cNvPr id="5" name="Footer Placeholder 4">
            <a:extLst>
              <a:ext uri="{FF2B5EF4-FFF2-40B4-BE49-F238E27FC236}">
                <a16:creationId xmlns:a16="http://schemas.microsoft.com/office/drawing/2014/main" id="{D305AA3D-563F-E70A-FF8F-FE081A9E15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24F3A1-399E-8F87-C037-3CF2B48DEF36}"/>
              </a:ext>
            </a:extLst>
          </p:cNvPr>
          <p:cNvSpPr>
            <a:spLocks noGrp="1"/>
          </p:cNvSpPr>
          <p:nvPr>
            <p:ph type="sldNum" sz="quarter" idx="12"/>
          </p:nvPr>
        </p:nvSpPr>
        <p:spPr/>
        <p:txBody>
          <a:bodyPr/>
          <a:lstStyle/>
          <a:p>
            <a:fld id="{9EBFA53B-7B4E-46D3-B90A-8A8465AD1ABC}" type="slidenum">
              <a:rPr lang="en-US" smtClean="0"/>
              <a:t>‹#›</a:t>
            </a:fld>
            <a:endParaRPr lang="en-US"/>
          </a:p>
        </p:txBody>
      </p:sp>
    </p:spTree>
    <p:extLst>
      <p:ext uri="{BB962C8B-B14F-4D97-AF65-F5344CB8AC3E}">
        <p14:creationId xmlns:p14="http://schemas.microsoft.com/office/powerpoint/2010/main" val="1697938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45311-0D8E-7EB8-4694-6B4DD999D1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D594BB-B605-05F2-C5AC-3D6D5ED1A7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2A300C-3370-9344-7996-3E3800CAE3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34C84D-B3AF-7BB3-B10A-81D0DECA994E}"/>
              </a:ext>
            </a:extLst>
          </p:cNvPr>
          <p:cNvSpPr>
            <a:spLocks noGrp="1"/>
          </p:cNvSpPr>
          <p:nvPr>
            <p:ph type="dt" sz="half" idx="10"/>
          </p:nvPr>
        </p:nvSpPr>
        <p:spPr/>
        <p:txBody>
          <a:bodyPr/>
          <a:lstStyle/>
          <a:p>
            <a:fld id="{98F8D079-BB2B-47D2-949C-4F7A076B2B4A}" type="datetimeFigureOut">
              <a:rPr lang="en-US" smtClean="0"/>
              <a:t>1/1/2024</a:t>
            </a:fld>
            <a:endParaRPr lang="en-US"/>
          </a:p>
        </p:txBody>
      </p:sp>
      <p:sp>
        <p:nvSpPr>
          <p:cNvPr id="6" name="Footer Placeholder 5">
            <a:extLst>
              <a:ext uri="{FF2B5EF4-FFF2-40B4-BE49-F238E27FC236}">
                <a16:creationId xmlns:a16="http://schemas.microsoft.com/office/drawing/2014/main" id="{81DCDA5D-5650-F33D-1EA0-3824B96F60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0EC558-9901-3781-FB6E-0D50EF892D21}"/>
              </a:ext>
            </a:extLst>
          </p:cNvPr>
          <p:cNvSpPr>
            <a:spLocks noGrp="1"/>
          </p:cNvSpPr>
          <p:nvPr>
            <p:ph type="sldNum" sz="quarter" idx="12"/>
          </p:nvPr>
        </p:nvSpPr>
        <p:spPr/>
        <p:txBody>
          <a:bodyPr/>
          <a:lstStyle/>
          <a:p>
            <a:fld id="{9EBFA53B-7B4E-46D3-B90A-8A8465AD1ABC}" type="slidenum">
              <a:rPr lang="en-US" smtClean="0"/>
              <a:t>‹#›</a:t>
            </a:fld>
            <a:endParaRPr lang="en-US"/>
          </a:p>
        </p:txBody>
      </p:sp>
    </p:spTree>
    <p:extLst>
      <p:ext uri="{BB962C8B-B14F-4D97-AF65-F5344CB8AC3E}">
        <p14:creationId xmlns:p14="http://schemas.microsoft.com/office/powerpoint/2010/main" val="1620934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7419B-A6F8-02DB-C845-94BABC8031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AF4659-82B9-8357-5641-A23E77CE5E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33DD15-F90C-2EDA-4164-587512EDB1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D30B9B-F914-1E52-DC35-984E313B96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A70604-3DA2-163C-7A8D-03089844A1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4B8C4F-71FD-AC73-A34B-A3FDCDA00FA7}"/>
              </a:ext>
            </a:extLst>
          </p:cNvPr>
          <p:cNvSpPr>
            <a:spLocks noGrp="1"/>
          </p:cNvSpPr>
          <p:nvPr>
            <p:ph type="dt" sz="half" idx="10"/>
          </p:nvPr>
        </p:nvSpPr>
        <p:spPr/>
        <p:txBody>
          <a:bodyPr/>
          <a:lstStyle/>
          <a:p>
            <a:fld id="{98F8D079-BB2B-47D2-949C-4F7A076B2B4A}" type="datetimeFigureOut">
              <a:rPr lang="en-US" smtClean="0"/>
              <a:t>1/1/2024</a:t>
            </a:fld>
            <a:endParaRPr lang="en-US"/>
          </a:p>
        </p:txBody>
      </p:sp>
      <p:sp>
        <p:nvSpPr>
          <p:cNvPr id="8" name="Footer Placeholder 7">
            <a:extLst>
              <a:ext uri="{FF2B5EF4-FFF2-40B4-BE49-F238E27FC236}">
                <a16:creationId xmlns:a16="http://schemas.microsoft.com/office/drawing/2014/main" id="{CB2C36A0-FF19-DB98-8BAD-EFBD687738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1F66E4-9DA8-5143-AA91-A646424CB9A0}"/>
              </a:ext>
            </a:extLst>
          </p:cNvPr>
          <p:cNvSpPr>
            <a:spLocks noGrp="1"/>
          </p:cNvSpPr>
          <p:nvPr>
            <p:ph type="sldNum" sz="quarter" idx="12"/>
          </p:nvPr>
        </p:nvSpPr>
        <p:spPr/>
        <p:txBody>
          <a:bodyPr/>
          <a:lstStyle/>
          <a:p>
            <a:fld id="{9EBFA53B-7B4E-46D3-B90A-8A8465AD1ABC}" type="slidenum">
              <a:rPr lang="en-US" smtClean="0"/>
              <a:t>‹#›</a:t>
            </a:fld>
            <a:endParaRPr lang="en-US"/>
          </a:p>
        </p:txBody>
      </p:sp>
    </p:spTree>
    <p:extLst>
      <p:ext uri="{BB962C8B-B14F-4D97-AF65-F5344CB8AC3E}">
        <p14:creationId xmlns:p14="http://schemas.microsoft.com/office/powerpoint/2010/main" val="2736697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3EDC7-8358-3F8B-A15B-9CA0901DA2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1FDE04-6687-01A2-986B-E4F81A3C4A78}"/>
              </a:ext>
            </a:extLst>
          </p:cNvPr>
          <p:cNvSpPr>
            <a:spLocks noGrp="1"/>
          </p:cNvSpPr>
          <p:nvPr>
            <p:ph type="dt" sz="half" idx="10"/>
          </p:nvPr>
        </p:nvSpPr>
        <p:spPr/>
        <p:txBody>
          <a:bodyPr/>
          <a:lstStyle/>
          <a:p>
            <a:fld id="{98F8D079-BB2B-47D2-949C-4F7A076B2B4A}" type="datetimeFigureOut">
              <a:rPr lang="en-US" smtClean="0"/>
              <a:t>1/1/2024</a:t>
            </a:fld>
            <a:endParaRPr lang="en-US"/>
          </a:p>
        </p:txBody>
      </p:sp>
      <p:sp>
        <p:nvSpPr>
          <p:cNvPr id="4" name="Footer Placeholder 3">
            <a:extLst>
              <a:ext uri="{FF2B5EF4-FFF2-40B4-BE49-F238E27FC236}">
                <a16:creationId xmlns:a16="http://schemas.microsoft.com/office/drawing/2014/main" id="{57C12975-FCAE-0693-65BC-6EECF6099D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D5F438-3245-113F-FD30-F1B89A00CC09}"/>
              </a:ext>
            </a:extLst>
          </p:cNvPr>
          <p:cNvSpPr>
            <a:spLocks noGrp="1"/>
          </p:cNvSpPr>
          <p:nvPr>
            <p:ph type="sldNum" sz="quarter" idx="12"/>
          </p:nvPr>
        </p:nvSpPr>
        <p:spPr/>
        <p:txBody>
          <a:bodyPr/>
          <a:lstStyle/>
          <a:p>
            <a:fld id="{9EBFA53B-7B4E-46D3-B90A-8A8465AD1ABC}" type="slidenum">
              <a:rPr lang="en-US" smtClean="0"/>
              <a:t>‹#›</a:t>
            </a:fld>
            <a:endParaRPr lang="en-US"/>
          </a:p>
        </p:txBody>
      </p:sp>
    </p:spTree>
    <p:extLst>
      <p:ext uri="{BB962C8B-B14F-4D97-AF65-F5344CB8AC3E}">
        <p14:creationId xmlns:p14="http://schemas.microsoft.com/office/powerpoint/2010/main" val="2807160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A6962-47ED-6329-B7CC-FC9063E96CE4}"/>
              </a:ext>
            </a:extLst>
          </p:cNvPr>
          <p:cNvSpPr>
            <a:spLocks noGrp="1"/>
          </p:cNvSpPr>
          <p:nvPr>
            <p:ph type="dt" sz="half" idx="10"/>
          </p:nvPr>
        </p:nvSpPr>
        <p:spPr/>
        <p:txBody>
          <a:bodyPr/>
          <a:lstStyle/>
          <a:p>
            <a:fld id="{98F8D079-BB2B-47D2-949C-4F7A076B2B4A}" type="datetimeFigureOut">
              <a:rPr lang="en-US" smtClean="0"/>
              <a:t>1/1/2024</a:t>
            </a:fld>
            <a:endParaRPr lang="en-US"/>
          </a:p>
        </p:txBody>
      </p:sp>
      <p:sp>
        <p:nvSpPr>
          <p:cNvPr id="3" name="Footer Placeholder 2">
            <a:extLst>
              <a:ext uri="{FF2B5EF4-FFF2-40B4-BE49-F238E27FC236}">
                <a16:creationId xmlns:a16="http://schemas.microsoft.com/office/drawing/2014/main" id="{3C89CD36-9B08-37DB-EE29-6653B35A3F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437A18-6DA3-F901-E317-1405E67135AA}"/>
              </a:ext>
            </a:extLst>
          </p:cNvPr>
          <p:cNvSpPr>
            <a:spLocks noGrp="1"/>
          </p:cNvSpPr>
          <p:nvPr>
            <p:ph type="sldNum" sz="quarter" idx="12"/>
          </p:nvPr>
        </p:nvSpPr>
        <p:spPr/>
        <p:txBody>
          <a:bodyPr/>
          <a:lstStyle/>
          <a:p>
            <a:fld id="{9EBFA53B-7B4E-46D3-B90A-8A8465AD1ABC}" type="slidenum">
              <a:rPr lang="en-US" smtClean="0"/>
              <a:t>‹#›</a:t>
            </a:fld>
            <a:endParaRPr lang="en-US"/>
          </a:p>
        </p:txBody>
      </p:sp>
    </p:spTree>
    <p:extLst>
      <p:ext uri="{BB962C8B-B14F-4D97-AF65-F5344CB8AC3E}">
        <p14:creationId xmlns:p14="http://schemas.microsoft.com/office/powerpoint/2010/main" val="1204100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B5FB9-61C0-4EAC-F56B-4998DC6E32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3E3841-B90B-60AE-6ED8-C4A2209AB9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45C74B-F287-F3F5-6CE3-D1FF13D18F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CC8CD8-9E67-2908-CFF8-2BFF57EAB3A7}"/>
              </a:ext>
            </a:extLst>
          </p:cNvPr>
          <p:cNvSpPr>
            <a:spLocks noGrp="1"/>
          </p:cNvSpPr>
          <p:nvPr>
            <p:ph type="dt" sz="half" idx="10"/>
          </p:nvPr>
        </p:nvSpPr>
        <p:spPr/>
        <p:txBody>
          <a:bodyPr/>
          <a:lstStyle/>
          <a:p>
            <a:fld id="{98F8D079-BB2B-47D2-949C-4F7A076B2B4A}" type="datetimeFigureOut">
              <a:rPr lang="en-US" smtClean="0"/>
              <a:t>1/1/2024</a:t>
            </a:fld>
            <a:endParaRPr lang="en-US"/>
          </a:p>
        </p:txBody>
      </p:sp>
      <p:sp>
        <p:nvSpPr>
          <p:cNvPr id="6" name="Footer Placeholder 5">
            <a:extLst>
              <a:ext uri="{FF2B5EF4-FFF2-40B4-BE49-F238E27FC236}">
                <a16:creationId xmlns:a16="http://schemas.microsoft.com/office/drawing/2014/main" id="{350FA4C2-29FD-64D9-5AC8-CEB761D758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1F6AFF-66B6-0E78-F999-4418830271A6}"/>
              </a:ext>
            </a:extLst>
          </p:cNvPr>
          <p:cNvSpPr>
            <a:spLocks noGrp="1"/>
          </p:cNvSpPr>
          <p:nvPr>
            <p:ph type="sldNum" sz="quarter" idx="12"/>
          </p:nvPr>
        </p:nvSpPr>
        <p:spPr/>
        <p:txBody>
          <a:bodyPr/>
          <a:lstStyle/>
          <a:p>
            <a:fld id="{9EBFA53B-7B4E-46D3-B90A-8A8465AD1ABC}" type="slidenum">
              <a:rPr lang="en-US" smtClean="0"/>
              <a:t>‹#›</a:t>
            </a:fld>
            <a:endParaRPr lang="en-US"/>
          </a:p>
        </p:txBody>
      </p:sp>
    </p:spTree>
    <p:extLst>
      <p:ext uri="{BB962C8B-B14F-4D97-AF65-F5344CB8AC3E}">
        <p14:creationId xmlns:p14="http://schemas.microsoft.com/office/powerpoint/2010/main" val="3129402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9D4DB-789D-0A63-F588-92BC49E292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610297-D4D6-D703-E142-166A88FDE6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8B032E-77C3-54D9-AB0E-703735A6F1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148A0E-BA8B-2E05-90AE-DD80495D215D}"/>
              </a:ext>
            </a:extLst>
          </p:cNvPr>
          <p:cNvSpPr>
            <a:spLocks noGrp="1"/>
          </p:cNvSpPr>
          <p:nvPr>
            <p:ph type="dt" sz="half" idx="10"/>
          </p:nvPr>
        </p:nvSpPr>
        <p:spPr/>
        <p:txBody>
          <a:bodyPr/>
          <a:lstStyle/>
          <a:p>
            <a:fld id="{98F8D079-BB2B-47D2-949C-4F7A076B2B4A}" type="datetimeFigureOut">
              <a:rPr lang="en-US" smtClean="0"/>
              <a:t>1/1/2024</a:t>
            </a:fld>
            <a:endParaRPr lang="en-US"/>
          </a:p>
        </p:txBody>
      </p:sp>
      <p:sp>
        <p:nvSpPr>
          <p:cNvPr id="6" name="Footer Placeholder 5">
            <a:extLst>
              <a:ext uri="{FF2B5EF4-FFF2-40B4-BE49-F238E27FC236}">
                <a16:creationId xmlns:a16="http://schemas.microsoft.com/office/drawing/2014/main" id="{8DFAD917-296C-D605-6C6B-343C72E9D6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11C25-13AC-9C7B-7FA2-5B65AA762F96}"/>
              </a:ext>
            </a:extLst>
          </p:cNvPr>
          <p:cNvSpPr>
            <a:spLocks noGrp="1"/>
          </p:cNvSpPr>
          <p:nvPr>
            <p:ph type="sldNum" sz="quarter" idx="12"/>
          </p:nvPr>
        </p:nvSpPr>
        <p:spPr/>
        <p:txBody>
          <a:bodyPr/>
          <a:lstStyle/>
          <a:p>
            <a:fld id="{9EBFA53B-7B4E-46D3-B90A-8A8465AD1ABC}" type="slidenum">
              <a:rPr lang="en-US" smtClean="0"/>
              <a:t>‹#›</a:t>
            </a:fld>
            <a:endParaRPr lang="en-US"/>
          </a:p>
        </p:txBody>
      </p:sp>
    </p:spTree>
    <p:extLst>
      <p:ext uri="{BB962C8B-B14F-4D97-AF65-F5344CB8AC3E}">
        <p14:creationId xmlns:p14="http://schemas.microsoft.com/office/powerpoint/2010/main" val="2107061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F11119-2EE4-6303-19EA-FCEF33B821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7EA975-603C-25D0-FD15-5DF4E14AA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6B284-6BCE-F87A-D5D7-175A18943E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8D079-BB2B-47D2-949C-4F7A076B2B4A}" type="datetimeFigureOut">
              <a:rPr lang="en-US" smtClean="0"/>
              <a:t>1/1/2024</a:t>
            </a:fld>
            <a:endParaRPr lang="en-US"/>
          </a:p>
        </p:txBody>
      </p:sp>
      <p:sp>
        <p:nvSpPr>
          <p:cNvPr id="5" name="Footer Placeholder 4">
            <a:extLst>
              <a:ext uri="{FF2B5EF4-FFF2-40B4-BE49-F238E27FC236}">
                <a16:creationId xmlns:a16="http://schemas.microsoft.com/office/drawing/2014/main" id="{6E008E7D-E450-8454-D926-31FAE98FA3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B61E7E-1383-0588-834D-F585B83525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FA53B-7B4E-46D3-B90A-8A8465AD1ABC}" type="slidenum">
              <a:rPr lang="en-US" smtClean="0"/>
              <a:t>‹#›</a:t>
            </a:fld>
            <a:endParaRPr lang="en-US"/>
          </a:p>
        </p:txBody>
      </p:sp>
    </p:spTree>
    <p:extLst>
      <p:ext uri="{BB962C8B-B14F-4D97-AF65-F5344CB8AC3E}">
        <p14:creationId xmlns:p14="http://schemas.microsoft.com/office/powerpoint/2010/main" val="2945520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orn rope">
            <a:extLst>
              <a:ext uri="{FF2B5EF4-FFF2-40B4-BE49-F238E27FC236}">
                <a16:creationId xmlns:a16="http://schemas.microsoft.com/office/drawing/2014/main" id="{8EF7775F-60F9-E09C-1B23-4534BDD6CE9D}"/>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8424" r="-1" b="7285"/>
          <a:stretch/>
        </p:blipFill>
        <p:spPr>
          <a:xfrm>
            <a:off x="20" y="10"/>
            <a:ext cx="12188930" cy="6857990"/>
          </a:xfrm>
          <a:prstGeom prst="rect">
            <a:avLst/>
          </a:prstGeom>
        </p:spPr>
      </p:pic>
      <p:sp>
        <p:nvSpPr>
          <p:cNvPr id="2" name="Title 1">
            <a:extLst>
              <a:ext uri="{FF2B5EF4-FFF2-40B4-BE49-F238E27FC236}">
                <a16:creationId xmlns:a16="http://schemas.microsoft.com/office/drawing/2014/main" id="{BED4984B-1D75-588B-8BBC-7006FEFB3255}"/>
              </a:ext>
            </a:extLst>
          </p:cNvPr>
          <p:cNvSpPr>
            <a:spLocks noGrp="1"/>
          </p:cNvSpPr>
          <p:nvPr>
            <p:ph type="ctrTitle"/>
          </p:nvPr>
        </p:nvSpPr>
        <p:spPr>
          <a:xfrm>
            <a:off x="1524000" y="1122363"/>
            <a:ext cx="9144000" cy="3063240"/>
          </a:xfrm>
        </p:spPr>
        <p:txBody>
          <a:bodyPr>
            <a:normAutofit/>
          </a:bodyPr>
          <a:lstStyle/>
          <a:p>
            <a:r>
              <a:rPr lang="en-US" sz="8000" b="1" dirty="0">
                <a:solidFill>
                  <a:schemeClr val="bg1"/>
                </a:solidFill>
              </a:rPr>
              <a:t>The End of Your Rope</a:t>
            </a:r>
          </a:p>
        </p:txBody>
      </p:sp>
      <p:sp>
        <p:nvSpPr>
          <p:cNvPr id="3" name="Subtitle 2">
            <a:extLst>
              <a:ext uri="{FF2B5EF4-FFF2-40B4-BE49-F238E27FC236}">
                <a16:creationId xmlns:a16="http://schemas.microsoft.com/office/drawing/2014/main" id="{2D62FD96-2E24-0593-03E1-F52989D9904D}"/>
              </a:ext>
            </a:extLst>
          </p:cNvPr>
          <p:cNvSpPr>
            <a:spLocks noGrp="1"/>
          </p:cNvSpPr>
          <p:nvPr>
            <p:ph type="subTitle" idx="1"/>
          </p:nvPr>
        </p:nvSpPr>
        <p:spPr>
          <a:xfrm>
            <a:off x="1527048" y="4599432"/>
            <a:ext cx="9144000" cy="1536192"/>
          </a:xfrm>
        </p:spPr>
        <p:txBody>
          <a:bodyPr>
            <a:normAutofit/>
          </a:bodyPr>
          <a:lstStyle/>
          <a:p>
            <a:r>
              <a:rPr lang="en-US" sz="5400" dirty="0">
                <a:solidFill>
                  <a:schemeClr val="bg1"/>
                </a:solidFill>
              </a:rPr>
              <a:t>2 Kings 4:1-7</a:t>
            </a:r>
          </a:p>
        </p:txBody>
      </p:sp>
      <p:sp>
        <p:nvSpPr>
          <p:cNvPr id="13"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2731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F4BE03-F2A0-C817-E203-5D941A1E0497}"/>
              </a:ext>
            </a:extLst>
          </p:cNvPr>
          <p:cNvSpPr>
            <a:spLocks noGrp="1"/>
          </p:cNvSpPr>
          <p:nvPr>
            <p:ph type="title"/>
          </p:nvPr>
        </p:nvSpPr>
        <p:spPr>
          <a:solidFill>
            <a:schemeClr val="accent4">
              <a:lumMod val="20000"/>
              <a:lumOff val="80000"/>
            </a:schemeClr>
          </a:solidFill>
        </p:spPr>
        <p:txBody>
          <a:bodyPr>
            <a:normAutofit fontScale="90000"/>
          </a:bodyPr>
          <a:lstStyle/>
          <a:p>
            <a:pPr algn="ctr"/>
            <a:r>
              <a:rPr lang="en-US" sz="5400" b="1" u="sng" dirty="0"/>
              <a:t>2b) GOD EXPANDS OUR FAITH - PUBLICLY</a:t>
            </a:r>
          </a:p>
        </p:txBody>
      </p:sp>
      <p:sp>
        <p:nvSpPr>
          <p:cNvPr id="4" name="Text Placeholder 3">
            <a:extLst>
              <a:ext uri="{FF2B5EF4-FFF2-40B4-BE49-F238E27FC236}">
                <a16:creationId xmlns:a16="http://schemas.microsoft.com/office/drawing/2014/main" id="{F29E54CE-6A2E-4FD6-15D8-A2C11AAE991E}"/>
              </a:ext>
            </a:extLst>
          </p:cNvPr>
          <p:cNvSpPr>
            <a:spLocks noGrp="1"/>
          </p:cNvSpPr>
          <p:nvPr>
            <p:ph type="body" idx="1"/>
          </p:nvPr>
        </p:nvSpPr>
        <p:spPr>
          <a:xfrm>
            <a:off x="839788" y="1681163"/>
            <a:ext cx="10512424" cy="823912"/>
          </a:xfrm>
          <a:ln w="57150">
            <a:solidFill>
              <a:schemeClr val="tx1"/>
            </a:solidFill>
          </a:ln>
        </p:spPr>
        <p:txBody>
          <a:bodyPr>
            <a:normAutofit/>
          </a:bodyPr>
          <a:lstStyle/>
          <a:p>
            <a:pPr algn="ctr"/>
            <a:r>
              <a:rPr lang="en-US" sz="4000" u="sng" dirty="0"/>
              <a:t>A BREATHING SERMON TO YOUR NEIGHBORS</a:t>
            </a:r>
          </a:p>
        </p:txBody>
      </p:sp>
      <p:sp>
        <p:nvSpPr>
          <p:cNvPr id="5" name="Content Placeholder 4">
            <a:extLst>
              <a:ext uri="{FF2B5EF4-FFF2-40B4-BE49-F238E27FC236}">
                <a16:creationId xmlns:a16="http://schemas.microsoft.com/office/drawing/2014/main" id="{2A0CA66E-C7F9-2114-F56B-89B1EDC8E4E2}"/>
              </a:ext>
            </a:extLst>
          </p:cNvPr>
          <p:cNvSpPr>
            <a:spLocks noGrp="1"/>
          </p:cNvSpPr>
          <p:nvPr>
            <p:ph sz="half" idx="2"/>
          </p:nvPr>
        </p:nvSpPr>
        <p:spPr>
          <a:xfrm>
            <a:off x="821372" y="2603549"/>
            <a:ext cx="10530839" cy="3684588"/>
          </a:xfrm>
          <a:solidFill>
            <a:schemeClr val="accent3">
              <a:lumMod val="40000"/>
              <a:lumOff val="60000"/>
            </a:schemeClr>
          </a:solidFill>
        </p:spPr>
        <p:txBody>
          <a:bodyPr>
            <a:normAutofit/>
          </a:bodyPr>
          <a:lstStyle/>
          <a:p>
            <a:pPr marL="0" marR="0" algn="ctr">
              <a:lnSpc>
                <a:spcPct val="107000"/>
              </a:lnSpc>
              <a:spcBef>
                <a:spcPts val="0"/>
              </a:spcBef>
              <a:spcAft>
                <a:spcPts val="0"/>
              </a:spcAft>
            </a:pPr>
            <a:endParaRPr lang="en-US" sz="3600" b="1" i="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3600" b="1" i="1" kern="100" dirty="0">
                <a:effectLst/>
                <a:latin typeface="Times New Roman" panose="02020603050405020304" pitchFamily="18" charset="0"/>
                <a:ea typeface="Calibri" panose="020F0502020204030204" pitchFamily="34" charset="0"/>
                <a:cs typeface="Times New Roman" panose="02020603050405020304" pitchFamily="18" charset="0"/>
              </a:rPr>
              <a:t>“For we are God’s handiwork, created in Christ Jesus to do good works, which God prepared in advance for us to do.”</a:t>
            </a:r>
          </a:p>
          <a:p>
            <a:pPr marL="0" marR="0" algn="ctr">
              <a:lnSpc>
                <a:spcPct val="107000"/>
              </a:lnSpc>
              <a:spcBef>
                <a:spcPts val="0"/>
              </a:spcBef>
              <a:spcAft>
                <a:spcPts val="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3600" b="1" i="1" kern="100" dirty="0">
                <a:effectLst/>
                <a:latin typeface="Times New Roman" panose="02020603050405020304" pitchFamily="18" charset="0"/>
                <a:ea typeface="Calibri" panose="020F0502020204030204" pitchFamily="34" charset="0"/>
                <a:cs typeface="Times New Roman" panose="02020603050405020304" pitchFamily="18" charset="0"/>
              </a:rPr>
              <a:t>Ephesians 2:10</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sz="3600" dirty="0"/>
          </a:p>
        </p:txBody>
      </p:sp>
    </p:spTree>
    <p:extLst>
      <p:ext uri="{BB962C8B-B14F-4D97-AF65-F5344CB8AC3E}">
        <p14:creationId xmlns:p14="http://schemas.microsoft.com/office/powerpoint/2010/main" val="2484738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F4BE03-F2A0-C817-E203-5D941A1E0497}"/>
              </a:ext>
            </a:extLst>
          </p:cNvPr>
          <p:cNvSpPr>
            <a:spLocks noGrp="1"/>
          </p:cNvSpPr>
          <p:nvPr>
            <p:ph type="title"/>
          </p:nvPr>
        </p:nvSpPr>
        <p:spPr>
          <a:solidFill>
            <a:schemeClr val="accent4">
              <a:lumMod val="20000"/>
              <a:lumOff val="80000"/>
            </a:schemeClr>
          </a:solidFill>
        </p:spPr>
        <p:txBody>
          <a:bodyPr>
            <a:normAutofit fontScale="90000"/>
          </a:bodyPr>
          <a:lstStyle/>
          <a:p>
            <a:pPr algn="ctr"/>
            <a:r>
              <a:rPr lang="en-US" sz="5400" b="1" u="sng" dirty="0"/>
              <a:t>2c) GOD EXPANDS OUR FAITH - PRIVATELY</a:t>
            </a:r>
          </a:p>
        </p:txBody>
      </p:sp>
      <p:sp>
        <p:nvSpPr>
          <p:cNvPr id="4" name="Text Placeholder 3">
            <a:extLst>
              <a:ext uri="{FF2B5EF4-FFF2-40B4-BE49-F238E27FC236}">
                <a16:creationId xmlns:a16="http://schemas.microsoft.com/office/drawing/2014/main" id="{F29E54CE-6A2E-4FD6-15D8-A2C11AAE991E}"/>
              </a:ext>
            </a:extLst>
          </p:cNvPr>
          <p:cNvSpPr>
            <a:spLocks noGrp="1"/>
          </p:cNvSpPr>
          <p:nvPr>
            <p:ph type="body" idx="1"/>
          </p:nvPr>
        </p:nvSpPr>
        <p:spPr>
          <a:xfrm>
            <a:off x="839788" y="1681163"/>
            <a:ext cx="10512424" cy="823912"/>
          </a:xfrm>
          <a:ln w="57150">
            <a:solidFill>
              <a:schemeClr val="tx1"/>
            </a:solidFill>
          </a:ln>
        </p:spPr>
        <p:txBody>
          <a:bodyPr>
            <a:normAutofit/>
          </a:bodyPr>
          <a:lstStyle/>
          <a:p>
            <a:pPr algn="ctr"/>
            <a:r>
              <a:rPr lang="en-US" sz="4000" u="sng" dirty="0"/>
              <a:t>A LESSON IN FAITH</a:t>
            </a:r>
          </a:p>
        </p:txBody>
      </p:sp>
      <p:sp>
        <p:nvSpPr>
          <p:cNvPr id="5" name="Content Placeholder 4">
            <a:extLst>
              <a:ext uri="{FF2B5EF4-FFF2-40B4-BE49-F238E27FC236}">
                <a16:creationId xmlns:a16="http://schemas.microsoft.com/office/drawing/2014/main" id="{2A0CA66E-C7F9-2114-F56B-89B1EDC8E4E2}"/>
              </a:ext>
            </a:extLst>
          </p:cNvPr>
          <p:cNvSpPr>
            <a:spLocks noGrp="1"/>
          </p:cNvSpPr>
          <p:nvPr>
            <p:ph sz="half" idx="2"/>
          </p:nvPr>
        </p:nvSpPr>
        <p:spPr>
          <a:xfrm>
            <a:off x="821372" y="2603549"/>
            <a:ext cx="10530839" cy="3684588"/>
          </a:xfrm>
          <a:solidFill>
            <a:schemeClr val="accent3">
              <a:lumMod val="40000"/>
              <a:lumOff val="60000"/>
            </a:schemeClr>
          </a:solidFill>
        </p:spPr>
        <p:txBody>
          <a:bodyPr>
            <a:normAutofit/>
          </a:bodyPr>
          <a:lstStyle/>
          <a:p>
            <a:pPr marL="0" marR="0" algn="ctr">
              <a:lnSpc>
                <a:spcPct val="107000"/>
              </a:lnSpc>
              <a:spcBef>
                <a:spcPts val="0"/>
              </a:spcBef>
              <a:spcAft>
                <a:spcPts val="0"/>
              </a:spcAft>
            </a:pPr>
            <a:endParaRPr lang="en-US" sz="3600" b="1" i="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3600" dirty="0"/>
              <a:t>ELIJAH (1 KINGS 17)</a:t>
            </a:r>
          </a:p>
          <a:p>
            <a:pPr algn="ctr"/>
            <a:r>
              <a:rPr lang="en-US" sz="3600" dirty="0"/>
              <a:t>DANIEL (DANIEL 6)</a:t>
            </a:r>
          </a:p>
          <a:p>
            <a:pPr algn="ctr"/>
            <a:r>
              <a:rPr lang="en-US" sz="3600" dirty="0"/>
              <a:t>SHADRACH, MESHACH &amp; ABEDNEGO (DANIEL 3)</a:t>
            </a:r>
          </a:p>
          <a:p>
            <a:pPr algn="ctr"/>
            <a:r>
              <a:rPr lang="en-US" sz="3600" dirty="0"/>
              <a:t>THE 5000 (JOHN 6)</a:t>
            </a:r>
          </a:p>
        </p:txBody>
      </p:sp>
    </p:spTree>
    <p:extLst>
      <p:ext uri="{BB962C8B-B14F-4D97-AF65-F5344CB8AC3E}">
        <p14:creationId xmlns:p14="http://schemas.microsoft.com/office/powerpoint/2010/main" val="2802394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832DF5-FB76-ED2B-A8A7-53362BA18398}"/>
              </a:ext>
            </a:extLst>
          </p:cNvPr>
          <p:cNvSpPr>
            <a:spLocks noGrp="1"/>
          </p:cNvSpPr>
          <p:nvPr>
            <p:ph type="title"/>
          </p:nvPr>
        </p:nvSpPr>
        <p:spPr>
          <a:xfrm>
            <a:off x="4949371" y="640080"/>
            <a:ext cx="6599501" cy="3566160"/>
          </a:xfrm>
        </p:spPr>
        <p:txBody>
          <a:bodyPr vert="horz" lIns="91440" tIns="45720" rIns="91440" bIns="45720" rtlCol="0" anchor="b">
            <a:normAutofit/>
          </a:bodyPr>
          <a:lstStyle/>
          <a:p>
            <a:r>
              <a:rPr lang="en-US" sz="7200" b="1" u="sng" dirty="0"/>
              <a:t>III. GOD GIVES OUR PROVISION</a:t>
            </a:r>
          </a:p>
        </p:txBody>
      </p:sp>
      <p:pic>
        <p:nvPicPr>
          <p:cNvPr id="6" name="Content Placeholder 5" descr="Honey dripping on trio of spoons">
            <a:extLst>
              <a:ext uri="{FF2B5EF4-FFF2-40B4-BE49-F238E27FC236}">
                <a16:creationId xmlns:a16="http://schemas.microsoft.com/office/drawing/2014/main" id="{D6A7E078-7A33-CE7F-CDD4-1C53E2640F4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4896" r="4896"/>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0026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A0CA66E-C7F9-2114-F56B-89B1EDC8E4E2}"/>
              </a:ext>
            </a:extLst>
          </p:cNvPr>
          <p:cNvSpPr>
            <a:spLocks noGrp="1"/>
          </p:cNvSpPr>
          <p:nvPr>
            <p:ph sz="half" idx="2"/>
          </p:nvPr>
        </p:nvSpPr>
        <p:spPr>
          <a:xfrm>
            <a:off x="821372" y="382137"/>
            <a:ext cx="10530839" cy="5906000"/>
          </a:xfrm>
          <a:solidFill>
            <a:schemeClr val="accent2">
              <a:lumMod val="20000"/>
              <a:lumOff val="80000"/>
            </a:schemeClr>
          </a:solidFill>
        </p:spPr>
        <p:txBody>
          <a:bodyPr>
            <a:normAutofit/>
          </a:bodyPr>
          <a:lstStyle/>
          <a:p>
            <a:pPr marL="0" marR="0" algn="ctr">
              <a:lnSpc>
                <a:spcPct val="107000"/>
              </a:lnSpc>
              <a:spcBef>
                <a:spcPts val="0"/>
              </a:spcBef>
              <a:spcAft>
                <a:spcPts val="0"/>
              </a:spcAft>
            </a:pPr>
            <a:endParaRPr lang="en-US" sz="4400" b="1" i="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4400" b="1" i="1" kern="100" dirty="0">
                <a:effectLst/>
                <a:latin typeface="Times New Roman" panose="02020603050405020304" pitchFamily="18" charset="0"/>
                <a:ea typeface="Calibri" panose="020F0502020204030204" pitchFamily="34" charset="0"/>
                <a:cs typeface="Times New Roman" panose="02020603050405020304" pitchFamily="18" charset="0"/>
              </a:rPr>
              <a:t>“Now to him who is able to do immeasurably more than all we ask or imagine, according to his power that is at work within us,”</a:t>
            </a:r>
          </a:p>
          <a:p>
            <a:pPr marL="0" marR="0" algn="ctr">
              <a:lnSpc>
                <a:spcPct val="107000"/>
              </a:lnSpc>
              <a:spcBef>
                <a:spcPts val="0"/>
              </a:spcBef>
              <a:spcAft>
                <a:spcPts val="0"/>
              </a:spcAft>
            </a:pP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4400" b="1" i="1" kern="100" dirty="0">
                <a:effectLst/>
                <a:latin typeface="Times New Roman" panose="02020603050405020304" pitchFamily="18" charset="0"/>
                <a:ea typeface="Calibri" panose="020F0502020204030204" pitchFamily="34" charset="0"/>
                <a:cs typeface="Times New Roman" panose="02020603050405020304" pitchFamily="18" charset="0"/>
              </a:rPr>
              <a:t>Ephesians 3:20</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5687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C84206-3375-16B7-62EC-AB65B2335854}"/>
              </a:ext>
            </a:extLst>
          </p:cNvPr>
          <p:cNvSpPr>
            <a:spLocks noGrp="1"/>
          </p:cNvSpPr>
          <p:nvPr>
            <p:ph type="title"/>
          </p:nvPr>
        </p:nvSpPr>
        <p:spPr>
          <a:xfrm>
            <a:off x="640080" y="325369"/>
            <a:ext cx="4368602" cy="1956841"/>
          </a:xfrm>
        </p:spPr>
        <p:txBody>
          <a:bodyPr anchor="b">
            <a:normAutofit/>
          </a:bodyPr>
          <a:lstStyle/>
          <a:p>
            <a:r>
              <a:rPr lang="en-US" sz="6000" b="1" dirty="0"/>
              <a:t>HE CARES FOR YOU…..</a:t>
            </a:r>
          </a:p>
        </p:txBody>
      </p:sp>
      <p:sp>
        <p:nvSpPr>
          <p:cNvPr id="2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Bird eggs in a nest hidden amongst leaves">
            <a:extLst>
              <a:ext uri="{FF2B5EF4-FFF2-40B4-BE49-F238E27FC236}">
                <a16:creationId xmlns:a16="http://schemas.microsoft.com/office/drawing/2014/main" id="{5134EE62-3E6F-3D7B-C53C-1D0E529FEEDE}"/>
              </a:ext>
            </a:extLst>
          </p:cNvPr>
          <p:cNvPicPr>
            <a:picLocks noChangeAspect="1"/>
          </p:cNvPicPr>
          <p:nvPr/>
        </p:nvPicPr>
        <p:blipFill rotWithShape="1">
          <a:blip r:embed="rId2">
            <a:extLst>
              <a:ext uri="{28A0092B-C50C-407E-A947-70E740481C1C}">
                <a14:useLocalDpi xmlns:a14="http://schemas.microsoft.com/office/drawing/2010/main" val="0"/>
              </a:ext>
            </a:extLst>
          </a:blip>
          <a:srcRect l="21442" r="11605"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41767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D9B4-7B08-582E-2F43-D43563389591}"/>
              </a:ext>
            </a:extLst>
          </p:cNvPr>
          <p:cNvSpPr>
            <a:spLocks noGrp="1"/>
          </p:cNvSpPr>
          <p:nvPr>
            <p:ph type="title"/>
          </p:nvPr>
        </p:nvSpPr>
        <p:spPr>
          <a:xfrm>
            <a:off x="838200" y="365125"/>
            <a:ext cx="10515600" cy="6376869"/>
          </a:xfrm>
        </p:spPr>
        <p:txBody>
          <a:bodyPr>
            <a:normAutofit fontScale="90000"/>
          </a:bodyPr>
          <a:lstStyle/>
          <a:p>
            <a:pPr algn="ctr"/>
            <a:r>
              <a:rPr lang="en-US" dirty="0">
                <a:solidFill>
                  <a:srgbClr val="000000"/>
                </a:solidFill>
                <a:latin typeface="system-ui"/>
              </a:rPr>
              <a:t>“</a:t>
            </a:r>
            <a:r>
              <a:rPr lang="en-US" b="0" i="0" dirty="0">
                <a:solidFill>
                  <a:srgbClr val="000000"/>
                </a:solidFill>
                <a:effectLst/>
                <a:latin typeface="system-ui"/>
              </a:rPr>
              <a:t>The wife of a man from the company of the prophets cried out to Elisha, “Your servant my husband is dead, and you know that he revered the </a:t>
            </a:r>
            <a:r>
              <a:rPr lang="en-US" b="0" i="0" cap="small" dirty="0">
                <a:solidFill>
                  <a:srgbClr val="000000"/>
                </a:solidFill>
                <a:effectLst/>
                <a:latin typeface="system-ui"/>
              </a:rPr>
              <a:t>Lord</a:t>
            </a:r>
            <a:r>
              <a:rPr lang="en-US" b="0" i="0" dirty="0">
                <a:solidFill>
                  <a:srgbClr val="000000"/>
                </a:solidFill>
                <a:effectLst/>
                <a:latin typeface="system-ui"/>
              </a:rPr>
              <a:t>. But now his creditor is coming to take my two boys as his slaves.”</a:t>
            </a:r>
            <a:br>
              <a:rPr lang="en-US" b="0" i="0" dirty="0">
                <a:solidFill>
                  <a:srgbClr val="000000"/>
                </a:solidFill>
                <a:effectLst/>
                <a:latin typeface="system-ui"/>
              </a:rPr>
            </a:br>
            <a:br>
              <a:rPr lang="en-US" b="0" i="0" dirty="0">
                <a:solidFill>
                  <a:srgbClr val="000000"/>
                </a:solidFill>
                <a:effectLst/>
                <a:latin typeface="system-ui"/>
              </a:rPr>
            </a:br>
            <a:r>
              <a:rPr lang="en-US" b="0" i="0" dirty="0">
                <a:solidFill>
                  <a:srgbClr val="000000"/>
                </a:solidFill>
                <a:effectLst/>
                <a:latin typeface="system-ui"/>
              </a:rPr>
              <a:t>Elisha replied to her, “How can I help you? Tell me, what do you have in your house?”</a:t>
            </a:r>
            <a:br>
              <a:rPr lang="en-US" b="0" i="0" dirty="0">
                <a:solidFill>
                  <a:srgbClr val="000000"/>
                </a:solidFill>
                <a:effectLst/>
                <a:latin typeface="system-ui"/>
              </a:rPr>
            </a:br>
            <a:br>
              <a:rPr lang="en-US" b="0" i="0" dirty="0">
                <a:solidFill>
                  <a:srgbClr val="000000"/>
                </a:solidFill>
                <a:effectLst/>
                <a:latin typeface="system-ui"/>
              </a:rPr>
            </a:br>
            <a:r>
              <a:rPr lang="en-US" b="0" i="0" dirty="0">
                <a:solidFill>
                  <a:srgbClr val="000000"/>
                </a:solidFill>
                <a:effectLst/>
                <a:latin typeface="system-ui"/>
              </a:rPr>
              <a:t>“Your servant has nothing there at all,” she said, “except a small jar of olive oil.”</a:t>
            </a:r>
            <a:br>
              <a:rPr lang="en-US" b="0" i="0" dirty="0">
                <a:solidFill>
                  <a:srgbClr val="000000"/>
                </a:solidFill>
                <a:effectLst/>
                <a:latin typeface="system-ui"/>
              </a:rPr>
            </a:br>
            <a:endParaRPr lang="en-US" dirty="0"/>
          </a:p>
        </p:txBody>
      </p:sp>
    </p:spTree>
    <p:extLst>
      <p:ext uri="{BB962C8B-B14F-4D97-AF65-F5344CB8AC3E}">
        <p14:creationId xmlns:p14="http://schemas.microsoft.com/office/powerpoint/2010/main" val="1171156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D9B4-7B08-582E-2F43-D43563389591}"/>
              </a:ext>
            </a:extLst>
          </p:cNvPr>
          <p:cNvSpPr>
            <a:spLocks noGrp="1"/>
          </p:cNvSpPr>
          <p:nvPr>
            <p:ph type="title"/>
          </p:nvPr>
        </p:nvSpPr>
        <p:spPr>
          <a:xfrm>
            <a:off x="838200" y="365125"/>
            <a:ext cx="10515600" cy="6376869"/>
          </a:xfrm>
        </p:spPr>
        <p:txBody>
          <a:bodyPr>
            <a:normAutofit fontScale="90000"/>
          </a:bodyPr>
          <a:lstStyle/>
          <a:p>
            <a:pPr algn="ctr"/>
            <a:r>
              <a:rPr lang="en-US" b="0" i="0" dirty="0">
                <a:solidFill>
                  <a:srgbClr val="000000"/>
                </a:solidFill>
                <a:effectLst/>
                <a:latin typeface="system-ui"/>
              </a:rPr>
              <a:t>Elisha said, “Go around and ask all your neighbors for empty jars. Don’t ask for just a few. Then go inside and shut the door behind you and your sons. Pour oil into all the jars, and as each is filled, put it to one side.”</a:t>
            </a:r>
            <a:br>
              <a:rPr lang="en-US" b="0" i="0" dirty="0">
                <a:solidFill>
                  <a:srgbClr val="000000"/>
                </a:solidFill>
                <a:effectLst/>
                <a:latin typeface="system-ui"/>
              </a:rPr>
            </a:br>
            <a:br>
              <a:rPr lang="en-US" b="0" i="0" dirty="0">
                <a:solidFill>
                  <a:srgbClr val="000000"/>
                </a:solidFill>
                <a:effectLst/>
                <a:latin typeface="system-ui"/>
              </a:rPr>
            </a:br>
            <a:r>
              <a:rPr lang="en-US" b="0" i="0" dirty="0">
                <a:solidFill>
                  <a:srgbClr val="000000"/>
                </a:solidFill>
                <a:effectLst/>
                <a:latin typeface="system-ui"/>
              </a:rPr>
              <a:t>She left him and shut the door behind her and her sons. They brought the jars to her, and she kept pouring. When all the jars were full, she said to her son, “Bring me another one.”</a:t>
            </a:r>
          </a:p>
        </p:txBody>
      </p:sp>
    </p:spTree>
    <p:extLst>
      <p:ext uri="{BB962C8B-B14F-4D97-AF65-F5344CB8AC3E}">
        <p14:creationId xmlns:p14="http://schemas.microsoft.com/office/powerpoint/2010/main" val="766355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D9B4-7B08-582E-2F43-D43563389591}"/>
              </a:ext>
            </a:extLst>
          </p:cNvPr>
          <p:cNvSpPr>
            <a:spLocks noGrp="1"/>
          </p:cNvSpPr>
          <p:nvPr>
            <p:ph type="title"/>
          </p:nvPr>
        </p:nvSpPr>
        <p:spPr>
          <a:xfrm>
            <a:off x="838200" y="365125"/>
            <a:ext cx="10515600" cy="6376869"/>
          </a:xfrm>
        </p:spPr>
        <p:txBody>
          <a:bodyPr>
            <a:normAutofit/>
          </a:bodyPr>
          <a:lstStyle/>
          <a:p>
            <a:pPr algn="ctr"/>
            <a:r>
              <a:rPr lang="en-US" b="0" i="0" dirty="0">
                <a:solidFill>
                  <a:srgbClr val="000000"/>
                </a:solidFill>
                <a:effectLst/>
                <a:latin typeface="system-ui"/>
              </a:rPr>
              <a:t>But he replied, “There is not a jar left.” Then the oil stopped flowing.</a:t>
            </a:r>
            <a:br>
              <a:rPr lang="en-US" b="0" i="0" dirty="0">
                <a:solidFill>
                  <a:srgbClr val="000000"/>
                </a:solidFill>
                <a:effectLst/>
                <a:latin typeface="system-ui"/>
              </a:rPr>
            </a:br>
            <a:br>
              <a:rPr lang="en-US" b="1" baseline="30000" dirty="0">
                <a:solidFill>
                  <a:srgbClr val="000000"/>
                </a:solidFill>
                <a:latin typeface="system-ui"/>
              </a:rPr>
            </a:br>
            <a:r>
              <a:rPr lang="en-US" b="0" i="0" dirty="0">
                <a:solidFill>
                  <a:srgbClr val="000000"/>
                </a:solidFill>
                <a:effectLst/>
                <a:latin typeface="system-ui"/>
              </a:rPr>
              <a:t>She went and told the man of God, and he said, “Go, sell the oil and pay your debts. You and your sons can live on what is left.”</a:t>
            </a:r>
            <a:br>
              <a:rPr lang="en-US" b="0" i="0" dirty="0">
                <a:solidFill>
                  <a:srgbClr val="000000"/>
                </a:solidFill>
                <a:effectLst/>
                <a:latin typeface="system-ui"/>
              </a:rPr>
            </a:br>
            <a:br>
              <a:rPr lang="en-US" b="0" i="0" dirty="0">
                <a:solidFill>
                  <a:srgbClr val="000000"/>
                </a:solidFill>
                <a:effectLst/>
                <a:latin typeface="system-ui"/>
              </a:rPr>
            </a:br>
            <a:r>
              <a:rPr lang="en-US" b="0" i="0" dirty="0">
                <a:solidFill>
                  <a:srgbClr val="000000"/>
                </a:solidFill>
                <a:effectLst/>
                <a:latin typeface="system-ui"/>
              </a:rPr>
              <a:t>2 KINGS 4:1-7</a:t>
            </a:r>
          </a:p>
        </p:txBody>
      </p:sp>
    </p:spTree>
    <p:extLst>
      <p:ext uri="{BB962C8B-B14F-4D97-AF65-F5344CB8AC3E}">
        <p14:creationId xmlns:p14="http://schemas.microsoft.com/office/powerpoint/2010/main" val="1657321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832DF5-FB76-ED2B-A8A7-53362BA18398}"/>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7200" b="1" u="sng" dirty="0"/>
              <a:t>I. GOD KNOWS OUR PROBLEMS</a:t>
            </a:r>
          </a:p>
        </p:txBody>
      </p:sp>
      <p:pic>
        <p:nvPicPr>
          <p:cNvPr id="6" name="Content Placeholder 5" descr="Young woman crying">
            <a:extLst>
              <a:ext uri="{FF2B5EF4-FFF2-40B4-BE49-F238E27FC236}">
                <a16:creationId xmlns:a16="http://schemas.microsoft.com/office/drawing/2014/main" id="{D6A7E078-7A33-CE7F-CDD4-1C53E2640F49}"/>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42110" r="12558"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2670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1C500-27DA-DBC0-5EED-9DA6FDB2A180}"/>
              </a:ext>
            </a:extLst>
          </p:cNvPr>
          <p:cNvSpPr>
            <a:spLocks noGrp="1"/>
          </p:cNvSpPr>
          <p:nvPr>
            <p:ph type="title"/>
          </p:nvPr>
        </p:nvSpPr>
        <p:spPr>
          <a:xfrm>
            <a:off x="838200" y="365125"/>
            <a:ext cx="10515600" cy="6108246"/>
          </a:xfrm>
          <a:solidFill>
            <a:schemeClr val="bg2">
              <a:lumMod val="90000"/>
            </a:schemeClr>
          </a:solidFill>
        </p:spPr>
        <p:txBody>
          <a:bodyPr>
            <a:normAutofit/>
          </a:bodyPr>
          <a:lstStyle/>
          <a:p>
            <a:pPr marL="0" marR="0" algn="ctr">
              <a:lnSpc>
                <a:spcPct val="107000"/>
              </a:lnSpc>
              <a:spcBef>
                <a:spcPts val="0"/>
              </a:spcBef>
              <a:spcAft>
                <a:spcPts val="0"/>
              </a:spcAft>
            </a:pPr>
            <a:r>
              <a:rPr lang="en-US" sz="6000" b="1" i="1" kern="100" dirty="0">
                <a:effectLst/>
                <a:latin typeface="Times New Roman" panose="02020603050405020304" pitchFamily="18" charset="0"/>
                <a:ea typeface="Calibri" panose="020F0502020204030204" pitchFamily="34" charset="0"/>
                <a:cs typeface="Times New Roman" panose="02020603050405020304" pitchFamily="18" charset="0"/>
              </a:rPr>
              <a:t>“Cast all your anxiety on Him because He cares for you.”</a:t>
            </a:r>
            <a:br>
              <a:rPr lang="en-US" kern="100" dirty="0">
                <a:effectLst/>
                <a:latin typeface="Calibri" panose="020F0502020204030204" pitchFamily="34" charset="0"/>
                <a:ea typeface="Calibri" panose="020F0502020204030204" pitchFamily="34" charset="0"/>
                <a:cs typeface="Times New Roman" panose="02020603050405020304" pitchFamily="18" charset="0"/>
              </a:rPr>
            </a:br>
            <a:r>
              <a:rPr lang="en-US" sz="6000" b="1" i="1" kern="100" dirty="0">
                <a:effectLst/>
                <a:latin typeface="Times New Roman" panose="02020603050405020304" pitchFamily="18" charset="0"/>
                <a:ea typeface="Calibri" panose="020F0502020204030204" pitchFamily="34" charset="0"/>
                <a:cs typeface="Times New Roman" panose="02020603050405020304" pitchFamily="18" charset="0"/>
              </a:rPr>
              <a:t>1 Peter 5:7</a:t>
            </a:r>
            <a:br>
              <a:rPr lang="en-US"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6000" dirty="0"/>
          </a:p>
        </p:txBody>
      </p:sp>
    </p:spTree>
    <p:extLst>
      <p:ext uri="{BB962C8B-B14F-4D97-AF65-F5344CB8AC3E}">
        <p14:creationId xmlns:p14="http://schemas.microsoft.com/office/powerpoint/2010/main" val="4240749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832DF5-FB76-ED2B-A8A7-53362BA18398}"/>
              </a:ext>
            </a:extLst>
          </p:cNvPr>
          <p:cNvSpPr>
            <a:spLocks noGrp="1"/>
          </p:cNvSpPr>
          <p:nvPr>
            <p:ph type="title"/>
          </p:nvPr>
        </p:nvSpPr>
        <p:spPr>
          <a:xfrm>
            <a:off x="4949371" y="640080"/>
            <a:ext cx="6599501" cy="3566160"/>
          </a:xfrm>
        </p:spPr>
        <p:txBody>
          <a:bodyPr vert="horz" lIns="91440" tIns="45720" rIns="91440" bIns="45720" rtlCol="0" anchor="b">
            <a:normAutofit/>
          </a:bodyPr>
          <a:lstStyle/>
          <a:p>
            <a:r>
              <a:rPr lang="en-US" sz="7200" b="1" u="sng" dirty="0"/>
              <a:t>II. GOD RELEASES OUR POTENTIAL</a:t>
            </a:r>
          </a:p>
        </p:txBody>
      </p:sp>
      <p:pic>
        <p:nvPicPr>
          <p:cNvPr id="6" name="Content Placeholder 5" descr="Medicine bottles on shelf">
            <a:extLst>
              <a:ext uri="{FF2B5EF4-FFF2-40B4-BE49-F238E27FC236}">
                <a16:creationId xmlns:a16="http://schemas.microsoft.com/office/drawing/2014/main" id="{D6A7E078-7A33-CE7F-CDD4-1C53E2640F4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27363" r="2736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2881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F4BE03-F2A0-C817-E203-5D941A1E0497}"/>
              </a:ext>
            </a:extLst>
          </p:cNvPr>
          <p:cNvSpPr>
            <a:spLocks noGrp="1"/>
          </p:cNvSpPr>
          <p:nvPr>
            <p:ph type="title"/>
          </p:nvPr>
        </p:nvSpPr>
        <p:spPr>
          <a:solidFill>
            <a:schemeClr val="accent4">
              <a:lumMod val="20000"/>
              <a:lumOff val="80000"/>
            </a:schemeClr>
          </a:solidFill>
        </p:spPr>
        <p:txBody>
          <a:bodyPr/>
          <a:lstStyle/>
          <a:p>
            <a:pPr algn="ctr"/>
            <a:r>
              <a:rPr lang="en-US" b="1" u="sng" dirty="0"/>
              <a:t>2a) GOD EXPANDS OUR FAITH - PERSONALLY</a:t>
            </a:r>
          </a:p>
        </p:txBody>
      </p:sp>
      <p:sp>
        <p:nvSpPr>
          <p:cNvPr id="4" name="Text Placeholder 3">
            <a:extLst>
              <a:ext uri="{FF2B5EF4-FFF2-40B4-BE49-F238E27FC236}">
                <a16:creationId xmlns:a16="http://schemas.microsoft.com/office/drawing/2014/main" id="{F29E54CE-6A2E-4FD6-15D8-A2C11AAE991E}"/>
              </a:ext>
            </a:extLst>
          </p:cNvPr>
          <p:cNvSpPr>
            <a:spLocks noGrp="1"/>
          </p:cNvSpPr>
          <p:nvPr>
            <p:ph type="body" idx="1"/>
          </p:nvPr>
        </p:nvSpPr>
        <p:spPr>
          <a:ln w="57150">
            <a:solidFill>
              <a:schemeClr val="tx1"/>
            </a:solidFill>
          </a:ln>
        </p:spPr>
        <p:txBody>
          <a:bodyPr>
            <a:normAutofit/>
          </a:bodyPr>
          <a:lstStyle/>
          <a:p>
            <a:pPr algn="ctr"/>
            <a:r>
              <a:rPr lang="en-US" sz="3200" u="sng" dirty="0"/>
              <a:t>HE HEARS OUR PRAYERS</a:t>
            </a:r>
          </a:p>
        </p:txBody>
      </p:sp>
      <p:sp>
        <p:nvSpPr>
          <p:cNvPr id="5" name="Content Placeholder 4">
            <a:extLst>
              <a:ext uri="{FF2B5EF4-FFF2-40B4-BE49-F238E27FC236}">
                <a16:creationId xmlns:a16="http://schemas.microsoft.com/office/drawing/2014/main" id="{2A0CA66E-C7F9-2114-F56B-89B1EDC8E4E2}"/>
              </a:ext>
            </a:extLst>
          </p:cNvPr>
          <p:cNvSpPr>
            <a:spLocks noGrp="1"/>
          </p:cNvSpPr>
          <p:nvPr>
            <p:ph sz="half" idx="2"/>
          </p:nvPr>
        </p:nvSpPr>
        <p:spPr>
          <a:xfrm>
            <a:off x="821373" y="2603549"/>
            <a:ext cx="5157787" cy="3684588"/>
          </a:xfrm>
          <a:solidFill>
            <a:schemeClr val="accent3">
              <a:lumMod val="40000"/>
              <a:lumOff val="60000"/>
            </a:schemeClr>
          </a:solidFill>
        </p:spPr>
        <p:txBody>
          <a:bodyPr>
            <a:normAutofit fontScale="92500" lnSpcReduction="10000"/>
          </a:bodyPr>
          <a:lstStyle/>
          <a:p>
            <a:pPr marL="0" marR="0" algn="ctr">
              <a:lnSpc>
                <a:spcPct val="107000"/>
              </a:lnSpc>
              <a:spcBef>
                <a:spcPts val="0"/>
              </a:spcBef>
              <a:spcAft>
                <a:spcPts val="0"/>
              </a:spcAft>
            </a:pPr>
            <a:endParaRPr lang="en-US" sz="2800" b="1" i="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800" b="1" i="1" kern="100" dirty="0">
                <a:effectLst/>
                <a:latin typeface="Times New Roman" panose="02020603050405020304" pitchFamily="18" charset="0"/>
                <a:ea typeface="Calibri" panose="020F0502020204030204" pitchFamily="34" charset="0"/>
                <a:cs typeface="Times New Roman" panose="02020603050405020304" pitchFamily="18" charset="0"/>
              </a:rPr>
              <a:t>“Call to me and I will answer you and tell you great and unsearchable things you do not know.”</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800" b="1" i="1" kern="100" dirty="0">
                <a:effectLst/>
                <a:latin typeface="Times New Roman" panose="02020603050405020304" pitchFamily="18" charset="0"/>
                <a:ea typeface="Calibri" panose="020F0502020204030204" pitchFamily="34" charset="0"/>
                <a:cs typeface="Times New Roman" panose="02020603050405020304" pitchFamily="18" charset="0"/>
              </a:rPr>
              <a:t>Jeremiah 33:3</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dirty="0"/>
          </a:p>
        </p:txBody>
      </p:sp>
      <p:sp>
        <p:nvSpPr>
          <p:cNvPr id="6" name="Text Placeholder 5">
            <a:extLst>
              <a:ext uri="{FF2B5EF4-FFF2-40B4-BE49-F238E27FC236}">
                <a16:creationId xmlns:a16="http://schemas.microsoft.com/office/drawing/2014/main" id="{9603A39A-FE71-78BD-1EC4-8C84858075E1}"/>
              </a:ext>
            </a:extLst>
          </p:cNvPr>
          <p:cNvSpPr>
            <a:spLocks noGrp="1"/>
          </p:cNvSpPr>
          <p:nvPr>
            <p:ph type="body" sz="quarter" idx="3"/>
          </p:nvPr>
        </p:nvSpPr>
        <p:spPr>
          <a:ln w="57150">
            <a:solidFill>
              <a:schemeClr val="tx1"/>
            </a:solidFill>
          </a:ln>
        </p:spPr>
        <p:txBody>
          <a:bodyPr>
            <a:normAutofit/>
          </a:bodyPr>
          <a:lstStyle/>
          <a:p>
            <a:pPr algn="ctr"/>
            <a:r>
              <a:rPr lang="en-US" sz="3200" u="sng" dirty="0"/>
              <a:t>HE ANSWERS YOUR PRAYERS</a:t>
            </a:r>
          </a:p>
        </p:txBody>
      </p:sp>
      <p:sp>
        <p:nvSpPr>
          <p:cNvPr id="7" name="Content Placeholder 6">
            <a:extLst>
              <a:ext uri="{FF2B5EF4-FFF2-40B4-BE49-F238E27FC236}">
                <a16:creationId xmlns:a16="http://schemas.microsoft.com/office/drawing/2014/main" id="{C686C59B-5E5E-D2B3-F594-432BCC0F06AA}"/>
              </a:ext>
            </a:extLst>
          </p:cNvPr>
          <p:cNvSpPr>
            <a:spLocks noGrp="1"/>
          </p:cNvSpPr>
          <p:nvPr>
            <p:ph sz="quarter" idx="4"/>
          </p:nvPr>
        </p:nvSpPr>
        <p:spPr>
          <a:xfrm>
            <a:off x="6172200" y="2603549"/>
            <a:ext cx="5183188" cy="3684588"/>
          </a:xfrm>
          <a:solidFill>
            <a:schemeClr val="accent3">
              <a:lumMod val="40000"/>
              <a:lumOff val="60000"/>
            </a:schemeClr>
          </a:solidFill>
        </p:spPr>
        <p:txBody>
          <a:bodyPr>
            <a:normAutofit fontScale="92500" lnSpcReduction="10000"/>
          </a:bodyPr>
          <a:lstStyle/>
          <a:p>
            <a:pPr marL="0" marR="0" indent="0" algn="ctr">
              <a:lnSpc>
                <a:spcPct val="107000"/>
              </a:lnSpc>
              <a:spcBef>
                <a:spcPts val="0"/>
              </a:spcBef>
              <a:spcAft>
                <a:spcPts val="0"/>
              </a:spcAft>
              <a:buNone/>
            </a:pPr>
            <a:endParaRPr lang="en-US" sz="2800" b="1" i="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2800" b="1" i="1" kern="100" dirty="0">
                <a:effectLst/>
                <a:latin typeface="Times New Roman" panose="02020603050405020304" pitchFamily="18" charset="0"/>
                <a:ea typeface="Calibri" panose="020F0502020204030204" pitchFamily="34" charset="0"/>
                <a:cs typeface="Times New Roman" panose="02020603050405020304" pitchFamily="18" charset="0"/>
              </a:rPr>
              <a:t>“Ask and it will be given to you; seek and you will find; knock and the door will be opened to you.</a:t>
            </a:r>
            <a:r>
              <a:rPr lang="en-US" sz="2800" b="1" i="1" kern="100" baseline="30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kern="100" dirty="0">
                <a:effectLst/>
                <a:latin typeface="Times New Roman" panose="02020603050405020304" pitchFamily="18" charset="0"/>
                <a:ea typeface="Calibri" panose="020F0502020204030204" pitchFamily="34" charset="0"/>
                <a:cs typeface="Times New Roman" panose="02020603050405020304" pitchFamily="18" charset="0"/>
              </a:rPr>
              <a:t>For everyone who asks receives; the one who seeks finds; and to the one who knocks, the door will be opened.”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800" b="1" i="1" kern="100" dirty="0">
                <a:effectLst/>
                <a:latin typeface="Times New Roman" panose="02020603050405020304" pitchFamily="18" charset="0"/>
                <a:ea typeface="Calibri" panose="020F0502020204030204" pitchFamily="34" charset="0"/>
                <a:cs typeface="Times New Roman" panose="02020603050405020304" pitchFamily="18" charset="0"/>
              </a:rPr>
              <a:t>Matthew 7:7-8</a:t>
            </a:r>
            <a:r>
              <a:rPr lang="en-US" sz="2800" i="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dirty="0"/>
          </a:p>
        </p:txBody>
      </p:sp>
    </p:spTree>
    <p:extLst>
      <p:ext uri="{BB962C8B-B14F-4D97-AF65-F5344CB8AC3E}">
        <p14:creationId xmlns:p14="http://schemas.microsoft.com/office/powerpoint/2010/main" val="4171432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F4BE03-F2A0-C817-E203-5D941A1E0497}"/>
              </a:ext>
            </a:extLst>
          </p:cNvPr>
          <p:cNvSpPr>
            <a:spLocks noGrp="1"/>
          </p:cNvSpPr>
          <p:nvPr>
            <p:ph type="title"/>
          </p:nvPr>
        </p:nvSpPr>
        <p:spPr>
          <a:solidFill>
            <a:schemeClr val="accent4">
              <a:lumMod val="20000"/>
              <a:lumOff val="80000"/>
            </a:schemeClr>
          </a:solidFill>
        </p:spPr>
        <p:txBody>
          <a:bodyPr/>
          <a:lstStyle/>
          <a:p>
            <a:pPr algn="ctr"/>
            <a:r>
              <a:rPr lang="en-US" b="1" u="sng" dirty="0"/>
              <a:t>2a) GOD EXPANDS OUR FAITH - PERSONALLY</a:t>
            </a:r>
          </a:p>
        </p:txBody>
      </p:sp>
      <p:sp>
        <p:nvSpPr>
          <p:cNvPr id="4" name="Text Placeholder 3">
            <a:extLst>
              <a:ext uri="{FF2B5EF4-FFF2-40B4-BE49-F238E27FC236}">
                <a16:creationId xmlns:a16="http://schemas.microsoft.com/office/drawing/2014/main" id="{F29E54CE-6A2E-4FD6-15D8-A2C11AAE991E}"/>
              </a:ext>
            </a:extLst>
          </p:cNvPr>
          <p:cNvSpPr>
            <a:spLocks noGrp="1"/>
          </p:cNvSpPr>
          <p:nvPr>
            <p:ph type="body" idx="1"/>
          </p:nvPr>
        </p:nvSpPr>
        <p:spPr>
          <a:xfrm>
            <a:off x="839788" y="1681163"/>
            <a:ext cx="10512424" cy="823912"/>
          </a:xfrm>
          <a:ln w="57150">
            <a:solidFill>
              <a:schemeClr val="tx1"/>
            </a:solidFill>
          </a:ln>
        </p:spPr>
        <p:txBody>
          <a:bodyPr>
            <a:normAutofit/>
          </a:bodyPr>
          <a:lstStyle/>
          <a:p>
            <a:pPr algn="ctr"/>
            <a:r>
              <a:rPr lang="en-US" sz="3600" u="sng" dirty="0"/>
              <a:t>HE PROMISES TO MEET ALL YOUR NEEDS</a:t>
            </a:r>
          </a:p>
        </p:txBody>
      </p:sp>
      <p:sp>
        <p:nvSpPr>
          <p:cNvPr id="5" name="Content Placeholder 4">
            <a:extLst>
              <a:ext uri="{FF2B5EF4-FFF2-40B4-BE49-F238E27FC236}">
                <a16:creationId xmlns:a16="http://schemas.microsoft.com/office/drawing/2014/main" id="{2A0CA66E-C7F9-2114-F56B-89B1EDC8E4E2}"/>
              </a:ext>
            </a:extLst>
          </p:cNvPr>
          <p:cNvSpPr>
            <a:spLocks noGrp="1"/>
          </p:cNvSpPr>
          <p:nvPr>
            <p:ph sz="half" idx="2"/>
          </p:nvPr>
        </p:nvSpPr>
        <p:spPr>
          <a:xfrm>
            <a:off x="821372" y="2603549"/>
            <a:ext cx="10530839" cy="3684588"/>
          </a:xfrm>
          <a:solidFill>
            <a:schemeClr val="accent3">
              <a:lumMod val="40000"/>
              <a:lumOff val="60000"/>
            </a:schemeClr>
          </a:solidFill>
        </p:spPr>
        <p:txBody>
          <a:bodyPr>
            <a:normAutofit/>
          </a:bodyPr>
          <a:lstStyle/>
          <a:p>
            <a:pPr marL="0" marR="0" algn="ctr">
              <a:lnSpc>
                <a:spcPct val="107000"/>
              </a:lnSpc>
              <a:spcBef>
                <a:spcPts val="0"/>
              </a:spcBef>
              <a:spcAft>
                <a:spcPts val="0"/>
              </a:spcAft>
            </a:pPr>
            <a:endParaRPr lang="en-US" sz="3200" b="1" i="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3200" b="1" i="1" kern="100" dirty="0">
                <a:effectLst/>
                <a:latin typeface="Times New Roman" panose="02020603050405020304" pitchFamily="18" charset="0"/>
                <a:ea typeface="Calibri" panose="020F0502020204030204" pitchFamily="34" charset="0"/>
                <a:cs typeface="Times New Roman" panose="02020603050405020304" pitchFamily="18" charset="0"/>
              </a:rPr>
              <a:t>“And my God will meet all your needs according to the riches of his glory in Christ Jesus.”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3200" b="1" i="1" kern="100" dirty="0">
                <a:effectLst/>
                <a:latin typeface="Times New Roman" panose="02020603050405020304" pitchFamily="18" charset="0"/>
                <a:ea typeface="Calibri" panose="020F0502020204030204" pitchFamily="34" charset="0"/>
                <a:cs typeface="Times New Roman" panose="02020603050405020304" pitchFamily="18" charset="0"/>
              </a:rPr>
              <a:t>Philippians 4:19</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sz="3200" dirty="0"/>
          </a:p>
        </p:txBody>
      </p:sp>
    </p:spTree>
    <p:extLst>
      <p:ext uri="{BB962C8B-B14F-4D97-AF65-F5344CB8AC3E}">
        <p14:creationId xmlns:p14="http://schemas.microsoft.com/office/powerpoint/2010/main" val="36849050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547</Words>
  <Application>Microsoft Office PowerPoint</Application>
  <PresentationFormat>Widescreen</PresentationFormat>
  <Paragraphs>41</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system-ui</vt:lpstr>
      <vt:lpstr>Times New Roman</vt:lpstr>
      <vt:lpstr>Office Theme</vt:lpstr>
      <vt:lpstr>The End of Your Rope</vt:lpstr>
      <vt:lpstr>“The wife of a man from the company of the prophets cried out to Elisha, “Your servant my husband is dead, and you know that he revered the Lord. But now his creditor is coming to take my two boys as his slaves.”  Elisha replied to her, “How can I help you? Tell me, what do you have in your house?”  “Your servant has nothing there at all,” she said, “except a small jar of olive oil.” </vt:lpstr>
      <vt:lpstr>Elisha said, “Go around and ask all your neighbors for empty jars. Don’t ask for just a few. Then go inside and shut the door behind you and your sons. Pour oil into all the jars, and as each is filled, put it to one side.”  She left him and shut the door behind her and her sons. They brought the jars to her, and she kept pouring. When all the jars were full, she said to her son, “Bring me another one.”</vt:lpstr>
      <vt:lpstr>But he replied, “There is not a jar left.” Then the oil stopped flowing.  She went and told the man of God, and he said, “Go, sell the oil and pay your debts. You and your sons can live on what is left.”  2 KINGS 4:1-7</vt:lpstr>
      <vt:lpstr>I. GOD KNOWS OUR PROBLEMS</vt:lpstr>
      <vt:lpstr>“Cast all your anxiety on Him because He cares for you.” 1 Peter 5:7 </vt:lpstr>
      <vt:lpstr>II. GOD RELEASES OUR POTENTIAL</vt:lpstr>
      <vt:lpstr>2a) GOD EXPANDS OUR FAITH - PERSONALLY</vt:lpstr>
      <vt:lpstr>2a) GOD EXPANDS OUR FAITH - PERSONALLY</vt:lpstr>
      <vt:lpstr>2b) GOD EXPANDS OUR FAITH - PUBLICLY</vt:lpstr>
      <vt:lpstr>2c) GOD EXPANDS OUR FAITH - PRIVATELY</vt:lpstr>
      <vt:lpstr>III. GOD GIVES OUR PROVISION</vt:lpstr>
      <vt:lpstr>PowerPoint Presentation</vt:lpstr>
      <vt:lpstr>HE CARES FOR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End of Your Rope</dc:title>
  <dc:creator>Victor Lalonde</dc:creator>
  <cp:lastModifiedBy>Victor Lalonde</cp:lastModifiedBy>
  <cp:revision>3</cp:revision>
  <dcterms:created xsi:type="dcterms:W3CDTF">2024-01-01T23:25:03Z</dcterms:created>
  <dcterms:modified xsi:type="dcterms:W3CDTF">2024-01-02T00:58:55Z</dcterms:modified>
</cp:coreProperties>
</file>