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11309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7190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3430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5954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88534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5099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6005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423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036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3944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6/17/2022</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8884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6/17/2022</a:t>
            </a:fld>
            <a:endParaRPr lang="en-US" dirty="0"/>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dirty="0"/>
          </a:p>
        </p:txBody>
      </p:sp>
    </p:spTree>
    <p:extLst>
      <p:ext uri="{BB962C8B-B14F-4D97-AF65-F5344CB8AC3E}">
        <p14:creationId xmlns:p14="http://schemas.microsoft.com/office/powerpoint/2010/main" val="602037659"/>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27" r:id="rId6"/>
    <p:sldLayoutId id="2147483732" r:id="rId7"/>
    <p:sldLayoutId id="2147483728" r:id="rId8"/>
    <p:sldLayoutId id="2147483729" r:id="rId9"/>
    <p:sldLayoutId id="2147483730" r:id="rId10"/>
    <p:sldLayoutId id="2147483731"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38944A-0A9A-4AE1-9CF9-EC8AB9291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83998C-F742-4F79-9315-A66C8A7D4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675086" cy="6858000"/>
          </a:xfrm>
          <a:custGeom>
            <a:avLst/>
            <a:gdLst>
              <a:gd name="connsiteX0" fmla="*/ 14982 w 6355531"/>
              <a:gd name="connsiteY0" fmla="*/ 0 h 6858000"/>
              <a:gd name="connsiteX1" fmla="*/ 1077543 w 6355531"/>
              <a:gd name="connsiteY1" fmla="*/ 0 h 6858000"/>
              <a:gd name="connsiteX2" fmla="*/ 1307510 w 6355531"/>
              <a:gd name="connsiteY2" fmla="*/ 0 h 6858000"/>
              <a:gd name="connsiteX3" fmla="*/ 6355531 w 6355531"/>
              <a:gd name="connsiteY3" fmla="*/ 0 h 6858000"/>
              <a:gd name="connsiteX4" fmla="*/ 6355531 w 6355531"/>
              <a:gd name="connsiteY4" fmla="*/ 6858000 h 6858000"/>
              <a:gd name="connsiteX5" fmla="*/ 1307510 w 6355531"/>
              <a:gd name="connsiteY5" fmla="*/ 6858000 h 6858000"/>
              <a:gd name="connsiteX6" fmla="*/ 1077543 w 6355531"/>
              <a:gd name="connsiteY6" fmla="*/ 6858000 h 6858000"/>
              <a:gd name="connsiteX7" fmla="*/ 1077543 w 6355531"/>
              <a:gd name="connsiteY7" fmla="*/ 6857951 h 6858000"/>
              <a:gd name="connsiteX8" fmla="*/ 76819 w 6355531"/>
              <a:gd name="connsiteY8" fmla="*/ 6857735 h 6858000"/>
              <a:gd name="connsiteX9" fmla="*/ 112467 w 6355531"/>
              <a:gd name="connsiteY9" fmla="*/ 6776847 h 6858000"/>
              <a:gd name="connsiteX10" fmla="*/ 123670 w 6355531"/>
              <a:gd name="connsiteY10" fmla="*/ 6737706 h 6858000"/>
              <a:gd name="connsiteX11" fmla="*/ 140628 w 6355531"/>
              <a:gd name="connsiteY11" fmla="*/ 6686827 h 6858000"/>
              <a:gd name="connsiteX12" fmla="*/ 151907 w 6355531"/>
              <a:gd name="connsiteY12" fmla="*/ 6633777 h 6858000"/>
              <a:gd name="connsiteX13" fmla="*/ 222869 w 6355531"/>
              <a:gd name="connsiteY13" fmla="*/ 6492130 h 6858000"/>
              <a:gd name="connsiteX14" fmla="*/ 238151 w 6355531"/>
              <a:gd name="connsiteY14" fmla="*/ 6431610 h 6858000"/>
              <a:gd name="connsiteX15" fmla="*/ 256505 w 6355531"/>
              <a:gd name="connsiteY15" fmla="*/ 6294334 h 6858000"/>
              <a:gd name="connsiteX16" fmla="*/ 244595 w 6355531"/>
              <a:gd name="connsiteY16" fmla="*/ 6231403 h 6858000"/>
              <a:gd name="connsiteX17" fmla="*/ 237442 w 6355531"/>
              <a:gd name="connsiteY17" fmla="*/ 6202459 h 6858000"/>
              <a:gd name="connsiteX18" fmla="*/ 236271 w 6355531"/>
              <a:gd name="connsiteY18" fmla="*/ 6153037 h 6858000"/>
              <a:gd name="connsiteX19" fmla="*/ 243660 w 6355531"/>
              <a:gd name="connsiteY19" fmla="*/ 5905303 h 6858000"/>
              <a:gd name="connsiteX20" fmla="*/ 272845 w 6355531"/>
              <a:gd name="connsiteY20" fmla="*/ 5712857 h 6858000"/>
              <a:gd name="connsiteX21" fmla="*/ 301874 w 6355531"/>
              <a:gd name="connsiteY21" fmla="*/ 5660491 h 6858000"/>
              <a:gd name="connsiteX22" fmla="*/ 315524 w 6355531"/>
              <a:gd name="connsiteY22" fmla="*/ 5553910 h 6858000"/>
              <a:gd name="connsiteX23" fmla="*/ 339324 w 6355531"/>
              <a:gd name="connsiteY23" fmla="*/ 5449031 h 6858000"/>
              <a:gd name="connsiteX24" fmla="*/ 375255 w 6355531"/>
              <a:gd name="connsiteY24" fmla="*/ 5341916 h 6858000"/>
              <a:gd name="connsiteX25" fmla="*/ 412645 w 6355531"/>
              <a:gd name="connsiteY25" fmla="*/ 5264214 h 6858000"/>
              <a:gd name="connsiteX26" fmla="*/ 418645 w 6355531"/>
              <a:gd name="connsiteY26" fmla="*/ 5225268 h 6858000"/>
              <a:gd name="connsiteX27" fmla="*/ 426713 w 6355531"/>
              <a:gd name="connsiteY27" fmla="*/ 5159961 h 6858000"/>
              <a:gd name="connsiteX28" fmla="*/ 430230 w 6355531"/>
              <a:gd name="connsiteY28" fmla="*/ 5125185 h 6858000"/>
              <a:gd name="connsiteX29" fmla="*/ 443738 w 6355531"/>
              <a:gd name="connsiteY29" fmla="*/ 5067850 h 6858000"/>
              <a:gd name="connsiteX30" fmla="*/ 446398 w 6355531"/>
              <a:gd name="connsiteY30" fmla="*/ 5060861 h 6858000"/>
              <a:gd name="connsiteX31" fmla="*/ 444701 w 6355531"/>
              <a:gd name="connsiteY31" fmla="*/ 4993030 h 6858000"/>
              <a:gd name="connsiteX32" fmla="*/ 451432 w 6355531"/>
              <a:gd name="connsiteY32" fmla="*/ 4946844 h 6858000"/>
              <a:gd name="connsiteX33" fmla="*/ 462400 w 6355531"/>
              <a:gd name="connsiteY33" fmla="*/ 4858827 h 6858000"/>
              <a:gd name="connsiteX34" fmla="*/ 468151 w 6355531"/>
              <a:gd name="connsiteY34" fmla="*/ 4821170 h 6858000"/>
              <a:gd name="connsiteX35" fmla="*/ 467482 w 6355531"/>
              <a:gd name="connsiteY35" fmla="*/ 4584173 h 6858000"/>
              <a:gd name="connsiteX36" fmla="*/ 459345 w 6355531"/>
              <a:gd name="connsiteY36" fmla="*/ 4375228 h 6858000"/>
              <a:gd name="connsiteX37" fmla="*/ 440498 w 6355531"/>
              <a:gd name="connsiteY37" fmla="*/ 4214165 h 6858000"/>
              <a:gd name="connsiteX38" fmla="*/ 442085 w 6355531"/>
              <a:gd name="connsiteY38" fmla="*/ 4076008 h 6858000"/>
              <a:gd name="connsiteX39" fmla="*/ 430102 w 6355531"/>
              <a:gd name="connsiteY39" fmla="*/ 4033999 h 6858000"/>
              <a:gd name="connsiteX40" fmla="*/ 429834 w 6355531"/>
              <a:gd name="connsiteY40" fmla="*/ 4013953 h 6858000"/>
              <a:gd name="connsiteX41" fmla="*/ 434022 w 6355531"/>
              <a:gd name="connsiteY41" fmla="*/ 3872886 h 6858000"/>
              <a:gd name="connsiteX42" fmla="*/ 444128 w 6355531"/>
              <a:gd name="connsiteY42" fmla="*/ 3813873 h 6858000"/>
              <a:gd name="connsiteX43" fmla="*/ 454742 w 6355531"/>
              <a:gd name="connsiteY43" fmla="*/ 3738082 h 6858000"/>
              <a:gd name="connsiteX44" fmla="*/ 461899 w 6355531"/>
              <a:gd name="connsiteY44" fmla="*/ 3673397 h 6858000"/>
              <a:gd name="connsiteX45" fmla="*/ 461213 w 6355531"/>
              <a:gd name="connsiteY45" fmla="*/ 3637109 h 6858000"/>
              <a:gd name="connsiteX46" fmla="*/ 464567 w 6355531"/>
              <a:gd name="connsiteY46" fmla="*/ 3536883 h 6858000"/>
              <a:gd name="connsiteX47" fmla="*/ 485444 w 6355531"/>
              <a:gd name="connsiteY47" fmla="*/ 3295862 h 6858000"/>
              <a:gd name="connsiteX48" fmla="*/ 468421 w 6355531"/>
              <a:gd name="connsiteY48" fmla="*/ 3158586 h 6858000"/>
              <a:gd name="connsiteX49" fmla="*/ 444464 w 6355531"/>
              <a:gd name="connsiteY49" fmla="*/ 3112365 h 6858000"/>
              <a:gd name="connsiteX50" fmla="*/ 430314 w 6355531"/>
              <a:gd name="connsiteY50" fmla="*/ 3072935 h 6858000"/>
              <a:gd name="connsiteX51" fmla="*/ 406129 w 6355531"/>
              <a:gd name="connsiteY51" fmla="*/ 2958185 h 6858000"/>
              <a:gd name="connsiteX52" fmla="*/ 364512 w 6355531"/>
              <a:gd name="connsiteY52" fmla="*/ 2843952 h 6858000"/>
              <a:gd name="connsiteX53" fmla="*/ 300461 w 6355531"/>
              <a:gd name="connsiteY53" fmla="*/ 2554718 h 6858000"/>
              <a:gd name="connsiteX54" fmla="*/ 272031 w 6355531"/>
              <a:gd name="connsiteY54" fmla="*/ 2447068 h 6858000"/>
              <a:gd name="connsiteX55" fmla="*/ 275996 w 6355531"/>
              <a:gd name="connsiteY55" fmla="*/ 2423438 h 6858000"/>
              <a:gd name="connsiteX56" fmla="*/ 244658 w 6355531"/>
              <a:gd name="connsiteY56" fmla="*/ 2261920 h 6858000"/>
              <a:gd name="connsiteX57" fmla="*/ 234806 w 6355531"/>
              <a:gd name="connsiteY57" fmla="*/ 2195378 h 6858000"/>
              <a:gd name="connsiteX58" fmla="*/ 219430 w 6355531"/>
              <a:gd name="connsiteY58" fmla="*/ 2155135 h 6858000"/>
              <a:gd name="connsiteX59" fmla="*/ 216954 w 6355531"/>
              <a:gd name="connsiteY59" fmla="*/ 2118008 h 6858000"/>
              <a:gd name="connsiteX60" fmla="*/ 217921 w 6355531"/>
              <a:gd name="connsiteY60" fmla="*/ 2050531 h 6858000"/>
              <a:gd name="connsiteX61" fmla="*/ 191603 w 6355531"/>
              <a:gd name="connsiteY61" fmla="*/ 1906352 h 6858000"/>
              <a:gd name="connsiteX62" fmla="*/ 168765 w 6355531"/>
              <a:gd name="connsiteY62" fmla="*/ 1861531 h 6858000"/>
              <a:gd name="connsiteX63" fmla="*/ 123757 w 6355531"/>
              <a:gd name="connsiteY63" fmla="*/ 1732919 h 6858000"/>
              <a:gd name="connsiteX64" fmla="*/ 95931 w 6355531"/>
              <a:gd name="connsiteY64" fmla="*/ 1615777 h 6858000"/>
              <a:gd name="connsiteX65" fmla="*/ 77222 w 6355531"/>
              <a:gd name="connsiteY65" fmla="*/ 1563678 h 6858000"/>
              <a:gd name="connsiteX66" fmla="*/ 82894 w 6355531"/>
              <a:gd name="connsiteY66" fmla="*/ 1477995 h 6858000"/>
              <a:gd name="connsiteX67" fmla="*/ 77431 w 6355531"/>
              <a:gd name="connsiteY67" fmla="*/ 1307086 h 6858000"/>
              <a:gd name="connsiteX68" fmla="*/ 83152 w 6355531"/>
              <a:gd name="connsiteY68" fmla="*/ 1168288 h 6858000"/>
              <a:gd name="connsiteX69" fmla="*/ 65215 w 6355531"/>
              <a:gd name="connsiteY69" fmla="*/ 1088484 h 6858000"/>
              <a:gd name="connsiteX70" fmla="*/ 54242 w 6355531"/>
              <a:gd name="connsiteY70" fmla="*/ 1016103 h 6858000"/>
              <a:gd name="connsiteX71" fmla="*/ 55661 w 6355531"/>
              <a:gd name="connsiteY71" fmla="*/ 954054 h 6858000"/>
              <a:gd name="connsiteX72" fmla="*/ 50658 w 6355531"/>
              <a:gd name="connsiteY72" fmla="*/ 896999 h 6858000"/>
              <a:gd name="connsiteX73" fmla="*/ 11825 w 6355531"/>
              <a:gd name="connsiteY73" fmla="*/ 711705 h 6858000"/>
              <a:gd name="connsiteX74" fmla="*/ 8815 w 6355531"/>
              <a:gd name="connsiteY74" fmla="*/ 619315 h 6858000"/>
              <a:gd name="connsiteX75" fmla="*/ 2635 w 6355531"/>
              <a:gd name="connsiteY75" fmla="*/ 585934 h 6858000"/>
              <a:gd name="connsiteX76" fmla="*/ 1 w 6355531"/>
              <a:gd name="connsiteY76" fmla="*/ 538948 h 6858000"/>
              <a:gd name="connsiteX77" fmla="*/ 3808 w 6355531"/>
              <a:gd name="connsiteY77" fmla="*/ 525163 h 6858000"/>
              <a:gd name="connsiteX78" fmla="*/ 28525 w 6355531"/>
              <a:gd name="connsiteY78" fmla="*/ 393828 h 6858000"/>
              <a:gd name="connsiteX79" fmla="*/ 28359 w 6355531"/>
              <a:gd name="connsiteY79" fmla="*/ 353137 h 6858000"/>
              <a:gd name="connsiteX80" fmla="*/ 33905 w 6355531"/>
              <a:gd name="connsiteY80" fmla="*/ 275771 h 6858000"/>
              <a:gd name="connsiteX81" fmla="*/ 43349 w 6355531"/>
              <a:gd name="connsiteY81" fmla="*/ 236673 h 6858000"/>
              <a:gd name="connsiteX82" fmla="*/ 42417 w 6355531"/>
              <a:gd name="connsiteY82" fmla="*/ 144983 h 6858000"/>
              <a:gd name="connsiteX83" fmla="*/ 32952 w 6355531"/>
              <a:gd name="connsiteY83" fmla="*/ 33857 h 6858000"/>
              <a:gd name="connsiteX0" fmla="*/ 14982 w 6355531"/>
              <a:gd name="connsiteY0" fmla="*/ 0 h 6858000"/>
              <a:gd name="connsiteX1" fmla="*/ 1077543 w 6355531"/>
              <a:gd name="connsiteY1" fmla="*/ 0 h 6858000"/>
              <a:gd name="connsiteX2" fmla="*/ 6355531 w 6355531"/>
              <a:gd name="connsiteY2" fmla="*/ 0 h 6858000"/>
              <a:gd name="connsiteX3" fmla="*/ 6355531 w 6355531"/>
              <a:gd name="connsiteY3" fmla="*/ 6858000 h 6858000"/>
              <a:gd name="connsiteX4" fmla="*/ 1307510 w 6355531"/>
              <a:gd name="connsiteY4" fmla="*/ 6858000 h 6858000"/>
              <a:gd name="connsiteX5" fmla="*/ 1077543 w 6355531"/>
              <a:gd name="connsiteY5" fmla="*/ 6858000 h 6858000"/>
              <a:gd name="connsiteX6" fmla="*/ 1077543 w 6355531"/>
              <a:gd name="connsiteY6" fmla="*/ 6857951 h 6858000"/>
              <a:gd name="connsiteX7" fmla="*/ 76819 w 6355531"/>
              <a:gd name="connsiteY7" fmla="*/ 6857735 h 6858000"/>
              <a:gd name="connsiteX8" fmla="*/ 112467 w 6355531"/>
              <a:gd name="connsiteY8" fmla="*/ 6776847 h 6858000"/>
              <a:gd name="connsiteX9" fmla="*/ 123670 w 6355531"/>
              <a:gd name="connsiteY9" fmla="*/ 6737706 h 6858000"/>
              <a:gd name="connsiteX10" fmla="*/ 140628 w 6355531"/>
              <a:gd name="connsiteY10" fmla="*/ 6686827 h 6858000"/>
              <a:gd name="connsiteX11" fmla="*/ 151907 w 6355531"/>
              <a:gd name="connsiteY11" fmla="*/ 6633777 h 6858000"/>
              <a:gd name="connsiteX12" fmla="*/ 222869 w 6355531"/>
              <a:gd name="connsiteY12" fmla="*/ 6492130 h 6858000"/>
              <a:gd name="connsiteX13" fmla="*/ 238151 w 6355531"/>
              <a:gd name="connsiteY13" fmla="*/ 6431610 h 6858000"/>
              <a:gd name="connsiteX14" fmla="*/ 256505 w 6355531"/>
              <a:gd name="connsiteY14" fmla="*/ 6294334 h 6858000"/>
              <a:gd name="connsiteX15" fmla="*/ 244595 w 6355531"/>
              <a:gd name="connsiteY15" fmla="*/ 6231403 h 6858000"/>
              <a:gd name="connsiteX16" fmla="*/ 237442 w 6355531"/>
              <a:gd name="connsiteY16" fmla="*/ 6202459 h 6858000"/>
              <a:gd name="connsiteX17" fmla="*/ 236271 w 6355531"/>
              <a:gd name="connsiteY17" fmla="*/ 6153037 h 6858000"/>
              <a:gd name="connsiteX18" fmla="*/ 243660 w 6355531"/>
              <a:gd name="connsiteY18" fmla="*/ 5905303 h 6858000"/>
              <a:gd name="connsiteX19" fmla="*/ 272845 w 6355531"/>
              <a:gd name="connsiteY19" fmla="*/ 5712857 h 6858000"/>
              <a:gd name="connsiteX20" fmla="*/ 301874 w 6355531"/>
              <a:gd name="connsiteY20" fmla="*/ 5660491 h 6858000"/>
              <a:gd name="connsiteX21" fmla="*/ 315524 w 6355531"/>
              <a:gd name="connsiteY21" fmla="*/ 5553910 h 6858000"/>
              <a:gd name="connsiteX22" fmla="*/ 339324 w 6355531"/>
              <a:gd name="connsiteY22" fmla="*/ 5449031 h 6858000"/>
              <a:gd name="connsiteX23" fmla="*/ 375255 w 6355531"/>
              <a:gd name="connsiteY23" fmla="*/ 5341916 h 6858000"/>
              <a:gd name="connsiteX24" fmla="*/ 412645 w 6355531"/>
              <a:gd name="connsiteY24" fmla="*/ 5264214 h 6858000"/>
              <a:gd name="connsiteX25" fmla="*/ 418645 w 6355531"/>
              <a:gd name="connsiteY25" fmla="*/ 5225268 h 6858000"/>
              <a:gd name="connsiteX26" fmla="*/ 426713 w 6355531"/>
              <a:gd name="connsiteY26" fmla="*/ 5159961 h 6858000"/>
              <a:gd name="connsiteX27" fmla="*/ 430230 w 6355531"/>
              <a:gd name="connsiteY27" fmla="*/ 5125185 h 6858000"/>
              <a:gd name="connsiteX28" fmla="*/ 443738 w 6355531"/>
              <a:gd name="connsiteY28" fmla="*/ 5067850 h 6858000"/>
              <a:gd name="connsiteX29" fmla="*/ 446398 w 6355531"/>
              <a:gd name="connsiteY29" fmla="*/ 5060861 h 6858000"/>
              <a:gd name="connsiteX30" fmla="*/ 444701 w 6355531"/>
              <a:gd name="connsiteY30" fmla="*/ 4993030 h 6858000"/>
              <a:gd name="connsiteX31" fmla="*/ 451432 w 6355531"/>
              <a:gd name="connsiteY31" fmla="*/ 4946844 h 6858000"/>
              <a:gd name="connsiteX32" fmla="*/ 462400 w 6355531"/>
              <a:gd name="connsiteY32" fmla="*/ 4858827 h 6858000"/>
              <a:gd name="connsiteX33" fmla="*/ 468151 w 6355531"/>
              <a:gd name="connsiteY33" fmla="*/ 4821170 h 6858000"/>
              <a:gd name="connsiteX34" fmla="*/ 467482 w 6355531"/>
              <a:gd name="connsiteY34" fmla="*/ 4584173 h 6858000"/>
              <a:gd name="connsiteX35" fmla="*/ 459345 w 6355531"/>
              <a:gd name="connsiteY35" fmla="*/ 4375228 h 6858000"/>
              <a:gd name="connsiteX36" fmla="*/ 440498 w 6355531"/>
              <a:gd name="connsiteY36" fmla="*/ 4214165 h 6858000"/>
              <a:gd name="connsiteX37" fmla="*/ 442085 w 6355531"/>
              <a:gd name="connsiteY37" fmla="*/ 4076008 h 6858000"/>
              <a:gd name="connsiteX38" fmla="*/ 430102 w 6355531"/>
              <a:gd name="connsiteY38" fmla="*/ 4033999 h 6858000"/>
              <a:gd name="connsiteX39" fmla="*/ 429834 w 6355531"/>
              <a:gd name="connsiteY39" fmla="*/ 4013953 h 6858000"/>
              <a:gd name="connsiteX40" fmla="*/ 434022 w 6355531"/>
              <a:gd name="connsiteY40" fmla="*/ 3872886 h 6858000"/>
              <a:gd name="connsiteX41" fmla="*/ 444128 w 6355531"/>
              <a:gd name="connsiteY41" fmla="*/ 3813873 h 6858000"/>
              <a:gd name="connsiteX42" fmla="*/ 454742 w 6355531"/>
              <a:gd name="connsiteY42" fmla="*/ 3738082 h 6858000"/>
              <a:gd name="connsiteX43" fmla="*/ 461899 w 6355531"/>
              <a:gd name="connsiteY43" fmla="*/ 3673397 h 6858000"/>
              <a:gd name="connsiteX44" fmla="*/ 461213 w 6355531"/>
              <a:gd name="connsiteY44" fmla="*/ 3637109 h 6858000"/>
              <a:gd name="connsiteX45" fmla="*/ 464567 w 6355531"/>
              <a:gd name="connsiteY45" fmla="*/ 3536883 h 6858000"/>
              <a:gd name="connsiteX46" fmla="*/ 485444 w 6355531"/>
              <a:gd name="connsiteY46" fmla="*/ 3295862 h 6858000"/>
              <a:gd name="connsiteX47" fmla="*/ 468421 w 6355531"/>
              <a:gd name="connsiteY47" fmla="*/ 3158586 h 6858000"/>
              <a:gd name="connsiteX48" fmla="*/ 444464 w 6355531"/>
              <a:gd name="connsiteY48" fmla="*/ 3112365 h 6858000"/>
              <a:gd name="connsiteX49" fmla="*/ 430314 w 6355531"/>
              <a:gd name="connsiteY49" fmla="*/ 3072935 h 6858000"/>
              <a:gd name="connsiteX50" fmla="*/ 406129 w 6355531"/>
              <a:gd name="connsiteY50" fmla="*/ 2958185 h 6858000"/>
              <a:gd name="connsiteX51" fmla="*/ 364512 w 6355531"/>
              <a:gd name="connsiteY51" fmla="*/ 2843952 h 6858000"/>
              <a:gd name="connsiteX52" fmla="*/ 300461 w 6355531"/>
              <a:gd name="connsiteY52" fmla="*/ 2554718 h 6858000"/>
              <a:gd name="connsiteX53" fmla="*/ 272031 w 6355531"/>
              <a:gd name="connsiteY53" fmla="*/ 2447068 h 6858000"/>
              <a:gd name="connsiteX54" fmla="*/ 275996 w 6355531"/>
              <a:gd name="connsiteY54" fmla="*/ 2423438 h 6858000"/>
              <a:gd name="connsiteX55" fmla="*/ 244658 w 6355531"/>
              <a:gd name="connsiteY55" fmla="*/ 2261920 h 6858000"/>
              <a:gd name="connsiteX56" fmla="*/ 234806 w 6355531"/>
              <a:gd name="connsiteY56" fmla="*/ 2195378 h 6858000"/>
              <a:gd name="connsiteX57" fmla="*/ 219430 w 6355531"/>
              <a:gd name="connsiteY57" fmla="*/ 2155135 h 6858000"/>
              <a:gd name="connsiteX58" fmla="*/ 216954 w 6355531"/>
              <a:gd name="connsiteY58" fmla="*/ 2118008 h 6858000"/>
              <a:gd name="connsiteX59" fmla="*/ 217921 w 6355531"/>
              <a:gd name="connsiteY59" fmla="*/ 2050531 h 6858000"/>
              <a:gd name="connsiteX60" fmla="*/ 191603 w 6355531"/>
              <a:gd name="connsiteY60" fmla="*/ 1906352 h 6858000"/>
              <a:gd name="connsiteX61" fmla="*/ 168765 w 6355531"/>
              <a:gd name="connsiteY61" fmla="*/ 1861531 h 6858000"/>
              <a:gd name="connsiteX62" fmla="*/ 123757 w 6355531"/>
              <a:gd name="connsiteY62" fmla="*/ 1732919 h 6858000"/>
              <a:gd name="connsiteX63" fmla="*/ 95931 w 6355531"/>
              <a:gd name="connsiteY63" fmla="*/ 1615777 h 6858000"/>
              <a:gd name="connsiteX64" fmla="*/ 77222 w 6355531"/>
              <a:gd name="connsiteY64" fmla="*/ 1563678 h 6858000"/>
              <a:gd name="connsiteX65" fmla="*/ 82894 w 6355531"/>
              <a:gd name="connsiteY65" fmla="*/ 1477995 h 6858000"/>
              <a:gd name="connsiteX66" fmla="*/ 77431 w 6355531"/>
              <a:gd name="connsiteY66" fmla="*/ 1307086 h 6858000"/>
              <a:gd name="connsiteX67" fmla="*/ 83152 w 6355531"/>
              <a:gd name="connsiteY67" fmla="*/ 1168288 h 6858000"/>
              <a:gd name="connsiteX68" fmla="*/ 65215 w 6355531"/>
              <a:gd name="connsiteY68" fmla="*/ 1088484 h 6858000"/>
              <a:gd name="connsiteX69" fmla="*/ 54242 w 6355531"/>
              <a:gd name="connsiteY69" fmla="*/ 1016103 h 6858000"/>
              <a:gd name="connsiteX70" fmla="*/ 55661 w 6355531"/>
              <a:gd name="connsiteY70" fmla="*/ 954054 h 6858000"/>
              <a:gd name="connsiteX71" fmla="*/ 50658 w 6355531"/>
              <a:gd name="connsiteY71" fmla="*/ 896999 h 6858000"/>
              <a:gd name="connsiteX72" fmla="*/ 11825 w 6355531"/>
              <a:gd name="connsiteY72" fmla="*/ 711705 h 6858000"/>
              <a:gd name="connsiteX73" fmla="*/ 8815 w 6355531"/>
              <a:gd name="connsiteY73" fmla="*/ 619315 h 6858000"/>
              <a:gd name="connsiteX74" fmla="*/ 2635 w 6355531"/>
              <a:gd name="connsiteY74" fmla="*/ 585934 h 6858000"/>
              <a:gd name="connsiteX75" fmla="*/ 1 w 6355531"/>
              <a:gd name="connsiteY75" fmla="*/ 538948 h 6858000"/>
              <a:gd name="connsiteX76" fmla="*/ 3808 w 6355531"/>
              <a:gd name="connsiteY76" fmla="*/ 525163 h 6858000"/>
              <a:gd name="connsiteX77" fmla="*/ 28525 w 6355531"/>
              <a:gd name="connsiteY77" fmla="*/ 393828 h 6858000"/>
              <a:gd name="connsiteX78" fmla="*/ 28359 w 6355531"/>
              <a:gd name="connsiteY78" fmla="*/ 353137 h 6858000"/>
              <a:gd name="connsiteX79" fmla="*/ 33905 w 6355531"/>
              <a:gd name="connsiteY79" fmla="*/ 275771 h 6858000"/>
              <a:gd name="connsiteX80" fmla="*/ 43349 w 6355531"/>
              <a:gd name="connsiteY80" fmla="*/ 236673 h 6858000"/>
              <a:gd name="connsiteX81" fmla="*/ 42417 w 6355531"/>
              <a:gd name="connsiteY81" fmla="*/ 144983 h 6858000"/>
              <a:gd name="connsiteX82" fmla="*/ 32952 w 6355531"/>
              <a:gd name="connsiteY82" fmla="*/ 33857 h 6858000"/>
              <a:gd name="connsiteX83" fmla="*/ 14982 w 6355531"/>
              <a:gd name="connsiteY83" fmla="*/ 0 h 6858000"/>
              <a:gd name="connsiteX0" fmla="*/ 14982 w 6355531"/>
              <a:gd name="connsiteY0" fmla="*/ 0 h 6858000"/>
              <a:gd name="connsiteX1" fmla="*/ 6355531 w 6355531"/>
              <a:gd name="connsiteY1" fmla="*/ 0 h 6858000"/>
              <a:gd name="connsiteX2" fmla="*/ 6355531 w 6355531"/>
              <a:gd name="connsiteY2" fmla="*/ 6858000 h 6858000"/>
              <a:gd name="connsiteX3" fmla="*/ 1307510 w 6355531"/>
              <a:gd name="connsiteY3" fmla="*/ 6858000 h 6858000"/>
              <a:gd name="connsiteX4" fmla="*/ 1077543 w 6355531"/>
              <a:gd name="connsiteY4" fmla="*/ 6858000 h 6858000"/>
              <a:gd name="connsiteX5" fmla="*/ 1077543 w 6355531"/>
              <a:gd name="connsiteY5" fmla="*/ 6857951 h 6858000"/>
              <a:gd name="connsiteX6" fmla="*/ 76819 w 6355531"/>
              <a:gd name="connsiteY6" fmla="*/ 6857735 h 6858000"/>
              <a:gd name="connsiteX7" fmla="*/ 112467 w 6355531"/>
              <a:gd name="connsiteY7" fmla="*/ 6776847 h 6858000"/>
              <a:gd name="connsiteX8" fmla="*/ 123670 w 6355531"/>
              <a:gd name="connsiteY8" fmla="*/ 6737706 h 6858000"/>
              <a:gd name="connsiteX9" fmla="*/ 140628 w 6355531"/>
              <a:gd name="connsiteY9" fmla="*/ 6686827 h 6858000"/>
              <a:gd name="connsiteX10" fmla="*/ 151907 w 6355531"/>
              <a:gd name="connsiteY10" fmla="*/ 6633777 h 6858000"/>
              <a:gd name="connsiteX11" fmla="*/ 222869 w 6355531"/>
              <a:gd name="connsiteY11" fmla="*/ 6492130 h 6858000"/>
              <a:gd name="connsiteX12" fmla="*/ 238151 w 6355531"/>
              <a:gd name="connsiteY12" fmla="*/ 6431610 h 6858000"/>
              <a:gd name="connsiteX13" fmla="*/ 256505 w 6355531"/>
              <a:gd name="connsiteY13" fmla="*/ 6294334 h 6858000"/>
              <a:gd name="connsiteX14" fmla="*/ 244595 w 6355531"/>
              <a:gd name="connsiteY14" fmla="*/ 6231403 h 6858000"/>
              <a:gd name="connsiteX15" fmla="*/ 237442 w 6355531"/>
              <a:gd name="connsiteY15" fmla="*/ 6202459 h 6858000"/>
              <a:gd name="connsiteX16" fmla="*/ 236271 w 6355531"/>
              <a:gd name="connsiteY16" fmla="*/ 6153037 h 6858000"/>
              <a:gd name="connsiteX17" fmla="*/ 243660 w 6355531"/>
              <a:gd name="connsiteY17" fmla="*/ 5905303 h 6858000"/>
              <a:gd name="connsiteX18" fmla="*/ 272845 w 6355531"/>
              <a:gd name="connsiteY18" fmla="*/ 5712857 h 6858000"/>
              <a:gd name="connsiteX19" fmla="*/ 301874 w 6355531"/>
              <a:gd name="connsiteY19" fmla="*/ 5660491 h 6858000"/>
              <a:gd name="connsiteX20" fmla="*/ 315524 w 6355531"/>
              <a:gd name="connsiteY20" fmla="*/ 5553910 h 6858000"/>
              <a:gd name="connsiteX21" fmla="*/ 339324 w 6355531"/>
              <a:gd name="connsiteY21" fmla="*/ 5449031 h 6858000"/>
              <a:gd name="connsiteX22" fmla="*/ 375255 w 6355531"/>
              <a:gd name="connsiteY22" fmla="*/ 5341916 h 6858000"/>
              <a:gd name="connsiteX23" fmla="*/ 412645 w 6355531"/>
              <a:gd name="connsiteY23" fmla="*/ 5264214 h 6858000"/>
              <a:gd name="connsiteX24" fmla="*/ 418645 w 6355531"/>
              <a:gd name="connsiteY24" fmla="*/ 5225268 h 6858000"/>
              <a:gd name="connsiteX25" fmla="*/ 426713 w 6355531"/>
              <a:gd name="connsiteY25" fmla="*/ 5159961 h 6858000"/>
              <a:gd name="connsiteX26" fmla="*/ 430230 w 6355531"/>
              <a:gd name="connsiteY26" fmla="*/ 5125185 h 6858000"/>
              <a:gd name="connsiteX27" fmla="*/ 443738 w 6355531"/>
              <a:gd name="connsiteY27" fmla="*/ 5067850 h 6858000"/>
              <a:gd name="connsiteX28" fmla="*/ 446398 w 6355531"/>
              <a:gd name="connsiteY28" fmla="*/ 5060861 h 6858000"/>
              <a:gd name="connsiteX29" fmla="*/ 444701 w 6355531"/>
              <a:gd name="connsiteY29" fmla="*/ 4993030 h 6858000"/>
              <a:gd name="connsiteX30" fmla="*/ 451432 w 6355531"/>
              <a:gd name="connsiteY30" fmla="*/ 4946844 h 6858000"/>
              <a:gd name="connsiteX31" fmla="*/ 462400 w 6355531"/>
              <a:gd name="connsiteY31" fmla="*/ 4858827 h 6858000"/>
              <a:gd name="connsiteX32" fmla="*/ 468151 w 6355531"/>
              <a:gd name="connsiteY32" fmla="*/ 4821170 h 6858000"/>
              <a:gd name="connsiteX33" fmla="*/ 467482 w 6355531"/>
              <a:gd name="connsiteY33" fmla="*/ 4584173 h 6858000"/>
              <a:gd name="connsiteX34" fmla="*/ 459345 w 6355531"/>
              <a:gd name="connsiteY34" fmla="*/ 4375228 h 6858000"/>
              <a:gd name="connsiteX35" fmla="*/ 440498 w 6355531"/>
              <a:gd name="connsiteY35" fmla="*/ 4214165 h 6858000"/>
              <a:gd name="connsiteX36" fmla="*/ 442085 w 6355531"/>
              <a:gd name="connsiteY36" fmla="*/ 4076008 h 6858000"/>
              <a:gd name="connsiteX37" fmla="*/ 430102 w 6355531"/>
              <a:gd name="connsiteY37" fmla="*/ 4033999 h 6858000"/>
              <a:gd name="connsiteX38" fmla="*/ 429834 w 6355531"/>
              <a:gd name="connsiteY38" fmla="*/ 4013953 h 6858000"/>
              <a:gd name="connsiteX39" fmla="*/ 434022 w 6355531"/>
              <a:gd name="connsiteY39" fmla="*/ 3872886 h 6858000"/>
              <a:gd name="connsiteX40" fmla="*/ 444128 w 6355531"/>
              <a:gd name="connsiteY40" fmla="*/ 3813873 h 6858000"/>
              <a:gd name="connsiteX41" fmla="*/ 454742 w 6355531"/>
              <a:gd name="connsiteY41" fmla="*/ 3738082 h 6858000"/>
              <a:gd name="connsiteX42" fmla="*/ 461899 w 6355531"/>
              <a:gd name="connsiteY42" fmla="*/ 3673397 h 6858000"/>
              <a:gd name="connsiteX43" fmla="*/ 461213 w 6355531"/>
              <a:gd name="connsiteY43" fmla="*/ 3637109 h 6858000"/>
              <a:gd name="connsiteX44" fmla="*/ 464567 w 6355531"/>
              <a:gd name="connsiteY44" fmla="*/ 3536883 h 6858000"/>
              <a:gd name="connsiteX45" fmla="*/ 485444 w 6355531"/>
              <a:gd name="connsiteY45" fmla="*/ 3295862 h 6858000"/>
              <a:gd name="connsiteX46" fmla="*/ 468421 w 6355531"/>
              <a:gd name="connsiteY46" fmla="*/ 3158586 h 6858000"/>
              <a:gd name="connsiteX47" fmla="*/ 444464 w 6355531"/>
              <a:gd name="connsiteY47" fmla="*/ 3112365 h 6858000"/>
              <a:gd name="connsiteX48" fmla="*/ 430314 w 6355531"/>
              <a:gd name="connsiteY48" fmla="*/ 3072935 h 6858000"/>
              <a:gd name="connsiteX49" fmla="*/ 406129 w 6355531"/>
              <a:gd name="connsiteY49" fmla="*/ 2958185 h 6858000"/>
              <a:gd name="connsiteX50" fmla="*/ 364512 w 6355531"/>
              <a:gd name="connsiteY50" fmla="*/ 2843952 h 6858000"/>
              <a:gd name="connsiteX51" fmla="*/ 300461 w 6355531"/>
              <a:gd name="connsiteY51" fmla="*/ 2554718 h 6858000"/>
              <a:gd name="connsiteX52" fmla="*/ 272031 w 6355531"/>
              <a:gd name="connsiteY52" fmla="*/ 2447068 h 6858000"/>
              <a:gd name="connsiteX53" fmla="*/ 275996 w 6355531"/>
              <a:gd name="connsiteY53" fmla="*/ 2423438 h 6858000"/>
              <a:gd name="connsiteX54" fmla="*/ 244658 w 6355531"/>
              <a:gd name="connsiteY54" fmla="*/ 2261920 h 6858000"/>
              <a:gd name="connsiteX55" fmla="*/ 234806 w 6355531"/>
              <a:gd name="connsiteY55" fmla="*/ 2195378 h 6858000"/>
              <a:gd name="connsiteX56" fmla="*/ 219430 w 6355531"/>
              <a:gd name="connsiteY56" fmla="*/ 2155135 h 6858000"/>
              <a:gd name="connsiteX57" fmla="*/ 216954 w 6355531"/>
              <a:gd name="connsiteY57" fmla="*/ 2118008 h 6858000"/>
              <a:gd name="connsiteX58" fmla="*/ 217921 w 6355531"/>
              <a:gd name="connsiteY58" fmla="*/ 2050531 h 6858000"/>
              <a:gd name="connsiteX59" fmla="*/ 191603 w 6355531"/>
              <a:gd name="connsiteY59" fmla="*/ 1906352 h 6858000"/>
              <a:gd name="connsiteX60" fmla="*/ 168765 w 6355531"/>
              <a:gd name="connsiteY60" fmla="*/ 1861531 h 6858000"/>
              <a:gd name="connsiteX61" fmla="*/ 123757 w 6355531"/>
              <a:gd name="connsiteY61" fmla="*/ 1732919 h 6858000"/>
              <a:gd name="connsiteX62" fmla="*/ 95931 w 6355531"/>
              <a:gd name="connsiteY62" fmla="*/ 1615777 h 6858000"/>
              <a:gd name="connsiteX63" fmla="*/ 77222 w 6355531"/>
              <a:gd name="connsiteY63" fmla="*/ 1563678 h 6858000"/>
              <a:gd name="connsiteX64" fmla="*/ 82894 w 6355531"/>
              <a:gd name="connsiteY64" fmla="*/ 1477995 h 6858000"/>
              <a:gd name="connsiteX65" fmla="*/ 77431 w 6355531"/>
              <a:gd name="connsiteY65" fmla="*/ 1307086 h 6858000"/>
              <a:gd name="connsiteX66" fmla="*/ 83152 w 6355531"/>
              <a:gd name="connsiteY66" fmla="*/ 1168288 h 6858000"/>
              <a:gd name="connsiteX67" fmla="*/ 65215 w 6355531"/>
              <a:gd name="connsiteY67" fmla="*/ 1088484 h 6858000"/>
              <a:gd name="connsiteX68" fmla="*/ 54242 w 6355531"/>
              <a:gd name="connsiteY68" fmla="*/ 1016103 h 6858000"/>
              <a:gd name="connsiteX69" fmla="*/ 55661 w 6355531"/>
              <a:gd name="connsiteY69" fmla="*/ 954054 h 6858000"/>
              <a:gd name="connsiteX70" fmla="*/ 50658 w 6355531"/>
              <a:gd name="connsiteY70" fmla="*/ 896999 h 6858000"/>
              <a:gd name="connsiteX71" fmla="*/ 11825 w 6355531"/>
              <a:gd name="connsiteY71" fmla="*/ 711705 h 6858000"/>
              <a:gd name="connsiteX72" fmla="*/ 8815 w 6355531"/>
              <a:gd name="connsiteY72" fmla="*/ 619315 h 6858000"/>
              <a:gd name="connsiteX73" fmla="*/ 2635 w 6355531"/>
              <a:gd name="connsiteY73" fmla="*/ 585934 h 6858000"/>
              <a:gd name="connsiteX74" fmla="*/ 1 w 6355531"/>
              <a:gd name="connsiteY74" fmla="*/ 538948 h 6858000"/>
              <a:gd name="connsiteX75" fmla="*/ 3808 w 6355531"/>
              <a:gd name="connsiteY75" fmla="*/ 525163 h 6858000"/>
              <a:gd name="connsiteX76" fmla="*/ 28525 w 6355531"/>
              <a:gd name="connsiteY76" fmla="*/ 393828 h 6858000"/>
              <a:gd name="connsiteX77" fmla="*/ 28359 w 6355531"/>
              <a:gd name="connsiteY77" fmla="*/ 353137 h 6858000"/>
              <a:gd name="connsiteX78" fmla="*/ 33905 w 6355531"/>
              <a:gd name="connsiteY78" fmla="*/ 275771 h 6858000"/>
              <a:gd name="connsiteX79" fmla="*/ 43349 w 6355531"/>
              <a:gd name="connsiteY79" fmla="*/ 236673 h 6858000"/>
              <a:gd name="connsiteX80" fmla="*/ 42417 w 6355531"/>
              <a:gd name="connsiteY80" fmla="*/ 144983 h 6858000"/>
              <a:gd name="connsiteX81" fmla="*/ 32952 w 6355531"/>
              <a:gd name="connsiteY81" fmla="*/ 33857 h 6858000"/>
              <a:gd name="connsiteX82" fmla="*/ 14982 w 6355531"/>
              <a:gd name="connsiteY82" fmla="*/ 0 h 6858000"/>
              <a:gd name="connsiteX0" fmla="*/ 14982 w 6355531"/>
              <a:gd name="connsiteY0" fmla="*/ 0 h 6858000"/>
              <a:gd name="connsiteX1" fmla="*/ 6355531 w 6355531"/>
              <a:gd name="connsiteY1" fmla="*/ 0 h 6858000"/>
              <a:gd name="connsiteX2" fmla="*/ 6355531 w 6355531"/>
              <a:gd name="connsiteY2" fmla="*/ 6858000 h 6858000"/>
              <a:gd name="connsiteX3" fmla="*/ 1307510 w 6355531"/>
              <a:gd name="connsiteY3" fmla="*/ 6858000 h 6858000"/>
              <a:gd name="connsiteX4" fmla="*/ 1077543 w 6355531"/>
              <a:gd name="connsiteY4" fmla="*/ 6858000 h 6858000"/>
              <a:gd name="connsiteX5" fmla="*/ 76819 w 6355531"/>
              <a:gd name="connsiteY5" fmla="*/ 6857735 h 6858000"/>
              <a:gd name="connsiteX6" fmla="*/ 112467 w 6355531"/>
              <a:gd name="connsiteY6" fmla="*/ 6776847 h 6858000"/>
              <a:gd name="connsiteX7" fmla="*/ 123670 w 6355531"/>
              <a:gd name="connsiteY7" fmla="*/ 6737706 h 6858000"/>
              <a:gd name="connsiteX8" fmla="*/ 140628 w 6355531"/>
              <a:gd name="connsiteY8" fmla="*/ 6686827 h 6858000"/>
              <a:gd name="connsiteX9" fmla="*/ 151907 w 6355531"/>
              <a:gd name="connsiteY9" fmla="*/ 6633777 h 6858000"/>
              <a:gd name="connsiteX10" fmla="*/ 222869 w 6355531"/>
              <a:gd name="connsiteY10" fmla="*/ 6492130 h 6858000"/>
              <a:gd name="connsiteX11" fmla="*/ 238151 w 6355531"/>
              <a:gd name="connsiteY11" fmla="*/ 6431610 h 6858000"/>
              <a:gd name="connsiteX12" fmla="*/ 256505 w 6355531"/>
              <a:gd name="connsiteY12" fmla="*/ 6294334 h 6858000"/>
              <a:gd name="connsiteX13" fmla="*/ 244595 w 6355531"/>
              <a:gd name="connsiteY13" fmla="*/ 6231403 h 6858000"/>
              <a:gd name="connsiteX14" fmla="*/ 237442 w 6355531"/>
              <a:gd name="connsiteY14" fmla="*/ 6202459 h 6858000"/>
              <a:gd name="connsiteX15" fmla="*/ 236271 w 6355531"/>
              <a:gd name="connsiteY15" fmla="*/ 6153037 h 6858000"/>
              <a:gd name="connsiteX16" fmla="*/ 243660 w 6355531"/>
              <a:gd name="connsiteY16" fmla="*/ 5905303 h 6858000"/>
              <a:gd name="connsiteX17" fmla="*/ 272845 w 6355531"/>
              <a:gd name="connsiteY17" fmla="*/ 5712857 h 6858000"/>
              <a:gd name="connsiteX18" fmla="*/ 301874 w 6355531"/>
              <a:gd name="connsiteY18" fmla="*/ 5660491 h 6858000"/>
              <a:gd name="connsiteX19" fmla="*/ 315524 w 6355531"/>
              <a:gd name="connsiteY19" fmla="*/ 5553910 h 6858000"/>
              <a:gd name="connsiteX20" fmla="*/ 339324 w 6355531"/>
              <a:gd name="connsiteY20" fmla="*/ 5449031 h 6858000"/>
              <a:gd name="connsiteX21" fmla="*/ 375255 w 6355531"/>
              <a:gd name="connsiteY21" fmla="*/ 5341916 h 6858000"/>
              <a:gd name="connsiteX22" fmla="*/ 412645 w 6355531"/>
              <a:gd name="connsiteY22" fmla="*/ 5264214 h 6858000"/>
              <a:gd name="connsiteX23" fmla="*/ 418645 w 6355531"/>
              <a:gd name="connsiteY23" fmla="*/ 5225268 h 6858000"/>
              <a:gd name="connsiteX24" fmla="*/ 426713 w 6355531"/>
              <a:gd name="connsiteY24" fmla="*/ 5159961 h 6858000"/>
              <a:gd name="connsiteX25" fmla="*/ 430230 w 6355531"/>
              <a:gd name="connsiteY25" fmla="*/ 5125185 h 6858000"/>
              <a:gd name="connsiteX26" fmla="*/ 443738 w 6355531"/>
              <a:gd name="connsiteY26" fmla="*/ 5067850 h 6858000"/>
              <a:gd name="connsiteX27" fmla="*/ 446398 w 6355531"/>
              <a:gd name="connsiteY27" fmla="*/ 5060861 h 6858000"/>
              <a:gd name="connsiteX28" fmla="*/ 444701 w 6355531"/>
              <a:gd name="connsiteY28" fmla="*/ 4993030 h 6858000"/>
              <a:gd name="connsiteX29" fmla="*/ 451432 w 6355531"/>
              <a:gd name="connsiteY29" fmla="*/ 4946844 h 6858000"/>
              <a:gd name="connsiteX30" fmla="*/ 462400 w 6355531"/>
              <a:gd name="connsiteY30" fmla="*/ 4858827 h 6858000"/>
              <a:gd name="connsiteX31" fmla="*/ 468151 w 6355531"/>
              <a:gd name="connsiteY31" fmla="*/ 4821170 h 6858000"/>
              <a:gd name="connsiteX32" fmla="*/ 467482 w 6355531"/>
              <a:gd name="connsiteY32" fmla="*/ 4584173 h 6858000"/>
              <a:gd name="connsiteX33" fmla="*/ 459345 w 6355531"/>
              <a:gd name="connsiteY33" fmla="*/ 4375228 h 6858000"/>
              <a:gd name="connsiteX34" fmla="*/ 440498 w 6355531"/>
              <a:gd name="connsiteY34" fmla="*/ 4214165 h 6858000"/>
              <a:gd name="connsiteX35" fmla="*/ 442085 w 6355531"/>
              <a:gd name="connsiteY35" fmla="*/ 4076008 h 6858000"/>
              <a:gd name="connsiteX36" fmla="*/ 430102 w 6355531"/>
              <a:gd name="connsiteY36" fmla="*/ 4033999 h 6858000"/>
              <a:gd name="connsiteX37" fmla="*/ 429834 w 6355531"/>
              <a:gd name="connsiteY37" fmla="*/ 4013953 h 6858000"/>
              <a:gd name="connsiteX38" fmla="*/ 434022 w 6355531"/>
              <a:gd name="connsiteY38" fmla="*/ 3872886 h 6858000"/>
              <a:gd name="connsiteX39" fmla="*/ 444128 w 6355531"/>
              <a:gd name="connsiteY39" fmla="*/ 3813873 h 6858000"/>
              <a:gd name="connsiteX40" fmla="*/ 454742 w 6355531"/>
              <a:gd name="connsiteY40" fmla="*/ 3738082 h 6858000"/>
              <a:gd name="connsiteX41" fmla="*/ 461899 w 6355531"/>
              <a:gd name="connsiteY41" fmla="*/ 3673397 h 6858000"/>
              <a:gd name="connsiteX42" fmla="*/ 461213 w 6355531"/>
              <a:gd name="connsiteY42" fmla="*/ 3637109 h 6858000"/>
              <a:gd name="connsiteX43" fmla="*/ 464567 w 6355531"/>
              <a:gd name="connsiteY43" fmla="*/ 3536883 h 6858000"/>
              <a:gd name="connsiteX44" fmla="*/ 485444 w 6355531"/>
              <a:gd name="connsiteY44" fmla="*/ 3295862 h 6858000"/>
              <a:gd name="connsiteX45" fmla="*/ 468421 w 6355531"/>
              <a:gd name="connsiteY45" fmla="*/ 3158586 h 6858000"/>
              <a:gd name="connsiteX46" fmla="*/ 444464 w 6355531"/>
              <a:gd name="connsiteY46" fmla="*/ 3112365 h 6858000"/>
              <a:gd name="connsiteX47" fmla="*/ 430314 w 6355531"/>
              <a:gd name="connsiteY47" fmla="*/ 3072935 h 6858000"/>
              <a:gd name="connsiteX48" fmla="*/ 406129 w 6355531"/>
              <a:gd name="connsiteY48" fmla="*/ 2958185 h 6858000"/>
              <a:gd name="connsiteX49" fmla="*/ 364512 w 6355531"/>
              <a:gd name="connsiteY49" fmla="*/ 2843952 h 6858000"/>
              <a:gd name="connsiteX50" fmla="*/ 300461 w 6355531"/>
              <a:gd name="connsiteY50" fmla="*/ 2554718 h 6858000"/>
              <a:gd name="connsiteX51" fmla="*/ 272031 w 6355531"/>
              <a:gd name="connsiteY51" fmla="*/ 2447068 h 6858000"/>
              <a:gd name="connsiteX52" fmla="*/ 275996 w 6355531"/>
              <a:gd name="connsiteY52" fmla="*/ 2423438 h 6858000"/>
              <a:gd name="connsiteX53" fmla="*/ 244658 w 6355531"/>
              <a:gd name="connsiteY53" fmla="*/ 2261920 h 6858000"/>
              <a:gd name="connsiteX54" fmla="*/ 234806 w 6355531"/>
              <a:gd name="connsiteY54" fmla="*/ 2195378 h 6858000"/>
              <a:gd name="connsiteX55" fmla="*/ 219430 w 6355531"/>
              <a:gd name="connsiteY55" fmla="*/ 2155135 h 6858000"/>
              <a:gd name="connsiteX56" fmla="*/ 216954 w 6355531"/>
              <a:gd name="connsiteY56" fmla="*/ 2118008 h 6858000"/>
              <a:gd name="connsiteX57" fmla="*/ 217921 w 6355531"/>
              <a:gd name="connsiteY57" fmla="*/ 2050531 h 6858000"/>
              <a:gd name="connsiteX58" fmla="*/ 191603 w 6355531"/>
              <a:gd name="connsiteY58" fmla="*/ 1906352 h 6858000"/>
              <a:gd name="connsiteX59" fmla="*/ 168765 w 6355531"/>
              <a:gd name="connsiteY59" fmla="*/ 1861531 h 6858000"/>
              <a:gd name="connsiteX60" fmla="*/ 123757 w 6355531"/>
              <a:gd name="connsiteY60" fmla="*/ 1732919 h 6858000"/>
              <a:gd name="connsiteX61" fmla="*/ 95931 w 6355531"/>
              <a:gd name="connsiteY61" fmla="*/ 1615777 h 6858000"/>
              <a:gd name="connsiteX62" fmla="*/ 77222 w 6355531"/>
              <a:gd name="connsiteY62" fmla="*/ 1563678 h 6858000"/>
              <a:gd name="connsiteX63" fmla="*/ 82894 w 6355531"/>
              <a:gd name="connsiteY63" fmla="*/ 1477995 h 6858000"/>
              <a:gd name="connsiteX64" fmla="*/ 77431 w 6355531"/>
              <a:gd name="connsiteY64" fmla="*/ 1307086 h 6858000"/>
              <a:gd name="connsiteX65" fmla="*/ 83152 w 6355531"/>
              <a:gd name="connsiteY65" fmla="*/ 1168288 h 6858000"/>
              <a:gd name="connsiteX66" fmla="*/ 65215 w 6355531"/>
              <a:gd name="connsiteY66" fmla="*/ 1088484 h 6858000"/>
              <a:gd name="connsiteX67" fmla="*/ 54242 w 6355531"/>
              <a:gd name="connsiteY67" fmla="*/ 1016103 h 6858000"/>
              <a:gd name="connsiteX68" fmla="*/ 55661 w 6355531"/>
              <a:gd name="connsiteY68" fmla="*/ 954054 h 6858000"/>
              <a:gd name="connsiteX69" fmla="*/ 50658 w 6355531"/>
              <a:gd name="connsiteY69" fmla="*/ 896999 h 6858000"/>
              <a:gd name="connsiteX70" fmla="*/ 11825 w 6355531"/>
              <a:gd name="connsiteY70" fmla="*/ 711705 h 6858000"/>
              <a:gd name="connsiteX71" fmla="*/ 8815 w 6355531"/>
              <a:gd name="connsiteY71" fmla="*/ 619315 h 6858000"/>
              <a:gd name="connsiteX72" fmla="*/ 2635 w 6355531"/>
              <a:gd name="connsiteY72" fmla="*/ 585934 h 6858000"/>
              <a:gd name="connsiteX73" fmla="*/ 1 w 6355531"/>
              <a:gd name="connsiteY73" fmla="*/ 538948 h 6858000"/>
              <a:gd name="connsiteX74" fmla="*/ 3808 w 6355531"/>
              <a:gd name="connsiteY74" fmla="*/ 525163 h 6858000"/>
              <a:gd name="connsiteX75" fmla="*/ 28525 w 6355531"/>
              <a:gd name="connsiteY75" fmla="*/ 393828 h 6858000"/>
              <a:gd name="connsiteX76" fmla="*/ 28359 w 6355531"/>
              <a:gd name="connsiteY76" fmla="*/ 353137 h 6858000"/>
              <a:gd name="connsiteX77" fmla="*/ 33905 w 6355531"/>
              <a:gd name="connsiteY77" fmla="*/ 275771 h 6858000"/>
              <a:gd name="connsiteX78" fmla="*/ 43349 w 6355531"/>
              <a:gd name="connsiteY78" fmla="*/ 236673 h 6858000"/>
              <a:gd name="connsiteX79" fmla="*/ 42417 w 6355531"/>
              <a:gd name="connsiteY79" fmla="*/ 144983 h 6858000"/>
              <a:gd name="connsiteX80" fmla="*/ 32952 w 6355531"/>
              <a:gd name="connsiteY80" fmla="*/ 33857 h 6858000"/>
              <a:gd name="connsiteX81" fmla="*/ 14982 w 6355531"/>
              <a:gd name="connsiteY81" fmla="*/ 0 h 6858000"/>
              <a:gd name="connsiteX0" fmla="*/ 14982 w 6355531"/>
              <a:gd name="connsiteY0" fmla="*/ 0 h 6858000"/>
              <a:gd name="connsiteX1" fmla="*/ 6355531 w 6355531"/>
              <a:gd name="connsiteY1" fmla="*/ 0 h 6858000"/>
              <a:gd name="connsiteX2" fmla="*/ 6355531 w 6355531"/>
              <a:gd name="connsiteY2" fmla="*/ 6858000 h 6858000"/>
              <a:gd name="connsiteX3" fmla="*/ 1077543 w 6355531"/>
              <a:gd name="connsiteY3" fmla="*/ 6858000 h 6858000"/>
              <a:gd name="connsiteX4" fmla="*/ 76819 w 6355531"/>
              <a:gd name="connsiteY4" fmla="*/ 6857735 h 6858000"/>
              <a:gd name="connsiteX5" fmla="*/ 112467 w 6355531"/>
              <a:gd name="connsiteY5" fmla="*/ 6776847 h 6858000"/>
              <a:gd name="connsiteX6" fmla="*/ 123670 w 6355531"/>
              <a:gd name="connsiteY6" fmla="*/ 6737706 h 6858000"/>
              <a:gd name="connsiteX7" fmla="*/ 140628 w 6355531"/>
              <a:gd name="connsiteY7" fmla="*/ 6686827 h 6858000"/>
              <a:gd name="connsiteX8" fmla="*/ 151907 w 6355531"/>
              <a:gd name="connsiteY8" fmla="*/ 6633777 h 6858000"/>
              <a:gd name="connsiteX9" fmla="*/ 222869 w 6355531"/>
              <a:gd name="connsiteY9" fmla="*/ 6492130 h 6858000"/>
              <a:gd name="connsiteX10" fmla="*/ 238151 w 6355531"/>
              <a:gd name="connsiteY10" fmla="*/ 6431610 h 6858000"/>
              <a:gd name="connsiteX11" fmla="*/ 256505 w 6355531"/>
              <a:gd name="connsiteY11" fmla="*/ 6294334 h 6858000"/>
              <a:gd name="connsiteX12" fmla="*/ 244595 w 6355531"/>
              <a:gd name="connsiteY12" fmla="*/ 6231403 h 6858000"/>
              <a:gd name="connsiteX13" fmla="*/ 237442 w 6355531"/>
              <a:gd name="connsiteY13" fmla="*/ 6202459 h 6858000"/>
              <a:gd name="connsiteX14" fmla="*/ 236271 w 6355531"/>
              <a:gd name="connsiteY14" fmla="*/ 6153037 h 6858000"/>
              <a:gd name="connsiteX15" fmla="*/ 243660 w 6355531"/>
              <a:gd name="connsiteY15" fmla="*/ 5905303 h 6858000"/>
              <a:gd name="connsiteX16" fmla="*/ 272845 w 6355531"/>
              <a:gd name="connsiteY16" fmla="*/ 5712857 h 6858000"/>
              <a:gd name="connsiteX17" fmla="*/ 301874 w 6355531"/>
              <a:gd name="connsiteY17" fmla="*/ 5660491 h 6858000"/>
              <a:gd name="connsiteX18" fmla="*/ 315524 w 6355531"/>
              <a:gd name="connsiteY18" fmla="*/ 5553910 h 6858000"/>
              <a:gd name="connsiteX19" fmla="*/ 339324 w 6355531"/>
              <a:gd name="connsiteY19" fmla="*/ 5449031 h 6858000"/>
              <a:gd name="connsiteX20" fmla="*/ 375255 w 6355531"/>
              <a:gd name="connsiteY20" fmla="*/ 5341916 h 6858000"/>
              <a:gd name="connsiteX21" fmla="*/ 412645 w 6355531"/>
              <a:gd name="connsiteY21" fmla="*/ 5264214 h 6858000"/>
              <a:gd name="connsiteX22" fmla="*/ 418645 w 6355531"/>
              <a:gd name="connsiteY22" fmla="*/ 5225268 h 6858000"/>
              <a:gd name="connsiteX23" fmla="*/ 426713 w 6355531"/>
              <a:gd name="connsiteY23" fmla="*/ 5159961 h 6858000"/>
              <a:gd name="connsiteX24" fmla="*/ 430230 w 6355531"/>
              <a:gd name="connsiteY24" fmla="*/ 5125185 h 6858000"/>
              <a:gd name="connsiteX25" fmla="*/ 443738 w 6355531"/>
              <a:gd name="connsiteY25" fmla="*/ 5067850 h 6858000"/>
              <a:gd name="connsiteX26" fmla="*/ 446398 w 6355531"/>
              <a:gd name="connsiteY26" fmla="*/ 5060861 h 6858000"/>
              <a:gd name="connsiteX27" fmla="*/ 444701 w 6355531"/>
              <a:gd name="connsiteY27" fmla="*/ 4993030 h 6858000"/>
              <a:gd name="connsiteX28" fmla="*/ 451432 w 6355531"/>
              <a:gd name="connsiteY28" fmla="*/ 4946844 h 6858000"/>
              <a:gd name="connsiteX29" fmla="*/ 462400 w 6355531"/>
              <a:gd name="connsiteY29" fmla="*/ 4858827 h 6858000"/>
              <a:gd name="connsiteX30" fmla="*/ 468151 w 6355531"/>
              <a:gd name="connsiteY30" fmla="*/ 4821170 h 6858000"/>
              <a:gd name="connsiteX31" fmla="*/ 467482 w 6355531"/>
              <a:gd name="connsiteY31" fmla="*/ 4584173 h 6858000"/>
              <a:gd name="connsiteX32" fmla="*/ 459345 w 6355531"/>
              <a:gd name="connsiteY32" fmla="*/ 4375228 h 6858000"/>
              <a:gd name="connsiteX33" fmla="*/ 440498 w 6355531"/>
              <a:gd name="connsiteY33" fmla="*/ 4214165 h 6858000"/>
              <a:gd name="connsiteX34" fmla="*/ 442085 w 6355531"/>
              <a:gd name="connsiteY34" fmla="*/ 4076008 h 6858000"/>
              <a:gd name="connsiteX35" fmla="*/ 430102 w 6355531"/>
              <a:gd name="connsiteY35" fmla="*/ 4033999 h 6858000"/>
              <a:gd name="connsiteX36" fmla="*/ 429834 w 6355531"/>
              <a:gd name="connsiteY36" fmla="*/ 4013953 h 6858000"/>
              <a:gd name="connsiteX37" fmla="*/ 434022 w 6355531"/>
              <a:gd name="connsiteY37" fmla="*/ 3872886 h 6858000"/>
              <a:gd name="connsiteX38" fmla="*/ 444128 w 6355531"/>
              <a:gd name="connsiteY38" fmla="*/ 3813873 h 6858000"/>
              <a:gd name="connsiteX39" fmla="*/ 454742 w 6355531"/>
              <a:gd name="connsiteY39" fmla="*/ 3738082 h 6858000"/>
              <a:gd name="connsiteX40" fmla="*/ 461899 w 6355531"/>
              <a:gd name="connsiteY40" fmla="*/ 3673397 h 6858000"/>
              <a:gd name="connsiteX41" fmla="*/ 461213 w 6355531"/>
              <a:gd name="connsiteY41" fmla="*/ 3637109 h 6858000"/>
              <a:gd name="connsiteX42" fmla="*/ 464567 w 6355531"/>
              <a:gd name="connsiteY42" fmla="*/ 3536883 h 6858000"/>
              <a:gd name="connsiteX43" fmla="*/ 485444 w 6355531"/>
              <a:gd name="connsiteY43" fmla="*/ 3295862 h 6858000"/>
              <a:gd name="connsiteX44" fmla="*/ 468421 w 6355531"/>
              <a:gd name="connsiteY44" fmla="*/ 3158586 h 6858000"/>
              <a:gd name="connsiteX45" fmla="*/ 444464 w 6355531"/>
              <a:gd name="connsiteY45" fmla="*/ 3112365 h 6858000"/>
              <a:gd name="connsiteX46" fmla="*/ 430314 w 6355531"/>
              <a:gd name="connsiteY46" fmla="*/ 3072935 h 6858000"/>
              <a:gd name="connsiteX47" fmla="*/ 406129 w 6355531"/>
              <a:gd name="connsiteY47" fmla="*/ 2958185 h 6858000"/>
              <a:gd name="connsiteX48" fmla="*/ 364512 w 6355531"/>
              <a:gd name="connsiteY48" fmla="*/ 2843952 h 6858000"/>
              <a:gd name="connsiteX49" fmla="*/ 300461 w 6355531"/>
              <a:gd name="connsiteY49" fmla="*/ 2554718 h 6858000"/>
              <a:gd name="connsiteX50" fmla="*/ 272031 w 6355531"/>
              <a:gd name="connsiteY50" fmla="*/ 2447068 h 6858000"/>
              <a:gd name="connsiteX51" fmla="*/ 275996 w 6355531"/>
              <a:gd name="connsiteY51" fmla="*/ 2423438 h 6858000"/>
              <a:gd name="connsiteX52" fmla="*/ 244658 w 6355531"/>
              <a:gd name="connsiteY52" fmla="*/ 2261920 h 6858000"/>
              <a:gd name="connsiteX53" fmla="*/ 234806 w 6355531"/>
              <a:gd name="connsiteY53" fmla="*/ 2195378 h 6858000"/>
              <a:gd name="connsiteX54" fmla="*/ 219430 w 6355531"/>
              <a:gd name="connsiteY54" fmla="*/ 2155135 h 6858000"/>
              <a:gd name="connsiteX55" fmla="*/ 216954 w 6355531"/>
              <a:gd name="connsiteY55" fmla="*/ 2118008 h 6858000"/>
              <a:gd name="connsiteX56" fmla="*/ 217921 w 6355531"/>
              <a:gd name="connsiteY56" fmla="*/ 2050531 h 6858000"/>
              <a:gd name="connsiteX57" fmla="*/ 191603 w 6355531"/>
              <a:gd name="connsiteY57" fmla="*/ 1906352 h 6858000"/>
              <a:gd name="connsiteX58" fmla="*/ 168765 w 6355531"/>
              <a:gd name="connsiteY58" fmla="*/ 1861531 h 6858000"/>
              <a:gd name="connsiteX59" fmla="*/ 123757 w 6355531"/>
              <a:gd name="connsiteY59" fmla="*/ 1732919 h 6858000"/>
              <a:gd name="connsiteX60" fmla="*/ 95931 w 6355531"/>
              <a:gd name="connsiteY60" fmla="*/ 1615777 h 6858000"/>
              <a:gd name="connsiteX61" fmla="*/ 77222 w 6355531"/>
              <a:gd name="connsiteY61" fmla="*/ 1563678 h 6858000"/>
              <a:gd name="connsiteX62" fmla="*/ 82894 w 6355531"/>
              <a:gd name="connsiteY62" fmla="*/ 1477995 h 6858000"/>
              <a:gd name="connsiteX63" fmla="*/ 77431 w 6355531"/>
              <a:gd name="connsiteY63" fmla="*/ 1307086 h 6858000"/>
              <a:gd name="connsiteX64" fmla="*/ 83152 w 6355531"/>
              <a:gd name="connsiteY64" fmla="*/ 1168288 h 6858000"/>
              <a:gd name="connsiteX65" fmla="*/ 65215 w 6355531"/>
              <a:gd name="connsiteY65" fmla="*/ 1088484 h 6858000"/>
              <a:gd name="connsiteX66" fmla="*/ 54242 w 6355531"/>
              <a:gd name="connsiteY66" fmla="*/ 1016103 h 6858000"/>
              <a:gd name="connsiteX67" fmla="*/ 55661 w 6355531"/>
              <a:gd name="connsiteY67" fmla="*/ 954054 h 6858000"/>
              <a:gd name="connsiteX68" fmla="*/ 50658 w 6355531"/>
              <a:gd name="connsiteY68" fmla="*/ 896999 h 6858000"/>
              <a:gd name="connsiteX69" fmla="*/ 11825 w 6355531"/>
              <a:gd name="connsiteY69" fmla="*/ 711705 h 6858000"/>
              <a:gd name="connsiteX70" fmla="*/ 8815 w 6355531"/>
              <a:gd name="connsiteY70" fmla="*/ 619315 h 6858000"/>
              <a:gd name="connsiteX71" fmla="*/ 2635 w 6355531"/>
              <a:gd name="connsiteY71" fmla="*/ 585934 h 6858000"/>
              <a:gd name="connsiteX72" fmla="*/ 1 w 6355531"/>
              <a:gd name="connsiteY72" fmla="*/ 538948 h 6858000"/>
              <a:gd name="connsiteX73" fmla="*/ 3808 w 6355531"/>
              <a:gd name="connsiteY73" fmla="*/ 525163 h 6858000"/>
              <a:gd name="connsiteX74" fmla="*/ 28525 w 6355531"/>
              <a:gd name="connsiteY74" fmla="*/ 393828 h 6858000"/>
              <a:gd name="connsiteX75" fmla="*/ 28359 w 6355531"/>
              <a:gd name="connsiteY75" fmla="*/ 353137 h 6858000"/>
              <a:gd name="connsiteX76" fmla="*/ 33905 w 6355531"/>
              <a:gd name="connsiteY76" fmla="*/ 275771 h 6858000"/>
              <a:gd name="connsiteX77" fmla="*/ 43349 w 6355531"/>
              <a:gd name="connsiteY77" fmla="*/ 236673 h 6858000"/>
              <a:gd name="connsiteX78" fmla="*/ 42417 w 6355531"/>
              <a:gd name="connsiteY78" fmla="*/ 144983 h 6858000"/>
              <a:gd name="connsiteX79" fmla="*/ 32952 w 6355531"/>
              <a:gd name="connsiteY79" fmla="*/ 33857 h 6858000"/>
              <a:gd name="connsiteX80" fmla="*/ 14982 w 6355531"/>
              <a:gd name="connsiteY80" fmla="*/ 0 h 6858000"/>
              <a:gd name="connsiteX0" fmla="*/ 14982 w 6355531"/>
              <a:gd name="connsiteY0" fmla="*/ 0 h 6858000"/>
              <a:gd name="connsiteX1" fmla="*/ 6355531 w 6355531"/>
              <a:gd name="connsiteY1" fmla="*/ 0 h 6858000"/>
              <a:gd name="connsiteX2" fmla="*/ 6355531 w 6355531"/>
              <a:gd name="connsiteY2" fmla="*/ 6858000 h 6858000"/>
              <a:gd name="connsiteX3" fmla="*/ 76819 w 6355531"/>
              <a:gd name="connsiteY3" fmla="*/ 6857735 h 6858000"/>
              <a:gd name="connsiteX4" fmla="*/ 112467 w 6355531"/>
              <a:gd name="connsiteY4" fmla="*/ 6776847 h 6858000"/>
              <a:gd name="connsiteX5" fmla="*/ 123670 w 6355531"/>
              <a:gd name="connsiteY5" fmla="*/ 6737706 h 6858000"/>
              <a:gd name="connsiteX6" fmla="*/ 140628 w 6355531"/>
              <a:gd name="connsiteY6" fmla="*/ 6686827 h 6858000"/>
              <a:gd name="connsiteX7" fmla="*/ 151907 w 6355531"/>
              <a:gd name="connsiteY7" fmla="*/ 6633777 h 6858000"/>
              <a:gd name="connsiteX8" fmla="*/ 222869 w 6355531"/>
              <a:gd name="connsiteY8" fmla="*/ 6492130 h 6858000"/>
              <a:gd name="connsiteX9" fmla="*/ 238151 w 6355531"/>
              <a:gd name="connsiteY9" fmla="*/ 6431610 h 6858000"/>
              <a:gd name="connsiteX10" fmla="*/ 256505 w 6355531"/>
              <a:gd name="connsiteY10" fmla="*/ 6294334 h 6858000"/>
              <a:gd name="connsiteX11" fmla="*/ 244595 w 6355531"/>
              <a:gd name="connsiteY11" fmla="*/ 6231403 h 6858000"/>
              <a:gd name="connsiteX12" fmla="*/ 237442 w 6355531"/>
              <a:gd name="connsiteY12" fmla="*/ 6202459 h 6858000"/>
              <a:gd name="connsiteX13" fmla="*/ 236271 w 6355531"/>
              <a:gd name="connsiteY13" fmla="*/ 6153037 h 6858000"/>
              <a:gd name="connsiteX14" fmla="*/ 243660 w 6355531"/>
              <a:gd name="connsiteY14" fmla="*/ 5905303 h 6858000"/>
              <a:gd name="connsiteX15" fmla="*/ 272845 w 6355531"/>
              <a:gd name="connsiteY15" fmla="*/ 5712857 h 6858000"/>
              <a:gd name="connsiteX16" fmla="*/ 301874 w 6355531"/>
              <a:gd name="connsiteY16" fmla="*/ 5660491 h 6858000"/>
              <a:gd name="connsiteX17" fmla="*/ 315524 w 6355531"/>
              <a:gd name="connsiteY17" fmla="*/ 5553910 h 6858000"/>
              <a:gd name="connsiteX18" fmla="*/ 339324 w 6355531"/>
              <a:gd name="connsiteY18" fmla="*/ 5449031 h 6858000"/>
              <a:gd name="connsiteX19" fmla="*/ 375255 w 6355531"/>
              <a:gd name="connsiteY19" fmla="*/ 5341916 h 6858000"/>
              <a:gd name="connsiteX20" fmla="*/ 412645 w 6355531"/>
              <a:gd name="connsiteY20" fmla="*/ 5264214 h 6858000"/>
              <a:gd name="connsiteX21" fmla="*/ 418645 w 6355531"/>
              <a:gd name="connsiteY21" fmla="*/ 5225268 h 6858000"/>
              <a:gd name="connsiteX22" fmla="*/ 426713 w 6355531"/>
              <a:gd name="connsiteY22" fmla="*/ 5159961 h 6858000"/>
              <a:gd name="connsiteX23" fmla="*/ 430230 w 6355531"/>
              <a:gd name="connsiteY23" fmla="*/ 5125185 h 6858000"/>
              <a:gd name="connsiteX24" fmla="*/ 443738 w 6355531"/>
              <a:gd name="connsiteY24" fmla="*/ 5067850 h 6858000"/>
              <a:gd name="connsiteX25" fmla="*/ 446398 w 6355531"/>
              <a:gd name="connsiteY25" fmla="*/ 5060861 h 6858000"/>
              <a:gd name="connsiteX26" fmla="*/ 444701 w 6355531"/>
              <a:gd name="connsiteY26" fmla="*/ 4993030 h 6858000"/>
              <a:gd name="connsiteX27" fmla="*/ 451432 w 6355531"/>
              <a:gd name="connsiteY27" fmla="*/ 4946844 h 6858000"/>
              <a:gd name="connsiteX28" fmla="*/ 462400 w 6355531"/>
              <a:gd name="connsiteY28" fmla="*/ 4858827 h 6858000"/>
              <a:gd name="connsiteX29" fmla="*/ 468151 w 6355531"/>
              <a:gd name="connsiteY29" fmla="*/ 4821170 h 6858000"/>
              <a:gd name="connsiteX30" fmla="*/ 467482 w 6355531"/>
              <a:gd name="connsiteY30" fmla="*/ 4584173 h 6858000"/>
              <a:gd name="connsiteX31" fmla="*/ 459345 w 6355531"/>
              <a:gd name="connsiteY31" fmla="*/ 4375228 h 6858000"/>
              <a:gd name="connsiteX32" fmla="*/ 440498 w 6355531"/>
              <a:gd name="connsiteY32" fmla="*/ 4214165 h 6858000"/>
              <a:gd name="connsiteX33" fmla="*/ 442085 w 6355531"/>
              <a:gd name="connsiteY33" fmla="*/ 4076008 h 6858000"/>
              <a:gd name="connsiteX34" fmla="*/ 430102 w 6355531"/>
              <a:gd name="connsiteY34" fmla="*/ 4033999 h 6858000"/>
              <a:gd name="connsiteX35" fmla="*/ 429834 w 6355531"/>
              <a:gd name="connsiteY35" fmla="*/ 4013953 h 6858000"/>
              <a:gd name="connsiteX36" fmla="*/ 434022 w 6355531"/>
              <a:gd name="connsiteY36" fmla="*/ 3872886 h 6858000"/>
              <a:gd name="connsiteX37" fmla="*/ 444128 w 6355531"/>
              <a:gd name="connsiteY37" fmla="*/ 3813873 h 6858000"/>
              <a:gd name="connsiteX38" fmla="*/ 454742 w 6355531"/>
              <a:gd name="connsiteY38" fmla="*/ 3738082 h 6858000"/>
              <a:gd name="connsiteX39" fmla="*/ 461899 w 6355531"/>
              <a:gd name="connsiteY39" fmla="*/ 3673397 h 6858000"/>
              <a:gd name="connsiteX40" fmla="*/ 461213 w 6355531"/>
              <a:gd name="connsiteY40" fmla="*/ 3637109 h 6858000"/>
              <a:gd name="connsiteX41" fmla="*/ 464567 w 6355531"/>
              <a:gd name="connsiteY41" fmla="*/ 3536883 h 6858000"/>
              <a:gd name="connsiteX42" fmla="*/ 485444 w 6355531"/>
              <a:gd name="connsiteY42" fmla="*/ 3295862 h 6858000"/>
              <a:gd name="connsiteX43" fmla="*/ 468421 w 6355531"/>
              <a:gd name="connsiteY43" fmla="*/ 3158586 h 6858000"/>
              <a:gd name="connsiteX44" fmla="*/ 444464 w 6355531"/>
              <a:gd name="connsiteY44" fmla="*/ 3112365 h 6858000"/>
              <a:gd name="connsiteX45" fmla="*/ 430314 w 6355531"/>
              <a:gd name="connsiteY45" fmla="*/ 3072935 h 6858000"/>
              <a:gd name="connsiteX46" fmla="*/ 406129 w 6355531"/>
              <a:gd name="connsiteY46" fmla="*/ 2958185 h 6858000"/>
              <a:gd name="connsiteX47" fmla="*/ 364512 w 6355531"/>
              <a:gd name="connsiteY47" fmla="*/ 2843952 h 6858000"/>
              <a:gd name="connsiteX48" fmla="*/ 300461 w 6355531"/>
              <a:gd name="connsiteY48" fmla="*/ 2554718 h 6858000"/>
              <a:gd name="connsiteX49" fmla="*/ 272031 w 6355531"/>
              <a:gd name="connsiteY49" fmla="*/ 2447068 h 6858000"/>
              <a:gd name="connsiteX50" fmla="*/ 275996 w 6355531"/>
              <a:gd name="connsiteY50" fmla="*/ 2423438 h 6858000"/>
              <a:gd name="connsiteX51" fmla="*/ 244658 w 6355531"/>
              <a:gd name="connsiteY51" fmla="*/ 2261920 h 6858000"/>
              <a:gd name="connsiteX52" fmla="*/ 234806 w 6355531"/>
              <a:gd name="connsiteY52" fmla="*/ 2195378 h 6858000"/>
              <a:gd name="connsiteX53" fmla="*/ 219430 w 6355531"/>
              <a:gd name="connsiteY53" fmla="*/ 2155135 h 6858000"/>
              <a:gd name="connsiteX54" fmla="*/ 216954 w 6355531"/>
              <a:gd name="connsiteY54" fmla="*/ 2118008 h 6858000"/>
              <a:gd name="connsiteX55" fmla="*/ 217921 w 6355531"/>
              <a:gd name="connsiteY55" fmla="*/ 2050531 h 6858000"/>
              <a:gd name="connsiteX56" fmla="*/ 191603 w 6355531"/>
              <a:gd name="connsiteY56" fmla="*/ 1906352 h 6858000"/>
              <a:gd name="connsiteX57" fmla="*/ 168765 w 6355531"/>
              <a:gd name="connsiteY57" fmla="*/ 1861531 h 6858000"/>
              <a:gd name="connsiteX58" fmla="*/ 123757 w 6355531"/>
              <a:gd name="connsiteY58" fmla="*/ 1732919 h 6858000"/>
              <a:gd name="connsiteX59" fmla="*/ 95931 w 6355531"/>
              <a:gd name="connsiteY59" fmla="*/ 1615777 h 6858000"/>
              <a:gd name="connsiteX60" fmla="*/ 77222 w 6355531"/>
              <a:gd name="connsiteY60" fmla="*/ 1563678 h 6858000"/>
              <a:gd name="connsiteX61" fmla="*/ 82894 w 6355531"/>
              <a:gd name="connsiteY61" fmla="*/ 1477995 h 6858000"/>
              <a:gd name="connsiteX62" fmla="*/ 77431 w 6355531"/>
              <a:gd name="connsiteY62" fmla="*/ 1307086 h 6858000"/>
              <a:gd name="connsiteX63" fmla="*/ 83152 w 6355531"/>
              <a:gd name="connsiteY63" fmla="*/ 1168288 h 6858000"/>
              <a:gd name="connsiteX64" fmla="*/ 65215 w 6355531"/>
              <a:gd name="connsiteY64" fmla="*/ 1088484 h 6858000"/>
              <a:gd name="connsiteX65" fmla="*/ 54242 w 6355531"/>
              <a:gd name="connsiteY65" fmla="*/ 1016103 h 6858000"/>
              <a:gd name="connsiteX66" fmla="*/ 55661 w 6355531"/>
              <a:gd name="connsiteY66" fmla="*/ 954054 h 6858000"/>
              <a:gd name="connsiteX67" fmla="*/ 50658 w 6355531"/>
              <a:gd name="connsiteY67" fmla="*/ 896999 h 6858000"/>
              <a:gd name="connsiteX68" fmla="*/ 11825 w 6355531"/>
              <a:gd name="connsiteY68" fmla="*/ 711705 h 6858000"/>
              <a:gd name="connsiteX69" fmla="*/ 8815 w 6355531"/>
              <a:gd name="connsiteY69" fmla="*/ 619315 h 6858000"/>
              <a:gd name="connsiteX70" fmla="*/ 2635 w 6355531"/>
              <a:gd name="connsiteY70" fmla="*/ 585934 h 6858000"/>
              <a:gd name="connsiteX71" fmla="*/ 1 w 6355531"/>
              <a:gd name="connsiteY71" fmla="*/ 538948 h 6858000"/>
              <a:gd name="connsiteX72" fmla="*/ 3808 w 6355531"/>
              <a:gd name="connsiteY72" fmla="*/ 525163 h 6858000"/>
              <a:gd name="connsiteX73" fmla="*/ 28525 w 6355531"/>
              <a:gd name="connsiteY73" fmla="*/ 393828 h 6858000"/>
              <a:gd name="connsiteX74" fmla="*/ 28359 w 6355531"/>
              <a:gd name="connsiteY74" fmla="*/ 353137 h 6858000"/>
              <a:gd name="connsiteX75" fmla="*/ 33905 w 6355531"/>
              <a:gd name="connsiteY75" fmla="*/ 275771 h 6858000"/>
              <a:gd name="connsiteX76" fmla="*/ 43349 w 6355531"/>
              <a:gd name="connsiteY76" fmla="*/ 236673 h 6858000"/>
              <a:gd name="connsiteX77" fmla="*/ 42417 w 6355531"/>
              <a:gd name="connsiteY77" fmla="*/ 144983 h 6858000"/>
              <a:gd name="connsiteX78" fmla="*/ 32952 w 6355531"/>
              <a:gd name="connsiteY78" fmla="*/ 33857 h 6858000"/>
              <a:gd name="connsiteX79" fmla="*/ 14982 w 6355531"/>
              <a:gd name="connsiteY79" fmla="*/ 0 h 6858000"/>
              <a:gd name="connsiteX0" fmla="*/ 14982 w 6355531"/>
              <a:gd name="connsiteY0" fmla="*/ 0 h 6858000"/>
              <a:gd name="connsiteX1" fmla="*/ 6355531 w 6355531"/>
              <a:gd name="connsiteY1" fmla="*/ 0 h 6858000"/>
              <a:gd name="connsiteX2" fmla="*/ 6355531 w 6355531"/>
              <a:gd name="connsiteY2" fmla="*/ 6858000 h 6858000"/>
              <a:gd name="connsiteX3" fmla="*/ 76819 w 6355531"/>
              <a:gd name="connsiteY3" fmla="*/ 6857735 h 6858000"/>
              <a:gd name="connsiteX4" fmla="*/ 112467 w 6355531"/>
              <a:gd name="connsiteY4" fmla="*/ 6776847 h 6858000"/>
              <a:gd name="connsiteX5" fmla="*/ 123670 w 6355531"/>
              <a:gd name="connsiteY5" fmla="*/ 6737706 h 6858000"/>
              <a:gd name="connsiteX6" fmla="*/ 140628 w 6355531"/>
              <a:gd name="connsiteY6" fmla="*/ 6686827 h 6858000"/>
              <a:gd name="connsiteX7" fmla="*/ 151907 w 6355531"/>
              <a:gd name="connsiteY7" fmla="*/ 6633777 h 6858000"/>
              <a:gd name="connsiteX8" fmla="*/ 222869 w 6355531"/>
              <a:gd name="connsiteY8" fmla="*/ 6492130 h 6858000"/>
              <a:gd name="connsiteX9" fmla="*/ 238151 w 6355531"/>
              <a:gd name="connsiteY9" fmla="*/ 6431610 h 6858000"/>
              <a:gd name="connsiteX10" fmla="*/ 256505 w 6355531"/>
              <a:gd name="connsiteY10" fmla="*/ 6294334 h 6858000"/>
              <a:gd name="connsiteX11" fmla="*/ 244595 w 6355531"/>
              <a:gd name="connsiteY11" fmla="*/ 6231403 h 6858000"/>
              <a:gd name="connsiteX12" fmla="*/ 237442 w 6355531"/>
              <a:gd name="connsiteY12" fmla="*/ 6202459 h 6858000"/>
              <a:gd name="connsiteX13" fmla="*/ 236271 w 6355531"/>
              <a:gd name="connsiteY13" fmla="*/ 6153037 h 6858000"/>
              <a:gd name="connsiteX14" fmla="*/ 243660 w 6355531"/>
              <a:gd name="connsiteY14" fmla="*/ 5905303 h 6858000"/>
              <a:gd name="connsiteX15" fmla="*/ 272845 w 6355531"/>
              <a:gd name="connsiteY15" fmla="*/ 5712857 h 6858000"/>
              <a:gd name="connsiteX16" fmla="*/ 301874 w 6355531"/>
              <a:gd name="connsiteY16" fmla="*/ 5660491 h 6858000"/>
              <a:gd name="connsiteX17" fmla="*/ 315524 w 6355531"/>
              <a:gd name="connsiteY17" fmla="*/ 5553910 h 6858000"/>
              <a:gd name="connsiteX18" fmla="*/ 339324 w 6355531"/>
              <a:gd name="connsiteY18" fmla="*/ 5449031 h 6858000"/>
              <a:gd name="connsiteX19" fmla="*/ 375255 w 6355531"/>
              <a:gd name="connsiteY19" fmla="*/ 5341916 h 6858000"/>
              <a:gd name="connsiteX20" fmla="*/ 412645 w 6355531"/>
              <a:gd name="connsiteY20" fmla="*/ 5264214 h 6858000"/>
              <a:gd name="connsiteX21" fmla="*/ 418645 w 6355531"/>
              <a:gd name="connsiteY21" fmla="*/ 5225268 h 6858000"/>
              <a:gd name="connsiteX22" fmla="*/ 426713 w 6355531"/>
              <a:gd name="connsiteY22" fmla="*/ 5159961 h 6858000"/>
              <a:gd name="connsiteX23" fmla="*/ 430230 w 6355531"/>
              <a:gd name="connsiteY23" fmla="*/ 5125185 h 6858000"/>
              <a:gd name="connsiteX24" fmla="*/ 443738 w 6355531"/>
              <a:gd name="connsiteY24" fmla="*/ 5067850 h 6858000"/>
              <a:gd name="connsiteX25" fmla="*/ 446398 w 6355531"/>
              <a:gd name="connsiteY25" fmla="*/ 5060861 h 6858000"/>
              <a:gd name="connsiteX26" fmla="*/ 444701 w 6355531"/>
              <a:gd name="connsiteY26" fmla="*/ 4993030 h 6858000"/>
              <a:gd name="connsiteX27" fmla="*/ 451432 w 6355531"/>
              <a:gd name="connsiteY27" fmla="*/ 4946844 h 6858000"/>
              <a:gd name="connsiteX28" fmla="*/ 462400 w 6355531"/>
              <a:gd name="connsiteY28" fmla="*/ 4858827 h 6858000"/>
              <a:gd name="connsiteX29" fmla="*/ 468151 w 6355531"/>
              <a:gd name="connsiteY29" fmla="*/ 4821170 h 6858000"/>
              <a:gd name="connsiteX30" fmla="*/ 467482 w 6355531"/>
              <a:gd name="connsiteY30" fmla="*/ 4584173 h 6858000"/>
              <a:gd name="connsiteX31" fmla="*/ 459345 w 6355531"/>
              <a:gd name="connsiteY31" fmla="*/ 4375228 h 6858000"/>
              <a:gd name="connsiteX32" fmla="*/ 440498 w 6355531"/>
              <a:gd name="connsiteY32" fmla="*/ 4214165 h 6858000"/>
              <a:gd name="connsiteX33" fmla="*/ 442085 w 6355531"/>
              <a:gd name="connsiteY33" fmla="*/ 4076008 h 6858000"/>
              <a:gd name="connsiteX34" fmla="*/ 430102 w 6355531"/>
              <a:gd name="connsiteY34" fmla="*/ 4033999 h 6858000"/>
              <a:gd name="connsiteX35" fmla="*/ 429834 w 6355531"/>
              <a:gd name="connsiteY35" fmla="*/ 4013953 h 6858000"/>
              <a:gd name="connsiteX36" fmla="*/ 434022 w 6355531"/>
              <a:gd name="connsiteY36" fmla="*/ 3872886 h 6858000"/>
              <a:gd name="connsiteX37" fmla="*/ 444128 w 6355531"/>
              <a:gd name="connsiteY37" fmla="*/ 3813873 h 6858000"/>
              <a:gd name="connsiteX38" fmla="*/ 454742 w 6355531"/>
              <a:gd name="connsiteY38" fmla="*/ 3738082 h 6858000"/>
              <a:gd name="connsiteX39" fmla="*/ 461899 w 6355531"/>
              <a:gd name="connsiteY39" fmla="*/ 3673397 h 6858000"/>
              <a:gd name="connsiteX40" fmla="*/ 461213 w 6355531"/>
              <a:gd name="connsiteY40" fmla="*/ 3637109 h 6858000"/>
              <a:gd name="connsiteX41" fmla="*/ 464567 w 6355531"/>
              <a:gd name="connsiteY41" fmla="*/ 3536883 h 6858000"/>
              <a:gd name="connsiteX42" fmla="*/ 485444 w 6355531"/>
              <a:gd name="connsiteY42" fmla="*/ 3295862 h 6858000"/>
              <a:gd name="connsiteX43" fmla="*/ 468421 w 6355531"/>
              <a:gd name="connsiteY43" fmla="*/ 3158586 h 6858000"/>
              <a:gd name="connsiteX44" fmla="*/ 444464 w 6355531"/>
              <a:gd name="connsiteY44" fmla="*/ 3112365 h 6858000"/>
              <a:gd name="connsiteX45" fmla="*/ 430314 w 6355531"/>
              <a:gd name="connsiteY45" fmla="*/ 3072935 h 6858000"/>
              <a:gd name="connsiteX46" fmla="*/ 406129 w 6355531"/>
              <a:gd name="connsiteY46" fmla="*/ 2958185 h 6858000"/>
              <a:gd name="connsiteX47" fmla="*/ 364512 w 6355531"/>
              <a:gd name="connsiteY47" fmla="*/ 2843952 h 6858000"/>
              <a:gd name="connsiteX48" fmla="*/ 300461 w 6355531"/>
              <a:gd name="connsiteY48" fmla="*/ 2554718 h 6858000"/>
              <a:gd name="connsiteX49" fmla="*/ 272031 w 6355531"/>
              <a:gd name="connsiteY49" fmla="*/ 2447068 h 6858000"/>
              <a:gd name="connsiteX50" fmla="*/ 275996 w 6355531"/>
              <a:gd name="connsiteY50" fmla="*/ 2423438 h 6858000"/>
              <a:gd name="connsiteX51" fmla="*/ 244658 w 6355531"/>
              <a:gd name="connsiteY51" fmla="*/ 2261920 h 6858000"/>
              <a:gd name="connsiteX52" fmla="*/ 234806 w 6355531"/>
              <a:gd name="connsiteY52" fmla="*/ 2195378 h 6858000"/>
              <a:gd name="connsiteX53" fmla="*/ 219430 w 6355531"/>
              <a:gd name="connsiteY53" fmla="*/ 2155135 h 6858000"/>
              <a:gd name="connsiteX54" fmla="*/ 216954 w 6355531"/>
              <a:gd name="connsiteY54" fmla="*/ 2118008 h 6858000"/>
              <a:gd name="connsiteX55" fmla="*/ 217921 w 6355531"/>
              <a:gd name="connsiteY55" fmla="*/ 2050531 h 6858000"/>
              <a:gd name="connsiteX56" fmla="*/ 191603 w 6355531"/>
              <a:gd name="connsiteY56" fmla="*/ 1906352 h 6858000"/>
              <a:gd name="connsiteX57" fmla="*/ 168765 w 6355531"/>
              <a:gd name="connsiteY57" fmla="*/ 1861531 h 6858000"/>
              <a:gd name="connsiteX58" fmla="*/ 123757 w 6355531"/>
              <a:gd name="connsiteY58" fmla="*/ 1732919 h 6858000"/>
              <a:gd name="connsiteX59" fmla="*/ 95931 w 6355531"/>
              <a:gd name="connsiteY59" fmla="*/ 1615777 h 6858000"/>
              <a:gd name="connsiteX60" fmla="*/ 77222 w 6355531"/>
              <a:gd name="connsiteY60" fmla="*/ 1563678 h 6858000"/>
              <a:gd name="connsiteX61" fmla="*/ 82894 w 6355531"/>
              <a:gd name="connsiteY61" fmla="*/ 1477995 h 6858000"/>
              <a:gd name="connsiteX62" fmla="*/ 77431 w 6355531"/>
              <a:gd name="connsiteY62" fmla="*/ 1307086 h 6858000"/>
              <a:gd name="connsiteX63" fmla="*/ 83152 w 6355531"/>
              <a:gd name="connsiteY63" fmla="*/ 1168288 h 6858000"/>
              <a:gd name="connsiteX64" fmla="*/ 65215 w 6355531"/>
              <a:gd name="connsiteY64" fmla="*/ 1088484 h 6858000"/>
              <a:gd name="connsiteX65" fmla="*/ 54242 w 6355531"/>
              <a:gd name="connsiteY65" fmla="*/ 1016103 h 6858000"/>
              <a:gd name="connsiteX66" fmla="*/ 50658 w 6355531"/>
              <a:gd name="connsiteY66" fmla="*/ 896999 h 6858000"/>
              <a:gd name="connsiteX67" fmla="*/ 11825 w 6355531"/>
              <a:gd name="connsiteY67" fmla="*/ 711705 h 6858000"/>
              <a:gd name="connsiteX68" fmla="*/ 8815 w 6355531"/>
              <a:gd name="connsiteY68" fmla="*/ 619315 h 6858000"/>
              <a:gd name="connsiteX69" fmla="*/ 2635 w 6355531"/>
              <a:gd name="connsiteY69" fmla="*/ 585934 h 6858000"/>
              <a:gd name="connsiteX70" fmla="*/ 1 w 6355531"/>
              <a:gd name="connsiteY70" fmla="*/ 538948 h 6858000"/>
              <a:gd name="connsiteX71" fmla="*/ 3808 w 6355531"/>
              <a:gd name="connsiteY71" fmla="*/ 525163 h 6858000"/>
              <a:gd name="connsiteX72" fmla="*/ 28525 w 6355531"/>
              <a:gd name="connsiteY72" fmla="*/ 393828 h 6858000"/>
              <a:gd name="connsiteX73" fmla="*/ 28359 w 6355531"/>
              <a:gd name="connsiteY73" fmla="*/ 353137 h 6858000"/>
              <a:gd name="connsiteX74" fmla="*/ 33905 w 6355531"/>
              <a:gd name="connsiteY74" fmla="*/ 275771 h 6858000"/>
              <a:gd name="connsiteX75" fmla="*/ 43349 w 6355531"/>
              <a:gd name="connsiteY75" fmla="*/ 236673 h 6858000"/>
              <a:gd name="connsiteX76" fmla="*/ 42417 w 6355531"/>
              <a:gd name="connsiteY76" fmla="*/ 144983 h 6858000"/>
              <a:gd name="connsiteX77" fmla="*/ 32952 w 6355531"/>
              <a:gd name="connsiteY77" fmla="*/ 33857 h 6858000"/>
              <a:gd name="connsiteX78" fmla="*/ 14982 w 6355531"/>
              <a:gd name="connsiteY78"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33538 w 6354263"/>
              <a:gd name="connsiteY52" fmla="*/ 2195378 h 6858000"/>
              <a:gd name="connsiteX53" fmla="*/ 218162 w 6354263"/>
              <a:gd name="connsiteY53" fmla="*/ 2155135 h 6858000"/>
              <a:gd name="connsiteX54" fmla="*/ 215686 w 6354263"/>
              <a:gd name="connsiteY54" fmla="*/ 2118008 h 6858000"/>
              <a:gd name="connsiteX55" fmla="*/ 216653 w 6354263"/>
              <a:gd name="connsiteY55" fmla="*/ 2050531 h 6858000"/>
              <a:gd name="connsiteX56" fmla="*/ 190335 w 6354263"/>
              <a:gd name="connsiteY56" fmla="*/ 1906352 h 6858000"/>
              <a:gd name="connsiteX57" fmla="*/ 167497 w 6354263"/>
              <a:gd name="connsiteY57" fmla="*/ 1861531 h 6858000"/>
              <a:gd name="connsiteX58" fmla="*/ 122489 w 6354263"/>
              <a:gd name="connsiteY58" fmla="*/ 1732919 h 6858000"/>
              <a:gd name="connsiteX59" fmla="*/ 94663 w 6354263"/>
              <a:gd name="connsiteY59" fmla="*/ 1615777 h 6858000"/>
              <a:gd name="connsiteX60" fmla="*/ 75954 w 6354263"/>
              <a:gd name="connsiteY60" fmla="*/ 1563678 h 6858000"/>
              <a:gd name="connsiteX61" fmla="*/ 81626 w 6354263"/>
              <a:gd name="connsiteY61" fmla="*/ 1477995 h 6858000"/>
              <a:gd name="connsiteX62" fmla="*/ 76163 w 6354263"/>
              <a:gd name="connsiteY62" fmla="*/ 1307086 h 6858000"/>
              <a:gd name="connsiteX63" fmla="*/ 81884 w 6354263"/>
              <a:gd name="connsiteY63" fmla="*/ 1168288 h 6858000"/>
              <a:gd name="connsiteX64" fmla="*/ 63947 w 6354263"/>
              <a:gd name="connsiteY64" fmla="*/ 1088484 h 6858000"/>
              <a:gd name="connsiteX65" fmla="*/ 52974 w 6354263"/>
              <a:gd name="connsiteY65" fmla="*/ 1016103 h 6858000"/>
              <a:gd name="connsiteX66" fmla="*/ 49390 w 6354263"/>
              <a:gd name="connsiteY66" fmla="*/ 896999 h 6858000"/>
              <a:gd name="connsiteX67" fmla="*/ 10557 w 6354263"/>
              <a:gd name="connsiteY67" fmla="*/ 711705 h 6858000"/>
              <a:gd name="connsiteX68" fmla="*/ 7547 w 6354263"/>
              <a:gd name="connsiteY68" fmla="*/ 619315 h 6858000"/>
              <a:gd name="connsiteX69" fmla="*/ 1367 w 6354263"/>
              <a:gd name="connsiteY69" fmla="*/ 585934 h 6858000"/>
              <a:gd name="connsiteX70" fmla="*/ 2540 w 6354263"/>
              <a:gd name="connsiteY70" fmla="*/ 525163 h 6858000"/>
              <a:gd name="connsiteX71" fmla="*/ 27257 w 6354263"/>
              <a:gd name="connsiteY71" fmla="*/ 393828 h 6858000"/>
              <a:gd name="connsiteX72" fmla="*/ 27091 w 6354263"/>
              <a:gd name="connsiteY72" fmla="*/ 353137 h 6858000"/>
              <a:gd name="connsiteX73" fmla="*/ 32637 w 6354263"/>
              <a:gd name="connsiteY73" fmla="*/ 275771 h 6858000"/>
              <a:gd name="connsiteX74" fmla="*/ 42081 w 6354263"/>
              <a:gd name="connsiteY74" fmla="*/ 236673 h 6858000"/>
              <a:gd name="connsiteX75" fmla="*/ 41149 w 6354263"/>
              <a:gd name="connsiteY75" fmla="*/ 144983 h 6858000"/>
              <a:gd name="connsiteX76" fmla="*/ 31684 w 6354263"/>
              <a:gd name="connsiteY76" fmla="*/ 33857 h 6858000"/>
              <a:gd name="connsiteX77" fmla="*/ 13714 w 6354263"/>
              <a:gd name="connsiteY77"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33538 w 6354263"/>
              <a:gd name="connsiteY52" fmla="*/ 2195378 h 6858000"/>
              <a:gd name="connsiteX53" fmla="*/ 218162 w 6354263"/>
              <a:gd name="connsiteY53" fmla="*/ 2155135 h 6858000"/>
              <a:gd name="connsiteX54" fmla="*/ 215686 w 6354263"/>
              <a:gd name="connsiteY54" fmla="*/ 2118008 h 6858000"/>
              <a:gd name="connsiteX55" fmla="*/ 216653 w 6354263"/>
              <a:gd name="connsiteY55" fmla="*/ 2050531 h 6858000"/>
              <a:gd name="connsiteX56" fmla="*/ 190335 w 6354263"/>
              <a:gd name="connsiteY56" fmla="*/ 1906352 h 6858000"/>
              <a:gd name="connsiteX57" fmla="*/ 167497 w 6354263"/>
              <a:gd name="connsiteY57" fmla="*/ 1861531 h 6858000"/>
              <a:gd name="connsiteX58" fmla="*/ 122489 w 6354263"/>
              <a:gd name="connsiteY58" fmla="*/ 1732919 h 6858000"/>
              <a:gd name="connsiteX59" fmla="*/ 94663 w 6354263"/>
              <a:gd name="connsiteY59" fmla="*/ 1615777 h 6858000"/>
              <a:gd name="connsiteX60" fmla="*/ 75954 w 6354263"/>
              <a:gd name="connsiteY60" fmla="*/ 1563678 h 6858000"/>
              <a:gd name="connsiteX61" fmla="*/ 81626 w 6354263"/>
              <a:gd name="connsiteY61" fmla="*/ 1477995 h 6858000"/>
              <a:gd name="connsiteX62" fmla="*/ 76163 w 6354263"/>
              <a:gd name="connsiteY62" fmla="*/ 1307086 h 6858000"/>
              <a:gd name="connsiteX63" fmla="*/ 81884 w 6354263"/>
              <a:gd name="connsiteY63" fmla="*/ 1168288 h 6858000"/>
              <a:gd name="connsiteX64" fmla="*/ 63947 w 6354263"/>
              <a:gd name="connsiteY64" fmla="*/ 1088484 h 6858000"/>
              <a:gd name="connsiteX65" fmla="*/ 52974 w 6354263"/>
              <a:gd name="connsiteY65" fmla="*/ 1016103 h 6858000"/>
              <a:gd name="connsiteX66" fmla="*/ 49390 w 6354263"/>
              <a:gd name="connsiteY66" fmla="*/ 896999 h 6858000"/>
              <a:gd name="connsiteX67" fmla="*/ 10557 w 6354263"/>
              <a:gd name="connsiteY67" fmla="*/ 711705 h 6858000"/>
              <a:gd name="connsiteX68" fmla="*/ 7547 w 6354263"/>
              <a:gd name="connsiteY68" fmla="*/ 619315 h 6858000"/>
              <a:gd name="connsiteX69" fmla="*/ 1367 w 6354263"/>
              <a:gd name="connsiteY69" fmla="*/ 585934 h 6858000"/>
              <a:gd name="connsiteX70" fmla="*/ 2540 w 6354263"/>
              <a:gd name="connsiteY70" fmla="*/ 525163 h 6858000"/>
              <a:gd name="connsiteX71" fmla="*/ 27257 w 6354263"/>
              <a:gd name="connsiteY71" fmla="*/ 393828 h 6858000"/>
              <a:gd name="connsiteX72" fmla="*/ 27091 w 6354263"/>
              <a:gd name="connsiteY72" fmla="*/ 353137 h 6858000"/>
              <a:gd name="connsiteX73" fmla="*/ 32637 w 6354263"/>
              <a:gd name="connsiteY73" fmla="*/ 275771 h 6858000"/>
              <a:gd name="connsiteX74" fmla="*/ 42081 w 6354263"/>
              <a:gd name="connsiteY74" fmla="*/ 236673 h 6858000"/>
              <a:gd name="connsiteX75" fmla="*/ 41149 w 6354263"/>
              <a:gd name="connsiteY75" fmla="*/ 144983 h 6858000"/>
              <a:gd name="connsiteX76" fmla="*/ 31684 w 6354263"/>
              <a:gd name="connsiteY76" fmla="*/ 33857 h 6858000"/>
              <a:gd name="connsiteX77" fmla="*/ 13714 w 6354263"/>
              <a:gd name="connsiteY77"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33538 w 6354263"/>
              <a:gd name="connsiteY52" fmla="*/ 2195378 h 6858000"/>
              <a:gd name="connsiteX53" fmla="*/ 218162 w 6354263"/>
              <a:gd name="connsiteY53" fmla="*/ 2155135 h 6858000"/>
              <a:gd name="connsiteX54" fmla="*/ 215686 w 6354263"/>
              <a:gd name="connsiteY54" fmla="*/ 2118008 h 6858000"/>
              <a:gd name="connsiteX55" fmla="*/ 216653 w 6354263"/>
              <a:gd name="connsiteY55" fmla="*/ 2050531 h 6858000"/>
              <a:gd name="connsiteX56" fmla="*/ 190335 w 6354263"/>
              <a:gd name="connsiteY56" fmla="*/ 1906352 h 6858000"/>
              <a:gd name="connsiteX57" fmla="*/ 167497 w 6354263"/>
              <a:gd name="connsiteY57" fmla="*/ 1861531 h 6858000"/>
              <a:gd name="connsiteX58" fmla="*/ 122489 w 6354263"/>
              <a:gd name="connsiteY58" fmla="*/ 1732919 h 6858000"/>
              <a:gd name="connsiteX59" fmla="*/ 94663 w 6354263"/>
              <a:gd name="connsiteY59" fmla="*/ 1615777 h 6858000"/>
              <a:gd name="connsiteX60" fmla="*/ 75954 w 6354263"/>
              <a:gd name="connsiteY60" fmla="*/ 1563678 h 6858000"/>
              <a:gd name="connsiteX61" fmla="*/ 81626 w 6354263"/>
              <a:gd name="connsiteY61" fmla="*/ 1477995 h 6858000"/>
              <a:gd name="connsiteX62" fmla="*/ 76163 w 6354263"/>
              <a:gd name="connsiteY62" fmla="*/ 1307086 h 6858000"/>
              <a:gd name="connsiteX63" fmla="*/ 81884 w 6354263"/>
              <a:gd name="connsiteY63" fmla="*/ 1168288 h 6858000"/>
              <a:gd name="connsiteX64" fmla="*/ 63947 w 6354263"/>
              <a:gd name="connsiteY64" fmla="*/ 1088484 h 6858000"/>
              <a:gd name="connsiteX65" fmla="*/ 52974 w 6354263"/>
              <a:gd name="connsiteY65" fmla="*/ 1016103 h 6858000"/>
              <a:gd name="connsiteX66" fmla="*/ 49390 w 6354263"/>
              <a:gd name="connsiteY66" fmla="*/ 896999 h 6858000"/>
              <a:gd name="connsiteX67" fmla="*/ 10557 w 6354263"/>
              <a:gd name="connsiteY67" fmla="*/ 711705 h 6858000"/>
              <a:gd name="connsiteX68" fmla="*/ 7547 w 6354263"/>
              <a:gd name="connsiteY68" fmla="*/ 619315 h 6858000"/>
              <a:gd name="connsiteX69" fmla="*/ 1367 w 6354263"/>
              <a:gd name="connsiteY69" fmla="*/ 585934 h 6858000"/>
              <a:gd name="connsiteX70" fmla="*/ 2540 w 6354263"/>
              <a:gd name="connsiteY70" fmla="*/ 525163 h 6858000"/>
              <a:gd name="connsiteX71" fmla="*/ 27257 w 6354263"/>
              <a:gd name="connsiteY71" fmla="*/ 393828 h 6858000"/>
              <a:gd name="connsiteX72" fmla="*/ 27091 w 6354263"/>
              <a:gd name="connsiteY72" fmla="*/ 353137 h 6858000"/>
              <a:gd name="connsiteX73" fmla="*/ 32637 w 6354263"/>
              <a:gd name="connsiteY73" fmla="*/ 275771 h 6858000"/>
              <a:gd name="connsiteX74" fmla="*/ 42081 w 6354263"/>
              <a:gd name="connsiteY74" fmla="*/ 236673 h 6858000"/>
              <a:gd name="connsiteX75" fmla="*/ 41149 w 6354263"/>
              <a:gd name="connsiteY75" fmla="*/ 144983 h 6858000"/>
              <a:gd name="connsiteX76" fmla="*/ 31684 w 6354263"/>
              <a:gd name="connsiteY76" fmla="*/ 33857 h 6858000"/>
              <a:gd name="connsiteX77" fmla="*/ 13714 w 6354263"/>
              <a:gd name="connsiteY77"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33538 w 6354263"/>
              <a:gd name="connsiteY52" fmla="*/ 2195378 h 6858000"/>
              <a:gd name="connsiteX53" fmla="*/ 218162 w 6354263"/>
              <a:gd name="connsiteY53" fmla="*/ 2155135 h 6858000"/>
              <a:gd name="connsiteX54" fmla="*/ 215686 w 6354263"/>
              <a:gd name="connsiteY54" fmla="*/ 2118008 h 6858000"/>
              <a:gd name="connsiteX55" fmla="*/ 216653 w 6354263"/>
              <a:gd name="connsiteY55" fmla="*/ 2050531 h 6858000"/>
              <a:gd name="connsiteX56" fmla="*/ 190335 w 6354263"/>
              <a:gd name="connsiteY56" fmla="*/ 1906352 h 6858000"/>
              <a:gd name="connsiteX57" fmla="*/ 167497 w 6354263"/>
              <a:gd name="connsiteY57" fmla="*/ 1861531 h 6858000"/>
              <a:gd name="connsiteX58" fmla="*/ 122489 w 6354263"/>
              <a:gd name="connsiteY58" fmla="*/ 1732919 h 6858000"/>
              <a:gd name="connsiteX59" fmla="*/ 94663 w 6354263"/>
              <a:gd name="connsiteY59" fmla="*/ 1615777 h 6858000"/>
              <a:gd name="connsiteX60" fmla="*/ 75954 w 6354263"/>
              <a:gd name="connsiteY60" fmla="*/ 1563678 h 6858000"/>
              <a:gd name="connsiteX61" fmla="*/ 81626 w 6354263"/>
              <a:gd name="connsiteY61" fmla="*/ 1477995 h 6858000"/>
              <a:gd name="connsiteX62" fmla="*/ 76163 w 6354263"/>
              <a:gd name="connsiteY62" fmla="*/ 1307086 h 6858000"/>
              <a:gd name="connsiteX63" fmla="*/ 81884 w 6354263"/>
              <a:gd name="connsiteY63" fmla="*/ 1168288 h 6858000"/>
              <a:gd name="connsiteX64" fmla="*/ 63947 w 6354263"/>
              <a:gd name="connsiteY64" fmla="*/ 1088484 h 6858000"/>
              <a:gd name="connsiteX65" fmla="*/ 52974 w 6354263"/>
              <a:gd name="connsiteY65" fmla="*/ 1016103 h 6858000"/>
              <a:gd name="connsiteX66" fmla="*/ 49390 w 6354263"/>
              <a:gd name="connsiteY66" fmla="*/ 896999 h 6858000"/>
              <a:gd name="connsiteX67" fmla="*/ 10557 w 6354263"/>
              <a:gd name="connsiteY67" fmla="*/ 711705 h 6858000"/>
              <a:gd name="connsiteX68" fmla="*/ 7547 w 6354263"/>
              <a:gd name="connsiteY68" fmla="*/ 619315 h 6858000"/>
              <a:gd name="connsiteX69" fmla="*/ 1367 w 6354263"/>
              <a:gd name="connsiteY69" fmla="*/ 585934 h 6858000"/>
              <a:gd name="connsiteX70" fmla="*/ 2540 w 6354263"/>
              <a:gd name="connsiteY70" fmla="*/ 525163 h 6858000"/>
              <a:gd name="connsiteX71" fmla="*/ 27257 w 6354263"/>
              <a:gd name="connsiteY71" fmla="*/ 393828 h 6858000"/>
              <a:gd name="connsiteX72" fmla="*/ 27091 w 6354263"/>
              <a:gd name="connsiteY72" fmla="*/ 353137 h 6858000"/>
              <a:gd name="connsiteX73" fmla="*/ 42081 w 6354263"/>
              <a:gd name="connsiteY73" fmla="*/ 236673 h 6858000"/>
              <a:gd name="connsiteX74" fmla="*/ 41149 w 6354263"/>
              <a:gd name="connsiteY74" fmla="*/ 144983 h 6858000"/>
              <a:gd name="connsiteX75" fmla="*/ 31684 w 6354263"/>
              <a:gd name="connsiteY75" fmla="*/ 33857 h 6858000"/>
              <a:gd name="connsiteX76" fmla="*/ 13714 w 6354263"/>
              <a:gd name="connsiteY76"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33538 w 6354263"/>
              <a:gd name="connsiteY52" fmla="*/ 2195378 h 6858000"/>
              <a:gd name="connsiteX53" fmla="*/ 218162 w 6354263"/>
              <a:gd name="connsiteY53" fmla="*/ 2155135 h 6858000"/>
              <a:gd name="connsiteX54" fmla="*/ 215686 w 6354263"/>
              <a:gd name="connsiteY54" fmla="*/ 2118008 h 6858000"/>
              <a:gd name="connsiteX55" fmla="*/ 216653 w 6354263"/>
              <a:gd name="connsiteY55" fmla="*/ 2050531 h 6858000"/>
              <a:gd name="connsiteX56" fmla="*/ 190335 w 6354263"/>
              <a:gd name="connsiteY56" fmla="*/ 1906352 h 6858000"/>
              <a:gd name="connsiteX57" fmla="*/ 167497 w 6354263"/>
              <a:gd name="connsiteY57" fmla="*/ 1861531 h 6858000"/>
              <a:gd name="connsiteX58" fmla="*/ 122489 w 6354263"/>
              <a:gd name="connsiteY58" fmla="*/ 1732919 h 6858000"/>
              <a:gd name="connsiteX59" fmla="*/ 94663 w 6354263"/>
              <a:gd name="connsiteY59" fmla="*/ 1615777 h 6858000"/>
              <a:gd name="connsiteX60" fmla="*/ 75954 w 6354263"/>
              <a:gd name="connsiteY60" fmla="*/ 1563678 h 6858000"/>
              <a:gd name="connsiteX61" fmla="*/ 81626 w 6354263"/>
              <a:gd name="connsiteY61" fmla="*/ 1477995 h 6858000"/>
              <a:gd name="connsiteX62" fmla="*/ 76163 w 6354263"/>
              <a:gd name="connsiteY62" fmla="*/ 1307086 h 6858000"/>
              <a:gd name="connsiteX63" fmla="*/ 81884 w 6354263"/>
              <a:gd name="connsiteY63" fmla="*/ 1168288 h 6858000"/>
              <a:gd name="connsiteX64" fmla="*/ 63947 w 6354263"/>
              <a:gd name="connsiteY64" fmla="*/ 1088484 h 6858000"/>
              <a:gd name="connsiteX65" fmla="*/ 52974 w 6354263"/>
              <a:gd name="connsiteY65" fmla="*/ 1016103 h 6858000"/>
              <a:gd name="connsiteX66" fmla="*/ 49390 w 6354263"/>
              <a:gd name="connsiteY66" fmla="*/ 896999 h 6858000"/>
              <a:gd name="connsiteX67" fmla="*/ 10557 w 6354263"/>
              <a:gd name="connsiteY67" fmla="*/ 711705 h 6858000"/>
              <a:gd name="connsiteX68" fmla="*/ 7547 w 6354263"/>
              <a:gd name="connsiteY68" fmla="*/ 619315 h 6858000"/>
              <a:gd name="connsiteX69" fmla="*/ 1367 w 6354263"/>
              <a:gd name="connsiteY69" fmla="*/ 585934 h 6858000"/>
              <a:gd name="connsiteX70" fmla="*/ 2540 w 6354263"/>
              <a:gd name="connsiteY70" fmla="*/ 525163 h 6858000"/>
              <a:gd name="connsiteX71" fmla="*/ 27257 w 6354263"/>
              <a:gd name="connsiteY71" fmla="*/ 393828 h 6858000"/>
              <a:gd name="connsiteX72" fmla="*/ 42081 w 6354263"/>
              <a:gd name="connsiteY72" fmla="*/ 236673 h 6858000"/>
              <a:gd name="connsiteX73" fmla="*/ 41149 w 6354263"/>
              <a:gd name="connsiteY73" fmla="*/ 144983 h 6858000"/>
              <a:gd name="connsiteX74" fmla="*/ 31684 w 6354263"/>
              <a:gd name="connsiteY74" fmla="*/ 33857 h 6858000"/>
              <a:gd name="connsiteX75" fmla="*/ 13714 w 6354263"/>
              <a:gd name="connsiteY75"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33538 w 6354263"/>
              <a:gd name="connsiteY52" fmla="*/ 2195378 h 6858000"/>
              <a:gd name="connsiteX53" fmla="*/ 218162 w 6354263"/>
              <a:gd name="connsiteY53" fmla="*/ 2155135 h 6858000"/>
              <a:gd name="connsiteX54" fmla="*/ 215686 w 6354263"/>
              <a:gd name="connsiteY54" fmla="*/ 2118008 h 6858000"/>
              <a:gd name="connsiteX55" fmla="*/ 216653 w 6354263"/>
              <a:gd name="connsiteY55" fmla="*/ 2050531 h 6858000"/>
              <a:gd name="connsiteX56" fmla="*/ 190335 w 6354263"/>
              <a:gd name="connsiteY56" fmla="*/ 1906352 h 6858000"/>
              <a:gd name="connsiteX57" fmla="*/ 167497 w 6354263"/>
              <a:gd name="connsiteY57" fmla="*/ 1861531 h 6858000"/>
              <a:gd name="connsiteX58" fmla="*/ 122489 w 6354263"/>
              <a:gd name="connsiteY58" fmla="*/ 1732919 h 6858000"/>
              <a:gd name="connsiteX59" fmla="*/ 94663 w 6354263"/>
              <a:gd name="connsiteY59" fmla="*/ 1615777 h 6858000"/>
              <a:gd name="connsiteX60" fmla="*/ 75954 w 6354263"/>
              <a:gd name="connsiteY60" fmla="*/ 1563678 h 6858000"/>
              <a:gd name="connsiteX61" fmla="*/ 81626 w 6354263"/>
              <a:gd name="connsiteY61" fmla="*/ 1477995 h 6858000"/>
              <a:gd name="connsiteX62" fmla="*/ 76163 w 6354263"/>
              <a:gd name="connsiteY62" fmla="*/ 1307086 h 6858000"/>
              <a:gd name="connsiteX63" fmla="*/ 81884 w 6354263"/>
              <a:gd name="connsiteY63" fmla="*/ 1168288 h 6858000"/>
              <a:gd name="connsiteX64" fmla="*/ 63947 w 6354263"/>
              <a:gd name="connsiteY64" fmla="*/ 1088484 h 6858000"/>
              <a:gd name="connsiteX65" fmla="*/ 52974 w 6354263"/>
              <a:gd name="connsiteY65" fmla="*/ 1016103 h 6858000"/>
              <a:gd name="connsiteX66" fmla="*/ 49390 w 6354263"/>
              <a:gd name="connsiteY66" fmla="*/ 896999 h 6858000"/>
              <a:gd name="connsiteX67" fmla="*/ 10557 w 6354263"/>
              <a:gd name="connsiteY67" fmla="*/ 711705 h 6858000"/>
              <a:gd name="connsiteX68" fmla="*/ 7547 w 6354263"/>
              <a:gd name="connsiteY68" fmla="*/ 619315 h 6858000"/>
              <a:gd name="connsiteX69" fmla="*/ 1367 w 6354263"/>
              <a:gd name="connsiteY69" fmla="*/ 585934 h 6858000"/>
              <a:gd name="connsiteX70" fmla="*/ 2540 w 6354263"/>
              <a:gd name="connsiteY70" fmla="*/ 525163 h 6858000"/>
              <a:gd name="connsiteX71" fmla="*/ 27257 w 6354263"/>
              <a:gd name="connsiteY71" fmla="*/ 393828 h 6858000"/>
              <a:gd name="connsiteX72" fmla="*/ 42081 w 6354263"/>
              <a:gd name="connsiteY72" fmla="*/ 236673 h 6858000"/>
              <a:gd name="connsiteX73" fmla="*/ 41149 w 6354263"/>
              <a:gd name="connsiteY73" fmla="*/ 144983 h 6858000"/>
              <a:gd name="connsiteX74" fmla="*/ 31684 w 6354263"/>
              <a:gd name="connsiteY74" fmla="*/ 33857 h 6858000"/>
              <a:gd name="connsiteX75" fmla="*/ 13714 w 6354263"/>
              <a:gd name="connsiteY75"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33538 w 6354263"/>
              <a:gd name="connsiteY52" fmla="*/ 2195378 h 6858000"/>
              <a:gd name="connsiteX53" fmla="*/ 218162 w 6354263"/>
              <a:gd name="connsiteY53" fmla="*/ 2155135 h 6858000"/>
              <a:gd name="connsiteX54" fmla="*/ 215686 w 6354263"/>
              <a:gd name="connsiteY54" fmla="*/ 2118008 h 6858000"/>
              <a:gd name="connsiteX55" fmla="*/ 216653 w 6354263"/>
              <a:gd name="connsiteY55" fmla="*/ 2050531 h 6858000"/>
              <a:gd name="connsiteX56" fmla="*/ 190335 w 6354263"/>
              <a:gd name="connsiteY56" fmla="*/ 1906352 h 6858000"/>
              <a:gd name="connsiteX57" fmla="*/ 167497 w 6354263"/>
              <a:gd name="connsiteY57" fmla="*/ 1861531 h 6858000"/>
              <a:gd name="connsiteX58" fmla="*/ 122489 w 6354263"/>
              <a:gd name="connsiteY58" fmla="*/ 1732919 h 6858000"/>
              <a:gd name="connsiteX59" fmla="*/ 94663 w 6354263"/>
              <a:gd name="connsiteY59" fmla="*/ 1615777 h 6858000"/>
              <a:gd name="connsiteX60" fmla="*/ 75954 w 6354263"/>
              <a:gd name="connsiteY60" fmla="*/ 1563678 h 6858000"/>
              <a:gd name="connsiteX61" fmla="*/ 81626 w 6354263"/>
              <a:gd name="connsiteY61" fmla="*/ 1477995 h 6858000"/>
              <a:gd name="connsiteX62" fmla="*/ 76163 w 6354263"/>
              <a:gd name="connsiteY62" fmla="*/ 1307086 h 6858000"/>
              <a:gd name="connsiteX63" fmla="*/ 81884 w 6354263"/>
              <a:gd name="connsiteY63" fmla="*/ 1168288 h 6858000"/>
              <a:gd name="connsiteX64" fmla="*/ 63947 w 6354263"/>
              <a:gd name="connsiteY64" fmla="*/ 1088484 h 6858000"/>
              <a:gd name="connsiteX65" fmla="*/ 52974 w 6354263"/>
              <a:gd name="connsiteY65" fmla="*/ 1016103 h 6858000"/>
              <a:gd name="connsiteX66" fmla="*/ 49390 w 6354263"/>
              <a:gd name="connsiteY66" fmla="*/ 896999 h 6858000"/>
              <a:gd name="connsiteX67" fmla="*/ 10557 w 6354263"/>
              <a:gd name="connsiteY67" fmla="*/ 711705 h 6858000"/>
              <a:gd name="connsiteX68" fmla="*/ 7547 w 6354263"/>
              <a:gd name="connsiteY68" fmla="*/ 619315 h 6858000"/>
              <a:gd name="connsiteX69" fmla="*/ 1367 w 6354263"/>
              <a:gd name="connsiteY69" fmla="*/ 585934 h 6858000"/>
              <a:gd name="connsiteX70" fmla="*/ 2540 w 6354263"/>
              <a:gd name="connsiteY70" fmla="*/ 525163 h 6858000"/>
              <a:gd name="connsiteX71" fmla="*/ 27257 w 6354263"/>
              <a:gd name="connsiteY71" fmla="*/ 393828 h 6858000"/>
              <a:gd name="connsiteX72" fmla="*/ 42081 w 6354263"/>
              <a:gd name="connsiteY72" fmla="*/ 236673 h 6858000"/>
              <a:gd name="connsiteX73" fmla="*/ 41149 w 6354263"/>
              <a:gd name="connsiteY73" fmla="*/ 144983 h 6858000"/>
              <a:gd name="connsiteX74" fmla="*/ 31684 w 6354263"/>
              <a:gd name="connsiteY74" fmla="*/ 33857 h 6858000"/>
              <a:gd name="connsiteX75" fmla="*/ 13714 w 6354263"/>
              <a:gd name="connsiteY75"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42860 w 6354263"/>
              <a:gd name="connsiteY37" fmla="*/ 3813873 h 6858000"/>
              <a:gd name="connsiteX38" fmla="*/ 453474 w 6354263"/>
              <a:gd name="connsiteY38" fmla="*/ 3738082 h 6858000"/>
              <a:gd name="connsiteX39" fmla="*/ 460631 w 6354263"/>
              <a:gd name="connsiteY39" fmla="*/ 3673397 h 6858000"/>
              <a:gd name="connsiteX40" fmla="*/ 459945 w 6354263"/>
              <a:gd name="connsiteY40" fmla="*/ 3637109 h 6858000"/>
              <a:gd name="connsiteX41" fmla="*/ 463299 w 6354263"/>
              <a:gd name="connsiteY41" fmla="*/ 3536883 h 6858000"/>
              <a:gd name="connsiteX42" fmla="*/ 484176 w 6354263"/>
              <a:gd name="connsiteY42" fmla="*/ 3295862 h 6858000"/>
              <a:gd name="connsiteX43" fmla="*/ 467153 w 6354263"/>
              <a:gd name="connsiteY43" fmla="*/ 3158586 h 6858000"/>
              <a:gd name="connsiteX44" fmla="*/ 443196 w 6354263"/>
              <a:gd name="connsiteY44" fmla="*/ 3112365 h 6858000"/>
              <a:gd name="connsiteX45" fmla="*/ 429046 w 6354263"/>
              <a:gd name="connsiteY45" fmla="*/ 3072935 h 6858000"/>
              <a:gd name="connsiteX46" fmla="*/ 404861 w 6354263"/>
              <a:gd name="connsiteY46" fmla="*/ 2958185 h 6858000"/>
              <a:gd name="connsiteX47" fmla="*/ 363244 w 6354263"/>
              <a:gd name="connsiteY47" fmla="*/ 2843952 h 6858000"/>
              <a:gd name="connsiteX48" fmla="*/ 299193 w 6354263"/>
              <a:gd name="connsiteY48" fmla="*/ 2554718 h 6858000"/>
              <a:gd name="connsiteX49" fmla="*/ 270763 w 6354263"/>
              <a:gd name="connsiteY49" fmla="*/ 2447068 h 6858000"/>
              <a:gd name="connsiteX50" fmla="*/ 274728 w 6354263"/>
              <a:gd name="connsiteY50" fmla="*/ 2423438 h 6858000"/>
              <a:gd name="connsiteX51" fmla="*/ 243390 w 6354263"/>
              <a:gd name="connsiteY51" fmla="*/ 2261920 h 6858000"/>
              <a:gd name="connsiteX52" fmla="*/ 218162 w 6354263"/>
              <a:gd name="connsiteY52" fmla="*/ 2155135 h 6858000"/>
              <a:gd name="connsiteX53" fmla="*/ 215686 w 6354263"/>
              <a:gd name="connsiteY53" fmla="*/ 2118008 h 6858000"/>
              <a:gd name="connsiteX54" fmla="*/ 216653 w 6354263"/>
              <a:gd name="connsiteY54" fmla="*/ 2050531 h 6858000"/>
              <a:gd name="connsiteX55" fmla="*/ 190335 w 6354263"/>
              <a:gd name="connsiteY55" fmla="*/ 1906352 h 6858000"/>
              <a:gd name="connsiteX56" fmla="*/ 167497 w 6354263"/>
              <a:gd name="connsiteY56" fmla="*/ 1861531 h 6858000"/>
              <a:gd name="connsiteX57" fmla="*/ 122489 w 6354263"/>
              <a:gd name="connsiteY57" fmla="*/ 1732919 h 6858000"/>
              <a:gd name="connsiteX58" fmla="*/ 94663 w 6354263"/>
              <a:gd name="connsiteY58" fmla="*/ 1615777 h 6858000"/>
              <a:gd name="connsiteX59" fmla="*/ 75954 w 6354263"/>
              <a:gd name="connsiteY59" fmla="*/ 1563678 h 6858000"/>
              <a:gd name="connsiteX60" fmla="*/ 81626 w 6354263"/>
              <a:gd name="connsiteY60" fmla="*/ 1477995 h 6858000"/>
              <a:gd name="connsiteX61" fmla="*/ 76163 w 6354263"/>
              <a:gd name="connsiteY61" fmla="*/ 1307086 h 6858000"/>
              <a:gd name="connsiteX62" fmla="*/ 81884 w 6354263"/>
              <a:gd name="connsiteY62" fmla="*/ 1168288 h 6858000"/>
              <a:gd name="connsiteX63" fmla="*/ 63947 w 6354263"/>
              <a:gd name="connsiteY63" fmla="*/ 1088484 h 6858000"/>
              <a:gd name="connsiteX64" fmla="*/ 52974 w 6354263"/>
              <a:gd name="connsiteY64" fmla="*/ 1016103 h 6858000"/>
              <a:gd name="connsiteX65" fmla="*/ 49390 w 6354263"/>
              <a:gd name="connsiteY65" fmla="*/ 896999 h 6858000"/>
              <a:gd name="connsiteX66" fmla="*/ 10557 w 6354263"/>
              <a:gd name="connsiteY66" fmla="*/ 711705 h 6858000"/>
              <a:gd name="connsiteX67" fmla="*/ 7547 w 6354263"/>
              <a:gd name="connsiteY67" fmla="*/ 619315 h 6858000"/>
              <a:gd name="connsiteX68" fmla="*/ 1367 w 6354263"/>
              <a:gd name="connsiteY68" fmla="*/ 585934 h 6858000"/>
              <a:gd name="connsiteX69" fmla="*/ 2540 w 6354263"/>
              <a:gd name="connsiteY69" fmla="*/ 525163 h 6858000"/>
              <a:gd name="connsiteX70" fmla="*/ 27257 w 6354263"/>
              <a:gd name="connsiteY70" fmla="*/ 393828 h 6858000"/>
              <a:gd name="connsiteX71" fmla="*/ 42081 w 6354263"/>
              <a:gd name="connsiteY71" fmla="*/ 236673 h 6858000"/>
              <a:gd name="connsiteX72" fmla="*/ 41149 w 6354263"/>
              <a:gd name="connsiteY72" fmla="*/ 144983 h 6858000"/>
              <a:gd name="connsiteX73" fmla="*/ 31684 w 6354263"/>
              <a:gd name="connsiteY73" fmla="*/ 33857 h 6858000"/>
              <a:gd name="connsiteX74" fmla="*/ 13714 w 6354263"/>
              <a:gd name="connsiteY74"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5130 w 6354263"/>
              <a:gd name="connsiteY25" fmla="*/ 5060861 h 6858000"/>
              <a:gd name="connsiteX26" fmla="*/ 443433 w 6354263"/>
              <a:gd name="connsiteY26" fmla="*/ 4993030 h 6858000"/>
              <a:gd name="connsiteX27" fmla="*/ 450164 w 6354263"/>
              <a:gd name="connsiteY27" fmla="*/ 4946844 h 6858000"/>
              <a:gd name="connsiteX28" fmla="*/ 461132 w 6354263"/>
              <a:gd name="connsiteY28" fmla="*/ 4858827 h 6858000"/>
              <a:gd name="connsiteX29" fmla="*/ 466883 w 6354263"/>
              <a:gd name="connsiteY29" fmla="*/ 4821170 h 6858000"/>
              <a:gd name="connsiteX30" fmla="*/ 466214 w 6354263"/>
              <a:gd name="connsiteY30" fmla="*/ 4584173 h 6858000"/>
              <a:gd name="connsiteX31" fmla="*/ 458077 w 6354263"/>
              <a:gd name="connsiteY31" fmla="*/ 4375228 h 6858000"/>
              <a:gd name="connsiteX32" fmla="*/ 439230 w 6354263"/>
              <a:gd name="connsiteY32" fmla="*/ 4214165 h 6858000"/>
              <a:gd name="connsiteX33" fmla="*/ 440817 w 6354263"/>
              <a:gd name="connsiteY33" fmla="*/ 4076008 h 6858000"/>
              <a:gd name="connsiteX34" fmla="*/ 428834 w 6354263"/>
              <a:gd name="connsiteY34" fmla="*/ 4033999 h 6858000"/>
              <a:gd name="connsiteX35" fmla="*/ 428566 w 6354263"/>
              <a:gd name="connsiteY35" fmla="*/ 4013953 h 6858000"/>
              <a:gd name="connsiteX36" fmla="*/ 432754 w 6354263"/>
              <a:gd name="connsiteY36" fmla="*/ 3872886 h 6858000"/>
              <a:gd name="connsiteX37" fmla="*/ 453474 w 6354263"/>
              <a:gd name="connsiteY37" fmla="*/ 3738082 h 6858000"/>
              <a:gd name="connsiteX38" fmla="*/ 460631 w 6354263"/>
              <a:gd name="connsiteY38" fmla="*/ 3673397 h 6858000"/>
              <a:gd name="connsiteX39" fmla="*/ 459945 w 6354263"/>
              <a:gd name="connsiteY39" fmla="*/ 3637109 h 6858000"/>
              <a:gd name="connsiteX40" fmla="*/ 463299 w 6354263"/>
              <a:gd name="connsiteY40" fmla="*/ 3536883 h 6858000"/>
              <a:gd name="connsiteX41" fmla="*/ 484176 w 6354263"/>
              <a:gd name="connsiteY41" fmla="*/ 3295862 h 6858000"/>
              <a:gd name="connsiteX42" fmla="*/ 467153 w 6354263"/>
              <a:gd name="connsiteY42" fmla="*/ 3158586 h 6858000"/>
              <a:gd name="connsiteX43" fmla="*/ 443196 w 6354263"/>
              <a:gd name="connsiteY43" fmla="*/ 3112365 h 6858000"/>
              <a:gd name="connsiteX44" fmla="*/ 429046 w 6354263"/>
              <a:gd name="connsiteY44" fmla="*/ 3072935 h 6858000"/>
              <a:gd name="connsiteX45" fmla="*/ 404861 w 6354263"/>
              <a:gd name="connsiteY45" fmla="*/ 2958185 h 6858000"/>
              <a:gd name="connsiteX46" fmla="*/ 363244 w 6354263"/>
              <a:gd name="connsiteY46" fmla="*/ 2843952 h 6858000"/>
              <a:gd name="connsiteX47" fmla="*/ 299193 w 6354263"/>
              <a:gd name="connsiteY47" fmla="*/ 2554718 h 6858000"/>
              <a:gd name="connsiteX48" fmla="*/ 270763 w 6354263"/>
              <a:gd name="connsiteY48" fmla="*/ 2447068 h 6858000"/>
              <a:gd name="connsiteX49" fmla="*/ 274728 w 6354263"/>
              <a:gd name="connsiteY49" fmla="*/ 2423438 h 6858000"/>
              <a:gd name="connsiteX50" fmla="*/ 243390 w 6354263"/>
              <a:gd name="connsiteY50" fmla="*/ 2261920 h 6858000"/>
              <a:gd name="connsiteX51" fmla="*/ 218162 w 6354263"/>
              <a:gd name="connsiteY51" fmla="*/ 2155135 h 6858000"/>
              <a:gd name="connsiteX52" fmla="*/ 215686 w 6354263"/>
              <a:gd name="connsiteY52" fmla="*/ 2118008 h 6858000"/>
              <a:gd name="connsiteX53" fmla="*/ 216653 w 6354263"/>
              <a:gd name="connsiteY53" fmla="*/ 2050531 h 6858000"/>
              <a:gd name="connsiteX54" fmla="*/ 190335 w 6354263"/>
              <a:gd name="connsiteY54" fmla="*/ 1906352 h 6858000"/>
              <a:gd name="connsiteX55" fmla="*/ 167497 w 6354263"/>
              <a:gd name="connsiteY55" fmla="*/ 1861531 h 6858000"/>
              <a:gd name="connsiteX56" fmla="*/ 122489 w 6354263"/>
              <a:gd name="connsiteY56" fmla="*/ 1732919 h 6858000"/>
              <a:gd name="connsiteX57" fmla="*/ 94663 w 6354263"/>
              <a:gd name="connsiteY57" fmla="*/ 1615777 h 6858000"/>
              <a:gd name="connsiteX58" fmla="*/ 75954 w 6354263"/>
              <a:gd name="connsiteY58" fmla="*/ 1563678 h 6858000"/>
              <a:gd name="connsiteX59" fmla="*/ 81626 w 6354263"/>
              <a:gd name="connsiteY59" fmla="*/ 1477995 h 6858000"/>
              <a:gd name="connsiteX60" fmla="*/ 76163 w 6354263"/>
              <a:gd name="connsiteY60" fmla="*/ 1307086 h 6858000"/>
              <a:gd name="connsiteX61" fmla="*/ 81884 w 6354263"/>
              <a:gd name="connsiteY61" fmla="*/ 1168288 h 6858000"/>
              <a:gd name="connsiteX62" fmla="*/ 63947 w 6354263"/>
              <a:gd name="connsiteY62" fmla="*/ 1088484 h 6858000"/>
              <a:gd name="connsiteX63" fmla="*/ 52974 w 6354263"/>
              <a:gd name="connsiteY63" fmla="*/ 1016103 h 6858000"/>
              <a:gd name="connsiteX64" fmla="*/ 49390 w 6354263"/>
              <a:gd name="connsiteY64" fmla="*/ 896999 h 6858000"/>
              <a:gd name="connsiteX65" fmla="*/ 10557 w 6354263"/>
              <a:gd name="connsiteY65" fmla="*/ 711705 h 6858000"/>
              <a:gd name="connsiteX66" fmla="*/ 7547 w 6354263"/>
              <a:gd name="connsiteY66" fmla="*/ 619315 h 6858000"/>
              <a:gd name="connsiteX67" fmla="*/ 1367 w 6354263"/>
              <a:gd name="connsiteY67" fmla="*/ 585934 h 6858000"/>
              <a:gd name="connsiteX68" fmla="*/ 2540 w 6354263"/>
              <a:gd name="connsiteY68" fmla="*/ 525163 h 6858000"/>
              <a:gd name="connsiteX69" fmla="*/ 27257 w 6354263"/>
              <a:gd name="connsiteY69" fmla="*/ 393828 h 6858000"/>
              <a:gd name="connsiteX70" fmla="*/ 42081 w 6354263"/>
              <a:gd name="connsiteY70" fmla="*/ 236673 h 6858000"/>
              <a:gd name="connsiteX71" fmla="*/ 41149 w 6354263"/>
              <a:gd name="connsiteY71" fmla="*/ 144983 h 6858000"/>
              <a:gd name="connsiteX72" fmla="*/ 31684 w 6354263"/>
              <a:gd name="connsiteY72" fmla="*/ 33857 h 6858000"/>
              <a:gd name="connsiteX73" fmla="*/ 13714 w 6354263"/>
              <a:gd name="connsiteY73"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2470 w 6354263"/>
              <a:gd name="connsiteY24" fmla="*/ 5067850 h 6858000"/>
              <a:gd name="connsiteX25" fmla="*/ 443433 w 6354263"/>
              <a:gd name="connsiteY25" fmla="*/ 4993030 h 6858000"/>
              <a:gd name="connsiteX26" fmla="*/ 450164 w 6354263"/>
              <a:gd name="connsiteY26" fmla="*/ 4946844 h 6858000"/>
              <a:gd name="connsiteX27" fmla="*/ 461132 w 6354263"/>
              <a:gd name="connsiteY27" fmla="*/ 4858827 h 6858000"/>
              <a:gd name="connsiteX28" fmla="*/ 466883 w 6354263"/>
              <a:gd name="connsiteY28" fmla="*/ 4821170 h 6858000"/>
              <a:gd name="connsiteX29" fmla="*/ 466214 w 6354263"/>
              <a:gd name="connsiteY29" fmla="*/ 4584173 h 6858000"/>
              <a:gd name="connsiteX30" fmla="*/ 458077 w 6354263"/>
              <a:gd name="connsiteY30" fmla="*/ 4375228 h 6858000"/>
              <a:gd name="connsiteX31" fmla="*/ 439230 w 6354263"/>
              <a:gd name="connsiteY31" fmla="*/ 4214165 h 6858000"/>
              <a:gd name="connsiteX32" fmla="*/ 440817 w 6354263"/>
              <a:gd name="connsiteY32" fmla="*/ 4076008 h 6858000"/>
              <a:gd name="connsiteX33" fmla="*/ 428834 w 6354263"/>
              <a:gd name="connsiteY33" fmla="*/ 4033999 h 6858000"/>
              <a:gd name="connsiteX34" fmla="*/ 428566 w 6354263"/>
              <a:gd name="connsiteY34" fmla="*/ 4013953 h 6858000"/>
              <a:gd name="connsiteX35" fmla="*/ 432754 w 6354263"/>
              <a:gd name="connsiteY35" fmla="*/ 3872886 h 6858000"/>
              <a:gd name="connsiteX36" fmla="*/ 453474 w 6354263"/>
              <a:gd name="connsiteY36" fmla="*/ 3738082 h 6858000"/>
              <a:gd name="connsiteX37" fmla="*/ 460631 w 6354263"/>
              <a:gd name="connsiteY37" fmla="*/ 3673397 h 6858000"/>
              <a:gd name="connsiteX38" fmla="*/ 459945 w 6354263"/>
              <a:gd name="connsiteY38" fmla="*/ 3637109 h 6858000"/>
              <a:gd name="connsiteX39" fmla="*/ 463299 w 6354263"/>
              <a:gd name="connsiteY39" fmla="*/ 3536883 h 6858000"/>
              <a:gd name="connsiteX40" fmla="*/ 484176 w 6354263"/>
              <a:gd name="connsiteY40" fmla="*/ 3295862 h 6858000"/>
              <a:gd name="connsiteX41" fmla="*/ 467153 w 6354263"/>
              <a:gd name="connsiteY41" fmla="*/ 3158586 h 6858000"/>
              <a:gd name="connsiteX42" fmla="*/ 443196 w 6354263"/>
              <a:gd name="connsiteY42" fmla="*/ 3112365 h 6858000"/>
              <a:gd name="connsiteX43" fmla="*/ 429046 w 6354263"/>
              <a:gd name="connsiteY43" fmla="*/ 3072935 h 6858000"/>
              <a:gd name="connsiteX44" fmla="*/ 404861 w 6354263"/>
              <a:gd name="connsiteY44" fmla="*/ 2958185 h 6858000"/>
              <a:gd name="connsiteX45" fmla="*/ 363244 w 6354263"/>
              <a:gd name="connsiteY45" fmla="*/ 2843952 h 6858000"/>
              <a:gd name="connsiteX46" fmla="*/ 299193 w 6354263"/>
              <a:gd name="connsiteY46" fmla="*/ 2554718 h 6858000"/>
              <a:gd name="connsiteX47" fmla="*/ 270763 w 6354263"/>
              <a:gd name="connsiteY47" fmla="*/ 2447068 h 6858000"/>
              <a:gd name="connsiteX48" fmla="*/ 274728 w 6354263"/>
              <a:gd name="connsiteY48" fmla="*/ 2423438 h 6858000"/>
              <a:gd name="connsiteX49" fmla="*/ 243390 w 6354263"/>
              <a:gd name="connsiteY49" fmla="*/ 2261920 h 6858000"/>
              <a:gd name="connsiteX50" fmla="*/ 218162 w 6354263"/>
              <a:gd name="connsiteY50" fmla="*/ 2155135 h 6858000"/>
              <a:gd name="connsiteX51" fmla="*/ 215686 w 6354263"/>
              <a:gd name="connsiteY51" fmla="*/ 2118008 h 6858000"/>
              <a:gd name="connsiteX52" fmla="*/ 216653 w 6354263"/>
              <a:gd name="connsiteY52" fmla="*/ 2050531 h 6858000"/>
              <a:gd name="connsiteX53" fmla="*/ 190335 w 6354263"/>
              <a:gd name="connsiteY53" fmla="*/ 1906352 h 6858000"/>
              <a:gd name="connsiteX54" fmla="*/ 167497 w 6354263"/>
              <a:gd name="connsiteY54" fmla="*/ 1861531 h 6858000"/>
              <a:gd name="connsiteX55" fmla="*/ 122489 w 6354263"/>
              <a:gd name="connsiteY55" fmla="*/ 1732919 h 6858000"/>
              <a:gd name="connsiteX56" fmla="*/ 94663 w 6354263"/>
              <a:gd name="connsiteY56" fmla="*/ 1615777 h 6858000"/>
              <a:gd name="connsiteX57" fmla="*/ 75954 w 6354263"/>
              <a:gd name="connsiteY57" fmla="*/ 1563678 h 6858000"/>
              <a:gd name="connsiteX58" fmla="*/ 81626 w 6354263"/>
              <a:gd name="connsiteY58" fmla="*/ 1477995 h 6858000"/>
              <a:gd name="connsiteX59" fmla="*/ 76163 w 6354263"/>
              <a:gd name="connsiteY59" fmla="*/ 1307086 h 6858000"/>
              <a:gd name="connsiteX60" fmla="*/ 81884 w 6354263"/>
              <a:gd name="connsiteY60" fmla="*/ 1168288 h 6858000"/>
              <a:gd name="connsiteX61" fmla="*/ 63947 w 6354263"/>
              <a:gd name="connsiteY61" fmla="*/ 1088484 h 6858000"/>
              <a:gd name="connsiteX62" fmla="*/ 52974 w 6354263"/>
              <a:gd name="connsiteY62" fmla="*/ 1016103 h 6858000"/>
              <a:gd name="connsiteX63" fmla="*/ 49390 w 6354263"/>
              <a:gd name="connsiteY63" fmla="*/ 896999 h 6858000"/>
              <a:gd name="connsiteX64" fmla="*/ 10557 w 6354263"/>
              <a:gd name="connsiteY64" fmla="*/ 711705 h 6858000"/>
              <a:gd name="connsiteX65" fmla="*/ 7547 w 6354263"/>
              <a:gd name="connsiteY65" fmla="*/ 619315 h 6858000"/>
              <a:gd name="connsiteX66" fmla="*/ 1367 w 6354263"/>
              <a:gd name="connsiteY66" fmla="*/ 585934 h 6858000"/>
              <a:gd name="connsiteX67" fmla="*/ 2540 w 6354263"/>
              <a:gd name="connsiteY67" fmla="*/ 525163 h 6858000"/>
              <a:gd name="connsiteX68" fmla="*/ 27257 w 6354263"/>
              <a:gd name="connsiteY68" fmla="*/ 393828 h 6858000"/>
              <a:gd name="connsiteX69" fmla="*/ 42081 w 6354263"/>
              <a:gd name="connsiteY69" fmla="*/ 236673 h 6858000"/>
              <a:gd name="connsiteX70" fmla="*/ 41149 w 6354263"/>
              <a:gd name="connsiteY70" fmla="*/ 144983 h 6858000"/>
              <a:gd name="connsiteX71" fmla="*/ 31684 w 6354263"/>
              <a:gd name="connsiteY71" fmla="*/ 33857 h 6858000"/>
              <a:gd name="connsiteX72" fmla="*/ 13714 w 6354263"/>
              <a:gd name="connsiteY72"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63947 w 6354263"/>
              <a:gd name="connsiteY60" fmla="*/ 1088484 h 6858000"/>
              <a:gd name="connsiteX61" fmla="*/ 52974 w 6354263"/>
              <a:gd name="connsiteY61" fmla="*/ 1016103 h 6858000"/>
              <a:gd name="connsiteX62" fmla="*/ 49390 w 6354263"/>
              <a:gd name="connsiteY62" fmla="*/ 896999 h 6858000"/>
              <a:gd name="connsiteX63" fmla="*/ 10557 w 6354263"/>
              <a:gd name="connsiteY63" fmla="*/ 711705 h 6858000"/>
              <a:gd name="connsiteX64" fmla="*/ 7547 w 6354263"/>
              <a:gd name="connsiteY64" fmla="*/ 619315 h 6858000"/>
              <a:gd name="connsiteX65" fmla="*/ 1367 w 6354263"/>
              <a:gd name="connsiteY65" fmla="*/ 585934 h 6858000"/>
              <a:gd name="connsiteX66" fmla="*/ 2540 w 6354263"/>
              <a:gd name="connsiteY66" fmla="*/ 525163 h 6858000"/>
              <a:gd name="connsiteX67" fmla="*/ 27257 w 6354263"/>
              <a:gd name="connsiteY67" fmla="*/ 393828 h 6858000"/>
              <a:gd name="connsiteX68" fmla="*/ 42081 w 6354263"/>
              <a:gd name="connsiteY68" fmla="*/ 236673 h 6858000"/>
              <a:gd name="connsiteX69" fmla="*/ 41149 w 6354263"/>
              <a:gd name="connsiteY69" fmla="*/ 144983 h 6858000"/>
              <a:gd name="connsiteX70" fmla="*/ 31684 w 6354263"/>
              <a:gd name="connsiteY70" fmla="*/ 33857 h 6858000"/>
              <a:gd name="connsiteX71" fmla="*/ 13714 w 6354263"/>
              <a:gd name="connsiteY71"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63947 w 6354263"/>
              <a:gd name="connsiteY60" fmla="*/ 1088484 h 6858000"/>
              <a:gd name="connsiteX61" fmla="*/ 52974 w 6354263"/>
              <a:gd name="connsiteY61" fmla="*/ 1016103 h 6858000"/>
              <a:gd name="connsiteX62" fmla="*/ 49390 w 6354263"/>
              <a:gd name="connsiteY62" fmla="*/ 896999 h 6858000"/>
              <a:gd name="connsiteX63" fmla="*/ 10557 w 6354263"/>
              <a:gd name="connsiteY63" fmla="*/ 711705 h 6858000"/>
              <a:gd name="connsiteX64" fmla="*/ 7547 w 6354263"/>
              <a:gd name="connsiteY64" fmla="*/ 619315 h 6858000"/>
              <a:gd name="connsiteX65" fmla="*/ 1367 w 6354263"/>
              <a:gd name="connsiteY65" fmla="*/ 585934 h 6858000"/>
              <a:gd name="connsiteX66" fmla="*/ 2540 w 6354263"/>
              <a:gd name="connsiteY66" fmla="*/ 525163 h 6858000"/>
              <a:gd name="connsiteX67" fmla="*/ 27257 w 6354263"/>
              <a:gd name="connsiteY67" fmla="*/ 393828 h 6858000"/>
              <a:gd name="connsiteX68" fmla="*/ 42081 w 6354263"/>
              <a:gd name="connsiteY68" fmla="*/ 236673 h 6858000"/>
              <a:gd name="connsiteX69" fmla="*/ 41149 w 6354263"/>
              <a:gd name="connsiteY69" fmla="*/ 144983 h 6858000"/>
              <a:gd name="connsiteX70" fmla="*/ 31684 w 6354263"/>
              <a:gd name="connsiteY70" fmla="*/ 33857 h 6858000"/>
              <a:gd name="connsiteX71" fmla="*/ 13714 w 6354263"/>
              <a:gd name="connsiteY71"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52974 w 6354263"/>
              <a:gd name="connsiteY60" fmla="*/ 1016103 h 6858000"/>
              <a:gd name="connsiteX61" fmla="*/ 49390 w 6354263"/>
              <a:gd name="connsiteY61" fmla="*/ 896999 h 6858000"/>
              <a:gd name="connsiteX62" fmla="*/ 10557 w 6354263"/>
              <a:gd name="connsiteY62" fmla="*/ 711705 h 6858000"/>
              <a:gd name="connsiteX63" fmla="*/ 7547 w 6354263"/>
              <a:gd name="connsiteY63" fmla="*/ 619315 h 6858000"/>
              <a:gd name="connsiteX64" fmla="*/ 1367 w 6354263"/>
              <a:gd name="connsiteY64" fmla="*/ 585934 h 6858000"/>
              <a:gd name="connsiteX65" fmla="*/ 2540 w 6354263"/>
              <a:gd name="connsiteY65" fmla="*/ 525163 h 6858000"/>
              <a:gd name="connsiteX66" fmla="*/ 27257 w 6354263"/>
              <a:gd name="connsiteY66" fmla="*/ 393828 h 6858000"/>
              <a:gd name="connsiteX67" fmla="*/ 42081 w 6354263"/>
              <a:gd name="connsiteY67" fmla="*/ 236673 h 6858000"/>
              <a:gd name="connsiteX68" fmla="*/ 41149 w 6354263"/>
              <a:gd name="connsiteY68" fmla="*/ 144983 h 6858000"/>
              <a:gd name="connsiteX69" fmla="*/ 31684 w 6354263"/>
              <a:gd name="connsiteY69" fmla="*/ 33857 h 6858000"/>
              <a:gd name="connsiteX70" fmla="*/ 13714 w 6354263"/>
              <a:gd name="connsiteY70"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49390 w 6354263"/>
              <a:gd name="connsiteY60" fmla="*/ 896999 h 6858000"/>
              <a:gd name="connsiteX61" fmla="*/ 10557 w 6354263"/>
              <a:gd name="connsiteY61" fmla="*/ 711705 h 6858000"/>
              <a:gd name="connsiteX62" fmla="*/ 7547 w 6354263"/>
              <a:gd name="connsiteY62" fmla="*/ 619315 h 6858000"/>
              <a:gd name="connsiteX63" fmla="*/ 1367 w 6354263"/>
              <a:gd name="connsiteY63" fmla="*/ 585934 h 6858000"/>
              <a:gd name="connsiteX64" fmla="*/ 2540 w 6354263"/>
              <a:gd name="connsiteY64" fmla="*/ 525163 h 6858000"/>
              <a:gd name="connsiteX65" fmla="*/ 27257 w 6354263"/>
              <a:gd name="connsiteY65" fmla="*/ 393828 h 6858000"/>
              <a:gd name="connsiteX66" fmla="*/ 42081 w 6354263"/>
              <a:gd name="connsiteY66" fmla="*/ 236673 h 6858000"/>
              <a:gd name="connsiteX67" fmla="*/ 41149 w 6354263"/>
              <a:gd name="connsiteY67" fmla="*/ 144983 h 6858000"/>
              <a:gd name="connsiteX68" fmla="*/ 31684 w 6354263"/>
              <a:gd name="connsiteY68" fmla="*/ 33857 h 6858000"/>
              <a:gd name="connsiteX69" fmla="*/ 13714 w 6354263"/>
              <a:gd name="connsiteY69"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49390 w 6354263"/>
              <a:gd name="connsiteY60" fmla="*/ 896999 h 6858000"/>
              <a:gd name="connsiteX61" fmla="*/ 10557 w 6354263"/>
              <a:gd name="connsiteY61" fmla="*/ 711705 h 6858000"/>
              <a:gd name="connsiteX62" fmla="*/ 7547 w 6354263"/>
              <a:gd name="connsiteY62" fmla="*/ 619315 h 6858000"/>
              <a:gd name="connsiteX63" fmla="*/ 1367 w 6354263"/>
              <a:gd name="connsiteY63" fmla="*/ 585934 h 6858000"/>
              <a:gd name="connsiteX64" fmla="*/ 2540 w 6354263"/>
              <a:gd name="connsiteY64" fmla="*/ 525163 h 6858000"/>
              <a:gd name="connsiteX65" fmla="*/ 27257 w 6354263"/>
              <a:gd name="connsiteY65" fmla="*/ 393828 h 6858000"/>
              <a:gd name="connsiteX66" fmla="*/ 42081 w 6354263"/>
              <a:gd name="connsiteY66" fmla="*/ 236673 h 6858000"/>
              <a:gd name="connsiteX67" fmla="*/ 41149 w 6354263"/>
              <a:gd name="connsiteY67" fmla="*/ 144983 h 6858000"/>
              <a:gd name="connsiteX68" fmla="*/ 31684 w 6354263"/>
              <a:gd name="connsiteY68" fmla="*/ 33857 h 6858000"/>
              <a:gd name="connsiteX69" fmla="*/ 13714 w 6354263"/>
              <a:gd name="connsiteY69"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10557 w 6354263"/>
              <a:gd name="connsiteY60" fmla="*/ 711705 h 6858000"/>
              <a:gd name="connsiteX61" fmla="*/ 7547 w 6354263"/>
              <a:gd name="connsiteY61" fmla="*/ 619315 h 6858000"/>
              <a:gd name="connsiteX62" fmla="*/ 1367 w 6354263"/>
              <a:gd name="connsiteY62" fmla="*/ 585934 h 6858000"/>
              <a:gd name="connsiteX63" fmla="*/ 2540 w 6354263"/>
              <a:gd name="connsiteY63" fmla="*/ 525163 h 6858000"/>
              <a:gd name="connsiteX64" fmla="*/ 27257 w 6354263"/>
              <a:gd name="connsiteY64" fmla="*/ 393828 h 6858000"/>
              <a:gd name="connsiteX65" fmla="*/ 42081 w 6354263"/>
              <a:gd name="connsiteY65" fmla="*/ 236673 h 6858000"/>
              <a:gd name="connsiteX66" fmla="*/ 41149 w 6354263"/>
              <a:gd name="connsiteY66" fmla="*/ 144983 h 6858000"/>
              <a:gd name="connsiteX67" fmla="*/ 31684 w 6354263"/>
              <a:gd name="connsiteY67" fmla="*/ 33857 h 6858000"/>
              <a:gd name="connsiteX68" fmla="*/ 13714 w 6354263"/>
              <a:gd name="connsiteY68"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10557 w 6354263"/>
              <a:gd name="connsiteY60" fmla="*/ 711705 h 6858000"/>
              <a:gd name="connsiteX61" fmla="*/ 7547 w 6354263"/>
              <a:gd name="connsiteY61" fmla="*/ 619315 h 6858000"/>
              <a:gd name="connsiteX62" fmla="*/ 1367 w 6354263"/>
              <a:gd name="connsiteY62" fmla="*/ 585934 h 6858000"/>
              <a:gd name="connsiteX63" fmla="*/ 2540 w 6354263"/>
              <a:gd name="connsiteY63" fmla="*/ 525163 h 6858000"/>
              <a:gd name="connsiteX64" fmla="*/ 27257 w 6354263"/>
              <a:gd name="connsiteY64" fmla="*/ 393828 h 6858000"/>
              <a:gd name="connsiteX65" fmla="*/ 42081 w 6354263"/>
              <a:gd name="connsiteY65" fmla="*/ 236673 h 6858000"/>
              <a:gd name="connsiteX66" fmla="*/ 41149 w 6354263"/>
              <a:gd name="connsiteY66" fmla="*/ 144983 h 6858000"/>
              <a:gd name="connsiteX67" fmla="*/ 31684 w 6354263"/>
              <a:gd name="connsiteY67" fmla="*/ 33857 h 6858000"/>
              <a:gd name="connsiteX68" fmla="*/ 13714 w 6354263"/>
              <a:gd name="connsiteY68"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00606 w 6354263"/>
              <a:gd name="connsiteY16" fmla="*/ 5660491 h 6858000"/>
              <a:gd name="connsiteX17" fmla="*/ 314256 w 6354263"/>
              <a:gd name="connsiteY17" fmla="*/ 5553910 h 6858000"/>
              <a:gd name="connsiteX18" fmla="*/ 338056 w 6354263"/>
              <a:gd name="connsiteY18" fmla="*/ 5449031 h 6858000"/>
              <a:gd name="connsiteX19" fmla="*/ 373987 w 6354263"/>
              <a:gd name="connsiteY19" fmla="*/ 5341916 h 6858000"/>
              <a:gd name="connsiteX20" fmla="*/ 411377 w 6354263"/>
              <a:gd name="connsiteY20" fmla="*/ 5264214 h 6858000"/>
              <a:gd name="connsiteX21" fmla="*/ 417377 w 6354263"/>
              <a:gd name="connsiteY21" fmla="*/ 5225268 h 6858000"/>
              <a:gd name="connsiteX22" fmla="*/ 425445 w 6354263"/>
              <a:gd name="connsiteY22" fmla="*/ 5159961 h 6858000"/>
              <a:gd name="connsiteX23" fmla="*/ 428962 w 6354263"/>
              <a:gd name="connsiteY23" fmla="*/ 5125185 h 6858000"/>
              <a:gd name="connsiteX24" fmla="*/ 443433 w 6354263"/>
              <a:gd name="connsiteY24" fmla="*/ 4993030 h 6858000"/>
              <a:gd name="connsiteX25" fmla="*/ 450164 w 6354263"/>
              <a:gd name="connsiteY25" fmla="*/ 4946844 h 6858000"/>
              <a:gd name="connsiteX26" fmla="*/ 461132 w 6354263"/>
              <a:gd name="connsiteY26" fmla="*/ 4858827 h 6858000"/>
              <a:gd name="connsiteX27" fmla="*/ 466883 w 6354263"/>
              <a:gd name="connsiteY27" fmla="*/ 4821170 h 6858000"/>
              <a:gd name="connsiteX28" fmla="*/ 466214 w 6354263"/>
              <a:gd name="connsiteY28" fmla="*/ 4584173 h 6858000"/>
              <a:gd name="connsiteX29" fmla="*/ 458077 w 6354263"/>
              <a:gd name="connsiteY29" fmla="*/ 4375228 h 6858000"/>
              <a:gd name="connsiteX30" fmla="*/ 439230 w 6354263"/>
              <a:gd name="connsiteY30" fmla="*/ 4214165 h 6858000"/>
              <a:gd name="connsiteX31" fmla="*/ 440817 w 6354263"/>
              <a:gd name="connsiteY31" fmla="*/ 4076008 h 6858000"/>
              <a:gd name="connsiteX32" fmla="*/ 428834 w 6354263"/>
              <a:gd name="connsiteY32" fmla="*/ 4033999 h 6858000"/>
              <a:gd name="connsiteX33" fmla="*/ 428566 w 6354263"/>
              <a:gd name="connsiteY33" fmla="*/ 4013953 h 6858000"/>
              <a:gd name="connsiteX34" fmla="*/ 432754 w 6354263"/>
              <a:gd name="connsiteY34" fmla="*/ 3872886 h 6858000"/>
              <a:gd name="connsiteX35" fmla="*/ 453474 w 6354263"/>
              <a:gd name="connsiteY35" fmla="*/ 3738082 h 6858000"/>
              <a:gd name="connsiteX36" fmla="*/ 460631 w 6354263"/>
              <a:gd name="connsiteY36" fmla="*/ 3673397 h 6858000"/>
              <a:gd name="connsiteX37" fmla="*/ 459945 w 6354263"/>
              <a:gd name="connsiteY37" fmla="*/ 3637109 h 6858000"/>
              <a:gd name="connsiteX38" fmla="*/ 463299 w 6354263"/>
              <a:gd name="connsiteY38" fmla="*/ 3536883 h 6858000"/>
              <a:gd name="connsiteX39" fmla="*/ 484176 w 6354263"/>
              <a:gd name="connsiteY39" fmla="*/ 3295862 h 6858000"/>
              <a:gd name="connsiteX40" fmla="*/ 467153 w 6354263"/>
              <a:gd name="connsiteY40" fmla="*/ 3158586 h 6858000"/>
              <a:gd name="connsiteX41" fmla="*/ 443196 w 6354263"/>
              <a:gd name="connsiteY41" fmla="*/ 3112365 h 6858000"/>
              <a:gd name="connsiteX42" fmla="*/ 429046 w 6354263"/>
              <a:gd name="connsiteY42" fmla="*/ 3072935 h 6858000"/>
              <a:gd name="connsiteX43" fmla="*/ 404861 w 6354263"/>
              <a:gd name="connsiteY43" fmla="*/ 2958185 h 6858000"/>
              <a:gd name="connsiteX44" fmla="*/ 363244 w 6354263"/>
              <a:gd name="connsiteY44" fmla="*/ 2843952 h 6858000"/>
              <a:gd name="connsiteX45" fmla="*/ 299193 w 6354263"/>
              <a:gd name="connsiteY45" fmla="*/ 2554718 h 6858000"/>
              <a:gd name="connsiteX46" fmla="*/ 270763 w 6354263"/>
              <a:gd name="connsiteY46" fmla="*/ 2447068 h 6858000"/>
              <a:gd name="connsiteX47" fmla="*/ 274728 w 6354263"/>
              <a:gd name="connsiteY47" fmla="*/ 2423438 h 6858000"/>
              <a:gd name="connsiteX48" fmla="*/ 243390 w 6354263"/>
              <a:gd name="connsiteY48" fmla="*/ 2261920 h 6858000"/>
              <a:gd name="connsiteX49" fmla="*/ 218162 w 6354263"/>
              <a:gd name="connsiteY49" fmla="*/ 2155135 h 6858000"/>
              <a:gd name="connsiteX50" fmla="*/ 215686 w 6354263"/>
              <a:gd name="connsiteY50" fmla="*/ 2118008 h 6858000"/>
              <a:gd name="connsiteX51" fmla="*/ 216653 w 6354263"/>
              <a:gd name="connsiteY51" fmla="*/ 2050531 h 6858000"/>
              <a:gd name="connsiteX52" fmla="*/ 190335 w 6354263"/>
              <a:gd name="connsiteY52" fmla="*/ 1906352 h 6858000"/>
              <a:gd name="connsiteX53" fmla="*/ 167497 w 6354263"/>
              <a:gd name="connsiteY53" fmla="*/ 1861531 h 6858000"/>
              <a:gd name="connsiteX54" fmla="*/ 122489 w 6354263"/>
              <a:gd name="connsiteY54" fmla="*/ 1732919 h 6858000"/>
              <a:gd name="connsiteX55" fmla="*/ 94663 w 6354263"/>
              <a:gd name="connsiteY55" fmla="*/ 1615777 h 6858000"/>
              <a:gd name="connsiteX56" fmla="*/ 75954 w 6354263"/>
              <a:gd name="connsiteY56" fmla="*/ 1563678 h 6858000"/>
              <a:gd name="connsiteX57" fmla="*/ 81626 w 6354263"/>
              <a:gd name="connsiteY57" fmla="*/ 1477995 h 6858000"/>
              <a:gd name="connsiteX58" fmla="*/ 76163 w 6354263"/>
              <a:gd name="connsiteY58" fmla="*/ 1307086 h 6858000"/>
              <a:gd name="connsiteX59" fmla="*/ 81884 w 6354263"/>
              <a:gd name="connsiteY59" fmla="*/ 1168288 h 6858000"/>
              <a:gd name="connsiteX60" fmla="*/ 10557 w 6354263"/>
              <a:gd name="connsiteY60" fmla="*/ 711705 h 6858000"/>
              <a:gd name="connsiteX61" fmla="*/ 7547 w 6354263"/>
              <a:gd name="connsiteY61" fmla="*/ 619315 h 6858000"/>
              <a:gd name="connsiteX62" fmla="*/ 1367 w 6354263"/>
              <a:gd name="connsiteY62" fmla="*/ 585934 h 6858000"/>
              <a:gd name="connsiteX63" fmla="*/ 2540 w 6354263"/>
              <a:gd name="connsiteY63" fmla="*/ 525163 h 6858000"/>
              <a:gd name="connsiteX64" fmla="*/ 27257 w 6354263"/>
              <a:gd name="connsiteY64" fmla="*/ 393828 h 6858000"/>
              <a:gd name="connsiteX65" fmla="*/ 42081 w 6354263"/>
              <a:gd name="connsiteY65" fmla="*/ 236673 h 6858000"/>
              <a:gd name="connsiteX66" fmla="*/ 41149 w 6354263"/>
              <a:gd name="connsiteY66" fmla="*/ 144983 h 6858000"/>
              <a:gd name="connsiteX67" fmla="*/ 31684 w 6354263"/>
              <a:gd name="connsiteY67" fmla="*/ 33857 h 6858000"/>
              <a:gd name="connsiteX68" fmla="*/ 13714 w 6354263"/>
              <a:gd name="connsiteY68"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14256 w 6354263"/>
              <a:gd name="connsiteY16" fmla="*/ 5553910 h 6858000"/>
              <a:gd name="connsiteX17" fmla="*/ 338056 w 6354263"/>
              <a:gd name="connsiteY17" fmla="*/ 5449031 h 6858000"/>
              <a:gd name="connsiteX18" fmla="*/ 373987 w 6354263"/>
              <a:gd name="connsiteY18" fmla="*/ 5341916 h 6858000"/>
              <a:gd name="connsiteX19" fmla="*/ 411377 w 6354263"/>
              <a:gd name="connsiteY19" fmla="*/ 5264214 h 6858000"/>
              <a:gd name="connsiteX20" fmla="*/ 417377 w 6354263"/>
              <a:gd name="connsiteY20" fmla="*/ 5225268 h 6858000"/>
              <a:gd name="connsiteX21" fmla="*/ 425445 w 6354263"/>
              <a:gd name="connsiteY21" fmla="*/ 5159961 h 6858000"/>
              <a:gd name="connsiteX22" fmla="*/ 428962 w 6354263"/>
              <a:gd name="connsiteY22" fmla="*/ 5125185 h 6858000"/>
              <a:gd name="connsiteX23" fmla="*/ 443433 w 6354263"/>
              <a:gd name="connsiteY23" fmla="*/ 4993030 h 6858000"/>
              <a:gd name="connsiteX24" fmla="*/ 450164 w 6354263"/>
              <a:gd name="connsiteY24" fmla="*/ 4946844 h 6858000"/>
              <a:gd name="connsiteX25" fmla="*/ 461132 w 6354263"/>
              <a:gd name="connsiteY25" fmla="*/ 4858827 h 6858000"/>
              <a:gd name="connsiteX26" fmla="*/ 466883 w 6354263"/>
              <a:gd name="connsiteY26" fmla="*/ 4821170 h 6858000"/>
              <a:gd name="connsiteX27" fmla="*/ 466214 w 6354263"/>
              <a:gd name="connsiteY27" fmla="*/ 4584173 h 6858000"/>
              <a:gd name="connsiteX28" fmla="*/ 458077 w 6354263"/>
              <a:gd name="connsiteY28" fmla="*/ 4375228 h 6858000"/>
              <a:gd name="connsiteX29" fmla="*/ 439230 w 6354263"/>
              <a:gd name="connsiteY29" fmla="*/ 4214165 h 6858000"/>
              <a:gd name="connsiteX30" fmla="*/ 440817 w 6354263"/>
              <a:gd name="connsiteY30" fmla="*/ 4076008 h 6858000"/>
              <a:gd name="connsiteX31" fmla="*/ 428834 w 6354263"/>
              <a:gd name="connsiteY31" fmla="*/ 4033999 h 6858000"/>
              <a:gd name="connsiteX32" fmla="*/ 428566 w 6354263"/>
              <a:gd name="connsiteY32" fmla="*/ 4013953 h 6858000"/>
              <a:gd name="connsiteX33" fmla="*/ 432754 w 6354263"/>
              <a:gd name="connsiteY33" fmla="*/ 3872886 h 6858000"/>
              <a:gd name="connsiteX34" fmla="*/ 453474 w 6354263"/>
              <a:gd name="connsiteY34" fmla="*/ 3738082 h 6858000"/>
              <a:gd name="connsiteX35" fmla="*/ 460631 w 6354263"/>
              <a:gd name="connsiteY35" fmla="*/ 3673397 h 6858000"/>
              <a:gd name="connsiteX36" fmla="*/ 459945 w 6354263"/>
              <a:gd name="connsiteY36" fmla="*/ 3637109 h 6858000"/>
              <a:gd name="connsiteX37" fmla="*/ 463299 w 6354263"/>
              <a:gd name="connsiteY37" fmla="*/ 3536883 h 6858000"/>
              <a:gd name="connsiteX38" fmla="*/ 484176 w 6354263"/>
              <a:gd name="connsiteY38" fmla="*/ 3295862 h 6858000"/>
              <a:gd name="connsiteX39" fmla="*/ 467153 w 6354263"/>
              <a:gd name="connsiteY39" fmla="*/ 3158586 h 6858000"/>
              <a:gd name="connsiteX40" fmla="*/ 443196 w 6354263"/>
              <a:gd name="connsiteY40" fmla="*/ 3112365 h 6858000"/>
              <a:gd name="connsiteX41" fmla="*/ 429046 w 6354263"/>
              <a:gd name="connsiteY41" fmla="*/ 3072935 h 6858000"/>
              <a:gd name="connsiteX42" fmla="*/ 404861 w 6354263"/>
              <a:gd name="connsiteY42" fmla="*/ 2958185 h 6858000"/>
              <a:gd name="connsiteX43" fmla="*/ 363244 w 6354263"/>
              <a:gd name="connsiteY43" fmla="*/ 2843952 h 6858000"/>
              <a:gd name="connsiteX44" fmla="*/ 299193 w 6354263"/>
              <a:gd name="connsiteY44" fmla="*/ 2554718 h 6858000"/>
              <a:gd name="connsiteX45" fmla="*/ 270763 w 6354263"/>
              <a:gd name="connsiteY45" fmla="*/ 2447068 h 6858000"/>
              <a:gd name="connsiteX46" fmla="*/ 274728 w 6354263"/>
              <a:gd name="connsiteY46" fmla="*/ 2423438 h 6858000"/>
              <a:gd name="connsiteX47" fmla="*/ 243390 w 6354263"/>
              <a:gd name="connsiteY47" fmla="*/ 2261920 h 6858000"/>
              <a:gd name="connsiteX48" fmla="*/ 218162 w 6354263"/>
              <a:gd name="connsiteY48" fmla="*/ 2155135 h 6858000"/>
              <a:gd name="connsiteX49" fmla="*/ 215686 w 6354263"/>
              <a:gd name="connsiteY49" fmla="*/ 2118008 h 6858000"/>
              <a:gd name="connsiteX50" fmla="*/ 216653 w 6354263"/>
              <a:gd name="connsiteY50" fmla="*/ 2050531 h 6858000"/>
              <a:gd name="connsiteX51" fmla="*/ 190335 w 6354263"/>
              <a:gd name="connsiteY51" fmla="*/ 1906352 h 6858000"/>
              <a:gd name="connsiteX52" fmla="*/ 167497 w 6354263"/>
              <a:gd name="connsiteY52" fmla="*/ 1861531 h 6858000"/>
              <a:gd name="connsiteX53" fmla="*/ 122489 w 6354263"/>
              <a:gd name="connsiteY53" fmla="*/ 1732919 h 6858000"/>
              <a:gd name="connsiteX54" fmla="*/ 94663 w 6354263"/>
              <a:gd name="connsiteY54" fmla="*/ 1615777 h 6858000"/>
              <a:gd name="connsiteX55" fmla="*/ 75954 w 6354263"/>
              <a:gd name="connsiteY55" fmla="*/ 1563678 h 6858000"/>
              <a:gd name="connsiteX56" fmla="*/ 81626 w 6354263"/>
              <a:gd name="connsiteY56" fmla="*/ 1477995 h 6858000"/>
              <a:gd name="connsiteX57" fmla="*/ 76163 w 6354263"/>
              <a:gd name="connsiteY57" fmla="*/ 1307086 h 6858000"/>
              <a:gd name="connsiteX58" fmla="*/ 81884 w 6354263"/>
              <a:gd name="connsiteY58" fmla="*/ 1168288 h 6858000"/>
              <a:gd name="connsiteX59" fmla="*/ 10557 w 6354263"/>
              <a:gd name="connsiteY59" fmla="*/ 711705 h 6858000"/>
              <a:gd name="connsiteX60" fmla="*/ 7547 w 6354263"/>
              <a:gd name="connsiteY60" fmla="*/ 619315 h 6858000"/>
              <a:gd name="connsiteX61" fmla="*/ 1367 w 6354263"/>
              <a:gd name="connsiteY61" fmla="*/ 585934 h 6858000"/>
              <a:gd name="connsiteX62" fmla="*/ 2540 w 6354263"/>
              <a:gd name="connsiteY62" fmla="*/ 525163 h 6858000"/>
              <a:gd name="connsiteX63" fmla="*/ 27257 w 6354263"/>
              <a:gd name="connsiteY63" fmla="*/ 393828 h 6858000"/>
              <a:gd name="connsiteX64" fmla="*/ 42081 w 6354263"/>
              <a:gd name="connsiteY64" fmla="*/ 236673 h 6858000"/>
              <a:gd name="connsiteX65" fmla="*/ 41149 w 6354263"/>
              <a:gd name="connsiteY65" fmla="*/ 144983 h 6858000"/>
              <a:gd name="connsiteX66" fmla="*/ 31684 w 6354263"/>
              <a:gd name="connsiteY66" fmla="*/ 33857 h 6858000"/>
              <a:gd name="connsiteX67" fmla="*/ 13714 w 6354263"/>
              <a:gd name="connsiteY67"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21170 h 6858000"/>
              <a:gd name="connsiteX26" fmla="*/ 466214 w 6354263"/>
              <a:gd name="connsiteY26" fmla="*/ 4584173 h 6858000"/>
              <a:gd name="connsiteX27" fmla="*/ 458077 w 6354263"/>
              <a:gd name="connsiteY27" fmla="*/ 4375228 h 6858000"/>
              <a:gd name="connsiteX28" fmla="*/ 439230 w 6354263"/>
              <a:gd name="connsiteY28" fmla="*/ 4214165 h 6858000"/>
              <a:gd name="connsiteX29" fmla="*/ 440817 w 6354263"/>
              <a:gd name="connsiteY29" fmla="*/ 4076008 h 6858000"/>
              <a:gd name="connsiteX30" fmla="*/ 428834 w 6354263"/>
              <a:gd name="connsiteY30" fmla="*/ 4033999 h 6858000"/>
              <a:gd name="connsiteX31" fmla="*/ 428566 w 6354263"/>
              <a:gd name="connsiteY31" fmla="*/ 4013953 h 6858000"/>
              <a:gd name="connsiteX32" fmla="*/ 432754 w 6354263"/>
              <a:gd name="connsiteY32" fmla="*/ 3872886 h 6858000"/>
              <a:gd name="connsiteX33" fmla="*/ 453474 w 6354263"/>
              <a:gd name="connsiteY33" fmla="*/ 3738082 h 6858000"/>
              <a:gd name="connsiteX34" fmla="*/ 460631 w 6354263"/>
              <a:gd name="connsiteY34" fmla="*/ 3673397 h 6858000"/>
              <a:gd name="connsiteX35" fmla="*/ 459945 w 6354263"/>
              <a:gd name="connsiteY35" fmla="*/ 3637109 h 6858000"/>
              <a:gd name="connsiteX36" fmla="*/ 463299 w 6354263"/>
              <a:gd name="connsiteY36" fmla="*/ 3536883 h 6858000"/>
              <a:gd name="connsiteX37" fmla="*/ 484176 w 6354263"/>
              <a:gd name="connsiteY37" fmla="*/ 3295862 h 6858000"/>
              <a:gd name="connsiteX38" fmla="*/ 467153 w 6354263"/>
              <a:gd name="connsiteY38" fmla="*/ 3158586 h 6858000"/>
              <a:gd name="connsiteX39" fmla="*/ 443196 w 6354263"/>
              <a:gd name="connsiteY39" fmla="*/ 3112365 h 6858000"/>
              <a:gd name="connsiteX40" fmla="*/ 429046 w 6354263"/>
              <a:gd name="connsiteY40" fmla="*/ 3072935 h 6858000"/>
              <a:gd name="connsiteX41" fmla="*/ 404861 w 6354263"/>
              <a:gd name="connsiteY41" fmla="*/ 2958185 h 6858000"/>
              <a:gd name="connsiteX42" fmla="*/ 363244 w 6354263"/>
              <a:gd name="connsiteY42" fmla="*/ 2843952 h 6858000"/>
              <a:gd name="connsiteX43" fmla="*/ 299193 w 6354263"/>
              <a:gd name="connsiteY43" fmla="*/ 2554718 h 6858000"/>
              <a:gd name="connsiteX44" fmla="*/ 270763 w 6354263"/>
              <a:gd name="connsiteY44" fmla="*/ 2447068 h 6858000"/>
              <a:gd name="connsiteX45" fmla="*/ 274728 w 6354263"/>
              <a:gd name="connsiteY45" fmla="*/ 2423438 h 6858000"/>
              <a:gd name="connsiteX46" fmla="*/ 243390 w 6354263"/>
              <a:gd name="connsiteY46" fmla="*/ 2261920 h 6858000"/>
              <a:gd name="connsiteX47" fmla="*/ 218162 w 6354263"/>
              <a:gd name="connsiteY47" fmla="*/ 2155135 h 6858000"/>
              <a:gd name="connsiteX48" fmla="*/ 215686 w 6354263"/>
              <a:gd name="connsiteY48" fmla="*/ 2118008 h 6858000"/>
              <a:gd name="connsiteX49" fmla="*/ 216653 w 6354263"/>
              <a:gd name="connsiteY49" fmla="*/ 2050531 h 6858000"/>
              <a:gd name="connsiteX50" fmla="*/ 190335 w 6354263"/>
              <a:gd name="connsiteY50" fmla="*/ 1906352 h 6858000"/>
              <a:gd name="connsiteX51" fmla="*/ 167497 w 6354263"/>
              <a:gd name="connsiteY51" fmla="*/ 1861531 h 6858000"/>
              <a:gd name="connsiteX52" fmla="*/ 122489 w 6354263"/>
              <a:gd name="connsiteY52" fmla="*/ 1732919 h 6858000"/>
              <a:gd name="connsiteX53" fmla="*/ 94663 w 6354263"/>
              <a:gd name="connsiteY53" fmla="*/ 1615777 h 6858000"/>
              <a:gd name="connsiteX54" fmla="*/ 75954 w 6354263"/>
              <a:gd name="connsiteY54" fmla="*/ 1563678 h 6858000"/>
              <a:gd name="connsiteX55" fmla="*/ 81626 w 6354263"/>
              <a:gd name="connsiteY55" fmla="*/ 1477995 h 6858000"/>
              <a:gd name="connsiteX56" fmla="*/ 76163 w 6354263"/>
              <a:gd name="connsiteY56" fmla="*/ 1307086 h 6858000"/>
              <a:gd name="connsiteX57" fmla="*/ 81884 w 6354263"/>
              <a:gd name="connsiteY57" fmla="*/ 1168288 h 6858000"/>
              <a:gd name="connsiteX58" fmla="*/ 10557 w 6354263"/>
              <a:gd name="connsiteY58" fmla="*/ 711705 h 6858000"/>
              <a:gd name="connsiteX59" fmla="*/ 7547 w 6354263"/>
              <a:gd name="connsiteY59" fmla="*/ 619315 h 6858000"/>
              <a:gd name="connsiteX60" fmla="*/ 1367 w 6354263"/>
              <a:gd name="connsiteY60" fmla="*/ 585934 h 6858000"/>
              <a:gd name="connsiteX61" fmla="*/ 2540 w 6354263"/>
              <a:gd name="connsiteY61" fmla="*/ 525163 h 6858000"/>
              <a:gd name="connsiteX62" fmla="*/ 27257 w 6354263"/>
              <a:gd name="connsiteY62" fmla="*/ 393828 h 6858000"/>
              <a:gd name="connsiteX63" fmla="*/ 42081 w 6354263"/>
              <a:gd name="connsiteY63" fmla="*/ 236673 h 6858000"/>
              <a:gd name="connsiteX64" fmla="*/ 41149 w 6354263"/>
              <a:gd name="connsiteY64" fmla="*/ 144983 h 6858000"/>
              <a:gd name="connsiteX65" fmla="*/ 31684 w 6354263"/>
              <a:gd name="connsiteY65" fmla="*/ 33857 h 6858000"/>
              <a:gd name="connsiteX66" fmla="*/ 13714 w 6354263"/>
              <a:gd name="connsiteY66"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21170 h 6858000"/>
              <a:gd name="connsiteX26" fmla="*/ 466214 w 6354263"/>
              <a:gd name="connsiteY26" fmla="*/ 4584173 h 6858000"/>
              <a:gd name="connsiteX27" fmla="*/ 458077 w 6354263"/>
              <a:gd name="connsiteY27" fmla="*/ 4375228 h 6858000"/>
              <a:gd name="connsiteX28" fmla="*/ 439230 w 6354263"/>
              <a:gd name="connsiteY28" fmla="*/ 4214165 h 6858000"/>
              <a:gd name="connsiteX29" fmla="*/ 440817 w 6354263"/>
              <a:gd name="connsiteY29" fmla="*/ 4076008 h 6858000"/>
              <a:gd name="connsiteX30" fmla="*/ 428834 w 6354263"/>
              <a:gd name="connsiteY30" fmla="*/ 4033999 h 6858000"/>
              <a:gd name="connsiteX31" fmla="*/ 428566 w 6354263"/>
              <a:gd name="connsiteY31" fmla="*/ 4013953 h 6858000"/>
              <a:gd name="connsiteX32" fmla="*/ 432754 w 6354263"/>
              <a:gd name="connsiteY32" fmla="*/ 3872886 h 6858000"/>
              <a:gd name="connsiteX33" fmla="*/ 453474 w 6354263"/>
              <a:gd name="connsiteY33" fmla="*/ 3738082 h 6858000"/>
              <a:gd name="connsiteX34" fmla="*/ 460631 w 6354263"/>
              <a:gd name="connsiteY34" fmla="*/ 3673397 h 6858000"/>
              <a:gd name="connsiteX35" fmla="*/ 459945 w 6354263"/>
              <a:gd name="connsiteY35" fmla="*/ 3637109 h 6858000"/>
              <a:gd name="connsiteX36" fmla="*/ 463299 w 6354263"/>
              <a:gd name="connsiteY36" fmla="*/ 3536883 h 6858000"/>
              <a:gd name="connsiteX37" fmla="*/ 484176 w 6354263"/>
              <a:gd name="connsiteY37" fmla="*/ 3295862 h 6858000"/>
              <a:gd name="connsiteX38" fmla="*/ 467153 w 6354263"/>
              <a:gd name="connsiteY38" fmla="*/ 3158586 h 6858000"/>
              <a:gd name="connsiteX39" fmla="*/ 443196 w 6354263"/>
              <a:gd name="connsiteY39" fmla="*/ 3112365 h 6858000"/>
              <a:gd name="connsiteX40" fmla="*/ 429046 w 6354263"/>
              <a:gd name="connsiteY40" fmla="*/ 3072935 h 6858000"/>
              <a:gd name="connsiteX41" fmla="*/ 404861 w 6354263"/>
              <a:gd name="connsiteY41" fmla="*/ 2958185 h 6858000"/>
              <a:gd name="connsiteX42" fmla="*/ 363244 w 6354263"/>
              <a:gd name="connsiteY42" fmla="*/ 2843952 h 6858000"/>
              <a:gd name="connsiteX43" fmla="*/ 299193 w 6354263"/>
              <a:gd name="connsiteY43" fmla="*/ 2554718 h 6858000"/>
              <a:gd name="connsiteX44" fmla="*/ 270763 w 6354263"/>
              <a:gd name="connsiteY44" fmla="*/ 2447068 h 6858000"/>
              <a:gd name="connsiteX45" fmla="*/ 274728 w 6354263"/>
              <a:gd name="connsiteY45" fmla="*/ 2423438 h 6858000"/>
              <a:gd name="connsiteX46" fmla="*/ 243390 w 6354263"/>
              <a:gd name="connsiteY46" fmla="*/ 2261920 h 6858000"/>
              <a:gd name="connsiteX47" fmla="*/ 218162 w 6354263"/>
              <a:gd name="connsiteY47" fmla="*/ 2155135 h 6858000"/>
              <a:gd name="connsiteX48" fmla="*/ 215686 w 6354263"/>
              <a:gd name="connsiteY48" fmla="*/ 2118008 h 6858000"/>
              <a:gd name="connsiteX49" fmla="*/ 216653 w 6354263"/>
              <a:gd name="connsiteY49" fmla="*/ 2050531 h 6858000"/>
              <a:gd name="connsiteX50" fmla="*/ 190335 w 6354263"/>
              <a:gd name="connsiteY50" fmla="*/ 1906352 h 6858000"/>
              <a:gd name="connsiteX51" fmla="*/ 167497 w 6354263"/>
              <a:gd name="connsiteY51" fmla="*/ 1861531 h 6858000"/>
              <a:gd name="connsiteX52" fmla="*/ 122489 w 6354263"/>
              <a:gd name="connsiteY52" fmla="*/ 1732919 h 6858000"/>
              <a:gd name="connsiteX53" fmla="*/ 94663 w 6354263"/>
              <a:gd name="connsiteY53" fmla="*/ 1615777 h 6858000"/>
              <a:gd name="connsiteX54" fmla="*/ 75954 w 6354263"/>
              <a:gd name="connsiteY54" fmla="*/ 1563678 h 6858000"/>
              <a:gd name="connsiteX55" fmla="*/ 81626 w 6354263"/>
              <a:gd name="connsiteY55" fmla="*/ 1477995 h 6858000"/>
              <a:gd name="connsiteX56" fmla="*/ 76163 w 6354263"/>
              <a:gd name="connsiteY56" fmla="*/ 1307086 h 6858000"/>
              <a:gd name="connsiteX57" fmla="*/ 81884 w 6354263"/>
              <a:gd name="connsiteY57" fmla="*/ 1168288 h 6858000"/>
              <a:gd name="connsiteX58" fmla="*/ 10557 w 6354263"/>
              <a:gd name="connsiteY58" fmla="*/ 711705 h 6858000"/>
              <a:gd name="connsiteX59" fmla="*/ 7547 w 6354263"/>
              <a:gd name="connsiteY59" fmla="*/ 619315 h 6858000"/>
              <a:gd name="connsiteX60" fmla="*/ 1367 w 6354263"/>
              <a:gd name="connsiteY60" fmla="*/ 585934 h 6858000"/>
              <a:gd name="connsiteX61" fmla="*/ 2540 w 6354263"/>
              <a:gd name="connsiteY61" fmla="*/ 525163 h 6858000"/>
              <a:gd name="connsiteX62" fmla="*/ 27257 w 6354263"/>
              <a:gd name="connsiteY62" fmla="*/ 393828 h 6858000"/>
              <a:gd name="connsiteX63" fmla="*/ 42081 w 6354263"/>
              <a:gd name="connsiteY63" fmla="*/ 236673 h 6858000"/>
              <a:gd name="connsiteX64" fmla="*/ 41149 w 6354263"/>
              <a:gd name="connsiteY64" fmla="*/ 144983 h 6858000"/>
              <a:gd name="connsiteX65" fmla="*/ 31684 w 6354263"/>
              <a:gd name="connsiteY65" fmla="*/ 33857 h 6858000"/>
              <a:gd name="connsiteX66" fmla="*/ 13714 w 6354263"/>
              <a:gd name="connsiteY66"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21170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43196 w 6354263"/>
              <a:gd name="connsiteY38" fmla="*/ 3112365 h 6858000"/>
              <a:gd name="connsiteX39" fmla="*/ 429046 w 6354263"/>
              <a:gd name="connsiteY39" fmla="*/ 3072935 h 6858000"/>
              <a:gd name="connsiteX40" fmla="*/ 404861 w 6354263"/>
              <a:gd name="connsiteY40" fmla="*/ 2958185 h 6858000"/>
              <a:gd name="connsiteX41" fmla="*/ 363244 w 6354263"/>
              <a:gd name="connsiteY41" fmla="*/ 2843952 h 6858000"/>
              <a:gd name="connsiteX42" fmla="*/ 299193 w 6354263"/>
              <a:gd name="connsiteY42" fmla="*/ 2554718 h 6858000"/>
              <a:gd name="connsiteX43" fmla="*/ 270763 w 6354263"/>
              <a:gd name="connsiteY43" fmla="*/ 2447068 h 6858000"/>
              <a:gd name="connsiteX44" fmla="*/ 274728 w 6354263"/>
              <a:gd name="connsiteY44" fmla="*/ 2423438 h 6858000"/>
              <a:gd name="connsiteX45" fmla="*/ 243390 w 6354263"/>
              <a:gd name="connsiteY45" fmla="*/ 2261920 h 6858000"/>
              <a:gd name="connsiteX46" fmla="*/ 218162 w 6354263"/>
              <a:gd name="connsiteY46" fmla="*/ 2155135 h 6858000"/>
              <a:gd name="connsiteX47" fmla="*/ 215686 w 6354263"/>
              <a:gd name="connsiteY47" fmla="*/ 2118008 h 6858000"/>
              <a:gd name="connsiteX48" fmla="*/ 216653 w 6354263"/>
              <a:gd name="connsiteY48" fmla="*/ 2050531 h 6858000"/>
              <a:gd name="connsiteX49" fmla="*/ 190335 w 6354263"/>
              <a:gd name="connsiteY49" fmla="*/ 1906352 h 6858000"/>
              <a:gd name="connsiteX50" fmla="*/ 167497 w 6354263"/>
              <a:gd name="connsiteY50" fmla="*/ 1861531 h 6858000"/>
              <a:gd name="connsiteX51" fmla="*/ 122489 w 6354263"/>
              <a:gd name="connsiteY51" fmla="*/ 1732919 h 6858000"/>
              <a:gd name="connsiteX52" fmla="*/ 94663 w 6354263"/>
              <a:gd name="connsiteY52" fmla="*/ 1615777 h 6858000"/>
              <a:gd name="connsiteX53" fmla="*/ 75954 w 6354263"/>
              <a:gd name="connsiteY53" fmla="*/ 1563678 h 6858000"/>
              <a:gd name="connsiteX54" fmla="*/ 81626 w 6354263"/>
              <a:gd name="connsiteY54" fmla="*/ 1477995 h 6858000"/>
              <a:gd name="connsiteX55" fmla="*/ 76163 w 6354263"/>
              <a:gd name="connsiteY55" fmla="*/ 1307086 h 6858000"/>
              <a:gd name="connsiteX56" fmla="*/ 81884 w 6354263"/>
              <a:gd name="connsiteY56" fmla="*/ 1168288 h 6858000"/>
              <a:gd name="connsiteX57" fmla="*/ 10557 w 6354263"/>
              <a:gd name="connsiteY57" fmla="*/ 711705 h 6858000"/>
              <a:gd name="connsiteX58" fmla="*/ 7547 w 6354263"/>
              <a:gd name="connsiteY58" fmla="*/ 619315 h 6858000"/>
              <a:gd name="connsiteX59" fmla="*/ 1367 w 6354263"/>
              <a:gd name="connsiteY59" fmla="*/ 585934 h 6858000"/>
              <a:gd name="connsiteX60" fmla="*/ 2540 w 6354263"/>
              <a:gd name="connsiteY60" fmla="*/ 525163 h 6858000"/>
              <a:gd name="connsiteX61" fmla="*/ 27257 w 6354263"/>
              <a:gd name="connsiteY61" fmla="*/ 393828 h 6858000"/>
              <a:gd name="connsiteX62" fmla="*/ 42081 w 6354263"/>
              <a:gd name="connsiteY62" fmla="*/ 236673 h 6858000"/>
              <a:gd name="connsiteX63" fmla="*/ 41149 w 6354263"/>
              <a:gd name="connsiteY63" fmla="*/ 144983 h 6858000"/>
              <a:gd name="connsiteX64" fmla="*/ 31684 w 6354263"/>
              <a:gd name="connsiteY64" fmla="*/ 33857 h 6858000"/>
              <a:gd name="connsiteX65" fmla="*/ 13714 w 6354263"/>
              <a:gd name="connsiteY65"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43196 w 6354263"/>
              <a:gd name="connsiteY38" fmla="*/ 3112365 h 6858000"/>
              <a:gd name="connsiteX39" fmla="*/ 429046 w 6354263"/>
              <a:gd name="connsiteY39" fmla="*/ 3072935 h 6858000"/>
              <a:gd name="connsiteX40" fmla="*/ 404861 w 6354263"/>
              <a:gd name="connsiteY40" fmla="*/ 2958185 h 6858000"/>
              <a:gd name="connsiteX41" fmla="*/ 363244 w 6354263"/>
              <a:gd name="connsiteY41" fmla="*/ 2843952 h 6858000"/>
              <a:gd name="connsiteX42" fmla="*/ 299193 w 6354263"/>
              <a:gd name="connsiteY42" fmla="*/ 2554718 h 6858000"/>
              <a:gd name="connsiteX43" fmla="*/ 270763 w 6354263"/>
              <a:gd name="connsiteY43" fmla="*/ 2447068 h 6858000"/>
              <a:gd name="connsiteX44" fmla="*/ 274728 w 6354263"/>
              <a:gd name="connsiteY44" fmla="*/ 2423438 h 6858000"/>
              <a:gd name="connsiteX45" fmla="*/ 243390 w 6354263"/>
              <a:gd name="connsiteY45" fmla="*/ 2261920 h 6858000"/>
              <a:gd name="connsiteX46" fmla="*/ 218162 w 6354263"/>
              <a:gd name="connsiteY46" fmla="*/ 2155135 h 6858000"/>
              <a:gd name="connsiteX47" fmla="*/ 215686 w 6354263"/>
              <a:gd name="connsiteY47" fmla="*/ 2118008 h 6858000"/>
              <a:gd name="connsiteX48" fmla="*/ 216653 w 6354263"/>
              <a:gd name="connsiteY48" fmla="*/ 2050531 h 6858000"/>
              <a:gd name="connsiteX49" fmla="*/ 190335 w 6354263"/>
              <a:gd name="connsiteY49" fmla="*/ 1906352 h 6858000"/>
              <a:gd name="connsiteX50" fmla="*/ 167497 w 6354263"/>
              <a:gd name="connsiteY50" fmla="*/ 1861531 h 6858000"/>
              <a:gd name="connsiteX51" fmla="*/ 122489 w 6354263"/>
              <a:gd name="connsiteY51" fmla="*/ 1732919 h 6858000"/>
              <a:gd name="connsiteX52" fmla="*/ 94663 w 6354263"/>
              <a:gd name="connsiteY52" fmla="*/ 1615777 h 6858000"/>
              <a:gd name="connsiteX53" fmla="*/ 75954 w 6354263"/>
              <a:gd name="connsiteY53" fmla="*/ 1563678 h 6858000"/>
              <a:gd name="connsiteX54" fmla="*/ 81626 w 6354263"/>
              <a:gd name="connsiteY54" fmla="*/ 1477995 h 6858000"/>
              <a:gd name="connsiteX55" fmla="*/ 76163 w 6354263"/>
              <a:gd name="connsiteY55" fmla="*/ 1307086 h 6858000"/>
              <a:gd name="connsiteX56" fmla="*/ 81884 w 6354263"/>
              <a:gd name="connsiteY56" fmla="*/ 1168288 h 6858000"/>
              <a:gd name="connsiteX57" fmla="*/ 10557 w 6354263"/>
              <a:gd name="connsiteY57" fmla="*/ 711705 h 6858000"/>
              <a:gd name="connsiteX58" fmla="*/ 7547 w 6354263"/>
              <a:gd name="connsiteY58" fmla="*/ 619315 h 6858000"/>
              <a:gd name="connsiteX59" fmla="*/ 1367 w 6354263"/>
              <a:gd name="connsiteY59" fmla="*/ 585934 h 6858000"/>
              <a:gd name="connsiteX60" fmla="*/ 2540 w 6354263"/>
              <a:gd name="connsiteY60" fmla="*/ 525163 h 6858000"/>
              <a:gd name="connsiteX61" fmla="*/ 27257 w 6354263"/>
              <a:gd name="connsiteY61" fmla="*/ 393828 h 6858000"/>
              <a:gd name="connsiteX62" fmla="*/ 42081 w 6354263"/>
              <a:gd name="connsiteY62" fmla="*/ 236673 h 6858000"/>
              <a:gd name="connsiteX63" fmla="*/ 41149 w 6354263"/>
              <a:gd name="connsiteY63" fmla="*/ 144983 h 6858000"/>
              <a:gd name="connsiteX64" fmla="*/ 31684 w 6354263"/>
              <a:gd name="connsiteY64" fmla="*/ 33857 h 6858000"/>
              <a:gd name="connsiteX65" fmla="*/ 13714 w 6354263"/>
              <a:gd name="connsiteY65"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43196 w 6354263"/>
              <a:gd name="connsiteY38" fmla="*/ 3112365 h 6858000"/>
              <a:gd name="connsiteX39" fmla="*/ 429046 w 6354263"/>
              <a:gd name="connsiteY39" fmla="*/ 3072935 h 6858000"/>
              <a:gd name="connsiteX40" fmla="*/ 404861 w 6354263"/>
              <a:gd name="connsiteY40" fmla="*/ 2958185 h 6858000"/>
              <a:gd name="connsiteX41" fmla="*/ 363244 w 6354263"/>
              <a:gd name="connsiteY41" fmla="*/ 2843952 h 6858000"/>
              <a:gd name="connsiteX42" fmla="*/ 299193 w 6354263"/>
              <a:gd name="connsiteY42" fmla="*/ 2554718 h 6858000"/>
              <a:gd name="connsiteX43" fmla="*/ 270763 w 6354263"/>
              <a:gd name="connsiteY43" fmla="*/ 2447068 h 6858000"/>
              <a:gd name="connsiteX44" fmla="*/ 274728 w 6354263"/>
              <a:gd name="connsiteY44" fmla="*/ 2423438 h 6858000"/>
              <a:gd name="connsiteX45" fmla="*/ 243390 w 6354263"/>
              <a:gd name="connsiteY45" fmla="*/ 2261920 h 6858000"/>
              <a:gd name="connsiteX46" fmla="*/ 218162 w 6354263"/>
              <a:gd name="connsiteY46" fmla="*/ 2155135 h 6858000"/>
              <a:gd name="connsiteX47" fmla="*/ 215686 w 6354263"/>
              <a:gd name="connsiteY47" fmla="*/ 2118008 h 6858000"/>
              <a:gd name="connsiteX48" fmla="*/ 216653 w 6354263"/>
              <a:gd name="connsiteY48" fmla="*/ 2050531 h 6858000"/>
              <a:gd name="connsiteX49" fmla="*/ 190335 w 6354263"/>
              <a:gd name="connsiteY49" fmla="*/ 1906352 h 6858000"/>
              <a:gd name="connsiteX50" fmla="*/ 167497 w 6354263"/>
              <a:gd name="connsiteY50" fmla="*/ 1861531 h 6858000"/>
              <a:gd name="connsiteX51" fmla="*/ 122489 w 6354263"/>
              <a:gd name="connsiteY51" fmla="*/ 1732919 h 6858000"/>
              <a:gd name="connsiteX52" fmla="*/ 94663 w 6354263"/>
              <a:gd name="connsiteY52" fmla="*/ 1615777 h 6858000"/>
              <a:gd name="connsiteX53" fmla="*/ 75954 w 6354263"/>
              <a:gd name="connsiteY53" fmla="*/ 1563678 h 6858000"/>
              <a:gd name="connsiteX54" fmla="*/ 81626 w 6354263"/>
              <a:gd name="connsiteY54" fmla="*/ 1477995 h 6858000"/>
              <a:gd name="connsiteX55" fmla="*/ 76163 w 6354263"/>
              <a:gd name="connsiteY55" fmla="*/ 1307086 h 6858000"/>
              <a:gd name="connsiteX56" fmla="*/ 81884 w 6354263"/>
              <a:gd name="connsiteY56" fmla="*/ 1168288 h 6858000"/>
              <a:gd name="connsiteX57" fmla="*/ 10557 w 6354263"/>
              <a:gd name="connsiteY57" fmla="*/ 711705 h 6858000"/>
              <a:gd name="connsiteX58" fmla="*/ 7547 w 6354263"/>
              <a:gd name="connsiteY58" fmla="*/ 619315 h 6858000"/>
              <a:gd name="connsiteX59" fmla="*/ 1367 w 6354263"/>
              <a:gd name="connsiteY59" fmla="*/ 585934 h 6858000"/>
              <a:gd name="connsiteX60" fmla="*/ 2540 w 6354263"/>
              <a:gd name="connsiteY60" fmla="*/ 525163 h 6858000"/>
              <a:gd name="connsiteX61" fmla="*/ 27257 w 6354263"/>
              <a:gd name="connsiteY61" fmla="*/ 393828 h 6858000"/>
              <a:gd name="connsiteX62" fmla="*/ 42081 w 6354263"/>
              <a:gd name="connsiteY62" fmla="*/ 236673 h 6858000"/>
              <a:gd name="connsiteX63" fmla="*/ 41149 w 6354263"/>
              <a:gd name="connsiteY63" fmla="*/ 144983 h 6858000"/>
              <a:gd name="connsiteX64" fmla="*/ 31684 w 6354263"/>
              <a:gd name="connsiteY64" fmla="*/ 33857 h 6858000"/>
              <a:gd name="connsiteX65" fmla="*/ 13714 w 6354263"/>
              <a:gd name="connsiteY65"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43196 w 6354263"/>
              <a:gd name="connsiteY38" fmla="*/ 3112365 h 6858000"/>
              <a:gd name="connsiteX39" fmla="*/ 429046 w 6354263"/>
              <a:gd name="connsiteY39" fmla="*/ 3072935 h 6858000"/>
              <a:gd name="connsiteX40" fmla="*/ 404861 w 6354263"/>
              <a:gd name="connsiteY40" fmla="*/ 2958185 h 6858000"/>
              <a:gd name="connsiteX41" fmla="*/ 363244 w 6354263"/>
              <a:gd name="connsiteY41" fmla="*/ 2843952 h 6858000"/>
              <a:gd name="connsiteX42" fmla="*/ 299193 w 6354263"/>
              <a:gd name="connsiteY42" fmla="*/ 2554718 h 6858000"/>
              <a:gd name="connsiteX43" fmla="*/ 270763 w 6354263"/>
              <a:gd name="connsiteY43" fmla="*/ 2447068 h 6858000"/>
              <a:gd name="connsiteX44" fmla="*/ 274728 w 6354263"/>
              <a:gd name="connsiteY44" fmla="*/ 2423438 h 6858000"/>
              <a:gd name="connsiteX45" fmla="*/ 243390 w 6354263"/>
              <a:gd name="connsiteY45" fmla="*/ 2261920 h 6858000"/>
              <a:gd name="connsiteX46" fmla="*/ 218162 w 6354263"/>
              <a:gd name="connsiteY46" fmla="*/ 2155135 h 6858000"/>
              <a:gd name="connsiteX47" fmla="*/ 215686 w 6354263"/>
              <a:gd name="connsiteY47" fmla="*/ 2118008 h 6858000"/>
              <a:gd name="connsiteX48" fmla="*/ 216653 w 6354263"/>
              <a:gd name="connsiteY48" fmla="*/ 2050531 h 6858000"/>
              <a:gd name="connsiteX49" fmla="*/ 190335 w 6354263"/>
              <a:gd name="connsiteY49" fmla="*/ 1906352 h 6858000"/>
              <a:gd name="connsiteX50" fmla="*/ 167497 w 6354263"/>
              <a:gd name="connsiteY50" fmla="*/ 1861531 h 6858000"/>
              <a:gd name="connsiteX51" fmla="*/ 122489 w 6354263"/>
              <a:gd name="connsiteY51" fmla="*/ 1732919 h 6858000"/>
              <a:gd name="connsiteX52" fmla="*/ 94663 w 6354263"/>
              <a:gd name="connsiteY52" fmla="*/ 1615777 h 6858000"/>
              <a:gd name="connsiteX53" fmla="*/ 75954 w 6354263"/>
              <a:gd name="connsiteY53" fmla="*/ 1563678 h 6858000"/>
              <a:gd name="connsiteX54" fmla="*/ 81626 w 6354263"/>
              <a:gd name="connsiteY54" fmla="*/ 1477995 h 6858000"/>
              <a:gd name="connsiteX55" fmla="*/ 76163 w 6354263"/>
              <a:gd name="connsiteY55" fmla="*/ 1307086 h 6858000"/>
              <a:gd name="connsiteX56" fmla="*/ 81884 w 6354263"/>
              <a:gd name="connsiteY56" fmla="*/ 1168288 h 6858000"/>
              <a:gd name="connsiteX57" fmla="*/ 10557 w 6354263"/>
              <a:gd name="connsiteY57" fmla="*/ 711705 h 6858000"/>
              <a:gd name="connsiteX58" fmla="*/ 7547 w 6354263"/>
              <a:gd name="connsiteY58" fmla="*/ 619315 h 6858000"/>
              <a:gd name="connsiteX59" fmla="*/ 1367 w 6354263"/>
              <a:gd name="connsiteY59" fmla="*/ 585934 h 6858000"/>
              <a:gd name="connsiteX60" fmla="*/ 2540 w 6354263"/>
              <a:gd name="connsiteY60" fmla="*/ 525163 h 6858000"/>
              <a:gd name="connsiteX61" fmla="*/ 27257 w 6354263"/>
              <a:gd name="connsiteY61" fmla="*/ 393828 h 6858000"/>
              <a:gd name="connsiteX62" fmla="*/ 42081 w 6354263"/>
              <a:gd name="connsiteY62" fmla="*/ 236673 h 6858000"/>
              <a:gd name="connsiteX63" fmla="*/ 41149 w 6354263"/>
              <a:gd name="connsiteY63" fmla="*/ 144983 h 6858000"/>
              <a:gd name="connsiteX64" fmla="*/ 31684 w 6354263"/>
              <a:gd name="connsiteY64" fmla="*/ 33857 h 6858000"/>
              <a:gd name="connsiteX65" fmla="*/ 13714 w 6354263"/>
              <a:gd name="connsiteY65"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29046 w 6354263"/>
              <a:gd name="connsiteY38" fmla="*/ 3072935 h 6858000"/>
              <a:gd name="connsiteX39" fmla="*/ 404861 w 6354263"/>
              <a:gd name="connsiteY39" fmla="*/ 2958185 h 6858000"/>
              <a:gd name="connsiteX40" fmla="*/ 363244 w 6354263"/>
              <a:gd name="connsiteY40" fmla="*/ 2843952 h 6858000"/>
              <a:gd name="connsiteX41" fmla="*/ 299193 w 6354263"/>
              <a:gd name="connsiteY41" fmla="*/ 2554718 h 6858000"/>
              <a:gd name="connsiteX42" fmla="*/ 270763 w 6354263"/>
              <a:gd name="connsiteY42" fmla="*/ 2447068 h 6858000"/>
              <a:gd name="connsiteX43" fmla="*/ 274728 w 6354263"/>
              <a:gd name="connsiteY43" fmla="*/ 2423438 h 6858000"/>
              <a:gd name="connsiteX44" fmla="*/ 243390 w 6354263"/>
              <a:gd name="connsiteY44" fmla="*/ 2261920 h 6858000"/>
              <a:gd name="connsiteX45" fmla="*/ 218162 w 6354263"/>
              <a:gd name="connsiteY45" fmla="*/ 2155135 h 6858000"/>
              <a:gd name="connsiteX46" fmla="*/ 215686 w 6354263"/>
              <a:gd name="connsiteY46" fmla="*/ 2118008 h 6858000"/>
              <a:gd name="connsiteX47" fmla="*/ 216653 w 6354263"/>
              <a:gd name="connsiteY47" fmla="*/ 2050531 h 6858000"/>
              <a:gd name="connsiteX48" fmla="*/ 190335 w 6354263"/>
              <a:gd name="connsiteY48" fmla="*/ 1906352 h 6858000"/>
              <a:gd name="connsiteX49" fmla="*/ 167497 w 6354263"/>
              <a:gd name="connsiteY49" fmla="*/ 1861531 h 6858000"/>
              <a:gd name="connsiteX50" fmla="*/ 122489 w 6354263"/>
              <a:gd name="connsiteY50" fmla="*/ 1732919 h 6858000"/>
              <a:gd name="connsiteX51" fmla="*/ 94663 w 6354263"/>
              <a:gd name="connsiteY51" fmla="*/ 1615777 h 6858000"/>
              <a:gd name="connsiteX52" fmla="*/ 75954 w 6354263"/>
              <a:gd name="connsiteY52" fmla="*/ 1563678 h 6858000"/>
              <a:gd name="connsiteX53" fmla="*/ 81626 w 6354263"/>
              <a:gd name="connsiteY53" fmla="*/ 1477995 h 6858000"/>
              <a:gd name="connsiteX54" fmla="*/ 76163 w 6354263"/>
              <a:gd name="connsiteY54" fmla="*/ 1307086 h 6858000"/>
              <a:gd name="connsiteX55" fmla="*/ 81884 w 6354263"/>
              <a:gd name="connsiteY55" fmla="*/ 1168288 h 6858000"/>
              <a:gd name="connsiteX56" fmla="*/ 10557 w 6354263"/>
              <a:gd name="connsiteY56" fmla="*/ 711705 h 6858000"/>
              <a:gd name="connsiteX57" fmla="*/ 7547 w 6354263"/>
              <a:gd name="connsiteY57" fmla="*/ 619315 h 6858000"/>
              <a:gd name="connsiteX58" fmla="*/ 1367 w 6354263"/>
              <a:gd name="connsiteY58" fmla="*/ 585934 h 6858000"/>
              <a:gd name="connsiteX59" fmla="*/ 2540 w 6354263"/>
              <a:gd name="connsiteY59" fmla="*/ 525163 h 6858000"/>
              <a:gd name="connsiteX60" fmla="*/ 27257 w 6354263"/>
              <a:gd name="connsiteY60" fmla="*/ 393828 h 6858000"/>
              <a:gd name="connsiteX61" fmla="*/ 42081 w 6354263"/>
              <a:gd name="connsiteY61" fmla="*/ 236673 h 6858000"/>
              <a:gd name="connsiteX62" fmla="*/ 41149 w 6354263"/>
              <a:gd name="connsiteY62" fmla="*/ 144983 h 6858000"/>
              <a:gd name="connsiteX63" fmla="*/ 31684 w 6354263"/>
              <a:gd name="connsiteY63" fmla="*/ 33857 h 6858000"/>
              <a:gd name="connsiteX64" fmla="*/ 13714 w 6354263"/>
              <a:gd name="connsiteY64"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29046 w 6354263"/>
              <a:gd name="connsiteY38" fmla="*/ 3072935 h 6858000"/>
              <a:gd name="connsiteX39" fmla="*/ 404861 w 6354263"/>
              <a:gd name="connsiteY39" fmla="*/ 2958185 h 6858000"/>
              <a:gd name="connsiteX40" fmla="*/ 363244 w 6354263"/>
              <a:gd name="connsiteY40" fmla="*/ 2843952 h 6858000"/>
              <a:gd name="connsiteX41" fmla="*/ 299193 w 6354263"/>
              <a:gd name="connsiteY41" fmla="*/ 2554718 h 6858000"/>
              <a:gd name="connsiteX42" fmla="*/ 270763 w 6354263"/>
              <a:gd name="connsiteY42" fmla="*/ 2447068 h 6858000"/>
              <a:gd name="connsiteX43" fmla="*/ 274728 w 6354263"/>
              <a:gd name="connsiteY43" fmla="*/ 2423438 h 6858000"/>
              <a:gd name="connsiteX44" fmla="*/ 243390 w 6354263"/>
              <a:gd name="connsiteY44" fmla="*/ 2261920 h 6858000"/>
              <a:gd name="connsiteX45" fmla="*/ 218162 w 6354263"/>
              <a:gd name="connsiteY45" fmla="*/ 2155135 h 6858000"/>
              <a:gd name="connsiteX46" fmla="*/ 215686 w 6354263"/>
              <a:gd name="connsiteY46" fmla="*/ 2118008 h 6858000"/>
              <a:gd name="connsiteX47" fmla="*/ 216653 w 6354263"/>
              <a:gd name="connsiteY47" fmla="*/ 2050531 h 6858000"/>
              <a:gd name="connsiteX48" fmla="*/ 167497 w 6354263"/>
              <a:gd name="connsiteY48" fmla="*/ 1861531 h 6858000"/>
              <a:gd name="connsiteX49" fmla="*/ 122489 w 6354263"/>
              <a:gd name="connsiteY49" fmla="*/ 1732919 h 6858000"/>
              <a:gd name="connsiteX50" fmla="*/ 94663 w 6354263"/>
              <a:gd name="connsiteY50" fmla="*/ 1615777 h 6858000"/>
              <a:gd name="connsiteX51" fmla="*/ 75954 w 6354263"/>
              <a:gd name="connsiteY51" fmla="*/ 1563678 h 6858000"/>
              <a:gd name="connsiteX52" fmla="*/ 81626 w 6354263"/>
              <a:gd name="connsiteY52" fmla="*/ 1477995 h 6858000"/>
              <a:gd name="connsiteX53" fmla="*/ 76163 w 6354263"/>
              <a:gd name="connsiteY53" fmla="*/ 1307086 h 6858000"/>
              <a:gd name="connsiteX54" fmla="*/ 81884 w 6354263"/>
              <a:gd name="connsiteY54" fmla="*/ 1168288 h 6858000"/>
              <a:gd name="connsiteX55" fmla="*/ 10557 w 6354263"/>
              <a:gd name="connsiteY55" fmla="*/ 711705 h 6858000"/>
              <a:gd name="connsiteX56" fmla="*/ 7547 w 6354263"/>
              <a:gd name="connsiteY56" fmla="*/ 619315 h 6858000"/>
              <a:gd name="connsiteX57" fmla="*/ 1367 w 6354263"/>
              <a:gd name="connsiteY57" fmla="*/ 585934 h 6858000"/>
              <a:gd name="connsiteX58" fmla="*/ 2540 w 6354263"/>
              <a:gd name="connsiteY58" fmla="*/ 525163 h 6858000"/>
              <a:gd name="connsiteX59" fmla="*/ 27257 w 6354263"/>
              <a:gd name="connsiteY59" fmla="*/ 393828 h 6858000"/>
              <a:gd name="connsiteX60" fmla="*/ 42081 w 6354263"/>
              <a:gd name="connsiteY60" fmla="*/ 236673 h 6858000"/>
              <a:gd name="connsiteX61" fmla="*/ 41149 w 6354263"/>
              <a:gd name="connsiteY61" fmla="*/ 144983 h 6858000"/>
              <a:gd name="connsiteX62" fmla="*/ 31684 w 6354263"/>
              <a:gd name="connsiteY62" fmla="*/ 33857 h 6858000"/>
              <a:gd name="connsiteX63" fmla="*/ 13714 w 6354263"/>
              <a:gd name="connsiteY63"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29046 w 6354263"/>
              <a:gd name="connsiteY38" fmla="*/ 3072935 h 6858000"/>
              <a:gd name="connsiteX39" fmla="*/ 404861 w 6354263"/>
              <a:gd name="connsiteY39" fmla="*/ 2958185 h 6858000"/>
              <a:gd name="connsiteX40" fmla="*/ 363244 w 6354263"/>
              <a:gd name="connsiteY40" fmla="*/ 2843952 h 6858000"/>
              <a:gd name="connsiteX41" fmla="*/ 299193 w 6354263"/>
              <a:gd name="connsiteY41" fmla="*/ 2554718 h 6858000"/>
              <a:gd name="connsiteX42" fmla="*/ 270763 w 6354263"/>
              <a:gd name="connsiteY42" fmla="*/ 2447068 h 6858000"/>
              <a:gd name="connsiteX43" fmla="*/ 274728 w 6354263"/>
              <a:gd name="connsiteY43" fmla="*/ 2423438 h 6858000"/>
              <a:gd name="connsiteX44" fmla="*/ 243390 w 6354263"/>
              <a:gd name="connsiteY44" fmla="*/ 2261920 h 6858000"/>
              <a:gd name="connsiteX45" fmla="*/ 218162 w 6354263"/>
              <a:gd name="connsiteY45" fmla="*/ 2155135 h 6858000"/>
              <a:gd name="connsiteX46" fmla="*/ 215686 w 6354263"/>
              <a:gd name="connsiteY46" fmla="*/ 2118008 h 6858000"/>
              <a:gd name="connsiteX47" fmla="*/ 216653 w 6354263"/>
              <a:gd name="connsiteY47" fmla="*/ 2050531 h 6858000"/>
              <a:gd name="connsiteX48" fmla="*/ 167497 w 6354263"/>
              <a:gd name="connsiteY48" fmla="*/ 1861531 h 6858000"/>
              <a:gd name="connsiteX49" fmla="*/ 122489 w 6354263"/>
              <a:gd name="connsiteY49" fmla="*/ 1732919 h 6858000"/>
              <a:gd name="connsiteX50" fmla="*/ 94663 w 6354263"/>
              <a:gd name="connsiteY50" fmla="*/ 1615777 h 6858000"/>
              <a:gd name="connsiteX51" fmla="*/ 75954 w 6354263"/>
              <a:gd name="connsiteY51" fmla="*/ 1563678 h 6858000"/>
              <a:gd name="connsiteX52" fmla="*/ 81626 w 6354263"/>
              <a:gd name="connsiteY52" fmla="*/ 1477995 h 6858000"/>
              <a:gd name="connsiteX53" fmla="*/ 76163 w 6354263"/>
              <a:gd name="connsiteY53" fmla="*/ 1307086 h 6858000"/>
              <a:gd name="connsiteX54" fmla="*/ 81884 w 6354263"/>
              <a:gd name="connsiteY54" fmla="*/ 1168288 h 6858000"/>
              <a:gd name="connsiteX55" fmla="*/ 10557 w 6354263"/>
              <a:gd name="connsiteY55" fmla="*/ 711705 h 6858000"/>
              <a:gd name="connsiteX56" fmla="*/ 7547 w 6354263"/>
              <a:gd name="connsiteY56" fmla="*/ 619315 h 6858000"/>
              <a:gd name="connsiteX57" fmla="*/ 1367 w 6354263"/>
              <a:gd name="connsiteY57" fmla="*/ 585934 h 6858000"/>
              <a:gd name="connsiteX58" fmla="*/ 2540 w 6354263"/>
              <a:gd name="connsiteY58" fmla="*/ 525163 h 6858000"/>
              <a:gd name="connsiteX59" fmla="*/ 27257 w 6354263"/>
              <a:gd name="connsiteY59" fmla="*/ 393828 h 6858000"/>
              <a:gd name="connsiteX60" fmla="*/ 42081 w 6354263"/>
              <a:gd name="connsiteY60" fmla="*/ 236673 h 6858000"/>
              <a:gd name="connsiteX61" fmla="*/ 41149 w 6354263"/>
              <a:gd name="connsiteY61" fmla="*/ 144983 h 6858000"/>
              <a:gd name="connsiteX62" fmla="*/ 31684 w 6354263"/>
              <a:gd name="connsiteY62" fmla="*/ 33857 h 6858000"/>
              <a:gd name="connsiteX63" fmla="*/ 13714 w 6354263"/>
              <a:gd name="connsiteY63"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29046 w 6354263"/>
              <a:gd name="connsiteY38" fmla="*/ 3072935 h 6858000"/>
              <a:gd name="connsiteX39" fmla="*/ 404861 w 6354263"/>
              <a:gd name="connsiteY39" fmla="*/ 2958185 h 6858000"/>
              <a:gd name="connsiteX40" fmla="*/ 363244 w 6354263"/>
              <a:gd name="connsiteY40" fmla="*/ 2843952 h 6858000"/>
              <a:gd name="connsiteX41" fmla="*/ 299193 w 6354263"/>
              <a:gd name="connsiteY41" fmla="*/ 2554718 h 6858000"/>
              <a:gd name="connsiteX42" fmla="*/ 270763 w 6354263"/>
              <a:gd name="connsiteY42" fmla="*/ 2447068 h 6858000"/>
              <a:gd name="connsiteX43" fmla="*/ 274728 w 6354263"/>
              <a:gd name="connsiteY43" fmla="*/ 2423438 h 6858000"/>
              <a:gd name="connsiteX44" fmla="*/ 243390 w 6354263"/>
              <a:gd name="connsiteY44" fmla="*/ 2261920 h 6858000"/>
              <a:gd name="connsiteX45" fmla="*/ 218162 w 6354263"/>
              <a:gd name="connsiteY45" fmla="*/ 2155135 h 6858000"/>
              <a:gd name="connsiteX46" fmla="*/ 215686 w 6354263"/>
              <a:gd name="connsiteY46" fmla="*/ 2118008 h 6858000"/>
              <a:gd name="connsiteX47" fmla="*/ 216653 w 6354263"/>
              <a:gd name="connsiteY47" fmla="*/ 2050531 h 6858000"/>
              <a:gd name="connsiteX48" fmla="*/ 122489 w 6354263"/>
              <a:gd name="connsiteY48" fmla="*/ 1732919 h 6858000"/>
              <a:gd name="connsiteX49" fmla="*/ 94663 w 6354263"/>
              <a:gd name="connsiteY49" fmla="*/ 1615777 h 6858000"/>
              <a:gd name="connsiteX50" fmla="*/ 75954 w 6354263"/>
              <a:gd name="connsiteY50" fmla="*/ 1563678 h 6858000"/>
              <a:gd name="connsiteX51" fmla="*/ 81626 w 6354263"/>
              <a:gd name="connsiteY51" fmla="*/ 1477995 h 6858000"/>
              <a:gd name="connsiteX52" fmla="*/ 76163 w 6354263"/>
              <a:gd name="connsiteY52" fmla="*/ 1307086 h 6858000"/>
              <a:gd name="connsiteX53" fmla="*/ 81884 w 6354263"/>
              <a:gd name="connsiteY53" fmla="*/ 1168288 h 6858000"/>
              <a:gd name="connsiteX54" fmla="*/ 10557 w 6354263"/>
              <a:gd name="connsiteY54" fmla="*/ 711705 h 6858000"/>
              <a:gd name="connsiteX55" fmla="*/ 7547 w 6354263"/>
              <a:gd name="connsiteY55" fmla="*/ 619315 h 6858000"/>
              <a:gd name="connsiteX56" fmla="*/ 1367 w 6354263"/>
              <a:gd name="connsiteY56" fmla="*/ 585934 h 6858000"/>
              <a:gd name="connsiteX57" fmla="*/ 2540 w 6354263"/>
              <a:gd name="connsiteY57" fmla="*/ 525163 h 6858000"/>
              <a:gd name="connsiteX58" fmla="*/ 27257 w 6354263"/>
              <a:gd name="connsiteY58" fmla="*/ 393828 h 6858000"/>
              <a:gd name="connsiteX59" fmla="*/ 42081 w 6354263"/>
              <a:gd name="connsiteY59" fmla="*/ 236673 h 6858000"/>
              <a:gd name="connsiteX60" fmla="*/ 41149 w 6354263"/>
              <a:gd name="connsiteY60" fmla="*/ 144983 h 6858000"/>
              <a:gd name="connsiteX61" fmla="*/ 31684 w 6354263"/>
              <a:gd name="connsiteY61" fmla="*/ 33857 h 6858000"/>
              <a:gd name="connsiteX62" fmla="*/ 13714 w 6354263"/>
              <a:gd name="connsiteY62"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29046 w 6354263"/>
              <a:gd name="connsiteY38" fmla="*/ 3072935 h 6858000"/>
              <a:gd name="connsiteX39" fmla="*/ 404861 w 6354263"/>
              <a:gd name="connsiteY39" fmla="*/ 2958185 h 6858000"/>
              <a:gd name="connsiteX40" fmla="*/ 363244 w 6354263"/>
              <a:gd name="connsiteY40" fmla="*/ 2843952 h 6858000"/>
              <a:gd name="connsiteX41" fmla="*/ 299193 w 6354263"/>
              <a:gd name="connsiteY41" fmla="*/ 2554718 h 6858000"/>
              <a:gd name="connsiteX42" fmla="*/ 270763 w 6354263"/>
              <a:gd name="connsiteY42" fmla="*/ 2447068 h 6858000"/>
              <a:gd name="connsiteX43" fmla="*/ 274728 w 6354263"/>
              <a:gd name="connsiteY43" fmla="*/ 2423438 h 6858000"/>
              <a:gd name="connsiteX44" fmla="*/ 243390 w 6354263"/>
              <a:gd name="connsiteY44" fmla="*/ 2261920 h 6858000"/>
              <a:gd name="connsiteX45" fmla="*/ 218162 w 6354263"/>
              <a:gd name="connsiteY45" fmla="*/ 2155135 h 6858000"/>
              <a:gd name="connsiteX46" fmla="*/ 215686 w 6354263"/>
              <a:gd name="connsiteY46" fmla="*/ 2118008 h 6858000"/>
              <a:gd name="connsiteX47" fmla="*/ 216653 w 6354263"/>
              <a:gd name="connsiteY47" fmla="*/ 2050531 h 6858000"/>
              <a:gd name="connsiteX48" fmla="*/ 122489 w 6354263"/>
              <a:gd name="connsiteY48" fmla="*/ 1732919 h 6858000"/>
              <a:gd name="connsiteX49" fmla="*/ 94663 w 6354263"/>
              <a:gd name="connsiteY49" fmla="*/ 1615777 h 6858000"/>
              <a:gd name="connsiteX50" fmla="*/ 75954 w 6354263"/>
              <a:gd name="connsiteY50" fmla="*/ 1563678 h 6858000"/>
              <a:gd name="connsiteX51" fmla="*/ 81626 w 6354263"/>
              <a:gd name="connsiteY51" fmla="*/ 1477995 h 6858000"/>
              <a:gd name="connsiteX52" fmla="*/ 76163 w 6354263"/>
              <a:gd name="connsiteY52" fmla="*/ 1307086 h 6858000"/>
              <a:gd name="connsiteX53" fmla="*/ 81884 w 6354263"/>
              <a:gd name="connsiteY53" fmla="*/ 1168288 h 6858000"/>
              <a:gd name="connsiteX54" fmla="*/ 10557 w 6354263"/>
              <a:gd name="connsiteY54" fmla="*/ 711705 h 6858000"/>
              <a:gd name="connsiteX55" fmla="*/ 7547 w 6354263"/>
              <a:gd name="connsiteY55" fmla="*/ 619315 h 6858000"/>
              <a:gd name="connsiteX56" fmla="*/ 1367 w 6354263"/>
              <a:gd name="connsiteY56" fmla="*/ 585934 h 6858000"/>
              <a:gd name="connsiteX57" fmla="*/ 2540 w 6354263"/>
              <a:gd name="connsiteY57" fmla="*/ 525163 h 6858000"/>
              <a:gd name="connsiteX58" fmla="*/ 27257 w 6354263"/>
              <a:gd name="connsiteY58" fmla="*/ 393828 h 6858000"/>
              <a:gd name="connsiteX59" fmla="*/ 42081 w 6354263"/>
              <a:gd name="connsiteY59" fmla="*/ 236673 h 6858000"/>
              <a:gd name="connsiteX60" fmla="*/ 41149 w 6354263"/>
              <a:gd name="connsiteY60" fmla="*/ 144983 h 6858000"/>
              <a:gd name="connsiteX61" fmla="*/ 31684 w 6354263"/>
              <a:gd name="connsiteY61" fmla="*/ 33857 h 6858000"/>
              <a:gd name="connsiteX62" fmla="*/ 13714 w 6354263"/>
              <a:gd name="connsiteY62" fmla="*/ 0 h 6858000"/>
              <a:gd name="connsiteX0" fmla="*/ 13714 w 6354263"/>
              <a:gd name="connsiteY0" fmla="*/ 0 h 6858000"/>
              <a:gd name="connsiteX1" fmla="*/ 6354263 w 6354263"/>
              <a:gd name="connsiteY1" fmla="*/ 0 h 6858000"/>
              <a:gd name="connsiteX2" fmla="*/ 6354263 w 6354263"/>
              <a:gd name="connsiteY2" fmla="*/ 6858000 h 6858000"/>
              <a:gd name="connsiteX3" fmla="*/ 75551 w 6354263"/>
              <a:gd name="connsiteY3" fmla="*/ 6857735 h 6858000"/>
              <a:gd name="connsiteX4" fmla="*/ 111199 w 6354263"/>
              <a:gd name="connsiteY4" fmla="*/ 6776847 h 6858000"/>
              <a:gd name="connsiteX5" fmla="*/ 122402 w 6354263"/>
              <a:gd name="connsiteY5" fmla="*/ 6737706 h 6858000"/>
              <a:gd name="connsiteX6" fmla="*/ 139360 w 6354263"/>
              <a:gd name="connsiteY6" fmla="*/ 6686827 h 6858000"/>
              <a:gd name="connsiteX7" fmla="*/ 150639 w 6354263"/>
              <a:gd name="connsiteY7" fmla="*/ 6633777 h 6858000"/>
              <a:gd name="connsiteX8" fmla="*/ 221601 w 6354263"/>
              <a:gd name="connsiteY8" fmla="*/ 6492130 h 6858000"/>
              <a:gd name="connsiteX9" fmla="*/ 236883 w 6354263"/>
              <a:gd name="connsiteY9" fmla="*/ 6431610 h 6858000"/>
              <a:gd name="connsiteX10" fmla="*/ 255237 w 6354263"/>
              <a:gd name="connsiteY10" fmla="*/ 6294334 h 6858000"/>
              <a:gd name="connsiteX11" fmla="*/ 243327 w 6354263"/>
              <a:gd name="connsiteY11" fmla="*/ 6231403 h 6858000"/>
              <a:gd name="connsiteX12" fmla="*/ 236174 w 6354263"/>
              <a:gd name="connsiteY12" fmla="*/ 6202459 h 6858000"/>
              <a:gd name="connsiteX13" fmla="*/ 235003 w 6354263"/>
              <a:gd name="connsiteY13" fmla="*/ 6153037 h 6858000"/>
              <a:gd name="connsiteX14" fmla="*/ 242392 w 6354263"/>
              <a:gd name="connsiteY14" fmla="*/ 5905303 h 6858000"/>
              <a:gd name="connsiteX15" fmla="*/ 271577 w 6354263"/>
              <a:gd name="connsiteY15" fmla="*/ 5712857 h 6858000"/>
              <a:gd name="connsiteX16" fmla="*/ 338056 w 6354263"/>
              <a:gd name="connsiteY16" fmla="*/ 5449031 h 6858000"/>
              <a:gd name="connsiteX17" fmla="*/ 373987 w 6354263"/>
              <a:gd name="connsiteY17" fmla="*/ 5341916 h 6858000"/>
              <a:gd name="connsiteX18" fmla="*/ 411377 w 6354263"/>
              <a:gd name="connsiteY18" fmla="*/ 5264214 h 6858000"/>
              <a:gd name="connsiteX19" fmla="*/ 417377 w 6354263"/>
              <a:gd name="connsiteY19" fmla="*/ 5225268 h 6858000"/>
              <a:gd name="connsiteX20" fmla="*/ 425445 w 6354263"/>
              <a:gd name="connsiteY20" fmla="*/ 5159961 h 6858000"/>
              <a:gd name="connsiteX21" fmla="*/ 428962 w 6354263"/>
              <a:gd name="connsiteY21" fmla="*/ 5125185 h 6858000"/>
              <a:gd name="connsiteX22" fmla="*/ 443433 w 6354263"/>
              <a:gd name="connsiteY22" fmla="*/ 4993030 h 6858000"/>
              <a:gd name="connsiteX23" fmla="*/ 450164 w 6354263"/>
              <a:gd name="connsiteY23" fmla="*/ 4946844 h 6858000"/>
              <a:gd name="connsiteX24" fmla="*/ 461132 w 6354263"/>
              <a:gd name="connsiteY24" fmla="*/ 4858827 h 6858000"/>
              <a:gd name="connsiteX25" fmla="*/ 466883 w 6354263"/>
              <a:gd name="connsiteY25" fmla="*/ 4808488 h 6858000"/>
              <a:gd name="connsiteX26" fmla="*/ 458077 w 6354263"/>
              <a:gd name="connsiteY26" fmla="*/ 4375228 h 6858000"/>
              <a:gd name="connsiteX27" fmla="*/ 439230 w 6354263"/>
              <a:gd name="connsiteY27" fmla="*/ 4214165 h 6858000"/>
              <a:gd name="connsiteX28" fmla="*/ 440817 w 6354263"/>
              <a:gd name="connsiteY28" fmla="*/ 4076008 h 6858000"/>
              <a:gd name="connsiteX29" fmla="*/ 428834 w 6354263"/>
              <a:gd name="connsiteY29" fmla="*/ 4033999 h 6858000"/>
              <a:gd name="connsiteX30" fmla="*/ 428566 w 6354263"/>
              <a:gd name="connsiteY30" fmla="*/ 4013953 h 6858000"/>
              <a:gd name="connsiteX31" fmla="*/ 432754 w 6354263"/>
              <a:gd name="connsiteY31" fmla="*/ 3872886 h 6858000"/>
              <a:gd name="connsiteX32" fmla="*/ 453474 w 6354263"/>
              <a:gd name="connsiteY32" fmla="*/ 3738082 h 6858000"/>
              <a:gd name="connsiteX33" fmla="*/ 460631 w 6354263"/>
              <a:gd name="connsiteY33" fmla="*/ 3673397 h 6858000"/>
              <a:gd name="connsiteX34" fmla="*/ 459945 w 6354263"/>
              <a:gd name="connsiteY34" fmla="*/ 3637109 h 6858000"/>
              <a:gd name="connsiteX35" fmla="*/ 463299 w 6354263"/>
              <a:gd name="connsiteY35" fmla="*/ 3536883 h 6858000"/>
              <a:gd name="connsiteX36" fmla="*/ 484176 w 6354263"/>
              <a:gd name="connsiteY36" fmla="*/ 3295862 h 6858000"/>
              <a:gd name="connsiteX37" fmla="*/ 467153 w 6354263"/>
              <a:gd name="connsiteY37" fmla="*/ 3158586 h 6858000"/>
              <a:gd name="connsiteX38" fmla="*/ 429046 w 6354263"/>
              <a:gd name="connsiteY38" fmla="*/ 3072935 h 6858000"/>
              <a:gd name="connsiteX39" fmla="*/ 404861 w 6354263"/>
              <a:gd name="connsiteY39" fmla="*/ 2958185 h 6858000"/>
              <a:gd name="connsiteX40" fmla="*/ 363244 w 6354263"/>
              <a:gd name="connsiteY40" fmla="*/ 2843952 h 6858000"/>
              <a:gd name="connsiteX41" fmla="*/ 299193 w 6354263"/>
              <a:gd name="connsiteY41" fmla="*/ 2554718 h 6858000"/>
              <a:gd name="connsiteX42" fmla="*/ 270763 w 6354263"/>
              <a:gd name="connsiteY42" fmla="*/ 2447068 h 6858000"/>
              <a:gd name="connsiteX43" fmla="*/ 274728 w 6354263"/>
              <a:gd name="connsiteY43" fmla="*/ 2423438 h 6858000"/>
              <a:gd name="connsiteX44" fmla="*/ 243390 w 6354263"/>
              <a:gd name="connsiteY44" fmla="*/ 2261920 h 6858000"/>
              <a:gd name="connsiteX45" fmla="*/ 218162 w 6354263"/>
              <a:gd name="connsiteY45" fmla="*/ 2155135 h 6858000"/>
              <a:gd name="connsiteX46" fmla="*/ 215686 w 6354263"/>
              <a:gd name="connsiteY46" fmla="*/ 2118008 h 6858000"/>
              <a:gd name="connsiteX47" fmla="*/ 216653 w 6354263"/>
              <a:gd name="connsiteY47" fmla="*/ 2050531 h 6858000"/>
              <a:gd name="connsiteX48" fmla="*/ 122489 w 6354263"/>
              <a:gd name="connsiteY48" fmla="*/ 1732919 h 6858000"/>
              <a:gd name="connsiteX49" fmla="*/ 94663 w 6354263"/>
              <a:gd name="connsiteY49" fmla="*/ 1615777 h 6858000"/>
              <a:gd name="connsiteX50" fmla="*/ 75954 w 6354263"/>
              <a:gd name="connsiteY50" fmla="*/ 1563678 h 6858000"/>
              <a:gd name="connsiteX51" fmla="*/ 81626 w 6354263"/>
              <a:gd name="connsiteY51" fmla="*/ 1477995 h 6858000"/>
              <a:gd name="connsiteX52" fmla="*/ 76163 w 6354263"/>
              <a:gd name="connsiteY52" fmla="*/ 1307086 h 6858000"/>
              <a:gd name="connsiteX53" fmla="*/ 81884 w 6354263"/>
              <a:gd name="connsiteY53" fmla="*/ 1168288 h 6858000"/>
              <a:gd name="connsiteX54" fmla="*/ 10557 w 6354263"/>
              <a:gd name="connsiteY54" fmla="*/ 711705 h 6858000"/>
              <a:gd name="connsiteX55" fmla="*/ 7547 w 6354263"/>
              <a:gd name="connsiteY55" fmla="*/ 619315 h 6858000"/>
              <a:gd name="connsiteX56" fmla="*/ 1367 w 6354263"/>
              <a:gd name="connsiteY56" fmla="*/ 585934 h 6858000"/>
              <a:gd name="connsiteX57" fmla="*/ 2540 w 6354263"/>
              <a:gd name="connsiteY57" fmla="*/ 525163 h 6858000"/>
              <a:gd name="connsiteX58" fmla="*/ 27257 w 6354263"/>
              <a:gd name="connsiteY58" fmla="*/ 393828 h 6858000"/>
              <a:gd name="connsiteX59" fmla="*/ 42081 w 6354263"/>
              <a:gd name="connsiteY59" fmla="*/ 236673 h 6858000"/>
              <a:gd name="connsiteX60" fmla="*/ 41149 w 6354263"/>
              <a:gd name="connsiteY60" fmla="*/ 144983 h 6858000"/>
              <a:gd name="connsiteX61" fmla="*/ 31684 w 6354263"/>
              <a:gd name="connsiteY61" fmla="*/ 33857 h 6858000"/>
              <a:gd name="connsiteX62" fmla="*/ 13714 w 6354263"/>
              <a:gd name="connsiteY62" fmla="*/ 0 h 6858000"/>
              <a:gd name="connsiteX0" fmla="*/ 12347 w 6352896"/>
              <a:gd name="connsiteY0" fmla="*/ 0 h 6858000"/>
              <a:gd name="connsiteX1" fmla="*/ 6352896 w 6352896"/>
              <a:gd name="connsiteY1" fmla="*/ 0 h 6858000"/>
              <a:gd name="connsiteX2" fmla="*/ 6352896 w 6352896"/>
              <a:gd name="connsiteY2" fmla="*/ 6858000 h 6858000"/>
              <a:gd name="connsiteX3" fmla="*/ 74184 w 6352896"/>
              <a:gd name="connsiteY3" fmla="*/ 6857735 h 6858000"/>
              <a:gd name="connsiteX4" fmla="*/ 109832 w 6352896"/>
              <a:gd name="connsiteY4" fmla="*/ 6776847 h 6858000"/>
              <a:gd name="connsiteX5" fmla="*/ 121035 w 6352896"/>
              <a:gd name="connsiteY5" fmla="*/ 6737706 h 6858000"/>
              <a:gd name="connsiteX6" fmla="*/ 137993 w 6352896"/>
              <a:gd name="connsiteY6" fmla="*/ 6686827 h 6858000"/>
              <a:gd name="connsiteX7" fmla="*/ 149272 w 6352896"/>
              <a:gd name="connsiteY7" fmla="*/ 6633777 h 6858000"/>
              <a:gd name="connsiteX8" fmla="*/ 220234 w 6352896"/>
              <a:gd name="connsiteY8" fmla="*/ 6492130 h 6858000"/>
              <a:gd name="connsiteX9" fmla="*/ 235516 w 6352896"/>
              <a:gd name="connsiteY9" fmla="*/ 6431610 h 6858000"/>
              <a:gd name="connsiteX10" fmla="*/ 253870 w 6352896"/>
              <a:gd name="connsiteY10" fmla="*/ 6294334 h 6858000"/>
              <a:gd name="connsiteX11" fmla="*/ 241960 w 6352896"/>
              <a:gd name="connsiteY11" fmla="*/ 6231403 h 6858000"/>
              <a:gd name="connsiteX12" fmla="*/ 234807 w 6352896"/>
              <a:gd name="connsiteY12" fmla="*/ 6202459 h 6858000"/>
              <a:gd name="connsiteX13" fmla="*/ 233636 w 6352896"/>
              <a:gd name="connsiteY13" fmla="*/ 6153037 h 6858000"/>
              <a:gd name="connsiteX14" fmla="*/ 241025 w 6352896"/>
              <a:gd name="connsiteY14" fmla="*/ 5905303 h 6858000"/>
              <a:gd name="connsiteX15" fmla="*/ 270210 w 6352896"/>
              <a:gd name="connsiteY15" fmla="*/ 5712857 h 6858000"/>
              <a:gd name="connsiteX16" fmla="*/ 336689 w 6352896"/>
              <a:gd name="connsiteY16" fmla="*/ 5449031 h 6858000"/>
              <a:gd name="connsiteX17" fmla="*/ 372620 w 6352896"/>
              <a:gd name="connsiteY17" fmla="*/ 5341916 h 6858000"/>
              <a:gd name="connsiteX18" fmla="*/ 410010 w 6352896"/>
              <a:gd name="connsiteY18" fmla="*/ 5264214 h 6858000"/>
              <a:gd name="connsiteX19" fmla="*/ 416010 w 6352896"/>
              <a:gd name="connsiteY19" fmla="*/ 5225268 h 6858000"/>
              <a:gd name="connsiteX20" fmla="*/ 424078 w 6352896"/>
              <a:gd name="connsiteY20" fmla="*/ 5159961 h 6858000"/>
              <a:gd name="connsiteX21" fmla="*/ 427595 w 6352896"/>
              <a:gd name="connsiteY21" fmla="*/ 5125185 h 6858000"/>
              <a:gd name="connsiteX22" fmla="*/ 442066 w 6352896"/>
              <a:gd name="connsiteY22" fmla="*/ 4993030 h 6858000"/>
              <a:gd name="connsiteX23" fmla="*/ 448797 w 6352896"/>
              <a:gd name="connsiteY23" fmla="*/ 4946844 h 6858000"/>
              <a:gd name="connsiteX24" fmla="*/ 459765 w 6352896"/>
              <a:gd name="connsiteY24" fmla="*/ 4858827 h 6858000"/>
              <a:gd name="connsiteX25" fmla="*/ 465516 w 6352896"/>
              <a:gd name="connsiteY25" fmla="*/ 4808488 h 6858000"/>
              <a:gd name="connsiteX26" fmla="*/ 456710 w 6352896"/>
              <a:gd name="connsiteY26" fmla="*/ 4375228 h 6858000"/>
              <a:gd name="connsiteX27" fmla="*/ 437863 w 6352896"/>
              <a:gd name="connsiteY27" fmla="*/ 4214165 h 6858000"/>
              <a:gd name="connsiteX28" fmla="*/ 439450 w 6352896"/>
              <a:gd name="connsiteY28" fmla="*/ 4076008 h 6858000"/>
              <a:gd name="connsiteX29" fmla="*/ 427467 w 6352896"/>
              <a:gd name="connsiteY29" fmla="*/ 4033999 h 6858000"/>
              <a:gd name="connsiteX30" fmla="*/ 427199 w 6352896"/>
              <a:gd name="connsiteY30" fmla="*/ 4013953 h 6858000"/>
              <a:gd name="connsiteX31" fmla="*/ 431387 w 6352896"/>
              <a:gd name="connsiteY31" fmla="*/ 3872886 h 6858000"/>
              <a:gd name="connsiteX32" fmla="*/ 452107 w 6352896"/>
              <a:gd name="connsiteY32" fmla="*/ 3738082 h 6858000"/>
              <a:gd name="connsiteX33" fmla="*/ 459264 w 6352896"/>
              <a:gd name="connsiteY33" fmla="*/ 3673397 h 6858000"/>
              <a:gd name="connsiteX34" fmla="*/ 458578 w 6352896"/>
              <a:gd name="connsiteY34" fmla="*/ 3637109 h 6858000"/>
              <a:gd name="connsiteX35" fmla="*/ 461932 w 6352896"/>
              <a:gd name="connsiteY35" fmla="*/ 3536883 h 6858000"/>
              <a:gd name="connsiteX36" fmla="*/ 482809 w 6352896"/>
              <a:gd name="connsiteY36" fmla="*/ 3295862 h 6858000"/>
              <a:gd name="connsiteX37" fmla="*/ 465786 w 6352896"/>
              <a:gd name="connsiteY37" fmla="*/ 3158586 h 6858000"/>
              <a:gd name="connsiteX38" fmla="*/ 427679 w 6352896"/>
              <a:gd name="connsiteY38" fmla="*/ 3072935 h 6858000"/>
              <a:gd name="connsiteX39" fmla="*/ 403494 w 6352896"/>
              <a:gd name="connsiteY39" fmla="*/ 2958185 h 6858000"/>
              <a:gd name="connsiteX40" fmla="*/ 361877 w 6352896"/>
              <a:gd name="connsiteY40" fmla="*/ 2843952 h 6858000"/>
              <a:gd name="connsiteX41" fmla="*/ 297826 w 6352896"/>
              <a:gd name="connsiteY41" fmla="*/ 2554718 h 6858000"/>
              <a:gd name="connsiteX42" fmla="*/ 269396 w 6352896"/>
              <a:gd name="connsiteY42" fmla="*/ 2447068 h 6858000"/>
              <a:gd name="connsiteX43" fmla="*/ 273361 w 6352896"/>
              <a:gd name="connsiteY43" fmla="*/ 2423438 h 6858000"/>
              <a:gd name="connsiteX44" fmla="*/ 242023 w 6352896"/>
              <a:gd name="connsiteY44" fmla="*/ 2261920 h 6858000"/>
              <a:gd name="connsiteX45" fmla="*/ 216795 w 6352896"/>
              <a:gd name="connsiteY45" fmla="*/ 2155135 h 6858000"/>
              <a:gd name="connsiteX46" fmla="*/ 214319 w 6352896"/>
              <a:gd name="connsiteY46" fmla="*/ 2118008 h 6858000"/>
              <a:gd name="connsiteX47" fmla="*/ 215286 w 6352896"/>
              <a:gd name="connsiteY47" fmla="*/ 2050531 h 6858000"/>
              <a:gd name="connsiteX48" fmla="*/ 121122 w 6352896"/>
              <a:gd name="connsiteY48" fmla="*/ 1732919 h 6858000"/>
              <a:gd name="connsiteX49" fmla="*/ 93296 w 6352896"/>
              <a:gd name="connsiteY49" fmla="*/ 1615777 h 6858000"/>
              <a:gd name="connsiteX50" fmla="*/ 74587 w 6352896"/>
              <a:gd name="connsiteY50" fmla="*/ 1563678 h 6858000"/>
              <a:gd name="connsiteX51" fmla="*/ 80259 w 6352896"/>
              <a:gd name="connsiteY51" fmla="*/ 1477995 h 6858000"/>
              <a:gd name="connsiteX52" fmla="*/ 74796 w 6352896"/>
              <a:gd name="connsiteY52" fmla="*/ 1307086 h 6858000"/>
              <a:gd name="connsiteX53" fmla="*/ 80517 w 6352896"/>
              <a:gd name="connsiteY53" fmla="*/ 1168288 h 6858000"/>
              <a:gd name="connsiteX54" fmla="*/ 9190 w 6352896"/>
              <a:gd name="connsiteY54" fmla="*/ 711705 h 6858000"/>
              <a:gd name="connsiteX55" fmla="*/ 6180 w 6352896"/>
              <a:gd name="connsiteY55" fmla="*/ 619315 h 6858000"/>
              <a:gd name="connsiteX56" fmla="*/ 0 w 6352896"/>
              <a:gd name="connsiteY56" fmla="*/ 585934 h 6858000"/>
              <a:gd name="connsiteX57" fmla="*/ 25890 w 6352896"/>
              <a:gd name="connsiteY57" fmla="*/ 393828 h 6858000"/>
              <a:gd name="connsiteX58" fmla="*/ 40714 w 6352896"/>
              <a:gd name="connsiteY58" fmla="*/ 236673 h 6858000"/>
              <a:gd name="connsiteX59" fmla="*/ 39782 w 6352896"/>
              <a:gd name="connsiteY59" fmla="*/ 144983 h 6858000"/>
              <a:gd name="connsiteX60" fmla="*/ 30317 w 6352896"/>
              <a:gd name="connsiteY60" fmla="*/ 33857 h 6858000"/>
              <a:gd name="connsiteX61" fmla="*/ 12347 w 6352896"/>
              <a:gd name="connsiteY61" fmla="*/ 0 h 6858000"/>
              <a:gd name="connsiteX0" fmla="*/ 6167 w 6346716"/>
              <a:gd name="connsiteY0" fmla="*/ 0 h 6858000"/>
              <a:gd name="connsiteX1" fmla="*/ 6346716 w 6346716"/>
              <a:gd name="connsiteY1" fmla="*/ 0 h 6858000"/>
              <a:gd name="connsiteX2" fmla="*/ 6346716 w 6346716"/>
              <a:gd name="connsiteY2" fmla="*/ 6858000 h 6858000"/>
              <a:gd name="connsiteX3" fmla="*/ 68004 w 6346716"/>
              <a:gd name="connsiteY3" fmla="*/ 6857735 h 6858000"/>
              <a:gd name="connsiteX4" fmla="*/ 103652 w 6346716"/>
              <a:gd name="connsiteY4" fmla="*/ 6776847 h 6858000"/>
              <a:gd name="connsiteX5" fmla="*/ 114855 w 6346716"/>
              <a:gd name="connsiteY5" fmla="*/ 6737706 h 6858000"/>
              <a:gd name="connsiteX6" fmla="*/ 131813 w 6346716"/>
              <a:gd name="connsiteY6" fmla="*/ 6686827 h 6858000"/>
              <a:gd name="connsiteX7" fmla="*/ 143092 w 6346716"/>
              <a:gd name="connsiteY7" fmla="*/ 6633777 h 6858000"/>
              <a:gd name="connsiteX8" fmla="*/ 214054 w 6346716"/>
              <a:gd name="connsiteY8" fmla="*/ 6492130 h 6858000"/>
              <a:gd name="connsiteX9" fmla="*/ 229336 w 6346716"/>
              <a:gd name="connsiteY9" fmla="*/ 6431610 h 6858000"/>
              <a:gd name="connsiteX10" fmla="*/ 247690 w 6346716"/>
              <a:gd name="connsiteY10" fmla="*/ 6294334 h 6858000"/>
              <a:gd name="connsiteX11" fmla="*/ 235780 w 6346716"/>
              <a:gd name="connsiteY11" fmla="*/ 6231403 h 6858000"/>
              <a:gd name="connsiteX12" fmla="*/ 228627 w 6346716"/>
              <a:gd name="connsiteY12" fmla="*/ 6202459 h 6858000"/>
              <a:gd name="connsiteX13" fmla="*/ 227456 w 6346716"/>
              <a:gd name="connsiteY13" fmla="*/ 6153037 h 6858000"/>
              <a:gd name="connsiteX14" fmla="*/ 234845 w 6346716"/>
              <a:gd name="connsiteY14" fmla="*/ 5905303 h 6858000"/>
              <a:gd name="connsiteX15" fmla="*/ 264030 w 6346716"/>
              <a:gd name="connsiteY15" fmla="*/ 5712857 h 6858000"/>
              <a:gd name="connsiteX16" fmla="*/ 330509 w 6346716"/>
              <a:gd name="connsiteY16" fmla="*/ 5449031 h 6858000"/>
              <a:gd name="connsiteX17" fmla="*/ 366440 w 6346716"/>
              <a:gd name="connsiteY17" fmla="*/ 5341916 h 6858000"/>
              <a:gd name="connsiteX18" fmla="*/ 403830 w 6346716"/>
              <a:gd name="connsiteY18" fmla="*/ 5264214 h 6858000"/>
              <a:gd name="connsiteX19" fmla="*/ 409830 w 6346716"/>
              <a:gd name="connsiteY19" fmla="*/ 5225268 h 6858000"/>
              <a:gd name="connsiteX20" fmla="*/ 417898 w 6346716"/>
              <a:gd name="connsiteY20" fmla="*/ 5159961 h 6858000"/>
              <a:gd name="connsiteX21" fmla="*/ 421415 w 6346716"/>
              <a:gd name="connsiteY21" fmla="*/ 5125185 h 6858000"/>
              <a:gd name="connsiteX22" fmla="*/ 435886 w 6346716"/>
              <a:gd name="connsiteY22" fmla="*/ 4993030 h 6858000"/>
              <a:gd name="connsiteX23" fmla="*/ 442617 w 6346716"/>
              <a:gd name="connsiteY23" fmla="*/ 4946844 h 6858000"/>
              <a:gd name="connsiteX24" fmla="*/ 453585 w 6346716"/>
              <a:gd name="connsiteY24" fmla="*/ 4858827 h 6858000"/>
              <a:gd name="connsiteX25" fmla="*/ 459336 w 6346716"/>
              <a:gd name="connsiteY25" fmla="*/ 4808488 h 6858000"/>
              <a:gd name="connsiteX26" fmla="*/ 450530 w 6346716"/>
              <a:gd name="connsiteY26" fmla="*/ 4375228 h 6858000"/>
              <a:gd name="connsiteX27" fmla="*/ 431683 w 6346716"/>
              <a:gd name="connsiteY27" fmla="*/ 4214165 h 6858000"/>
              <a:gd name="connsiteX28" fmla="*/ 433270 w 6346716"/>
              <a:gd name="connsiteY28" fmla="*/ 4076008 h 6858000"/>
              <a:gd name="connsiteX29" fmla="*/ 421287 w 6346716"/>
              <a:gd name="connsiteY29" fmla="*/ 4033999 h 6858000"/>
              <a:gd name="connsiteX30" fmla="*/ 421019 w 6346716"/>
              <a:gd name="connsiteY30" fmla="*/ 4013953 h 6858000"/>
              <a:gd name="connsiteX31" fmla="*/ 425207 w 6346716"/>
              <a:gd name="connsiteY31" fmla="*/ 3872886 h 6858000"/>
              <a:gd name="connsiteX32" fmla="*/ 445927 w 6346716"/>
              <a:gd name="connsiteY32" fmla="*/ 3738082 h 6858000"/>
              <a:gd name="connsiteX33" fmla="*/ 453084 w 6346716"/>
              <a:gd name="connsiteY33" fmla="*/ 3673397 h 6858000"/>
              <a:gd name="connsiteX34" fmla="*/ 452398 w 6346716"/>
              <a:gd name="connsiteY34" fmla="*/ 3637109 h 6858000"/>
              <a:gd name="connsiteX35" fmla="*/ 455752 w 6346716"/>
              <a:gd name="connsiteY35" fmla="*/ 3536883 h 6858000"/>
              <a:gd name="connsiteX36" fmla="*/ 476629 w 6346716"/>
              <a:gd name="connsiteY36" fmla="*/ 3295862 h 6858000"/>
              <a:gd name="connsiteX37" fmla="*/ 459606 w 6346716"/>
              <a:gd name="connsiteY37" fmla="*/ 3158586 h 6858000"/>
              <a:gd name="connsiteX38" fmla="*/ 421499 w 6346716"/>
              <a:gd name="connsiteY38" fmla="*/ 3072935 h 6858000"/>
              <a:gd name="connsiteX39" fmla="*/ 397314 w 6346716"/>
              <a:gd name="connsiteY39" fmla="*/ 2958185 h 6858000"/>
              <a:gd name="connsiteX40" fmla="*/ 355697 w 6346716"/>
              <a:gd name="connsiteY40" fmla="*/ 2843952 h 6858000"/>
              <a:gd name="connsiteX41" fmla="*/ 291646 w 6346716"/>
              <a:gd name="connsiteY41" fmla="*/ 2554718 h 6858000"/>
              <a:gd name="connsiteX42" fmla="*/ 263216 w 6346716"/>
              <a:gd name="connsiteY42" fmla="*/ 2447068 h 6858000"/>
              <a:gd name="connsiteX43" fmla="*/ 267181 w 6346716"/>
              <a:gd name="connsiteY43" fmla="*/ 2423438 h 6858000"/>
              <a:gd name="connsiteX44" fmla="*/ 235843 w 6346716"/>
              <a:gd name="connsiteY44" fmla="*/ 2261920 h 6858000"/>
              <a:gd name="connsiteX45" fmla="*/ 210615 w 6346716"/>
              <a:gd name="connsiteY45" fmla="*/ 2155135 h 6858000"/>
              <a:gd name="connsiteX46" fmla="*/ 208139 w 6346716"/>
              <a:gd name="connsiteY46" fmla="*/ 2118008 h 6858000"/>
              <a:gd name="connsiteX47" fmla="*/ 209106 w 6346716"/>
              <a:gd name="connsiteY47" fmla="*/ 2050531 h 6858000"/>
              <a:gd name="connsiteX48" fmla="*/ 114942 w 6346716"/>
              <a:gd name="connsiteY48" fmla="*/ 1732919 h 6858000"/>
              <a:gd name="connsiteX49" fmla="*/ 87116 w 6346716"/>
              <a:gd name="connsiteY49" fmla="*/ 1615777 h 6858000"/>
              <a:gd name="connsiteX50" fmla="*/ 68407 w 6346716"/>
              <a:gd name="connsiteY50" fmla="*/ 1563678 h 6858000"/>
              <a:gd name="connsiteX51" fmla="*/ 74079 w 6346716"/>
              <a:gd name="connsiteY51" fmla="*/ 1477995 h 6858000"/>
              <a:gd name="connsiteX52" fmla="*/ 68616 w 6346716"/>
              <a:gd name="connsiteY52" fmla="*/ 1307086 h 6858000"/>
              <a:gd name="connsiteX53" fmla="*/ 74337 w 6346716"/>
              <a:gd name="connsiteY53" fmla="*/ 1168288 h 6858000"/>
              <a:gd name="connsiteX54" fmla="*/ 3010 w 6346716"/>
              <a:gd name="connsiteY54" fmla="*/ 711705 h 6858000"/>
              <a:gd name="connsiteX55" fmla="*/ 0 w 6346716"/>
              <a:gd name="connsiteY55" fmla="*/ 619315 h 6858000"/>
              <a:gd name="connsiteX56" fmla="*/ 19710 w 6346716"/>
              <a:gd name="connsiteY56" fmla="*/ 393828 h 6858000"/>
              <a:gd name="connsiteX57" fmla="*/ 34534 w 6346716"/>
              <a:gd name="connsiteY57" fmla="*/ 236673 h 6858000"/>
              <a:gd name="connsiteX58" fmla="*/ 33602 w 6346716"/>
              <a:gd name="connsiteY58" fmla="*/ 144983 h 6858000"/>
              <a:gd name="connsiteX59" fmla="*/ 24137 w 6346716"/>
              <a:gd name="connsiteY59" fmla="*/ 33857 h 6858000"/>
              <a:gd name="connsiteX60" fmla="*/ 6167 w 6346716"/>
              <a:gd name="connsiteY60" fmla="*/ 0 h 6858000"/>
              <a:gd name="connsiteX0" fmla="*/ 8704 w 6349253"/>
              <a:gd name="connsiteY0" fmla="*/ 0 h 6858000"/>
              <a:gd name="connsiteX1" fmla="*/ 6349253 w 6349253"/>
              <a:gd name="connsiteY1" fmla="*/ 0 h 6858000"/>
              <a:gd name="connsiteX2" fmla="*/ 6349253 w 6349253"/>
              <a:gd name="connsiteY2" fmla="*/ 6858000 h 6858000"/>
              <a:gd name="connsiteX3" fmla="*/ 70541 w 6349253"/>
              <a:gd name="connsiteY3" fmla="*/ 6857735 h 6858000"/>
              <a:gd name="connsiteX4" fmla="*/ 106189 w 6349253"/>
              <a:gd name="connsiteY4" fmla="*/ 6776847 h 6858000"/>
              <a:gd name="connsiteX5" fmla="*/ 117392 w 6349253"/>
              <a:gd name="connsiteY5" fmla="*/ 6737706 h 6858000"/>
              <a:gd name="connsiteX6" fmla="*/ 134350 w 6349253"/>
              <a:gd name="connsiteY6" fmla="*/ 6686827 h 6858000"/>
              <a:gd name="connsiteX7" fmla="*/ 145629 w 6349253"/>
              <a:gd name="connsiteY7" fmla="*/ 6633777 h 6858000"/>
              <a:gd name="connsiteX8" fmla="*/ 216591 w 6349253"/>
              <a:gd name="connsiteY8" fmla="*/ 6492130 h 6858000"/>
              <a:gd name="connsiteX9" fmla="*/ 231873 w 6349253"/>
              <a:gd name="connsiteY9" fmla="*/ 6431610 h 6858000"/>
              <a:gd name="connsiteX10" fmla="*/ 250227 w 6349253"/>
              <a:gd name="connsiteY10" fmla="*/ 6294334 h 6858000"/>
              <a:gd name="connsiteX11" fmla="*/ 238317 w 6349253"/>
              <a:gd name="connsiteY11" fmla="*/ 6231403 h 6858000"/>
              <a:gd name="connsiteX12" fmla="*/ 231164 w 6349253"/>
              <a:gd name="connsiteY12" fmla="*/ 6202459 h 6858000"/>
              <a:gd name="connsiteX13" fmla="*/ 229993 w 6349253"/>
              <a:gd name="connsiteY13" fmla="*/ 6153037 h 6858000"/>
              <a:gd name="connsiteX14" fmla="*/ 237382 w 6349253"/>
              <a:gd name="connsiteY14" fmla="*/ 5905303 h 6858000"/>
              <a:gd name="connsiteX15" fmla="*/ 266567 w 6349253"/>
              <a:gd name="connsiteY15" fmla="*/ 5712857 h 6858000"/>
              <a:gd name="connsiteX16" fmla="*/ 333046 w 6349253"/>
              <a:gd name="connsiteY16" fmla="*/ 5449031 h 6858000"/>
              <a:gd name="connsiteX17" fmla="*/ 368977 w 6349253"/>
              <a:gd name="connsiteY17" fmla="*/ 5341916 h 6858000"/>
              <a:gd name="connsiteX18" fmla="*/ 406367 w 6349253"/>
              <a:gd name="connsiteY18" fmla="*/ 5264214 h 6858000"/>
              <a:gd name="connsiteX19" fmla="*/ 412367 w 6349253"/>
              <a:gd name="connsiteY19" fmla="*/ 5225268 h 6858000"/>
              <a:gd name="connsiteX20" fmla="*/ 420435 w 6349253"/>
              <a:gd name="connsiteY20" fmla="*/ 5159961 h 6858000"/>
              <a:gd name="connsiteX21" fmla="*/ 423952 w 6349253"/>
              <a:gd name="connsiteY21" fmla="*/ 5125185 h 6858000"/>
              <a:gd name="connsiteX22" fmla="*/ 438423 w 6349253"/>
              <a:gd name="connsiteY22" fmla="*/ 4993030 h 6858000"/>
              <a:gd name="connsiteX23" fmla="*/ 445154 w 6349253"/>
              <a:gd name="connsiteY23" fmla="*/ 4946844 h 6858000"/>
              <a:gd name="connsiteX24" fmla="*/ 456122 w 6349253"/>
              <a:gd name="connsiteY24" fmla="*/ 4858827 h 6858000"/>
              <a:gd name="connsiteX25" fmla="*/ 461873 w 6349253"/>
              <a:gd name="connsiteY25" fmla="*/ 4808488 h 6858000"/>
              <a:gd name="connsiteX26" fmla="*/ 453067 w 6349253"/>
              <a:gd name="connsiteY26" fmla="*/ 4375228 h 6858000"/>
              <a:gd name="connsiteX27" fmla="*/ 434220 w 6349253"/>
              <a:gd name="connsiteY27" fmla="*/ 4214165 h 6858000"/>
              <a:gd name="connsiteX28" fmla="*/ 435807 w 6349253"/>
              <a:gd name="connsiteY28" fmla="*/ 4076008 h 6858000"/>
              <a:gd name="connsiteX29" fmla="*/ 423824 w 6349253"/>
              <a:gd name="connsiteY29" fmla="*/ 4033999 h 6858000"/>
              <a:gd name="connsiteX30" fmla="*/ 423556 w 6349253"/>
              <a:gd name="connsiteY30" fmla="*/ 4013953 h 6858000"/>
              <a:gd name="connsiteX31" fmla="*/ 427744 w 6349253"/>
              <a:gd name="connsiteY31" fmla="*/ 3872886 h 6858000"/>
              <a:gd name="connsiteX32" fmla="*/ 448464 w 6349253"/>
              <a:gd name="connsiteY32" fmla="*/ 3738082 h 6858000"/>
              <a:gd name="connsiteX33" fmla="*/ 455621 w 6349253"/>
              <a:gd name="connsiteY33" fmla="*/ 3673397 h 6858000"/>
              <a:gd name="connsiteX34" fmla="*/ 454935 w 6349253"/>
              <a:gd name="connsiteY34" fmla="*/ 3637109 h 6858000"/>
              <a:gd name="connsiteX35" fmla="*/ 458289 w 6349253"/>
              <a:gd name="connsiteY35" fmla="*/ 3536883 h 6858000"/>
              <a:gd name="connsiteX36" fmla="*/ 479166 w 6349253"/>
              <a:gd name="connsiteY36" fmla="*/ 3295862 h 6858000"/>
              <a:gd name="connsiteX37" fmla="*/ 462143 w 6349253"/>
              <a:gd name="connsiteY37" fmla="*/ 3158586 h 6858000"/>
              <a:gd name="connsiteX38" fmla="*/ 424036 w 6349253"/>
              <a:gd name="connsiteY38" fmla="*/ 3072935 h 6858000"/>
              <a:gd name="connsiteX39" fmla="*/ 399851 w 6349253"/>
              <a:gd name="connsiteY39" fmla="*/ 2958185 h 6858000"/>
              <a:gd name="connsiteX40" fmla="*/ 358234 w 6349253"/>
              <a:gd name="connsiteY40" fmla="*/ 2843952 h 6858000"/>
              <a:gd name="connsiteX41" fmla="*/ 294183 w 6349253"/>
              <a:gd name="connsiteY41" fmla="*/ 2554718 h 6858000"/>
              <a:gd name="connsiteX42" fmla="*/ 265753 w 6349253"/>
              <a:gd name="connsiteY42" fmla="*/ 2447068 h 6858000"/>
              <a:gd name="connsiteX43" fmla="*/ 269718 w 6349253"/>
              <a:gd name="connsiteY43" fmla="*/ 2423438 h 6858000"/>
              <a:gd name="connsiteX44" fmla="*/ 238380 w 6349253"/>
              <a:gd name="connsiteY44" fmla="*/ 2261920 h 6858000"/>
              <a:gd name="connsiteX45" fmla="*/ 213152 w 6349253"/>
              <a:gd name="connsiteY45" fmla="*/ 2155135 h 6858000"/>
              <a:gd name="connsiteX46" fmla="*/ 210676 w 6349253"/>
              <a:gd name="connsiteY46" fmla="*/ 2118008 h 6858000"/>
              <a:gd name="connsiteX47" fmla="*/ 211643 w 6349253"/>
              <a:gd name="connsiteY47" fmla="*/ 2050531 h 6858000"/>
              <a:gd name="connsiteX48" fmla="*/ 117479 w 6349253"/>
              <a:gd name="connsiteY48" fmla="*/ 1732919 h 6858000"/>
              <a:gd name="connsiteX49" fmla="*/ 89653 w 6349253"/>
              <a:gd name="connsiteY49" fmla="*/ 1615777 h 6858000"/>
              <a:gd name="connsiteX50" fmla="*/ 70944 w 6349253"/>
              <a:gd name="connsiteY50" fmla="*/ 1563678 h 6858000"/>
              <a:gd name="connsiteX51" fmla="*/ 76616 w 6349253"/>
              <a:gd name="connsiteY51" fmla="*/ 1477995 h 6858000"/>
              <a:gd name="connsiteX52" fmla="*/ 71153 w 6349253"/>
              <a:gd name="connsiteY52" fmla="*/ 1307086 h 6858000"/>
              <a:gd name="connsiteX53" fmla="*/ 76874 w 6349253"/>
              <a:gd name="connsiteY53" fmla="*/ 1168288 h 6858000"/>
              <a:gd name="connsiteX54" fmla="*/ 5547 w 6349253"/>
              <a:gd name="connsiteY54" fmla="*/ 711705 h 6858000"/>
              <a:gd name="connsiteX55" fmla="*/ 0 w 6349253"/>
              <a:gd name="connsiteY55" fmla="*/ 657363 h 6858000"/>
              <a:gd name="connsiteX56" fmla="*/ 22247 w 6349253"/>
              <a:gd name="connsiteY56" fmla="*/ 393828 h 6858000"/>
              <a:gd name="connsiteX57" fmla="*/ 37071 w 6349253"/>
              <a:gd name="connsiteY57" fmla="*/ 236673 h 6858000"/>
              <a:gd name="connsiteX58" fmla="*/ 36139 w 6349253"/>
              <a:gd name="connsiteY58" fmla="*/ 144983 h 6858000"/>
              <a:gd name="connsiteX59" fmla="*/ 26674 w 6349253"/>
              <a:gd name="connsiteY59" fmla="*/ 33857 h 6858000"/>
              <a:gd name="connsiteX60" fmla="*/ 8704 w 6349253"/>
              <a:gd name="connsiteY60" fmla="*/ 0 h 6858000"/>
              <a:gd name="connsiteX0" fmla="*/ 11360 w 6351909"/>
              <a:gd name="connsiteY0" fmla="*/ 0 h 6858000"/>
              <a:gd name="connsiteX1" fmla="*/ 6351909 w 6351909"/>
              <a:gd name="connsiteY1" fmla="*/ 0 h 6858000"/>
              <a:gd name="connsiteX2" fmla="*/ 6351909 w 6351909"/>
              <a:gd name="connsiteY2" fmla="*/ 6858000 h 6858000"/>
              <a:gd name="connsiteX3" fmla="*/ 73197 w 6351909"/>
              <a:gd name="connsiteY3" fmla="*/ 6857735 h 6858000"/>
              <a:gd name="connsiteX4" fmla="*/ 108845 w 6351909"/>
              <a:gd name="connsiteY4" fmla="*/ 6776847 h 6858000"/>
              <a:gd name="connsiteX5" fmla="*/ 120048 w 6351909"/>
              <a:gd name="connsiteY5" fmla="*/ 6737706 h 6858000"/>
              <a:gd name="connsiteX6" fmla="*/ 137006 w 6351909"/>
              <a:gd name="connsiteY6" fmla="*/ 6686827 h 6858000"/>
              <a:gd name="connsiteX7" fmla="*/ 148285 w 6351909"/>
              <a:gd name="connsiteY7" fmla="*/ 6633777 h 6858000"/>
              <a:gd name="connsiteX8" fmla="*/ 219247 w 6351909"/>
              <a:gd name="connsiteY8" fmla="*/ 6492130 h 6858000"/>
              <a:gd name="connsiteX9" fmla="*/ 234529 w 6351909"/>
              <a:gd name="connsiteY9" fmla="*/ 6431610 h 6858000"/>
              <a:gd name="connsiteX10" fmla="*/ 252883 w 6351909"/>
              <a:gd name="connsiteY10" fmla="*/ 6294334 h 6858000"/>
              <a:gd name="connsiteX11" fmla="*/ 240973 w 6351909"/>
              <a:gd name="connsiteY11" fmla="*/ 6231403 h 6858000"/>
              <a:gd name="connsiteX12" fmla="*/ 233820 w 6351909"/>
              <a:gd name="connsiteY12" fmla="*/ 6202459 h 6858000"/>
              <a:gd name="connsiteX13" fmla="*/ 232649 w 6351909"/>
              <a:gd name="connsiteY13" fmla="*/ 6153037 h 6858000"/>
              <a:gd name="connsiteX14" fmla="*/ 240038 w 6351909"/>
              <a:gd name="connsiteY14" fmla="*/ 5905303 h 6858000"/>
              <a:gd name="connsiteX15" fmla="*/ 269223 w 6351909"/>
              <a:gd name="connsiteY15" fmla="*/ 5712857 h 6858000"/>
              <a:gd name="connsiteX16" fmla="*/ 335702 w 6351909"/>
              <a:gd name="connsiteY16" fmla="*/ 5449031 h 6858000"/>
              <a:gd name="connsiteX17" fmla="*/ 371633 w 6351909"/>
              <a:gd name="connsiteY17" fmla="*/ 5341916 h 6858000"/>
              <a:gd name="connsiteX18" fmla="*/ 409023 w 6351909"/>
              <a:gd name="connsiteY18" fmla="*/ 5264214 h 6858000"/>
              <a:gd name="connsiteX19" fmla="*/ 415023 w 6351909"/>
              <a:gd name="connsiteY19" fmla="*/ 5225268 h 6858000"/>
              <a:gd name="connsiteX20" fmla="*/ 423091 w 6351909"/>
              <a:gd name="connsiteY20" fmla="*/ 5159961 h 6858000"/>
              <a:gd name="connsiteX21" fmla="*/ 426608 w 6351909"/>
              <a:gd name="connsiteY21" fmla="*/ 5125185 h 6858000"/>
              <a:gd name="connsiteX22" fmla="*/ 441079 w 6351909"/>
              <a:gd name="connsiteY22" fmla="*/ 4993030 h 6858000"/>
              <a:gd name="connsiteX23" fmla="*/ 447810 w 6351909"/>
              <a:gd name="connsiteY23" fmla="*/ 4946844 h 6858000"/>
              <a:gd name="connsiteX24" fmla="*/ 458778 w 6351909"/>
              <a:gd name="connsiteY24" fmla="*/ 4858827 h 6858000"/>
              <a:gd name="connsiteX25" fmla="*/ 464529 w 6351909"/>
              <a:gd name="connsiteY25" fmla="*/ 4808488 h 6858000"/>
              <a:gd name="connsiteX26" fmla="*/ 455723 w 6351909"/>
              <a:gd name="connsiteY26" fmla="*/ 4375228 h 6858000"/>
              <a:gd name="connsiteX27" fmla="*/ 436876 w 6351909"/>
              <a:gd name="connsiteY27" fmla="*/ 4214165 h 6858000"/>
              <a:gd name="connsiteX28" fmla="*/ 438463 w 6351909"/>
              <a:gd name="connsiteY28" fmla="*/ 4076008 h 6858000"/>
              <a:gd name="connsiteX29" fmla="*/ 426480 w 6351909"/>
              <a:gd name="connsiteY29" fmla="*/ 4033999 h 6858000"/>
              <a:gd name="connsiteX30" fmla="*/ 426212 w 6351909"/>
              <a:gd name="connsiteY30" fmla="*/ 4013953 h 6858000"/>
              <a:gd name="connsiteX31" fmla="*/ 430400 w 6351909"/>
              <a:gd name="connsiteY31" fmla="*/ 3872886 h 6858000"/>
              <a:gd name="connsiteX32" fmla="*/ 451120 w 6351909"/>
              <a:gd name="connsiteY32" fmla="*/ 3738082 h 6858000"/>
              <a:gd name="connsiteX33" fmla="*/ 458277 w 6351909"/>
              <a:gd name="connsiteY33" fmla="*/ 3673397 h 6858000"/>
              <a:gd name="connsiteX34" fmla="*/ 457591 w 6351909"/>
              <a:gd name="connsiteY34" fmla="*/ 3637109 h 6858000"/>
              <a:gd name="connsiteX35" fmla="*/ 460945 w 6351909"/>
              <a:gd name="connsiteY35" fmla="*/ 3536883 h 6858000"/>
              <a:gd name="connsiteX36" fmla="*/ 481822 w 6351909"/>
              <a:gd name="connsiteY36" fmla="*/ 3295862 h 6858000"/>
              <a:gd name="connsiteX37" fmla="*/ 464799 w 6351909"/>
              <a:gd name="connsiteY37" fmla="*/ 3158586 h 6858000"/>
              <a:gd name="connsiteX38" fmla="*/ 426692 w 6351909"/>
              <a:gd name="connsiteY38" fmla="*/ 3072935 h 6858000"/>
              <a:gd name="connsiteX39" fmla="*/ 402507 w 6351909"/>
              <a:gd name="connsiteY39" fmla="*/ 2958185 h 6858000"/>
              <a:gd name="connsiteX40" fmla="*/ 360890 w 6351909"/>
              <a:gd name="connsiteY40" fmla="*/ 2843952 h 6858000"/>
              <a:gd name="connsiteX41" fmla="*/ 296839 w 6351909"/>
              <a:gd name="connsiteY41" fmla="*/ 2554718 h 6858000"/>
              <a:gd name="connsiteX42" fmla="*/ 268409 w 6351909"/>
              <a:gd name="connsiteY42" fmla="*/ 2447068 h 6858000"/>
              <a:gd name="connsiteX43" fmla="*/ 272374 w 6351909"/>
              <a:gd name="connsiteY43" fmla="*/ 2423438 h 6858000"/>
              <a:gd name="connsiteX44" fmla="*/ 241036 w 6351909"/>
              <a:gd name="connsiteY44" fmla="*/ 2261920 h 6858000"/>
              <a:gd name="connsiteX45" fmla="*/ 215808 w 6351909"/>
              <a:gd name="connsiteY45" fmla="*/ 2155135 h 6858000"/>
              <a:gd name="connsiteX46" fmla="*/ 213332 w 6351909"/>
              <a:gd name="connsiteY46" fmla="*/ 2118008 h 6858000"/>
              <a:gd name="connsiteX47" fmla="*/ 214299 w 6351909"/>
              <a:gd name="connsiteY47" fmla="*/ 2050531 h 6858000"/>
              <a:gd name="connsiteX48" fmla="*/ 120135 w 6351909"/>
              <a:gd name="connsiteY48" fmla="*/ 1732919 h 6858000"/>
              <a:gd name="connsiteX49" fmla="*/ 92309 w 6351909"/>
              <a:gd name="connsiteY49" fmla="*/ 1615777 h 6858000"/>
              <a:gd name="connsiteX50" fmla="*/ 73600 w 6351909"/>
              <a:gd name="connsiteY50" fmla="*/ 1563678 h 6858000"/>
              <a:gd name="connsiteX51" fmla="*/ 79272 w 6351909"/>
              <a:gd name="connsiteY51" fmla="*/ 1477995 h 6858000"/>
              <a:gd name="connsiteX52" fmla="*/ 73809 w 6351909"/>
              <a:gd name="connsiteY52" fmla="*/ 1307086 h 6858000"/>
              <a:gd name="connsiteX53" fmla="*/ 79530 w 6351909"/>
              <a:gd name="connsiteY53" fmla="*/ 1168288 h 6858000"/>
              <a:gd name="connsiteX54" fmla="*/ 593 w 6351909"/>
              <a:gd name="connsiteY54" fmla="*/ 716778 h 6858000"/>
              <a:gd name="connsiteX55" fmla="*/ 2656 w 6351909"/>
              <a:gd name="connsiteY55" fmla="*/ 657363 h 6858000"/>
              <a:gd name="connsiteX56" fmla="*/ 24903 w 6351909"/>
              <a:gd name="connsiteY56" fmla="*/ 393828 h 6858000"/>
              <a:gd name="connsiteX57" fmla="*/ 39727 w 6351909"/>
              <a:gd name="connsiteY57" fmla="*/ 236673 h 6858000"/>
              <a:gd name="connsiteX58" fmla="*/ 38795 w 6351909"/>
              <a:gd name="connsiteY58" fmla="*/ 144983 h 6858000"/>
              <a:gd name="connsiteX59" fmla="*/ 29330 w 6351909"/>
              <a:gd name="connsiteY59" fmla="*/ 33857 h 6858000"/>
              <a:gd name="connsiteX60" fmla="*/ 11360 w 6351909"/>
              <a:gd name="connsiteY60" fmla="*/ 0 h 6858000"/>
              <a:gd name="connsiteX0" fmla="*/ 11778 w 6352327"/>
              <a:gd name="connsiteY0" fmla="*/ 0 h 6858000"/>
              <a:gd name="connsiteX1" fmla="*/ 6352327 w 6352327"/>
              <a:gd name="connsiteY1" fmla="*/ 0 h 6858000"/>
              <a:gd name="connsiteX2" fmla="*/ 6352327 w 6352327"/>
              <a:gd name="connsiteY2" fmla="*/ 6858000 h 6858000"/>
              <a:gd name="connsiteX3" fmla="*/ 73615 w 6352327"/>
              <a:gd name="connsiteY3" fmla="*/ 6857735 h 6858000"/>
              <a:gd name="connsiteX4" fmla="*/ 109263 w 6352327"/>
              <a:gd name="connsiteY4" fmla="*/ 6776847 h 6858000"/>
              <a:gd name="connsiteX5" fmla="*/ 120466 w 6352327"/>
              <a:gd name="connsiteY5" fmla="*/ 6737706 h 6858000"/>
              <a:gd name="connsiteX6" fmla="*/ 137424 w 6352327"/>
              <a:gd name="connsiteY6" fmla="*/ 6686827 h 6858000"/>
              <a:gd name="connsiteX7" fmla="*/ 148703 w 6352327"/>
              <a:gd name="connsiteY7" fmla="*/ 6633777 h 6858000"/>
              <a:gd name="connsiteX8" fmla="*/ 219665 w 6352327"/>
              <a:gd name="connsiteY8" fmla="*/ 6492130 h 6858000"/>
              <a:gd name="connsiteX9" fmla="*/ 234947 w 6352327"/>
              <a:gd name="connsiteY9" fmla="*/ 6431610 h 6858000"/>
              <a:gd name="connsiteX10" fmla="*/ 253301 w 6352327"/>
              <a:gd name="connsiteY10" fmla="*/ 6294334 h 6858000"/>
              <a:gd name="connsiteX11" fmla="*/ 241391 w 6352327"/>
              <a:gd name="connsiteY11" fmla="*/ 6231403 h 6858000"/>
              <a:gd name="connsiteX12" fmla="*/ 234238 w 6352327"/>
              <a:gd name="connsiteY12" fmla="*/ 6202459 h 6858000"/>
              <a:gd name="connsiteX13" fmla="*/ 233067 w 6352327"/>
              <a:gd name="connsiteY13" fmla="*/ 6153037 h 6858000"/>
              <a:gd name="connsiteX14" fmla="*/ 240456 w 6352327"/>
              <a:gd name="connsiteY14" fmla="*/ 5905303 h 6858000"/>
              <a:gd name="connsiteX15" fmla="*/ 269641 w 6352327"/>
              <a:gd name="connsiteY15" fmla="*/ 5712857 h 6858000"/>
              <a:gd name="connsiteX16" fmla="*/ 336120 w 6352327"/>
              <a:gd name="connsiteY16" fmla="*/ 5449031 h 6858000"/>
              <a:gd name="connsiteX17" fmla="*/ 372051 w 6352327"/>
              <a:gd name="connsiteY17" fmla="*/ 5341916 h 6858000"/>
              <a:gd name="connsiteX18" fmla="*/ 409441 w 6352327"/>
              <a:gd name="connsiteY18" fmla="*/ 5264214 h 6858000"/>
              <a:gd name="connsiteX19" fmla="*/ 415441 w 6352327"/>
              <a:gd name="connsiteY19" fmla="*/ 5225268 h 6858000"/>
              <a:gd name="connsiteX20" fmla="*/ 423509 w 6352327"/>
              <a:gd name="connsiteY20" fmla="*/ 5159961 h 6858000"/>
              <a:gd name="connsiteX21" fmla="*/ 427026 w 6352327"/>
              <a:gd name="connsiteY21" fmla="*/ 5125185 h 6858000"/>
              <a:gd name="connsiteX22" fmla="*/ 441497 w 6352327"/>
              <a:gd name="connsiteY22" fmla="*/ 4993030 h 6858000"/>
              <a:gd name="connsiteX23" fmla="*/ 448228 w 6352327"/>
              <a:gd name="connsiteY23" fmla="*/ 4946844 h 6858000"/>
              <a:gd name="connsiteX24" fmla="*/ 459196 w 6352327"/>
              <a:gd name="connsiteY24" fmla="*/ 4858827 h 6858000"/>
              <a:gd name="connsiteX25" fmla="*/ 464947 w 6352327"/>
              <a:gd name="connsiteY25" fmla="*/ 4808488 h 6858000"/>
              <a:gd name="connsiteX26" fmla="*/ 456141 w 6352327"/>
              <a:gd name="connsiteY26" fmla="*/ 4375228 h 6858000"/>
              <a:gd name="connsiteX27" fmla="*/ 437294 w 6352327"/>
              <a:gd name="connsiteY27" fmla="*/ 4214165 h 6858000"/>
              <a:gd name="connsiteX28" fmla="*/ 438881 w 6352327"/>
              <a:gd name="connsiteY28" fmla="*/ 4076008 h 6858000"/>
              <a:gd name="connsiteX29" fmla="*/ 426898 w 6352327"/>
              <a:gd name="connsiteY29" fmla="*/ 4033999 h 6858000"/>
              <a:gd name="connsiteX30" fmla="*/ 426630 w 6352327"/>
              <a:gd name="connsiteY30" fmla="*/ 4013953 h 6858000"/>
              <a:gd name="connsiteX31" fmla="*/ 430818 w 6352327"/>
              <a:gd name="connsiteY31" fmla="*/ 3872886 h 6858000"/>
              <a:gd name="connsiteX32" fmla="*/ 451538 w 6352327"/>
              <a:gd name="connsiteY32" fmla="*/ 3738082 h 6858000"/>
              <a:gd name="connsiteX33" fmla="*/ 458695 w 6352327"/>
              <a:gd name="connsiteY33" fmla="*/ 3673397 h 6858000"/>
              <a:gd name="connsiteX34" fmla="*/ 458009 w 6352327"/>
              <a:gd name="connsiteY34" fmla="*/ 3637109 h 6858000"/>
              <a:gd name="connsiteX35" fmla="*/ 461363 w 6352327"/>
              <a:gd name="connsiteY35" fmla="*/ 3536883 h 6858000"/>
              <a:gd name="connsiteX36" fmla="*/ 482240 w 6352327"/>
              <a:gd name="connsiteY36" fmla="*/ 3295862 h 6858000"/>
              <a:gd name="connsiteX37" fmla="*/ 465217 w 6352327"/>
              <a:gd name="connsiteY37" fmla="*/ 3158586 h 6858000"/>
              <a:gd name="connsiteX38" fmla="*/ 427110 w 6352327"/>
              <a:gd name="connsiteY38" fmla="*/ 3072935 h 6858000"/>
              <a:gd name="connsiteX39" fmla="*/ 402925 w 6352327"/>
              <a:gd name="connsiteY39" fmla="*/ 2958185 h 6858000"/>
              <a:gd name="connsiteX40" fmla="*/ 361308 w 6352327"/>
              <a:gd name="connsiteY40" fmla="*/ 2843952 h 6858000"/>
              <a:gd name="connsiteX41" fmla="*/ 297257 w 6352327"/>
              <a:gd name="connsiteY41" fmla="*/ 2554718 h 6858000"/>
              <a:gd name="connsiteX42" fmla="*/ 268827 w 6352327"/>
              <a:gd name="connsiteY42" fmla="*/ 2447068 h 6858000"/>
              <a:gd name="connsiteX43" fmla="*/ 272792 w 6352327"/>
              <a:gd name="connsiteY43" fmla="*/ 2423438 h 6858000"/>
              <a:gd name="connsiteX44" fmla="*/ 241454 w 6352327"/>
              <a:gd name="connsiteY44" fmla="*/ 2261920 h 6858000"/>
              <a:gd name="connsiteX45" fmla="*/ 216226 w 6352327"/>
              <a:gd name="connsiteY45" fmla="*/ 2155135 h 6858000"/>
              <a:gd name="connsiteX46" fmla="*/ 213750 w 6352327"/>
              <a:gd name="connsiteY46" fmla="*/ 2118008 h 6858000"/>
              <a:gd name="connsiteX47" fmla="*/ 214717 w 6352327"/>
              <a:gd name="connsiteY47" fmla="*/ 2050531 h 6858000"/>
              <a:gd name="connsiteX48" fmla="*/ 120553 w 6352327"/>
              <a:gd name="connsiteY48" fmla="*/ 1732919 h 6858000"/>
              <a:gd name="connsiteX49" fmla="*/ 92727 w 6352327"/>
              <a:gd name="connsiteY49" fmla="*/ 1615777 h 6858000"/>
              <a:gd name="connsiteX50" fmla="*/ 74018 w 6352327"/>
              <a:gd name="connsiteY50" fmla="*/ 1563678 h 6858000"/>
              <a:gd name="connsiteX51" fmla="*/ 79690 w 6352327"/>
              <a:gd name="connsiteY51" fmla="*/ 1477995 h 6858000"/>
              <a:gd name="connsiteX52" fmla="*/ 74227 w 6352327"/>
              <a:gd name="connsiteY52" fmla="*/ 1307086 h 6858000"/>
              <a:gd name="connsiteX53" fmla="*/ 79948 w 6352327"/>
              <a:gd name="connsiteY53" fmla="*/ 1168288 h 6858000"/>
              <a:gd name="connsiteX54" fmla="*/ 1011 w 6352327"/>
              <a:gd name="connsiteY54" fmla="*/ 716778 h 6858000"/>
              <a:gd name="connsiteX55" fmla="*/ 3074 w 6352327"/>
              <a:gd name="connsiteY55" fmla="*/ 657363 h 6858000"/>
              <a:gd name="connsiteX56" fmla="*/ 25321 w 6352327"/>
              <a:gd name="connsiteY56" fmla="*/ 393828 h 6858000"/>
              <a:gd name="connsiteX57" fmla="*/ 40145 w 6352327"/>
              <a:gd name="connsiteY57" fmla="*/ 236673 h 6858000"/>
              <a:gd name="connsiteX58" fmla="*/ 39213 w 6352327"/>
              <a:gd name="connsiteY58" fmla="*/ 144983 h 6858000"/>
              <a:gd name="connsiteX59" fmla="*/ 29748 w 6352327"/>
              <a:gd name="connsiteY59" fmla="*/ 33857 h 6858000"/>
              <a:gd name="connsiteX60" fmla="*/ 11778 w 6352327"/>
              <a:gd name="connsiteY60"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269224 w 6351910"/>
              <a:gd name="connsiteY15" fmla="*/ 5712857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8464 w 6351910"/>
              <a:gd name="connsiteY28" fmla="*/ 4076008 h 6858000"/>
              <a:gd name="connsiteX29" fmla="*/ 426481 w 6351910"/>
              <a:gd name="connsiteY29" fmla="*/ 4033999 h 6858000"/>
              <a:gd name="connsiteX30" fmla="*/ 426213 w 6351910"/>
              <a:gd name="connsiteY30" fmla="*/ 4013953 h 6858000"/>
              <a:gd name="connsiteX31" fmla="*/ 430401 w 6351910"/>
              <a:gd name="connsiteY31" fmla="*/ 3872886 h 6858000"/>
              <a:gd name="connsiteX32" fmla="*/ 451121 w 6351910"/>
              <a:gd name="connsiteY32" fmla="*/ 3738082 h 6858000"/>
              <a:gd name="connsiteX33" fmla="*/ 458278 w 6351910"/>
              <a:gd name="connsiteY33" fmla="*/ 3673397 h 6858000"/>
              <a:gd name="connsiteX34" fmla="*/ 457592 w 6351910"/>
              <a:gd name="connsiteY34" fmla="*/ 3637109 h 6858000"/>
              <a:gd name="connsiteX35" fmla="*/ 460946 w 6351910"/>
              <a:gd name="connsiteY35" fmla="*/ 3536883 h 6858000"/>
              <a:gd name="connsiteX36" fmla="*/ 481823 w 6351910"/>
              <a:gd name="connsiteY36" fmla="*/ 3295862 h 6858000"/>
              <a:gd name="connsiteX37" fmla="*/ 464800 w 6351910"/>
              <a:gd name="connsiteY37" fmla="*/ 3158586 h 6858000"/>
              <a:gd name="connsiteX38" fmla="*/ 426693 w 6351910"/>
              <a:gd name="connsiteY38" fmla="*/ 3072935 h 6858000"/>
              <a:gd name="connsiteX39" fmla="*/ 402508 w 6351910"/>
              <a:gd name="connsiteY39" fmla="*/ 2958185 h 6858000"/>
              <a:gd name="connsiteX40" fmla="*/ 360891 w 6351910"/>
              <a:gd name="connsiteY40" fmla="*/ 2843952 h 6858000"/>
              <a:gd name="connsiteX41" fmla="*/ 296840 w 6351910"/>
              <a:gd name="connsiteY41" fmla="*/ 2554718 h 6858000"/>
              <a:gd name="connsiteX42" fmla="*/ 268410 w 6351910"/>
              <a:gd name="connsiteY42" fmla="*/ 2447068 h 6858000"/>
              <a:gd name="connsiteX43" fmla="*/ 272375 w 6351910"/>
              <a:gd name="connsiteY43" fmla="*/ 2423438 h 6858000"/>
              <a:gd name="connsiteX44" fmla="*/ 241037 w 6351910"/>
              <a:gd name="connsiteY44" fmla="*/ 2261920 h 6858000"/>
              <a:gd name="connsiteX45" fmla="*/ 215809 w 6351910"/>
              <a:gd name="connsiteY45" fmla="*/ 2155135 h 6858000"/>
              <a:gd name="connsiteX46" fmla="*/ 213333 w 6351910"/>
              <a:gd name="connsiteY46" fmla="*/ 2118008 h 6858000"/>
              <a:gd name="connsiteX47" fmla="*/ 214300 w 6351910"/>
              <a:gd name="connsiteY47" fmla="*/ 2050531 h 6858000"/>
              <a:gd name="connsiteX48" fmla="*/ 120136 w 6351910"/>
              <a:gd name="connsiteY48" fmla="*/ 1732919 h 6858000"/>
              <a:gd name="connsiteX49" fmla="*/ 92310 w 6351910"/>
              <a:gd name="connsiteY49" fmla="*/ 1615777 h 6858000"/>
              <a:gd name="connsiteX50" fmla="*/ 73601 w 6351910"/>
              <a:gd name="connsiteY50" fmla="*/ 1563678 h 6858000"/>
              <a:gd name="connsiteX51" fmla="*/ 79273 w 6351910"/>
              <a:gd name="connsiteY51" fmla="*/ 1477995 h 6858000"/>
              <a:gd name="connsiteX52" fmla="*/ 73810 w 6351910"/>
              <a:gd name="connsiteY52" fmla="*/ 1307086 h 6858000"/>
              <a:gd name="connsiteX53" fmla="*/ 79531 w 6351910"/>
              <a:gd name="connsiteY53" fmla="*/ 1168288 h 6858000"/>
              <a:gd name="connsiteX54" fmla="*/ 594 w 6351910"/>
              <a:gd name="connsiteY54" fmla="*/ 716778 h 6858000"/>
              <a:gd name="connsiteX55" fmla="*/ 2657 w 6351910"/>
              <a:gd name="connsiteY55" fmla="*/ 657363 h 6858000"/>
              <a:gd name="connsiteX56" fmla="*/ 24904 w 6351910"/>
              <a:gd name="connsiteY56" fmla="*/ 393828 h 6858000"/>
              <a:gd name="connsiteX57" fmla="*/ 39728 w 6351910"/>
              <a:gd name="connsiteY57" fmla="*/ 236673 h 6858000"/>
              <a:gd name="connsiteX58" fmla="*/ 38796 w 6351910"/>
              <a:gd name="connsiteY58" fmla="*/ 144983 h 6858000"/>
              <a:gd name="connsiteX59" fmla="*/ 29331 w 6351910"/>
              <a:gd name="connsiteY59" fmla="*/ 33857 h 6858000"/>
              <a:gd name="connsiteX60" fmla="*/ 11361 w 6351910"/>
              <a:gd name="connsiteY60"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269224 w 6351910"/>
              <a:gd name="connsiteY15" fmla="*/ 5712857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8464 w 6351910"/>
              <a:gd name="connsiteY28" fmla="*/ 4076008 h 6858000"/>
              <a:gd name="connsiteX29" fmla="*/ 426213 w 6351910"/>
              <a:gd name="connsiteY29" fmla="*/ 4013953 h 6858000"/>
              <a:gd name="connsiteX30" fmla="*/ 430401 w 6351910"/>
              <a:gd name="connsiteY30" fmla="*/ 3872886 h 6858000"/>
              <a:gd name="connsiteX31" fmla="*/ 451121 w 6351910"/>
              <a:gd name="connsiteY31" fmla="*/ 3738082 h 6858000"/>
              <a:gd name="connsiteX32" fmla="*/ 458278 w 6351910"/>
              <a:gd name="connsiteY32" fmla="*/ 3673397 h 6858000"/>
              <a:gd name="connsiteX33" fmla="*/ 457592 w 6351910"/>
              <a:gd name="connsiteY33" fmla="*/ 3637109 h 6858000"/>
              <a:gd name="connsiteX34" fmla="*/ 460946 w 6351910"/>
              <a:gd name="connsiteY34" fmla="*/ 3536883 h 6858000"/>
              <a:gd name="connsiteX35" fmla="*/ 481823 w 6351910"/>
              <a:gd name="connsiteY35" fmla="*/ 3295862 h 6858000"/>
              <a:gd name="connsiteX36" fmla="*/ 464800 w 6351910"/>
              <a:gd name="connsiteY36" fmla="*/ 3158586 h 6858000"/>
              <a:gd name="connsiteX37" fmla="*/ 426693 w 6351910"/>
              <a:gd name="connsiteY37" fmla="*/ 3072935 h 6858000"/>
              <a:gd name="connsiteX38" fmla="*/ 402508 w 6351910"/>
              <a:gd name="connsiteY38" fmla="*/ 2958185 h 6858000"/>
              <a:gd name="connsiteX39" fmla="*/ 360891 w 6351910"/>
              <a:gd name="connsiteY39" fmla="*/ 2843952 h 6858000"/>
              <a:gd name="connsiteX40" fmla="*/ 296840 w 6351910"/>
              <a:gd name="connsiteY40" fmla="*/ 2554718 h 6858000"/>
              <a:gd name="connsiteX41" fmla="*/ 268410 w 6351910"/>
              <a:gd name="connsiteY41" fmla="*/ 2447068 h 6858000"/>
              <a:gd name="connsiteX42" fmla="*/ 272375 w 6351910"/>
              <a:gd name="connsiteY42" fmla="*/ 2423438 h 6858000"/>
              <a:gd name="connsiteX43" fmla="*/ 241037 w 6351910"/>
              <a:gd name="connsiteY43" fmla="*/ 2261920 h 6858000"/>
              <a:gd name="connsiteX44" fmla="*/ 215809 w 6351910"/>
              <a:gd name="connsiteY44" fmla="*/ 2155135 h 6858000"/>
              <a:gd name="connsiteX45" fmla="*/ 213333 w 6351910"/>
              <a:gd name="connsiteY45" fmla="*/ 2118008 h 6858000"/>
              <a:gd name="connsiteX46" fmla="*/ 214300 w 6351910"/>
              <a:gd name="connsiteY46" fmla="*/ 2050531 h 6858000"/>
              <a:gd name="connsiteX47" fmla="*/ 120136 w 6351910"/>
              <a:gd name="connsiteY47" fmla="*/ 1732919 h 6858000"/>
              <a:gd name="connsiteX48" fmla="*/ 92310 w 6351910"/>
              <a:gd name="connsiteY48" fmla="*/ 1615777 h 6858000"/>
              <a:gd name="connsiteX49" fmla="*/ 73601 w 6351910"/>
              <a:gd name="connsiteY49" fmla="*/ 1563678 h 6858000"/>
              <a:gd name="connsiteX50" fmla="*/ 79273 w 6351910"/>
              <a:gd name="connsiteY50" fmla="*/ 1477995 h 6858000"/>
              <a:gd name="connsiteX51" fmla="*/ 73810 w 6351910"/>
              <a:gd name="connsiteY51" fmla="*/ 1307086 h 6858000"/>
              <a:gd name="connsiteX52" fmla="*/ 79531 w 6351910"/>
              <a:gd name="connsiteY52" fmla="*/ 1168288 h 6858000"/>
              <a:gd name="connsiteX53" fmla="*/ 594 w 6351910"/>
              <a:gd name="connsiteY53" fmla="*/ 716778 h 6858000"/>
              <a:gd name="connsiteX54" fmla="*/ 2657 w 6351910"/>
              <a:gd name="connsiteY54" fmla="*/ 657363 h 6858000"/>
              <a:gd name="connsiteX55" fmla="*/ 24904 w 6351910"/>
              <a:gd name="connsiteY55" fmla="*/ 393828 h 6858000"/>
              <a:gd name="connsiteX56" fmla="*/ 39728 w 6351910"/>
              <a:gd name="connsiteY56" fmla="*/ 236673 h 6858000"/>
              <a:gd name="connsiteX57" fmla="*/ 38796 w 6351910"/>
              <a:gd name="connsiteY57" fmla="*/ 144983 h 6858000"/>
              <a:gd name="connsiteX58" fmla="*/ 29331 w 6351910"/>
              <a:gd name="connsiteY58" fmla="*/ 33857 h 6858000"/>
              <a:gd name="connsiteX59" fmla="*/ 11361 w 6351910"/>
              <a:gd name="connsiteY59"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269224 w 6351910"/>
              <a:gd name="connsiteY15" fmla="*/ 5712857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8464 w 6351910"/>
              <a:gd name="connsiteY28" fmla="*/ 4076008 h 6858000"/>
              <a:gd name="connsiteX29" fmla="*/ 430401 w 6351910"/>
              <a:gd name="connsiteY29" fmla="*/ 3872886 h 6858000"/>
              <a:gd name="connsiteX30" fmla="*/ 451121 w 6351910"/>
              <a:gd name="connsiteY30" fmla="*/ 3738082 h 6858000"/>
              <a:gd name="connsiteX31" fmla="*/ 458278 w 6351910"/>
              <a:gd name="connsiteY31" fmla="*/ 3673397 h 6858000"/>
              <a:gd name="connsiteX32" fmla="*/ 457592 w 6351910"/>
              <a:gd name="connsiteY32" fmla="*/ 3637109 h 6858000"/>
              <a:gd name="connsiteX33" fmla="*/ 460946 w 6351910"/>
              <a:gd name="connsiteY33" fmla="*/ 3536883 h 6858000"/>
              <a:gd name="connsiteX34" fmla="*/ 481823 w 6351910"/>
              <a:gd name="connsiteY34" fmla="*/ 3295862 h 6858000"/>
              <a:gd name="connsiteX35" fmla="*/ 464800 w 6351910"/>
              <a:gd name="connsiteY35" fmla="*/ 3158586 h 6858000"/>
              <a:gd name="connsiteX36" fmla="*/ 426693 w 6351910"/>
              <a:gd name="connsiteY36" fmla="*/ 3072935 h 6858000"/>
              <a:gd name="connsiteX37" fmla="*/ 402508 w 6351910"/>
              <a:gd name="connsiteY37" fmla="*/ 2958185 h 6858000"/>
              <a:gd name="connsiteX38" fmla="*/ 360891 w 6351910"/>
              <a:gd name="connsiteY38" fmla="*/ 2843952 h 6858000"/>
              <a:gd name="connsiteX39" fmla="*/ 296840 w 6351910"/>
              <a:gd name="connsiteY39" fmla="*/ 2554718 h 6858000"/>
              <a:gd name="connsiteX40" fmla="*/ 268410 w 6351910"/>
              <a:gd name="connsiteY40" fmla="*/ 2447068 h 6858000"/>
              <a:gd name="connsiteX41" fmla="*/ 272375 w 6351910"/>
              <a:gd name="connsiteY41" fmla="*/ 2423438 h 6858000"/>
              <a:gd name="connsiteX42" fmla="*/ 241037 w 6351910"/>
              <a:gd name="connsiteY42" fmla="*/ 2261920 h 6858000"/>
              <a:gd name="connsiteX43" fmla="*/ 215809 w 6351910"/>
              <a:gd name="connsiteY43" fmla="*/ 2155135 h 6858000"/>
              <a:gd name="connsiteX44" fmla="*/ 213333 w 6351910"/>
              <a:gd name="connsiteY44" fmla="*/ 2118008 h 6858000"/>
              <a:gd name="connsiteX45" fmla="*/ 214300 w 6351910"/>
              <a:gd name="connsiteY45" fmla="*/ 2050531 h 6858000"/>
              <a:gd name="connsiteX46" fmla="*/ 120136 w 6351910"/>
              <a:gd name="connsiteY46" fmla="*/ 1732919 h 6858000"/>
              <a:gd name="connsiteX47" fmla="*/ 92310 w 6351910"/>
              <a:gd name="connsiteY47" fmla="*/ 1615777 h 6858000"/>
              <a:gd name="connsiteX48" fmla="*/ 73601 w 6351910"/>
              <a:gd name="connsiteY48" fmla="*/ 1563678 h 6858000"/>
              <a:gd name="connsiteX49" fmla="*/ 79273 w 6351910"/>
              <a:gd name="connsiteY49" fmla="*/ 1477995 h 6858000"/>
              <a:gd name="connsiteX50" fmla="*/ 73810 w 6351910"/>
              <a:gd name="connsiteY50" fmla="*/ 1307086 h 6858000"/>
              <a:gd name="connsiteX51" fmla="*/ 79531 w 6351910"/>
              <a:gd name="connsiteY51" fmla="*/ 1168288 h 6858000"/>
              <a:gd name="connsiteX52" fmla="*/ 594 w 6351910"/>
              <a:gd name="connsiteY52" fmla="*/ 716778 h 6858000"/>
              <a:gd name="connsiteX53" fmla="*/ 2657 w 6351910"/>
              <a:gd name="connsiteY53" fmla="*/ 657363 h 6858000"/>
              <a:gd name="connsiteX54" fmla="*/ 24904 w 6351910"/>
              <a:gd name="connsiteY54" fmla="*/ 393828 h 6858000"/>
              <a:gd name="connsiteX55" fmla="*/ 39728 w 6351910"/>
              <a:gd name="connsiteY55" fmla="*/ 236673 h 6858000"/>
              <a:gd name="connsiteX56" fmla="*/ 38796 w 6351910"/>
              <a:gd name="connsiteY56" fmla="*/ 144983 h 6858000"/>
              <a:gd name="connsiteX57" fmla="*/ 29331 w 6351910"/>
              <a:gd name="connsiteY57" fmla="*/ 33857 h 6858000"/>
              <a:gd name="connsiteX58" fmla="*/ 11361 w 6351910"/>
              <a:gd name="connsiteY58"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269224 w 6351910"/>
              <a:gd name="connsiteY15" fmla="*/ 5712857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0401 w 6351910"/>
              <a:gd name="connsiteY28" fmla="*/ 3872886 h 6858000"/>
              <a:gd name="connsiteX29" fmla="*/ 451121 w 6351910"/>
              <a:gd name="connsiteY29" fmla="*/ 3738082 h 6858000"/>
              <a:gd name="connsiteX30" fmla="*/ 458278 w 6351910"/>
              <a:gd name="connsiteY30" fmla="*/ 3673397 h 6858000"/>
              <a:gd name="connsiteX31" fmla="*/ 457592 w 6351910"/>
              <a:gd name="connsiteY31" fmla="*/ 3637109 h 6858000"/>
              <a:gd name="connsiteX32" fmla="*/ 460946 w 6351910"/>
              <a:gd name="connsiteY32" fmla="*/ 3536883 h 6858000"/>
              <a:gd name="connsiteX33" fmla="*/ 481823 w 6351910"/>
              <a:gd name="connsiteY33" fmla="*/ 3295862 h 6858000"/>
              <a:gd name="connsiteX34" fmla="*/ 464800 w 6351910"/>
              <a:gd name="connsiteY34" fmla="*/ 3158586 h 6858000"/>
              <a:gd name="connsiteX35" fmla="*/ 426693 w 6351910"/>
              <a:gd name="connsiteY35" fmla="*/ 3072935 h 6858000"/>
              <a:gd name="connsiteX36" fmla="*/ 402508 w 6351910"/>
              <a:gd name="connsiteY36" fmla="*/ 2958185 h 6858000"/>
              <a:gd name="connsiteX37" fmla="*/ 360891 w 6351910"/>
              <a:gd name="connsiteY37" fmla="*/ 2843952 h 6858000"/>
              <a:gd name="connsiteX38" fmla="*/ 296840 w 6351910"/>
              <a:gd name="connsiteY38" fmla="*/ 2554718 h 6858000"/>
              <a:gd name="connsiteX39" fmla="*/ 268410 w 6351910"/>
              <a:gd name="connsiteY39" fmla="*/ 2447068 h 6858000"/>
              <a:gd name="connsiteX40" fmla="*/ 272375 w 6351910"/>
              <a:gd name="connsiteY40" fmla="*/ 2423438 h 6858000"/>
              <a:gd name="connsiteX41" fmla="*/ 241037 w 6351910"/>
              <a:gd name="connsiteY41" fmla="*/ 2261920 h 6858000"/>
              <a:gd name="connsiteX42" fmla="*/ 215809 w 6351910"/>
              <a:gd name="connsiteY42" fmla="*/ 2155135 h 6858000"/>
              <a:gd name="connsiteX43" fmla="*/ 213333 w 6351910"/>
              <a:gd name="connsiteY43" fmla="*/ 2118008 h 6858000"/>
              <a:gd name="connsiteX44" fmla="*/ 214300 w 6351910"/>
              <a:gd name="connsiteY44" fmla="*/ 2050531 h 6858000"/>
              <a:gd name="connsiteX45" fmla="*/ 120136 w 6351910"/>
              <a:gd name="connsiteY45" fmla="*/ 1732919 h 6858000"/>
              <a:gd name="connsiteX46" fmla="*/ 92310 w 6351910"/>
              <a:gd name="connsiteY46" fmla="*/ 1615777 h 6858000"/>
              <a:gd name="connsiteX47" fmla="*/ 73601 w 6351910"/>
              <a:gd name="connsiteY47" fmla="*/ 1563678 h 6858000"/>
              <a:gd name="connsiteX48" fmla="*/ 79273 w 6351910"/>
              <a:gd name="connsiteY48" fmla="*/ 1477995 h 6858000"/>
              <a:gd name="connsiteX49" fmla="*/ 73810 w 6351910"/>
              <a:gd name="connsiteY49" fmla="*/ 1307086 h 6858000"/>
              <a:gd name="connsiteX50" fmla="*/ 79531 w 6351910"/>
              <a:gd name="connsiteY50" fmla="*/ 1168288 h 6858000"/>
              <a:gd name="connsiteX51" fmla="*/ 594 w 6351910"/>
              <a:gd name="connsiteY51" fmla="*/ 716778 h 6858000"/>
              <a:gd name="connsiteX52" fmla="*/ 2657 w 6351910"/>
              <a:gd name="connsiteY52" fmla="*/ 657363 h 6858000"/>
              <a:gd name="connsiteX53" fmla="*/ 24904 w 6351910"/>
              <a:gd name="connsiteY53" fmla="*/ 393828 h 6858000"/>
              <a:gd name="connsiteX54" fmla="*/ 39728 w 6351910"/>
              <a:gd name="connsiteY54" fmla="*/ 236673 h 6858000"/>
              <a:gd name="connsiteX55" fmla="*/ 38796 w 6351910"/>
              <a:gd name="connsiteY55" fmla="*/ 144983 h 6858000"/>
              <a:gd name="connsiteX56" fmla="*/ 29331 w 6351910"/>
              <a:gd name="connsiteY56" fmla="*/ 33857 h 6858000"/>
              <a:gd name="connsiteX57" fmla="*/ 11361 w 6351910"/>
              <a:gd name="connsiteY57"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269224 w 6351910"/>
              <a:gd name="connsiteY15" fmla="*/ 5712857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0401 w 6351910"/>
              <a:gd name="connsiteY28" fmla="*/ 3872886 h 6858000"/>
              <a:gd name="connsiteX29" fmla="*/ 451121 w 6351910"/>
              <a:gd name="connsiteY29" fmla="*/ 3738082 h 6858000"/>
              <a:gd name="connsiteX30" fmla="*/ 458278 w 6351910"/>
              <a:gd name="connsiteY30" fmla="*/ 3673397 h 6858000"/>
              <a:gd name="connsiteX31" fmla="*/ 457592 w 6351910"/>
              <a:gd name="connsiteY31" fmla="*/ 3637109 h 6858000"/>
              <a:gd name="connsiteX32" fmla="*/ 460946 w 6351910"/>
              <a:gd name="connsiteY32" fmla="*/ 3536883 h 6858000"/>
              <a:gd name="connsiteX33" fmla="*/ 481823 w 6351910"/>
              <a:gd name="connsiteY33" fmla="*/ 3295862 h 6858000"/>
              <a:gd name="connsiteX34" fmla="*/ 464800 w 6351910"/>
              <a:gd name="connsiteY34" fmla="*/ 3158586 h 6858000"/>
              <a:gd name="connsiteX35" fmla="*/ 426693 w 6351910"/>
              <a:gd name="connsiteY35" fmla="*/ 3072935 h 6858000"/>
              <a:gd name="connsiteX36" fmla="*/ 402508 w 6351910"/>
              <a:gd name="connsiteY36" fmla="*/ 2958185 h 6858000"/>
              <a:gd name="connsiteX37" fmla="*/ 360891 w 6351910"/>
              <a:gd name="connsiteY37" fmla="*/ 2843952 h 6858000"/>
              <a:gd name="connsiteX38" fmla="*/ 296840 w 6351910"/>
              <a:gd name="connsiteY38" fmla="*/ 2554718 h 6858000"/>
              <a:gd name="connsiteX39" fmla="*/ 268410 w 6351910"/>
              <a:gd name="connsiteY39" fmla="*/ 2447068 h 6858000"/>
              <a:gd name="connsiteX40" fmla="*/ 272375 w 6351910"/>
              <a:gd name="connsiteY40" fmla="*/ 2423438 h 6858000"/>
              <a:gd name="connsiteX41" fmla="*/ 241037 w 6351910"/>
              <a:gd name="connsiteY41" fmla="*/ 2261920 h 6858000"/>
              <a:gd name="connsiteX42" fmla="*/ 215809 w 6351910"/>
              <a:gd name="connsiteY42" fmla="*/ 2155135 h 6858000"/>
              <a:gd name="connsiteX43" fmla="*/ 213333 w 6351910"/>
              <a:gd name="connsiteY43" fmla="*/ 2118008 h 6858000"/>
              <a:gd name="connsiteX44" fmla="*/ 214300 w 6351910"/>
              <a:gd name="connsiteY44" fmla="*/ 2050531 h 6858000"/>
              <a:gd name="connsiteX45" fmla="*/ 120136 w 6351910"/>
              <a:gd name="connsiteY45" fmla="*/ 1732919 h 6858000"/>
              <a:gd name="connsiteX46" fmla="*/ 92310 w 6351910"/>
              <a:gd name="connsiteY46" fmla="*/ 1615777 h 6858000"/>
              <a:gd name="connsiteX47" fmla="*/ 73601 w 6351910"/>
              <a:gd name="connsiteY47" fmla="*/ 1563678 h 6858000"/>
              <a:gd name="connsiteX48" fmla="*/ 79273 w 6351910"/>
              <a:gd name="connsiteY48" fmla="*/ 1477995 h 6858000"/>
              <a:gd name="connsiteX49" fmla="*/ 73810 w 6351910"/>
              <a:gd name="connsiteY49" fmla="*/ 1307086 h 6858000"/>
              <a:gd name="connsiteX50" fmla="*/ 79531 w 6351910"/>
              <a:gd name="connsiteY50" fmla="*/ 1168288 h 6858000"/>
              <a:gd name="connsiteX51" fmla="*/ 594 w 6351910"/>
              <a:gd name="connsiteY51" fmla="*/ 716778 h 6858000"/>
              <a:gd name="connsiteX52" fmla="*/ 2657 w 6351910"/>
              <a:gd name="connsiteY52" fmla="*/ 657363 h 6858000"/>
              <a:gd name="connsiteX53" fmla="*/ 24904 w 6351910"/>
              <a:gd name="connsiteY53" fmla="*/ 393828 h 6858000"/>
              <a:gd name="connsiteX54" fmla="*/ 39728 w 6351910"/>
              <a:gd name="connsiteY54" fmla="*/ 236673 h 6858000"/>
              <a:gd name="connsiteX55" fmla="*/ 38796 w 6351910"/>
              <a:gd name="connsiteY55" fmla="*/ 144983 h 6858000"/>
              <a:gd name="connsiteX56" fmla="*/ 29331 w 6351910"/>
              <a:gd name="connsiteY56" fmla="*/ 33857 h 6858000"/>
              <a:gd name="connsiteX57" fmla="*/ 11361 w 6351910"/>
              <a:gd name="connsiteY57"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269224 w 6351910"/>
              <a:gd name="connsiteY15" fmla="*/ 5712857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0401 w 6351910"/>
              <a:gd name="connsiteY28" fmla="*/ 3872886 h 6858000"/>
              <a:gd name="connsiteX29" fmla="*/ 451121 w 6351910"/>
              <a:gd name="connsiteY29" fmla="*/ 3738082 h 6858000"/>
              <a:gd name="connsiteX30" fmla="*/ 458278 w 6351910"/>
              <a:gd name="connsiteY30" fmla="*/ 3673397 h 6858000"/>
              <a:gd name="connsiteX31" fmla="*/ 457592 w 6351910"/>
              <a:gd name="connsiteY31" fmla="*/ 3637109 h 6858000"/>
              <a:gd name="connsiteX32" fmla="*/ 460946 w 6351910"/>
              <a:gd name="connsiteY32" fmla="*/ 3536883 h 6858000"/>
              <a:gd name="connsiteX33" fmla="*/ 481823 w 6351910"/>
              <a:gd name="connsiteY33" fmla="*/ 3295862 h 6858000"/>
              <a:gd name="connsiteX34" fmla="*/ 464800 w 6351910"/>
              <a:gd name="connsiteY34" fmla="*/ 3158586 h 6858000"/>
              <a:gd name="connsiteX35" fmla="*/ 426693 w 6351910"/>
              <a:gd name="connsiteY35" fmla="*/ 3072935 h 6858000"/>
              <a:gd name="connsiteX36" fmla="*/ 402508 w 6351910"/>
              <a:gd name="connsiteY36" fmla="*/ 2958185 h 6858000"/>
              <a:gd name="connsiteX37" fmla="*/ 360891 w 6351910"/>
              <a:gd name="connsiteY37" fmla="*/ 2843952 h 6858000"/>
              <a:gd name="connsiteX38" fmla="*/ 296840 w 6351910"/>
              <a:gd name="connsiteY38" fmla="*/ 2554718 h 6858000"/>
              <a:gd name="connsiteX39" fmla="*/ 268410 w 6351910"/>
              <a:gd name="connsiteY39" fmla="*/ 2447068 h 6858000"/>
              <a:gd name="connsiteX40" fmla="*/ 272375 w 6351910"/>
              <a:gd name="connsiteY40" fmla="*/ 2423438 h 6858000"/>
              <a:gd name="connsiteX41" fmla="*/ 241037 w 6351910"/>
              <a:gd name="connsiteY41" fmla="*/ 2261920 h 6858000"/>
              <a:gd name="connsiteX42" fmla="*/ 215809 w 6351910"/>
              <a:gd name="connsiteY42" fmla="*/ 2155135 h 6858000"/>
              <a:gd name="connsiteX43" fmla="*/ 213333 w 6351910"/>
              <a:gd name="connsiteY43" fmla="*/ 2118008 h 6858000"/>
              <a:gd name="connsiteX44" fmla="*/ 214300 w 6351910"/>
              <a:gd name="connsiteY44" fmla="*/ 2050531 h 6858000"/>
              <a:gd name="connsiteX45" fmla="*/ 120136 w 6351910"/>
              <a:gd name="connsiteY45" fmla="*/ 1732919 h 6858000"/>
              <a:gd name="connsiteX46" fmla="*/ 92310 w 6351910"/>
              <a:gd name="connsiteY46" fmla="*/ 1615777 h 6858000"/>
              <a:gd name="connsiteX47" fmla="*/ 73601 w 6351910"/>
              <a:gd name="connsiteY47" fmla="*/ 1563678 h 6858000"/>
              <a:gd name="connsiteX48" fmla="*/ 79273 w 6351910"/>
              <a:gd name="connsiteY48" fmla="*/ 1477995 h 6858000"/>
              <a:gd name="connsiteX49" fmla="*/ 73810 w 6351910"/>
              <a:gd name="connsiteY49" fmla="*/ 1307086 h 6858000"/>
              <a:gd name="connsiteX50" fmla="*/ 79531 w 6351910"/>
              <a:gd name="connsiteY50" fmla="*/ 1168288 h 6858000"/>
              <a:gd name="connsiteX51" fmla="*/ 594 w 6351910"/>
              <a:gd name="connsiteY51" fmla="*/ 716778 h 6858000"/>
              <a:gd name="connsiteX52" fmla="*/ 2657 w 6351910"/>
              <a:gd name="connsiteY52" fmla="*/ 657363 h 6858000"/>
              <a:gd name="connsiteX53" fmla="*/ 24904 w 6351910"/>
              <a:gd name="connsiteY53" fmla="*/ 393828 h 6858000"/>
              <a:gd name="connsiteX54" fmla="*/ 39728 w 6351910"/>
              <a:gd name="connsiteY54" fmla="*/ 236673 h 6858000"/>
              <a:gd name="connsiteX55" fmla="*/ 38796 w 6351910"/>
              <a:gd name="connsiteY55" fmla="*/ 144983 h 6858000"/>
              <a:gd name="connsiteX56" fmla="*/ 29331 w 6351910"/>
              <a:gd name="connsiteY56" fmla="*/ 33857 h 6858000"/>
              <a:gd name="connsiteX57" fmla="*/ 11361 w 6351910"/>
              <a:gd name="connsiteY57"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269224 w 6351910"/>
              <a:gd name="connsiteY15" fmla="*/ 5712857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0401 w 6351910"/>
              <a:gd name="connsiteY28" fmla="*/ 3872886 h 6858000"/>
              <a:gd name="connsiteX29" fmla="*/ 451121 w 6351910"/>
              <a:gd name="connsiteY29" fmla="*/ 3738082 h 6858000"/>
              <a:gd name="connsiteX30" fmla="*/ 458278 w 6351910"/>
              <a:gd name="connsiteY30" fmla="*/ 3673397 h 6858000"/>
              <a:gd name="connsiteX31" fmla="*/ 457592 w 6351910"/>
              <a:gd name="connsiteY31" fmla="*/ 3637109 h 6858000"/>
              <a:gd name="connsiteX32" fmla="*/ 460946 w 6351910"/>
              <a:gd name="connsiteY32" fmla="*/ 3536883 h 6858000"/>
              <a:gd name="connsiteX33" fmla="*/ 481823 w 6351910"/>
              <a:gd name="connsiteY33" fmla="*/ 3295862 h 6858000"/>
              <a:gd name="connsiteX34" fmla="*/ 464800 w 6351910"/>
              <a:gd name="connsiteY34" fmla="*/ 3158586 h 6858000"/>
              <a:gd name="connsiteX35" fmla="*/ 426693 w 6351910"/>
              <a:gd name="connsiteY35" fmla="*/ 3072935 h 6858000"/>
              <a:gd name="connsiteX36" fmla="*/ 402508 w 6351910"/>
              <a:gd name="connsiteY36" fmla="*/ 2958185 h 6858000"/>
              <a:gd name="connsiteX37" fmla="*/ 360891 w 6351910"/>
              <a:gd name="connsiteY37" fmla="*/ 2843952 h 6858000"/>
              <a:gd name="connsiteX38" fmla="*/ 296840 w 6351910"/>
              <a:gd name="connsiteY38" fmla="*/ 2554718 h 6858000"/>
              <a:gd name="connsiteX39" fmla="*/ 268410 w 6351910"/>
              <a:gd name="connsiteY39" fmla="*/ 2447068 h 6858000"/>
              <a:gd name="connsiteX40" fmla="*/ 272375 w 6351910"/>
              <a:gd name="connsiteY40" fmla="*/ 2423438 h 6858000"/>
              <a:gd name="connsiteX41" fmla="*/ 241037 w 6351910"/>
              <a:gd name="connsiteY41" fmla="*/ 2261920 h 6858000"/>
              <a:gd name="connsiteX42" fmla="*/ 215809 w 6351910"/>
              <a:gd name="connsiteY42" fmla="*/ 2155135 h 6858000"/>
              <a:gd name="connsiteX43" fmla="*/ 213333 w 6351910"/>
              <a:gd name="connsiteY43" fmla="*/ 2118008 h 6858000"/>
              <a:gd name="connsiteX44" fmla="*/ 214300 w 6351910"/>
              <a:gd name="connsiteY44" fmla="*/ 2050531 h 6858000"/>
              <a:gd name="connsiteX45" fmla="*/ 120136 w 6351910"/>
              <a:gd name="connsiteY45" fmla="*/ 1732919 h 6858000"/>
              <a:gd name="connsiteX46" fmla="*/ 92310 w 6351910"/>
              <a:gd name="connsiteY46" fmla="*/ 1615777 h 6858000"/>
              <a:gd name="connsiteX47" fmla="*/ 73601 w 6351910"/>
              <a:gd name="connsiteY47" fmla="*/ 1563678 h 6858000"/>
              <a:gd name="connsiteX48" fmla="*/ 79273 w 6351910"/>
              <a:gd name="connsiteY48" fmla="*/ 1477995 h 6858000"/>
              <a:gd name="connsiteX49" fmla="*/ 73810 w 6351910"/>
              <a:gd name="connsiteY49" fmla="*/ 1307086 h 6858000"/>
              <a:gd name="connsiteX50" fmla="*/ 79531 w 6351910"/>
              <a:gd name="connsiteY50" fmla="*/ 1168288 h 6858000"/>
              <a:gd name="connsiteX51" fmla="*/ 594 w 6351910"/>
              <a:gd name="connsiteY51" fmla="*/ 716778 h 6858000"/>
              <a:gd name="connsiteX52" fmla="*/ 2657 w 6351910"/>
              <a:gd name="connsiteY52" fmla="*/ 657363 h 6858000"/>
              <a:gd name="connsiteX53" fmla="*/ 24904 w 6351910"/>
              <a:gd name="connsiteY53" fmla="*/ 393828 h 6858000"/>
              <a:gd name="connsiteX54" fmla="*/ 39728 w 6351910"/>
              <a:gd name="connsiteY54" fmla="*/ 236673 h 6858000"/>
              <a:gd name="connsiteX55" fmla="*/ 38796 w 6351910"/>
              <a:gd name="connsiteY55" fmla="*/ 144983 h 6858000"/>
              <a:gd name="connsiteX56" fmla="*/ 29331 w 6351910"/>
              <a:gd name="connsiteY56" fmla="*/ 33857 h 6858000"/>
              <a:gd name="connsiteX57" fmla="*/ 11361 w 6351910"/>
              <a:gd name="connsiteY57"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335703 w 6351910"/>
              <a:gd name="connsiteY15" fmla="*/ 5449031 h 6858000"/>
              <a:gd name="connsiteX16" fmla="*/ 371634 w 6351910"/>
              <a:gd name="connsiteY16" fmla="*/ 5341916 h 6858000"/>
              <a:gd name="connsiteX17" fmla="*/ 409024 w 6351910"/>
              <a:gd name="connsiteY17" fmla="*/ 5264214 h 6858000"/>
              <a:gd name="connsiteX18" fmla="*/ 415024 w 6351910"/>
              <a:gd name="connsiteY18" fmla="*/ 5225268 h 6858000"/>
              <a:gd name="connsiteX19" fmla="*/ 423092 w 6351910"/>
              <a:gd name="connsiteY19" fmla="*/ 5159961 h 6858000"/>
              <a:gd name="connsiteX20" fmla="*/ 426609 w 6351910"/>
              <a:gd name="connsiteY20" fmla="*/ 5125185 h 6858000"/>
              <a:gd name="connsiteX21" fmla="*/ 441080 w 6351910"/>
              <a:gd name="connsiteY21" fmla="*/ 4993030 h 6858000"/>
              <a:gd name="connsiteX22" fmla="*/ 447811 w 6351910"/>
              <a:gd name="connsiteY22" fmla="*/ 4946844 h 6858000"/>
              <a:gd name="connsiteX23" fmla="*/ 458779 w 6351910"/>
              <a:gd name="connsiteY23" fmla="*/ 4858827 h 6858000"/>
              <a:gd name="connsiteX24" fmla="*/ 464530 w 6351910"/>
              <a:gd name="connsiteY24" fmla="*/ 4808488 h 6858000"/>
              <a:gd name="connsiteX25" fmla="*/ 455724 w 6351910"/>
              <a:gd name="connsiteY25" fmla="*/ 4375228 h 6858000"/>
              <a:gd name="connsiteX26" fmla="*/ 436877 w 6351910"/>
              <a:gd name="connsiteY26" fmla="*/ 4214165 h 6858000"/>
              <a:gd name="connsiteX27" fmla="*/ 430401 w 6351910"/>
              <a:gd name="connsiteY27" fmla="*/ 3872886 h 6858000"/>
              <a:gd name="connsiteX28" fmla="*/ 451121 w 6351910"/>
              <a:gd name="connsiteY28" fmla="*/ 3738082 h 6858000"/>
              <a:gd name="connsiteX29" fmla="*/ 458278 w 6351910"/>
              <a:gd name="connsiteY29" fmla="*/ 3673397 h 6858000"/>
              <a:gd name="connsiteX30" fmla="*/ 457592 w 6351910"/>
              <a:gd name="connsiteY30" fmla="*/ 3637109 h 6858000"/>
              <a:gd name="connsiteX31" fmla="*/ 460946 w 6351910"/>
              <a:gd name="connsiteY31" fmla="*/ 3536883 h 6858000"/>
              <a:gd name="connsiteX32" fmla="*/ 481823 w 6351910"/>
              <a:gd name="connsiteY32" fmla="*/ 3295862 h 6858000"/>
              <a:gd name="connsiteX33" fmla="*/ 464800 w 6351910"/>
              <a:gd name="connsiteY33" fmla="*/ 3158586 h 6858000"/>
              <a:gd name="connsiteX34" fmla="*/ 426693 w 6351910"/>
              <a:gd name="connsiteY34" fmla="*/ 3072935 h 6858000"/>
              <a:gd name="connsiteX35" fmla="*/ 402508 w 6351910"/>
              <a:gd name="connsiteY35" fmla="*/ 2958185 h 6858000"/>
              <a:gd name="connsiteX36" fmla="*/ 360891 w 6351910"/>
              <a:gd name="connsiteY36" fmla="*/ 2843952 h 6858000"/>
              <a:gd name="connsiteX37" fmla="*/ 296840 w 6351910"/>
              <a:gd name="connsiteY37" fmla="*/ 2554718 h 6858000"/>
              <a:gd name="connsiteX38" fmla="*/ 268410 w 6351910"/>
              <a:gd name="connsiteY38" fmla="*/ 2447068 h 6858000"/>
              <a:gd name="connsiteX39" fmla="*/ 272375 w 6351910"/>
              <a:gd name="connsiteY39" fmla="*/ 2423438 h 6858000"/>
              <a:gd name="connsiteX40" fmla="*/ 241037 w 6351910"/>
              <a:gd name="connsiteY40" fmla="*/ 2261920 h 6858000"/>
              <a:gd name="connsiteX41" fmla="*/ 215809 w 6351910"/>
              <a:gd name="connsiteY41" fmla="*/ 2155135 h 6858000"/>
              <a:gd name="connsiteX42" fmla="*/ 213333 w 6351910"/>
              <a:gd name="connsiteY42" fmla="*/ 2118008 h 6858000"/>
              <a:gd name="connsiteX43" fmla="*/ 214300 w 6351910"/>
              <a:gd name="connsiteY43" fmla="*/ 2050531 h 6858000"/>
              <a:gd name="connsiteX44" fmla="*/ 120136 w 6351910"/>
              <a:gd name="connsiteY44" fmla="*/ 1732919 h 6858000"/>
              <a:gd name="connsiteX45" fmla="*/ 92310 w 6351910"/>
              <a:gd name="connsiteY45" fmla="*/ 1615777 h 6858000"/>
              <a:gd name="connsiteX46" fmla="*/ 73601 w 6351910"/>
              <a:gd name="connsiteY46" fmla="*/ 1563678 h 6858000"/>
              <a:gd name="connsiteX47" fmla="*/ 79273 w 6351910"/>
              <a:gd name="connsiteY47" fmla="*/ 1477995 h 6858000"/>
              <a:gd name="connsiteX48" fmla="*/ 73810 w 6351910"/>
              <a:gd name="connsiteY48" fmla="*/ 1307086 h 6858000"/>
              <a:gd name="connsiteX49" fmla="*/ 79531 w 6351910"/>
              <a:gd name="connsiteY49" fmla="*/ 1168288 h 6858000"/>
              <a:gd name="connsiteX50" fmla="*/ 594 w 6351910"/>
              <a:gd name="connsiteY50" fmla="*/ 716778 h 6858000"/>
              <a:gd name="connsiteX51" fmla="*/ 2657 w 6351910"/>
              <a:gd name="connsiteY51" fmla="*/ 657363 h 6858000"/>
              <a:gd name="connsiteX52" fmla="*/ 24904 w 6351910"/>
              <a:gd name="connsiteY52" fmla="*/ 393828 h 6858000"/>
              <a:gd name="connsiteX53" fmla="*/ 39728 w 6351910"/>
              <a:gd name="connsiteY53" fmla="*/ 236673 h 6858000"/>
              <a:gd name="connsiteX54" fmla="*/ 38796 w 6351910"/>
              <a:gd name="connsiteY54" fmla="*/ 144983 h 6858000"/>
              <a:gd name="connsiteX55" fmla="*/ 29331 w 6351910"/>
              <a:gd name="connsiteY55" fmla="*/ 33857 h 6858000"/>
              <a:gd name="connsiteX56" fmla="*/ 11361 w 6351910"/>
              <a:gd name="connsiteY56"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335703 w 6351910"/>
              <a:gd name="connsiteY15" fmla="*/ 5449031 h 6858000"/>
              <a:gd name="connsiteX16" fmla="*/ 371634 w 6351910"/>
              <a:gd name="connsiteY16" fmla="*/ 5341916 h 6858000"/>
              <a:gd name="connsiteX17" fmla="*/ 409024 w 6351910"/>
              <a:gd name="connsiteY17" fmla="*/ 5264214 h 6858000"/>
              <a:gd name="connsiteX18" fmla="*/ 415024 w 6351910"/>
              <a:gd name="connsiteY18" fmla="*/ 5225268 h 6858000"/>
              <a:gd name="connsiteX19" fmla="*/ 423092 w 6351910"/>
              <a:gd name="connsiteY19" fmla="*/ 5159961 h 6858000"/>
              <a:gd name="connsiteX20" fmla="*/ 426609 w 6351910"/>
              <a:gd name="connsiteY20" fmla="*/ 5125185 h 6858000"/>
              <a:gd name="connsiteX21" fmla="*/ 441080 w 6351910"/>
              <a:gd name="connsiteY21" fmla="*/ 4993030 h 6858000"/>
              <a:gd name="connsiteX22" fmla="*/ 447811 w 6351910"/>
              <a:gd name="connsiteY22" fmla="*/ 4946844 h 6858000"/>
              <a:gd name="connsiteX23" fmla="*/ 458779 w 6351910"/>
              <a:gd name="connsiteY23" fmla="*/ 4858827 h 6858000"/>
              <a:gd name="connsiteX24" fmla="*/ 464530 w 6351910"/>
              <a:gd name="connsiteY24" fmla="*/ 4808488 h 6858000"/>
              <a:gd name="connsiteX25" fmla="*/ 455724 w 6351910"/>
              <a:gd name="connsiteY25" fmla="*/ 4375228 h 6858000"/>
              <a:gd name="connsiteX26" fmla="*/ 436877 w 6351910"/>
              <a:gd name="connsiteY26" fmla="*/ 4214165 h 6858000"/>
              <a:gd name="connsiteX27" fmla="*/ 430401 w 6351910"/>
              <a:gd name="connsiteY27" fmla="*/ 3872886 h 6858000"/>
              <a:gd name="connsiteX28" fmla="*/ 451121 w 6351910"/>
              <a:gd name="connsiteY28" fmla="*/ 3738082 h 6858000"/>
              <a:gd name="connsiteX29" fmla="*/ 458278 w 6351910"/>
              <a:gd name="connsiteY29" fmla="*/ 3673397 h 6858000"/>
              <a:gd name="connsiteX30" fmla="*/ 457592 w 6351910"/>
              <a:gd name="connsiteY30" fmla="*/ 3637109 h 6858000"/>
              <a:gd name="connsiteX31" fmla="*/ 460946 w 6351910"/>
              <a:gd name="connsiteY31" fmla="*/ 3536883 h 6858000"/>
              <a:gd name="connsiteX32" fmla="*/ 481823 w 6351910"/>
              <a:gd name="connsiteY32" fmla="*/ 3295862 h 6858000"/>
              <a:gd name="connsiteX33" fmla="*/ 464800 w 6351910"/>
              <a:gd name="connsiteY33" fmla="*/ 3158586 h 6858000"/>
              <a:gd name="connsiteX34" fmla="*/ 426693 w 6351910"/>
              <a:gd name="connsiteY34" fmla="*/ 3072935 h 6858000"/>
              <a:gd name="connsiteX35" fmla="*/ 402508 w 6351910"/>
              <a:gd name="connsiteY35" fmla="*/ 2958185 h 6858000"/>
              <a:gd name="connsiteX36" fmla="*/ 360891 w 6351910"/>
              <a:gd name="connsiteY36" fmla="*/ 2843952 h 6858000"/>
              <a:gd name="connsiteX37" fmla="*/ 296840 w 6351910"/>
              <a:gd name="connsiteY37" fmla="*/ 2554718 h 6858000"/>
              <a:gd name="connsiteX38" fmla="*/ 268410 w 6351910"/>
              <a:gd name="connsiteY38" fmla="*/ 2447068 h 6858000"/>
              <a:gd name="connsiteX39" fmla="*/ 272375 w 6351910"/>
              <a:gd name="connsiteY39" fmla="*/ 2423438 h 6858000"/>
              <a:gd name="connsiteX40" fmla="*/ 241037 w 6351910"/>
              <a:gd name="connsiteY40" fmla="*/ 2261920 h 6858000"/>
              <a:gd name="connsiteX41" fmla="*/ 215809 w 6351910"/>
              <a:gd name="connsiteY41" fmla="*/ 2155135 h 6858000"/>
              <a:gd name="connsiteX42" fmla="*/ 213333 w 6351910"/>
              <a:gd name="connsiteY42" fmla="*/ 2118008 h 6858000"/>
              <a:gd name="connsiteX43" fmla="*/ 214300 w 6351910"/>
              <a:gd name="connsiteY43" fmla="*/ 2050531 h 6858000"/>
              <a:gd name="connsiteX44" fmla="*/ 120136 w 6351910"/>
              <a:gd name="connsiteY44" fmla="*/ 1732919 h 6858000"/>
              <a:gd name="connsiteX45" fmla="*/ 92310 w 6351910"/>
              <a:gd name="connsiteY45" fmla="*/ 1615777 h 6858000"/>
              <a:gd name="connsiteX46" fmla="*/ 73601 w 6351910"/>
              <a:gd name="connsiteY46" fmla="*/ 1563678 h 6858000"/>
              <a:gd name="connsiteX47" fmla="*/ 79273 w 6351910"/>
              <a:gd name="connsiteY47" fmla="*/ 1477995 h 6858000"/>
              <a:gd name="connsiteX48" fmla="*/ 73810 w 6351910"/>
              <a:gd name="connsiteY48" fmla="*/ 1307086 h 6858000"/>
              <a:gd name="connsiteX49" fmla="*/ 79531 w 6351910"/>
              <a:gd name="connsiteY49" fmla="*/ 1168288 h 6858000"/>
              <a:gd name="connsiteX50" fmla="*/ 594 w 6351910"/>
              <a:gd name="connsiteY50" fmla="*/ 716778 h 6858000"/>
              <a:gd name="connsiteX51" fmla="*/ 2657 w 6351910"/>
              <a:gd name="connsiteY51" fmla="*/ 657363 h 6858000"/>
              <a:gd name="connsiteX52" fmla="*/ 24904 w 6351910"/>
              <a:gd name="connsiteY52" fmla="*/ 393828 h 6858000"/>
              <a:gd name="connsiteX53" fmla="*/ 39728 w 6351910"/>
              <a:gd name="connsiteY53" fmla="*/ 236673 h 6858000"/>
              <a:gd name="connsiteX54" fmla="*/ 38796 w 6351910"/>
              <a:gd name="connsiteY54" fmla="*/ 144983 h 6858000"/>
              <a:gd name="connsiteX55" fmla="*/ 29331 w 6351910"/>
              <a:gd name="connsiteY55" fmla="*/ 33857 h 6858000"/>
              <a:gd name="connsiteX56" fmla="*/ 11361 w 6351910"/>
              <a:gd name="connsiteY56"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0922 w 6351910"/>
              <a:gd name="connsiteY7" fmla="*/ 6684885 h 6858000"/>
              <a:gd name="connsiteX8" fmla="*/ 148286 w 6351910"/>
              <a:gd name="connsiteY8" fmla="*/ 6633777 h 6858000"/>
              <a:gd name="connsiteX9" fmla="*/ 219248 w 6351910"/>
              <a:gd name="connsiteY9" fmla="*/ 6492130 h 6858000"/>
              <a:gd name="connsiteX10" fmla="*/ 234530 w 6351910"/>
              <a:gd name="connsiteY10" fmla="*/ 6431610 h 6858000"/>
              <a:gd name="connsiteX11" fmla="*/ 252884 w 6351910"/>
              <a:gd name="connsiteY11" fmla="*/ 6294334 h 6858000"/>
              <a:gd name="connsiteX12" fmla="*/ 240974 w 6351910"/>
              <a:gd name="connsiteY12" fmla="*/ 6231403 h 6858000"/>
              <a:gd name="connsiteX13" fmla="*/ 233821 w 6351910"/>
              <a:gd name="connsiteY13" fmla="*/ 6202459 h 6858000"/>
              <a:gd name="connsiteX14" fmla="*/ 232650 w 6351910"/>
              <a:gd name="connsiteY14" fmla="*/ 6153037 h 6858000"/>
              <a:gd name="connsiteX15" fmla="*/ 240039 w 6351910"/>
              <a:gd name="connsiteY15" fmla="*/ 5905303 h 6858000"/>
              <a:gd name="connsiteX16" fmla="*/ 335703 w 6351910"/>
              <a:gd name="connsiteY16" fmla="*/ 5449031 h 6858000"/>
              <a:gd name="connsiteX17" fmla="*/ 371634 w 6351910"/>
              <a:gd name="connsiteY17" fmla="*/ 5341916 h 6858000"/>
              <a:gd name="connsiteX18" fmla="*/ 409024 w 6351910"/>
              <a:gd name="connsiteY18" fmla="*/ 5264214 h 6858000"/>
              <a:gd name="connsiteX19" fmla="*/ 415024 w 6351910"/>
              <a:gd name="connsiteY19" fmla="*/ 5225268 h 6858000"/>
              <a:gd name="connsiteX20" fmla="*/ 423092 w 6351910"/>
              <a:gd name="connsiteY20" fmla="*/ 5159961 h 6858000"/>
              <a:gd name="connsiteX21" fmla="*/ 426609 w 6351910"/>
              <a:gd name="connsiteY21" fmla="*/ 5125185 h 6858000"/>
              <a:gd name="connsiteX22" fmla="*/ 441080 w 6351910"/>
              <a:gd name="connsiteY22" fmla="*/ 4993030 h 6858000"/>
              <a:gd name="connsiteX23" fmla="*/ 447811 w 6351910"/>
              <a:gd name="connsiteY23" fmla="*/ 4946844 h 6858000"/>
              <a:gd name="connsiteX24" fmla="*/ 458779 w 6351910"/>
              <a:gd name="connsiteY24" fmla="*/ 4858827 h 6858000"/>
              <a:gd name="connsiteX25" fmla="*/ 464530 w 6351910"/>
              <a:gd name="connsiteY25" fmla="*/ 4808488 h 6858000"/>
              <a:gd name="connsiteX26" fmla="*/ 455724 w 6351910"/>
              <a:gd name="connsiteY26" fmla="*/ 4375228 h 6858000"/>
              <a:gd name="connsiteX27" fmla="*/ 436877 w 6351910"/>
              <a:gd name="connsiteY27" fmla="*/ 4214165 h 6858000"/>
              <a:gd name="connsiteX28" fmla="*/ 430401 w 6351910"/>
              <a:gd name="connsiteY28" fmla="*/ 3872886 h 6858000"/>
              <a:gd name="connsiteX29" fmla="*/ 451121 w 6351910"/>
              <a:gd name="connsiteY29" fmla="*/ 3738082 h 6858000"/>
              <a:gd name="connsiteX30" fmla="*/ 458278 w 6351910"/>
              <a:gd name="connsiteY30" fmla="*/ 3673397 h 6858000"/>
              <a:gd name="connsiteX31" fmla="*/ 457592 w 6351910"/>
              <a:gd name="connsiteY31" fmla="*/ 3637109 h 6858000"/>
              <a:gd name="connsiteX32" fmla="*/ 460946 w 6351910"/>
              <a:gd name="connsiteY32" fmla="*/ 3536883 h 6858000"/>
              <a:gd name="connsiteX33" fmla="*/ 481823 w 6351910"/>
              <a:gd name="connsiteY33" fmla="*/ 3295862 h 6858000"/>
              <a:gd name="connsiteX34" fmla="*/ 464800 w 6351910"/>
              <a:gd name="connsiteY34" fmla="*/ 3158586 h 6858000"/>
              <a:gd name="connsiteX35" fmla="*/ 426693 w 6351910"/>
              <a:gd name="connsiteY35" fmla="*/ 3072935 h 6858000"/>
              <a:gd name="connsiteX36" fmla="*/ 402508 w 6351910"/>
              <a:gd name="connsiteY36" fmla="*/ 2958185 h 6858000"/>
              <a:gd name="connsiteX37" fmla="*/ 360891 w 6351910"/>
              <a:gd name="connsiteY37" fmla="*/ 2843952 h 6858000"/>
              <a:gd name="connsiteX38" fmla="*/ 296840 w 6351910"/>
              <a:gd name="connsiteY38" fmla="*/ 2554718 h 6858000"/>
              <a:gd name="connsiteX39" fmla="*/ 268410 w 6351910"/>
              <a:gd name="connsiteY39" fmla="*/ 2447068 h 6858000"/>
              <a:gd name="connsiteX40" fmla="*/ 272375 w 6351910"/>
              <a:gd name="connsiteY40" fmla="*/ 2423438 h 6858000"/>
              <a:gd name="connsiteX41" fmla="*/ 241037 w 6351910"/>
              <a:gd name="connsiteY41" fmla="*/ 2261920 h 6858000"/>
              <a:gd name="connsiteX42" fmla="*/ 215809 w 6351910"/>
              <a:gd name="connsiteY42" fmla="*/ 2155135 h 6858000"/>
              <a:gd name="connsiteX43" fmla="*/ 213333 w 6351910"/>
              <a:gd name="connsiteY43" fmla="*/ 2118008 h 6858000"/>
              <a:gd name="connsiteX44" fmla="*/ 214300 w 6351910"/>
              <a:gd name="connsiteY44" fmla="*/ 2050531 h 6858000"/>
              <a:gd name="connsiteX45" fmla="*/ 120136 w 6351910"/>
              <a:gd name="connsiteY45" fmla="*/ 1732919 h 6858000"/>
              <a:gd name="connsiteX46" fmla="*/ 92310 w 6351910"/>
              <a:gd name="connsiteY46" fmla="*/ 1615777 h 6858000"/>
              <a:gd name="connsiteX47" fmla="*/ 73601 w 6351910"/>
              <a:gd name="connsiteY47" fmla="*/ 1563678 h 6858000"/>
              <a:gd name="connsiteX48" fmla="*/ 79273 w 6351910"/>
              <a:gd name="connsiteY48" fmla="*/ 1477995 h 6858000"/>
              <a:gd name="connsiteX49" fmla="*/ 73810 w 6351910"/>
              <a:gd name="connsiteY49" fmla="*/ 1307086 h 6858000"/>
              <a:gd name="connsiteX50" fmla="*/ 79531 w 6351910"/>
              <a:gd name="connsiteY50" fmla="*/ 1168288 h 6858000"/>
              <a:gd name="connsiteX51" fmla="*/ 594 w 6351910"/>
              <a:gd name="connsiteY51" fmla="*/ 716778 h 6858000"/>
              <a:gd name="connsiteX52" fmla="*/ 2657 w 6351910"/>
              <a:gd name="connsiteY52" fmla="*/ 657363 h 6858000"/>
              <a:gd name="connsiteX53" fmla="*/ 24904 w 6351910"/>
              <a:gd name="connsiteY53" fmla="*/ 393828 h 6858000"/>
              <a:gd name="connsiteX54" fmla="*/ 39728 w 6351910"/>
              <a:gd name="connsiteY54" fmla="*/ 236673 h 6858000"/>
              <a:gd name="connsiteX55" fmla="*/ 38796 w 6351910"/>
              <a:gd name="connsiteY55" fmla="*/ 144983 h 6858000"/>
              <a:gd name="connsiteX56" fmla="*/ 29331 w 6351910"/>
              <a:gd name="connsiteY56" fmla="*/ 33857 h 6858000"/>
              <a:gd name="connsiteX57" fmla="*/ 11361 w 6351910"/>
              <a:gd name="connsiteY57"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08846 w 6351910"/>
              <a:gd name="connsiteY4" fmla="*/ 6776847 h 6858000"/>
              <a:gd name="connsiteX5" fmla="*/ 120049 w 6351910"/>
              <a:gd name="connsiteY5" fmla="*/ 6737706 h 6858000"/>
              <a:gd name="connsiteX6" fmla="*/ 137007 w 6351910"/>
              <a:gd name="connsiteY6" fmla="*/ 6686827 h 6858000"/>
              <a:gd name="connsiteX7" fmla="*/ 148286 w 6351910"/>
              <a:gd name="connsiteY7" fmla="*/ 6633777 h 6858000"/>
              <a:gd name="connsiteX8" fmla="*/ 219248 w 6351910"/>
              <a:gd name="connsiteY8" fmla="*/ 6492130 h 6858000"/>
              <a:gd name="connsiteX9" fmla="*/ 234530 w 6351910"/>
              <a:gd name="connsiteY9" fmla="*/ 6431610 h 6858000"/>
              <a:gd name="connsiteX10" fmla="*/ 252884 w 6351910"/>
              <a:gd name="connsiteY10" fmla="*/ 6294334 h 6858000"/>
              <a:gd name="connsiteX11" fmla="*/ 240974 w 6351910"/>
              <a:gd name="connsiteY11" fmla="*/ 6231403 h 6858000"/>
              <a:gd name="connsiteX12" fmla="*/ 233821 w 6351910"/>
              <a:gd name="connsiteY12" fmla="*/ 6202459 h 6858000"/>
              <a:gd name="connsiteX13" fmla="*/ 232650 w 6351910"/>
              <a:gd name="connsiteY13" fmla="*/ 6153037 h 6858000"/>
              <a:gd name="connsiteX14" fmla="*/ 240039 w 6351910"/>
              <a:gd name="connsiteY14" fmla="*/ 5905303 h 6858000"/>
              <a:gd name="connsiteX15" fmla="*/ 335703 w 6351910"/>
              <a:gd name="connsiteY15" fmla="*/ 5449031 h 6858000"/>
              <a:gd name="connsiteX16" fmla="*/ 371634 w 6351910"/>
              <a:gd name="connsiteY16" fmla="*/ 5341916 h 6858000"/>
              <a:gd name="connsiteX17" fmla="*/ 409024 w 6351910"/>
              <a:gd name="connsiteY17" fmla="*/ 5264214 h 6858000"/>
              <a:gd name="connsiteX18" fmla="*/ 415024 w 6351910"/>
              <a:gd name="connsiteY18" fmla="*/ 5225268 h 6858000"/>
              <a:gd name="connsiteX19" fmla="*/ 423092 w 6351910"/>
              <a:gd name="connsiteY19" fmla="*/ 5159961 h 6858000"/>
              <a:gd name="connsiteX20" fmla="*/ 426609 w 6351910"/>
              <a:gd name="connsiteY20" fmla="*/ 5125185 h 6858000"/>
              <a:gd name="connsiteX21" fmla="*/ 441080 w 6351910"/>
              <a:gd name="connsiteY21" fmla="*/ 4993030 h 6858000"/>
              <a:gd name="connsiteX22" fmla="*/ 447811 w 6351910"/>
              <a:gd name="connsiteY22" fmla="*/ 4946844 h 6858000"/>
              <a:gd name="connsiteX23" fmla="*/ 458779 w 6351910"/>
              <a:gd name="connsiteY23" fmla="*/ 4858827 h 6858000"/>
              <a:gd name="connsiteX24" fmla="*/ 464530 w 6351910"/>
              <a:gd name="connsiteY24" fmla="*/ 4808488 h 6858000"/>
              <a:gd name="connsiteX25" fmla="*/ 455724 w 6351910"/>
              <a:gd name="connsiteY25" fmla="*/ 4375228 h 6858000"/>
              <a:gd name="connsiteX26" fmla="*/ 436877 w 6351910"/>
              <a:gd name="connsiteY26" fmla="*/ 4214165 h 6858000"/>
              <a:gd name="connsiteX27" fmla="*/ 430401 w 6351910"/>
              <a:gd name="connsiteY27" fmla="*/ 3872886 h 6858000"/>
              <a:gd name="connsiteX28" fmla="*/ 451121 w 6351910"/>
              <a:gd name="connsiteY28" fmla="*/ 3738082 h 6858000"/>
              <a:gd name="connsiteX29" fmla="*/ 458278 w 6351910"/>
              <a:gd name="connsiteY29" fmla="*/ 3673397 h 6858000"/>
              <a:gd name="connsiteX30" fmla="*/ 457592 w 6351910"/>
              <a:gd name="connsiteY30" fmla="*/ 3637109 h 6858000"/>
              <a:gd name="connsiteX31" fmla="*/ 460946 w 6351910"/>
              <a:gd name="connsiteY31" fmla="*/ 3536883 h 6858000"/>
              <a:gd name="connsiteX32" fmla="*/ 481823 w 6351910"/>
              <a:gd name="connsiteY32" fmla="*/ 3295862 h 6858000"/>
              <a:gd name="connsiteX33" fmla="*/ 464800 w 6351910"/>
              <a:gd name="connsiteY33" fmla="*/ 3158586 h 6858000"/>
              <a:gd name="connsiteX34" fmla="*/ 426693 w 6351910"/>
              <a:gd name="connsiteY34" fmla="*/ 3072935 h 6858000"/>
              <a:gd name="connsiteX35" fmla="*/ 402508 w 6351910"/>
              <a:gd name="connsiteY35" fmla="*/ 2958185 h 6858000"/>
              <a:gd name="connsiteX36" fmla="*/ 360891 w 6351910"/>
              <a:gd name="connsiteY36" fmla="*/ 2843952 h 6858000"/>
              <a:gd name="connsiteX37" fmla="*/ 296840 w 6351910"/>
              <a:gd name="connsiteY37" fmla="*/ 2554718 h 6858000"/>
              <a:gd name="connsiteX38" fmla="*/ 268410 w 6351910"/>
              <a:gd name="connsiteY38" fmla="*/ 2447068 h 6858000"/>
              <a:gd name="connsiteX39" fmla="*/ 272375 w 6351910"/>
              <a:gd name="connsiteY39" fmla="*/ 2423438 h 6858000"/>
              <a:gd name="connsiteX40" fmla="*/ 241037 w 6351910"/>
              <a:gd name="connsiteY40" fmla="*/ 2261920 h 6858000"/>
              <a:gd name="connsiteX41" fmla="*/ 215809 w 6351910"/>
              <a:gd name="connsiteY41" fmla="*/ 2155135 h 6858000"/>
              <a:gd name="connsiteX42" fmla="*/ 213333 w 6351910"/>
              <a:gd name="connsiteY42" fmla="*/ 2118008 h 6858000"/>
              <a:gd name="connsiteX43" fmla="*/ 214300 w 6351910"/>
              <a:gd name="connsiteY43" fmla="*/ 2050531 h 6858000"/>
              <a:gd name="connsiteX44" fmla="*/ 120136 w 6351910"/>
              <a:gd name="connsiteY44" fmla="*/ 1732919 h 6858000"/>
              <a:gd name="connsiteX45" fmla="*/ 92310 w 6351910"/>
              <a:gd name="connsiteY45" fmla="*/ 1615777 h 6858000"/>
              <a:gd name="connsiteX46" fmla="*/ 73601 w 6351910"/>
              <a:gd name="connsiteY46" fmla="*/ 1563678 h 6858000"/>
              <a:gd name="connsiteX47" fmla="*/ 79273 w 6351910"/>
              <a:gd name="connsiteY47" fmla="*/ 1477995 h 6858000"/>
              <a:gd name="connsiteX48" fmla="*/ 73810 w 6351910"/>
              <a:gd name="connsiteY48" fmla="*/ 1307086 h 6858000"/>
              <a:gd name="connsiteX49" fmla="*/ 79531 w 6351910"/>
              <a:gd name="connsiteY49" fmla="*/ 1168288 h 6858000"/>
              <a:gd name="connsiteX50" fmla="*/ 594 w 6351910"/>
              <a:gd name="connsiteY50" fmla="*/ 716778 h 6858000"/>
              <a:gd name="connsiteX51" fmla="*/ 2657 w 6351910"/>
              <a:gd name="connsiteY51" fmla="*/ 657363 h 6858000"/>
              <a:gd name="connsiteX52" fmla="*/ 24904 w 6351910"/>
              <a:gd name="connsiteY52" fmla="*/ 393828 h 6858000"/>
              <a:gd name="connsiteX53" fmla="*/ 39728 w 6351910"/>
              <a:gd name="connsiteY53" fmla="*/ 236673 h 6858000"/>
              <a:gd name="connsiteX54" fmla="*/ 38796 w 6351910"/>
              <a:gd name="connsiteY54" fmla="*/ 144983 h 6858000"/>
              <a:gd name="connsiteX55" fmla="*/ 29331 w 6351910"/>
              <a:gd name="connsiteY55" fmla="*/ 33857 h 6858000"/>
              <a:gd name="connsiteX56" fmla="*/ 11361 w 6351910"/>
              <a:gd name="connsiteY56" fmla="*/ 0 h 6858000"/>
              <a:gd name="connsiteX0" fmla="*/ 390209 w 6730758"/>
              <a:gd name="connsiteY0" fmla="*/ 0 h 6858000"/>
              <a:gd name="connsiteX1" fmla="*/ 6730758 w 6730758"/>
              <a:gd name="connsiteY1" fmla="*/ 0 h 6858000"/>
              <a:gd name="connsiteX2" fmla="*/ 6730758 w 6730758"/>
              <a:gd name="connsiteY2" fmla="*/ 6858000 h 6858000"/>
              <a:gd name="connsiteX3" fmla="*/ 452046 w 6730758"/>
              <a:gd name="connsiteY3" fmla="*/ 6857735 h 6858000"/>
              <a:gd name="connsiteX4" fmla="*/ 498897 w 6730758"/>
              <a:gd name="connsiteY4" fmla="*/ 6737706 h 6858000"/>
              <a:gd name="connsiteX5" fmla="*/ 515855 w 6730758"/>
              <a:gd name="connsiteY5" fmla="*/ 6686827 h 6858000"/>
              <a:gd name="connsiteX6" fmla="*/ 527134 w 6730758"/>
              <a:gd name="connsiteY6" fmla="*/ 6633777 h 6858000"/>
              <a:gd name="connsiteX7" fmla="*/ 598096 w 6730758"/>
              <a:gd name="connsiteY7" fmla="*/ 6492130 h 6858000"/>
              <a:gd name="connsiteX8" fmla="*/ 613378 w 6730758"/>
              <a:gd name="connsiteY8" fmla="*/ 6431610 h 6858000"/>
              <a:gd name="connsiteX9" fmla="*/ 631732 w 6730758"/>
              <a:gd name="connsiteY9" fmla="*/ 6294334 h 6858000"/>
              <a:gd name="connsiteX10" fmla="*/ 619822 w 6730758"/>
              <a:gd name="connsiteY10" fmla="*/ 6231403 h 6858000"/>
              <a:gd name="connsiteX11" fmla="*/ 612669 w 6730758"/>
              <a:gd name="connsiteY11" fmla="*/ 6202459 h 6858000"/>
              <a:gd name="connsiteX12" fmla="*/ 611498 w 6730758"/>
              <a:gd name="connsiteY12" fmla="*/ 6153037 h 6858000"/>
              <a:gd name="connsiteX13" fmla="*/ 618887 w 6730758"/>
              <a:gd name="connsiteY13" fmla="*/ 5905303 h 6858000"/>
              <a:gd name="connsiteX14" fmla="*/ 714551 w 6730758"/>
              <a:gd name="connsiteY14" fmla="*/ 5449031 h 6858000"/>
              <a:gd name="connsiteX15" fmla="*/ 750482 w 6730758"/>
              <a:gd name="connsiteY15" fmla="*/ 5341916 h 6858000"/>
              <a:gd name="connsiteX16" fmla="*/ 787872 w 6730758"/>
              <a:gd name="connsiteY16" fmla="*/ 5264214 h 6858000"/>
              <a:gd name="connsiteX17" fmla="*/ 793872 w 6730758"/>
              <a:gd name="connsiteY17" fmla="*/ 5225268 h 6858000"/>
              <a:gd name="connsiteX18" fmla="*/ 801940 w 6730758"/>
              <a:gd name="connsiteY18" fmla="*/ 5159961 h 6858000"/>
              <a:gd name="connsiteX19" fmla="*/ 805457 w 6730758"/>
              <a:gd name="connsiteY19" fmla="*/ 5125185 h 6858000"/>
              <a:gd name="connsiteX20" fmla="*/ 819928 w 6730758"/>
              <a:gd name="connsiteY20" fmla="*/ 4993030 h 6858000"/>
              <a:gd name="connsiteX21" fmla="*/ 826659 w 6730758"/>
              <a:gd name="connsiteY21" fmla="*/ 4946844 h 6858000"/>
              <a:gd name="connsiteX22" fmla="*/ 837627 w 6730758"/>
              <a:gd name="connsiteY22" fmla="*/ 4858827 h 6858000"/>
              <a:gd name="connsiteX23" fmla="*/ 843378 w 6730758"/>
              <a:gd name="connsiteY23" fmla="*/ 4808488 h 6858000"/>
              <a:gd name="connsiteX24" fmla="*/ 834572 w 6730758"/>
              <a:gd name="connsiteY24" fmla="*/ 4375228 h 6858000"/>
              <a:gd name="connsiteX25" fmla="*/ 815725 w 6730758"/>
              <a:gd name="connsiteY25" fmla="*/ 4214165 h 6858000"/>
              <a:gd name="connsiteX26" fmla="*/ 809249 w 6730758"/>
              <a:gd name="connsiteY26" fmla="*/ 3872886 h 6858000"/>
              <a:gd name="connsiteX27" fmla="*/ 829969 w 6730758"/>
              <a:gd name="connsiteY27" fmla="*/ 3738082 h 6858000"/>
              <a:gd name="connsiteX28" fmla="*/ 837126 w 6730758"/>
              <a:gd name="connsiteY28" fmla="*/ 3673397 h 6858000"/>
              <a:gd name="connsiteX29" fmla="*/ 836440 w 6730758"/>
              <a:gd name="connsiteY29" fmla="*/ 3637109 h 6858000"/>
              <a:gd name="connsiteX30" fmla="*/ 839794 w 6730758"/>
              <a:gd name="connsiteY30" fmla="*/ 3536883 h 6858000"/>
              <a:gd name="connsiteX31" fmla="*/ 860671 w 6730758"/>
              <a:gd name="connsiteY31" fmla="*/ 3295862 h 6858000"/>
              <a:gd name="connsiteX32" fmla="*/ 843648 w 6730758"/>
              <a:gd name="connsiteY32" fmla="*/ 3158586 h 6858000"/>
              <a:gd name="connsiteX33" fmla="*/ 805541 w 6730758"/>
              <a:gd name="connsiteY33" fmla="*/ 3072935 h 6858000"/>
              <a:gd name="connsiteX34" fmla="*/ 781356 w 6730758"/>
              <a:gd name="connsiteY34" fmla="*/ 2958185 h 6858000"/>
              <a:gd name="connsiteX35" fmla="*/ 739739 w 6730758"/>
              <a:gd name="connsiteY35" fmla="*/ 2843952 h 6858000"/>
              <a:gd name="connsiteX36" fmla="*/ 675688 w 6730758"/>
              <a:gd name="connsiteY36" fmla="*/ 2554718 h 6858000"/>
              <a:gd name="connsiteX37" fmla="*/ 647258 w 6730758"/>
              <a:gd name="connsiteY37" fmla="*/ 2447068 h 6858000"/>
              <a:gd name="connsiteX38" fmla="*/ 651223 w 6730758"/>
              <a:gd name="connsiteY38" fmla="*/ 2423438 h 6858000"/>
              <a:gd name="connsiteX39" fmla="*/ 619885 w 6730758"/>
              <a:gd name="connsiteY39" fmla="*/ 2261920 h 6858000"/>
              <a:gd name="connsiteX40" fmla="*/ 594657 w 6730758"/>
              <a:gd name="connsiteY40" fmla="*/ 2155135 h 6858000"/>
              <a:gd name="connsiteX41" fmla="*/ 592181 w 6730758"/>
              <a:gd name="connsiteY41" fmla="*/ 2118008 h 6858000"/>
              <a:gd name="connsiteX42" fmla="*/ 593148 w 6730758"/>
              <a:gd name="connsiteY42" fmla="*/ 2050531 h 6858000"/>
              <a:gd name="connsiteX43" fmla="*/ 498984 w 6730758"/>
              <a:gd name="connsiteY43" fmla="*/ 1732919 h 6858000"/>
              <a:gd name="connsiteX44" fmla="*/ 471158 w 6730758"/>
              <a:gd name="connsiteY44" fmla="*/ 1615777 h 6858000"/>
              <a:gd name="connsiteX45" fmla="*/ 452449 w 6730758"/>
              <a:gd name="connsiteY45" fmla="*/ 1563678 h 6858000"/>
              <a:gd name="connsiteX46" fmla="*/ 458121 w 6730758"/>
              <a:gd name="connsiteY46" fmla="*/ 1477995 h 6858000"/>
              <a:gd name="connsiteX47" fmla="*/ 452658 w 6730758"/>
              <a:gd name="connsiteY47" fmla="*/ 1307086 h 6858000"/>
              <a:gd name="connsiteX48" fmla="*/ 458379 w 6730758"/>
              <a:gd name="connsiteY48" fmla="*/ 1168288 h 6858000"/>
              <a:gd name="connsiteX49" fmla="*/ 379442 w 6730758"/>
              <a:gd name="connsiteY49" fmla="*/ 716778 h 6858000"/>
              <a:gd name="connsiteX50" fmla="*/ 381505 w 6730758"/>
              <a:gd name="connsiteY50" fmla="*/ 657363 h 6858000"/>
              <a:gd name="connsiteX51" fmla="*/ 403752 w 6730758"/>
              <a:gd name="connsiteY51" fmla="*/ 393828 h 6858000"/>
              <a:gd name="connsiteX52" fmla="*/ 418576 w 6730758"/>
              <a:gd name="connsiteY52" fmla="*/ 236673 h 6858000"/>
              <a:gd name="connsiteX53" fmla="*/ 417644 w 6730758"/>
              <a:gd name="connsiteY53" fmla="*/ 144983 h 6858000"/>
              <a:gd name="connsiteX54" fmla="*/ 408179 w 6730758"/>
              <a:gd name="connsiteY54" fmla="*/ 33857 h 6858000"/>
              <a:gd name="connsiteX55" fmla="*/ 390209 w 6730758"/>
              <a:gd name="connsiteY55"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20049 w 6351910"/>
              <a:gd name="connsiteY4" fmla="*/ 6737706 h 6858000"/>
              <a:gd name="connsiteX5" fmla="*/ 137007 w 6351910"/>
              <a:gd name="connsiteY5" fmla="*/ 6686827 h 6858000"/>
              <a:gd name="connsiteX6" fmla="*/ 148286 w 6351910"/>
              <a:gd name="connsiteY6" fmla="*/ 6633777 h 6858000"/>
              <a:gd name="connsiteX7" fmla="*/ 219248 w 6351910"/>
              <a:gd name="connsiteY7" fmla="*/ 6492130 h 6858000"/>
              <a:gd name="connsiteX8" fmla="*/ 234530 w 6351910"/>
              <a:gd name="connsiteY8" fmla="*/ 6431610 h 6858000"/>
              <a:gd name="connsiteX9" fmla="*/ 252884 w 6351910"/>
              <a:gd name="connsiteY9" fmla="*/ 6294334 h 6858000"/>
              <a:gd name="connsiteX10" fmla="*/ 240974 w 6351910"/>
              <a:gd name="connsiteY10" fmla="*/ 6231403 h 6858000"/>
              <a:gd name="connsiteX11" fmla="*/ 233821 w 6351910"/>
              <a:gd name="connsiteY11" fmla="*/ 6202459 h 6858000"/>
              <a:gd name="connsiteX12" fmla="*/ 232650 w 6351910"/>
              <a:gd name="connsiteY12" fmla="*/ 6153037 h 6858000"/>
              <a:gd name="connsiteX13" fmla="*/ 240039 w 6351910"/>
              <a:gd name="connsiteY13" fmla="*/ 5905303 h 6858000"/>
              <a:gd name="connsiteX14" fmla="*/ 335703 w 6351910"/>
              <a:gd name="connsiteY14" fmla="*/ 5449031 h 6858000"/>
              <a:gd name="connsiteX15" fmla="*/ 371634 w 6351910"/>
              <a:gd name="connsiteY15" fmla="*/ 5341916 h 6858000"/>
              <a:gd name="connsiteX16" fmla="*/ 409024 w 6351910"/>
              <a:gd name="connsiteY16" fmla="*/ 5264214 h 6858000"/>
              <a:gd name="connsiteX17" fmla="*/ 415024 w 6351910"/>
              <a:gd name="connsiteY17" fmla="*/ 5225268 h 6858000"/>
              <a:gd name="connsiteX18" fmla="*/ 423092 w 6351910"/>
              <a:gd name="connsiteY18" fmla="*/ 5159961 h 6858000"/>
              <a:gd name="connsiteX19" fmla="*/ 426609 w 6351910"/>
              <a:gd name="connsiteY19" fmla="*/ 5125185 h 6858000"/>
              <a:gd name="connsiteX20" fmla="*/ 441080 w 6351910"/>
              <a:gd name="connsiteY20" fmla="*/ 4993030 h 6858000"/>
              <a:gd name="connsiteX21" fmla="*/ 447811 w 6351910"/>
              <a:gd name="connsiteY21" fmla="*/ 4946844 h 6858000"/>
              <a:gd name="connsiteX22" fmla="*/ 458779 w 6351910"/>
              <a:gd name="connsiteY22" fmla="*/ 4858827 h 6858000"/>
              <a:gd name="connsiteX23" fmla="*/ 464530 w 6351910"/>
              <a:gd name="connsiteY23" fmla="*/ 4808488 h 6858000"/>
              <a:gd name="connsiteX24" fmla="*/ 455724 w 6351910"/>
              <a:gd name="connsiteY24" fmla="*/ 4375228 h 6858000"/>
              <a:gd name="connsiteX25" fmla="*/ 436877 w 6351910"/>
              <a:gd name="connsiteY25" fmla="*/ 4214165 h 6858000"/>
              <a:gd name="connsiteX26" fmla="*/ 430401 w 6351910"/>
              <a:gd name="connsiteY26" fmla="*/ 3872886 h 6858000"/>
              <a:gd name="connsiteX27" fmla="*/ 451121 w 6351910"/>
              <a:gd name="connsiteY27" fmla="*/ 3738082 h 6858000"/>
              <a:gd name="connsiteX28" fmla="*/ 458278 w 6351910"/>
              <a:gd name="connsiteY28" fmla="*/ 3673397 h 6858000"/>
              <a:gd name="connsiteX29" fmla="*/ 457592 w 6351910"/>
              <a:gd name="connsiteY29" fmla="*/ 3637109 h 6858000"/>
              <a:gd name="connsiteX30" fmla="*/ 460946 w 6351910"/>
              <a:gd name="connsiteY30" fmla="*/ 3536883 h 6858000"/>
              <a:gd name="connsiteX31" fmla="*/ 481823 w 6351910"/>
              <a:gd name="connsiteY31" fmla="*/ 3295862 h 6858000"/>
              <a:gd name="connsiteX32" fmla="*/ 464800 w 6351910"/>
              <a:gd name="connsiteY32" fmla="*/ 3158586 h 6858000"/>
              <a:gd name="connsiteX33" fmla="*/ 426693 w 6351910"/>
              <a:gd name="connsiteY33" fmla="*/ 3072935 h 6858000"/>
              <a:gd name="connsiteX34" fmla="*/ 402508 w 6351910"/>
              <a:gd name="connsiteY34" fmla="*/ 2958185 h 6858000"/>
              <a:gd name="connsiteX35" fmla="*/ 360891 w 6351910"/>
              <a:gd name="connsiteY35" fmla="*/ 2843952 h 6858000"/>
              <a:gd name="connsiteX36" fmla="*/ 296840 w 6351910"/>
              <a:gd name="connsiteY36" fmla="*/ 2554718 h 6858000"/>
              <a:gd name="connsiteX37" fmla="*/ 268410 w 6351910"/>
              <a:gd name="connsiteY37" fmla="*/ 2447068 h 6858000"/>
              <a:gd name="connsiteX38" fmla="*/ 272375 w 6351910"/>
              <a:gd name="connsiteY38" fmla="*/ 2423438 h 6858000"/>
              <a:gd name="connsiteX39" fmla="*/ 241037 w 6351910"/>
              <a:gd name="connsiteY39" fmla="*/ 2261920 h 6858000"/>
              <a:gd name="connsiteX40" fmla="*/ 215809 w 6351910"/>
              <a:gd name="connsiteY40" fmla="*/ 2155135 h 6858000"/>
              <a:gd name="connsiteX41" fmla="*/ 213333 w 6351910"/>
              <a:gd name="connsiteY41" fmla="*/ 2118008 h 6858000"/>
              <a:gd name="connsiteX42" fmla="*/ 214300 w 6351910"/>
              <a:gd name="connsiteY42" fmla="*/ 2050531 h 6858000"/>
              <a:gd name="connsiteX43" fmla="*/ 120136 w 6351910"/>
              <a:gd name="connsiteY43" fmla="*/ 1732919 h 6858000"/>
              <a:gd name="connsiteX44" fmla="*/ 92310 w 6351910"/>
              <a:gd name="connsiteY44" fmla="*/ 1615777 h 6858000"/>
              <a:gd name="connsiteX45" fmla="*/ 73601 w 6351910"/>
              <a:gd name="connsiteY45" fmla="*/ 1563678 h 6858000"/>
              <a:gd name="connsiteX46" fmla="*/ 79273 w 6351910"/>
              <a:gd name="connsiteY46" fmla="*/ 1477995 h 6858000"/>
              <a:gd name="connsiteX47" fmla="*/ 73810 w 6351910"/>
              <a:gd name="connsiteY47" fmla="*/ 1307086 h 6858000"/>
              <a:gd name="connsiteX48" fmla="*/ 79531 w 6351910"/>
              <a:gd name="connsiteY48" fmla="*/ 1168288 h 6858000"/>
              <a:gd name="connsiteX49" fmla="*/ 594 w 6351910"/>
              <a:gd name="connsiteY49" fmla="*/ 716778 h 6858000"/>
              <a:gd name="connsiteX50" fmla="*/ 2657 w 6351910"/>
              <a:gd name="connsiteY50" fmla="*/ 657363 h 6858000"/>
              <a:gd name="connsiteX51" fmla="*/ 24904 w 6351910"/>
              <a:gd name="connsiteY51" fmla="*/ 393828 h 6858000"/>
              <a:gd name="connsiteX52" fmla="*/ 39728 w 6351910"/>
              <a:gd name="connsiteY52" fmla="*/ 236673 h 6858000"/>
              <a:gd name="connsiteX53" fmla="*/ 38796 w 6351910"/>
              <a:gd name="connsiteY53" fmla="*/ 144983 h 6858000"/>
              <a:gd name="connsiteX54" fmla="*/ 29331 w 6351910"/>
              <a:gd name="connsiteY54" fmla="*/ 33857 h 6858000"/>
              <a:gd name="connsiteX55" fmla="*/ 11361 w 6351910"/>
              <a:gd name="connsiteY55" fmla="*/ 0 h 6858000"/>
              <a:gd name="connsiteX0" fmla="*/ 11361 w 6351910"/>
              <a:gd name="connsiteY0" fmla="*/ 0 h 6858000"/>
              <a:gd name="connsiteX1" fmla="*/ 6351910 w 6351910"/>
              <a:gd name="connsiteY1" fmla="*/ 0 h 6858000"/>
              <a:gd name="connsiteX2" fmla="*/ 6351910 w 6351910"/>
              <a:gd name="connsiteY2" fmla="*/ 6858000 h 6858000"/>
              <a:gd name="connsiteX3" fmla="*/ 73198 w 6351910"/>
              <a:gd name="connsiteY3" fmla="*/ 6857735 h 6858000"/>
              <a:gd name="connsiteX4" fmla="*/ 120049 w 6351910"/>
              <a:gd name="connsiteY4" fmla="*/ 6737706 h 6858000"/>
              <a:gd name="connsiteX5" fmla="*/ 137007 w 6351910"/>
              <a:gd name="connsiteY5" fmla="*/ 6686827 h 6858000"/>
              <a:gd name="connsiteX6" fmla="*/ 148286 w 6351910"/>
              <a:gd name="connsiteY6" fmla="*/ 6633777 h 6858000"/>
              <a:gd name="connsiteX7" fmla="*/ 219248 w 6351910"/>
              <a:gd name="connsiteY7" fmla="*/ 6492130 h 6858000"/>
              <a:gd name="connsiteX8" fmla="*/ 234530 w 6351910"/>
              <a:gd name="connsiteY8" fmla="*/ 6431610 h 6858000"/>
              <a:gd name="connsiteX9" fmla="*/ 252884 w 6351910"/>
              <a:gd name="connsiteY9" fmla="*/ 6294334 h 6858000"/>
              <a:gd name="connsiteX10" fmla="*/ 240974 w 6351910"/>
              <a:gd name="connsiteY10" fmla="*/ 6231403 h 6858000"/>
              <a:gd name="connsiteX11" fmla="*/ 233821 w 6351910"/>
              <a:gd name="connsiteY11" fmla="*/ 6202459 h 6858000"/>
              <a:gd name="connsiteX12" fmla="*/ 232650 w 6351910"/>
              <a:gd name="connsiteY12" fmla="*/ 6153037 h 6858000"/>
              <a:gd name="connsiteX13" fmla="*/ 240039 w 6351910"/>
              <a:gd name="connsiteY13" fmla="*/ 5905303 h 6858000"/>
              <a:gd name="connsiteX14" fmla="*/ 335703 w 6351910"/>
              <a:gd name="connsiteY14" fmla="*/ 5449031 h 6858000"/>
              <a:gd name="connsiteX15" fmla="*/ 371634 w 6351910"/>
              <a:gd name="connsiteY15" fmla="*/ 5341916 h 6858000"/>
              <a:gd name="connsiteX16" fmla="*/ 409024 w 6351910"/>
              <a:gd name="connsiteY16" fmla="*/ 5264214 h 6858000"/>
              <a:gd name="connsiteX17" fmla="*/ 415024 w 6351910"/>
              <a:gd name="connsiteY17" fmla="*/ 5225268 h 6858000"/>
              <a:gd name="connsiteX18" fmla="*/ 423092 w 6351910"/>
              <a:gd name="connsiteY18" fmla="*/ 5159961 h 6858000"/>
              <a:gd name="connsiteX19" fmla="*/ 426609 w 6351910"/>
              <a:gd name="connsiteY19" fmla="*/ 5125185 h 6858000"/>
              <a:gd name="connsiteX20" fmla="*/ 441080 w 6351910"/>
              <a:gd name="connsiteY20" fmla="*/ 4993030 h 6858000"/>
              <a:gd name="connsiteX21" fmla="*/ 447811 w 6351910"/>
              <a:gd name="connsiteY21" fmla="*/ 4946844 h 6858000"/>
              <a:gd name="connsiteX22" fmla="*/ 458779 w 6351910"/>
              <a:gd name="connsiteY22" fmla="*/ 4858827 h 6858000"/>
              <a:gd name="connsiteX23" fmla="*/ 464530 w 6351910"/>
              <a:gd name="connsiteY23" fmla="*/ 4808488 h 6858000"/>
              <a:gd name="connsiteX24" fmla="*/ 455724 w 6351910"/>
              <a:gd name="connsiteY24" fmla="*/ 4375228 h 6858000"/>
              <a:gd name="connsiteX25" fmla="*/ 436877 w 6351910"/>
              <a:gd name="connsiteY25" fmla="*/ 4214165 h 6858000"/>
              <a:gd name="connsiteX26" fmla="*/ 430401 w 6351910"/>
              <a:gd name="connsiteY26" fmla="*/ 3872886 h 6858000"/>
              <a:gd name="connsiteX27" fmla="*/ 451121 w 6351910"/>
              <a:gd name="connsiteY27" fmla="*/ 3738082 h 6858000"/>
              <a:gd name="connsiteX28" fmla="*/ 458278 w 6351910"/>
              <a:gd name="connsiteY28" fmla="*/ 3673397 h 6858000"/>
              <a:gd name="connsiteX29" fmla="*/ 457592 w 6351910"/>
              <a:gd name="connsiteY29" fmla="*/ 3637109 h 6858000"/>
              <a:gd name="connsiteX30" fmla="*/ 460946 w 6351910"/>
              <a:gd name="connsiteY30" fmla="*/ 3536883 h 6858000"/>
              <a:gd name="connsiteX31" fmla="*/ 481823 w 6351910"/>
              <a:gd name="connsiteY31" fmla="*/ 3295862 h 6858000"/>
              <a:gd name="connsiteX32" fmla="*/ 464800 w 6351910"/>
              <a:gd name="connsiteY32" fmla="*/ 3158586 h 6858000"/>
              <a:gd name="connsiteX33" fmla="*/ 426693 w 6351910"/>
              <a:gd name="connsiteY33" fmla="*/ 3072935 h 6858000"/>
              <a:gd name="connsiteX34" fmla="*/ 402508 w 6351910"/>
              <a:gd name="connsiteY34" fmla="*/ 2958185 h 6858000"/>
              <a:gd name="connsiteX35" fmla="*/ 360891 w 6351910"/>
              <a:gd name="connsiteY35" fmla="*/ 2843952 h 6858000"/>
              <a:gd name="connsiteX36" fmla="*/ 296840 w 6351910"/>
              <a:gd name="connsiteY36" fmla="*/ 2554718 h 6858000"/>
              <a:gd name="connsiteX37" fmla="*/ 268410 w 6351910"/>
              <a:gd name="connsiteY37" fmla="*/ 2447068 h 6858000"/>
              <a:gd name="connsiteX38" fmla="*/ 272375 w 6351910"/>
              <a:gd name="connsiteY38" fmla="*/ 2423438 h 6858000"/>
              <a:gd name="connsiteX39" fmla="*/ 241037 w 6351910"/>
              <a:gd name="connsiteY39" fmla="*/ 2261920 h 6858000"/>
              <a:gd name="connsiteX40" fmla="*/ 215809 w 6351910"/>
              <a:gd name="connsiteY40" fmla="*/ 2155135 h 6858000"/>
              <a:gd name="connsiteX41" fmla="*/ 213333 w 6351910"/>
              <a:gd name="connsiteY41" fmla="*/ 2118008 h 6858000"/>
              <a:gd name="connsiteX42" fmla="*/ 214300 w 6351910"/>
              <a:gd name="connsiteY42" fmla="*/ 2050531 h 6858000"/>
              <a:gd name="connsiteX43" fmla="*/ 120136 w 6351910"/>
              <a:gd name="connsiteY43" fmla="*/ 1732919 h 6858000"/>
              <a:gd name="connsiteX44" fmla="*/ 92310 w 6351910"/>
              <a:gd name="connsiteY44" fmla="*/ 1615777 h 6858000"/>
              <a:gd name="connsiteX45" fmla="*/ 88820 w 6351910"/>
              <a:gd name="connsiteY45" fmla="*/ 1525631 h 6858000"/>
              <a:gd name="connsiteX46" fmla="*/ 79273 w 6351910"/>
              <a:gd name="connsiteY46" fmla="*/ 1477995 h 6858000"/>
              <a:gd name="connsiteX47" fmla="*/ 73810 w 6351910"/>
              <a:gd name="connsiteY47" fmla="*/ 1307086 h 6858000"/>
              <a:gd name="connsiteX48" fmla="*/ 79531 w 6351910"/>
              <a:gd name="connsiteY48" fmla="*/ 1168288 h 6858000"/>
              <a:gd name="connsiteX49" fmla="*/ 594 w 6351910"/>
              <a:gd name="connsiteY49" fmla="*/ 716778 h 6858000"/>
              <a:gd name="connsiteX50" fmla="*/ 2657 w 6351910"/>
              <a:gd name="connsiteY50" fmla="*/ 657363 h 6858000"/>
              <a:gd name="connsiteX51" fmla="*/ 24904 w 6351910"/>
              <a:gd name="connsiteY51" fmla="*/ 393828 h 6858000"/>
              <a:gd name="connsiteX52" fmla="*/ 39728 w 6351910"/>
              <a:gd name="connsiteY52" fmla="*/ 236673 h 6858000"/>
              <a:gd name="connsiteX53" fmla="*/ 38796 w 6351910"/>
              <a:gd name="connsiteY53" fmla="*/ 144983 h 6858000"/>
              <a:gd name="connsiteX54" fmla="*/ 29331 w 6351910"/>
              <a:gd name="connsiteY54" fmla="*/ 33857 h 6858000"/>
              <a:gd name="connsiteX55" fmla="*/ 11361 w 6351910"/>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351910" h="6858000">
                <a:moveTo>
                  <a:pt x="11361" y="0"/>
                </a:moveTo>
                <a:lnTo>
                  <a:pt x="6351910" y="0"/>
                </a:lnTo>
                <a:lnTo>
                  <a:pt x="6351910" y="6858000"/>
                </a:lnTo>
                <a:lnTo>
                  <a:pt x="73198" y="6857735"/>
                </a:lnTo>
                <a:cubicBezTo>
                  <a:pt x="112558" y="6789493"/>
                  <a:pt x="109414" y="6766191"/>
                  <a:pt x="120049" y="6737706"/>
                </a:cubicBezTo>
                <a:cubicBezTo>
                  <a:pt x="125933" y="6708183"/>
                  <a:pt x="134098" y="6708238"/>
                  <a:pt x="137007" y="6686827"/>
                </a:cubicBezTo>
                <a:cubicBezTo>
                  <a:pt x="141713" y="6669506"/>
                  <a:pt x="134579" y="6666226"/>
                  <a:pt x="148286" y="6633777"/>
                </a:cubicBezTo>
                <a:cubicBezTo>
                  <a:pt x="173899" y="6560846"/>
                  <a:pt x="202890" y="6530190"/>
                  <a:pt x="219248" y="6492130"/>
                </a:cubicBezTo>
                <a:cubicBezTo>
                  <a:pt x="220498" y="6486906"/>
                  <a:pt x="231301" y="6432771"/>
                  <a:pt x="234530" y="6431610"/>
                </a:cubicBezTo>
                <a:cubicBezTo>
                  <a:pt x="240137" y="6398644"/>
                  <a:pt x="251810" y="6327702"/>
                  <a:pt x="252884" y="6294334"/>
                </a:cubicBezTo>
                <a:cubicBezTo>
                  <a:pt x="251967" y="6280685"/>
                  <a:pt x="242960" y="6244334"/>
                  <a:pt x="240974" y="6231403"/>
                </a:cubicBezTo>
                <a:lnTo>
                  <a:pt x="233821" y="6202459"/>
                </a:lnTo>
                <a:cubicBezTo>
                  <a:pt x="232633" y="6196814"/>
                  <a:pt x="235867" y="6158095"/>
                  <a:pt x="232650" y="6153037"/>
                </a:cubicBezTo>
                <a:cubicBezTo>
                  <a:pt x="252737" y="5948729"/>
                  <a:pt x="212718" y="6172289"/>
                  <a:pt x="240039" y="5905303"/>
                </a:cubicBezTo>
                <a:cubicBezTo>
                  <a:pt x="267360" y="5638317"/>
                  <a:pt x="313771" y="5542929"/>
                  <a:pt x="335703" y="5449031"/>
                </a:cubicBezTo>
                <a:cubicBezTo>
                  <a:pt x="367089" y="5399411"/>
                  <a:pt x="359414" y="5372719"/>
                  <a:pt x="371634" y="5341916"/>
                </a:cubicBezTo>
                <a:cubicBezTo>
                  <a:pt x="382048" y="5319908"/>
                  <a:pt x="398345" y="5282101"/>
                  <a:pt x="409024" y="5264214"/>
                </a:cubicBezTo>
                <a:cubicBezTo>
                  <a:pt x="417843" y="5246757"/>
                  <a:pt x="410286" y="5238662"/>
                  <a:pt x="415024" y="5225268"/>
                </a:cubicBezTo>
                <a:lnTo>
                  <a:pt x="423092" y="5159961"/>
                </a:lnTo>
                <a:lnTo>
                  <a:pt x="426609" y="5125185"/>
                </a:lnTo>
                <a:cubicBezTo>
                  <a:pt x="457509" y="5064389"/>
                  <a:pt x="437546" y="5022753"/>
                  <a:pt x="441080" y="4993030"/>
                </a:cubicBezTo>
                <a:lnTo>
                  <a:pt x="447811" y="4946844"/>
                </a:lnTo>
                <a:lnTo>
                  <a:pt x="458779" y="4858827"/>
                </a:lnTo>
                <a:lnTo>
                  <a:pt x="464530" y="4808488"/>
                </a:lnTo>
                <a:cubicBezTo>
                  <a:pt x="486849" y="4590918"/>
                  <a:pt x="442578" y="4537272"/>
                  <a:pt x="455724" y="4375228"/>
                </a:cubicBezTo>
                <a:cubicBezTo>
                  <a:pt x="453435" y="4334791"/>
                  <a:pt x="442883" y="4270639"/>
                  <a:pt x="436877" y="4214165"/>
                </a:cubicBezTo>
                <a:cubicBezTo>
                  <a:pt x="447876" y="4102539"/>
                  <a:pt x="397589" y="4101885"/>
                  <a:pt x="430401" y="3872886"/>
                </a:cubicBezTo>
                <a:cubicBezTo>
                  <a:pt x="434552" y="3826908"/>
                  <a:pt x="451548" y="3804305"/>
                  <a:pt x="451121" y="3738082"/>
                </a:cubicBezTo>
                <a:cubicBezTo>
                  <a:pt x="438816" y="3716230"/>
                  <a:pt x="454592" y="3707883"/>
                  <a:pt x="458278" y="3673397"/>
                </a:cubicBezTo>
                <a:cubicBezTo>
                  <a:pt x="463902" y="3659407"/>
                  <a:pt x="450211" y="3649813"/>
                  <a:pt x="457592" y="3637109"/>
                </a:cubicBezTo>
                <a:cubicBezTo>
                  <a:pt x="450903" y="3605834"/>
                  <a:pt x="460390" y="3573837"/>
                  <a:pt x="460946" y="3536883"/>
                </a:cubicBezTo>
                <a:cubicBezTo>
                  <a:pt x="460222" y="3353802"/>
                  <a:pt x="481181" y="3358911"/>
                  <a:pt x="481823" y="3295862"/>
                </a:cubicBezTo>
                <a:cubicBezTo>
                  <a:pt x="481241" y="3249684"/>
                  <a:pt x="471630" y="3189169"/>
                  <a:pt x="464800" y="3158586"/>
                </a:cubicBezTo>
                <a:lnTo>
                  <a:pt x="426693" y="3072935"/>
                </a:lnTo>
                <a:cubicBezTo>
                  <a:pt x="439297" y="3016612"/>
                  <a:pt x="410147" y="3011906"/>
                  <a:pt x="402508" y="2958185"/>
                </a:cubicBezTo>
                <a:cubicBezTo>
                  <a:pt x="387236" y="2895670"/>
                  <a:pt x="381205" y="2913847"/>
                  <a:pt x="360891" y="2843952"/>
                </a:cubicBezTo>
                <a:cubicBezTo>
                  <a:pt x="320697" y="2799104"/>
                  <a:pt x="323332" y="2611979"/>
                  <a:pt x="296840" y="2554718"/>
                </a:cubicBezTo>
                <a:cubicBezTo>
                  <a:pt x="283808" y="2502065"/>
                  <a:pt x="275266" y="2468551"/>
                  <a:pt x="268410" y="2447068"/>
                </a:cubicBezTo>
                <a:cubicBezTo>
                  <a:pt x="269066" y="2440064"/>
                  <a:pt x="270469" y="2430607"/>
                  <a:pt x="272375" y="2423438"/>
                </a:cubicBezTo>
                <a:cubicBezTo>
                  <a:pt x="264311" y="2329118"/>
                  <a:pt x="251483" y="2315759"/>
                  <a:pt x="241037" y="2261920"/>
                </a:cubicBezTo>
                <a:cubicBezTo>
                  <a:pt x="231609" y="2217203"/>
                  <a:pt x="220426" y="2179120"/>
                  <a:pt x="215809" y="2155135"/>
                </a:cubicBezTo>
                <a:cubicBezTo>
                  <a:pt x="225523" y="2141929"/>
                  <a:pt x="198180" y="2121310"/>
                  <a:pt x="213333" y="2118008"/>
                </a:cubicBezTo>
                <a:cubicBezTo>
                  <a:pt x="218181" y="2086447"/>
                  <a:pt x="213734" y="2072196"/>
                  <a:pt x="214300" y="2050531"/>
                </a:cubicBezTo>
                <a:cubicBezTo>
                  <a:pt x="191158" y="1910256"/>
                  <a:pt x="135395" y="1894155"/>
                  <a:pt x="120136" y="1732919"/>
                </a:cubicBezTo>
                <a:cubicBezTo>
                  <a:pt x="100853" y="1665766"/>
                  <a:pt x="100066" y="1643984"/>
                  <a:pt x="92310" y="1615777"/>
                </a:cubicBezTo>
                <a:cubicBezTo>
                  <a:pt x="85095" y="1591298"/>
                  <a:pt x="95565" y="1544014"/>
                  <a:pt x="88820" y="1525631"/>
                </a:cubicBezTo>
                <a:cubicBezTo>
                  <a:pt x="86648" y="1502667"/>
                  <a:pt x="80587" y="1509646"/>
                  <a:pt x="79273" y="1477995"/>
                </a:cubicBezTo>
                <a:cubicBezTo>
                  <a:pt x="86452" y="1404274"/>
                  <a:pt x="73767" y="1358704"/>
                  <a:pt x="73810" y="1307086"/>
                </a:cubicBezTo>
                <a:cubicBezTo>
                  <a:pt x="83255" y="1258551"/>
                  <a:pt x="70305" y="1217137"/>
                  <a:pt x="79531" y="1168288"/>
                </a:cubicBezTo>
                <a:cubicBezTo>
                  <a:pt x="66060" y="901651"/>
                  <a:pt x="-7309" y="869148"/>
                  <a:pt x="594" y="716778"/>
                </a:cubicBezTo>
                <a:cubicBezTo>
                  <a:pt x="-409" y="685981"/>
                  <a:pt x="3660" y="688160"/>
                  <a:pt x="2657" y="657363"/>
                </a:cubicBezTo>
                <a:cubicBezTo>
                  <a:pt x="-9779" y="622139"/>
                  <a:pt x="29293" y="566671"/>
                  <a:pt x="24904" y="393828"/>
                </a:cubicBezTo>
                <a:cubicBezTo>
                  <a:pt x="11203" y="358429"/>
                  <a:pt x="29804" y="247710"/>
                  <a:pt x="39728" y="236673"/>
                </a:cubicBezTo>
                <a:cubicBezTo>
                  <a:pt x="43247" y="190527"/>
                  <a:pt x="41195" y="179672"/>
                  <a:pt x="38796" y="144983"/>
                </a:cubicBezTo>
                <a:cubicBezTo>
                  <a:pt x="25998" y="119338"/>
                  <a:pt x="30356" y="69086"/>
                  <a:pt x="29331" y="33857"/>
                </a:cubicBezTo>
                <a:lnTo>
                  <a:pt x="11361" y="0"/>
                </a:ln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CC37536-3D0C-46D4-B90B-0C85D51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3594"/>
            <a:ext cx="8045508" cy="5888606"/>
          </a:xfrm>
          <a:custGeom>
            <a:avLst/>
            <a:gdLst>
              <a:gd name="connsiteX0" fmla="*/ 7872094 w 8045508"/>
              <a:gd name="connsiteY0" fmla="*/ 0 h 5888606"/>
              <a:gd name="connsiteX1" fmla="*/ 8045508 w 8045508"/>
              <a:gd name="connsiteY1" fmla="*/ 5641285 h 5888606"/>
              <a:gd name="connsiteX2" fmla="*/ 0 w 8045508"/>
              <a:gd name="connsiteY2" fmla="*/ 5888606 h 5888606"/>
              <a:gd name="connsiteX3" fmla="*/ 0 w 8045508"/>
              <a:gd name="connsiteY3" fmla="*/ 241990 h 5888606"/>
            </a:gdLst>
            <a:ahLst/>
            <a:cxnLst>
              <a:cxn ang="0">
                <a:pos x="connsiteX0" y="connsiteY0"/>
              </a:cxn>
              <a:cxn ang="0">
                <a:pos x="connsiteX1" y="connsiteY1"/>
              </a:cxn>
              <a:cxn ang="0">
                <a:pos x="connsiteX2" y="connsiteY2"/>
              </a:cxn>
              <a:cxn ang="0">
                <a:pos x="connsiteX3" y="connsiteY3"/>
              </a:cxn>
            </a:cxnLst>
            <a:rect l="l" t="t" r="r" b="b"/>
            <a:pathLst>
              <a:path w="8045508" h="5888606">
                <a:moveTo>
                  <a:pt x="7872094" y="0"/>
                </a:moveTo>
                <a:lnTo>
                  <a:pt x="8045508" y="5641285"/>
                </a:lnTo>
                <a:lnTo>
                  <a:pt x="0" y="5888606"/>
                </a:lnTo>
                <a:lnTo>
                  <a:pt x="0" y="241990"/>
                </a:lnTo>
                <a:close/>
              </a:path>
            </a:pathLst>
          </a:custGeom>
          <a:solidFill>
            <a:srgbClr val="EFEEE9"/>
          </a:solidFill>
          <a:ln w="12700" cap="flat" cmpd="sng" algn="ctr">
            <a:noFill/>
            <a:prstDash val="solid"/>
            <a:miter lim="800000"/>
          </a:ln>
          <a:effectLst>
            <a:outerShdw blurRad="635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AE70FFB-E715-4F0B-87FB-8D8172F3F3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62643">
            <a:off x="-184877" y="413301"/>
            <a:ext cx="8129899" cy="5642668"/>
          </a:xfrm>
          <a:custGeom>
            <a:avLst/>
            <a:gdLst>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648599 w 8131698"/>
              <a:gd name="connsiteY14" fmla="*/ 5596072 h 5618388"/>
              <a:gd name="connsiteX15" fmla="*/ 6460542 w 8131698"/>
              <a:gd name="connsiteY15" fmla="*/ 5600767 h 5618388"/>
              <a:gd name="connsiteX16" fmla="*/ 6396575 w 8131698"/>
              <a:gd name="connsiteY16" fmla="*/ 5595183 h 5618388"/>
              <a:gd name="connsiteX17" fmla="*/ 6320434 w 8131698"/>
              <a:gd name="connsiteY17" fmla="*/ 5588696 h 5618388"/>
              <a:gd name="connsiteX18" fmla="*/ 6301347 w 8131698"/>
              <a:gd name="connsiteY18" fmla="*/ 5586308 h 5618388"/>
              <a:gd name="connsiteX19" fmla="*/ 5274476 w 8131698"/>
              <a:gd name="connsiteY19" fmla="*/ 5586308 h 5618388"/>
              <a:gd name="connsiteX20" fmla="*/ 5274476 w 8131698"/>
              <a:gd name="connsiteY20" fmla="*/ 5560587 h 5618388"/>
              <a:gd name="connsiteX21" fmla="*/ 5199102 w 8131698"/>
              <a:gd name="connsiteY21" fmla="*/ 5557824 h 5618388"/>
              <a:gd name="connsiteX22" fmla="*/ 54573 w 8131698"/>
              <a:gd name="connsiteY22" fmla="*/ 5366007 h 5618388"/>
              <a:gd name="connsiteX23" fmla="*/ 0 w 8131698"/>
              <a:gd name="connsiteY23" fmla="*/ 5362432 h 5618388"/>
              <a:gd name="connsiteX24" fmla="*/ 370836 w 8131698"/>
              <a:gd name="connsiteY24" fmla="*/ 0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648599 w 8131698"/>
              <a:gd name="connsiteY14" fmla="*/ 5596072 h 5618388"/>
              <a:gd name="connsiteX15" fmla="*/ 6460542 w 8131698"/>
              <a:gd name="connsiteY15" fmla="*/ 5600767 h 5618388"/>
              <a:gd name="connsiteX16" fmla="*/ 6396575 w 8131698"/>
              <a:gd name="connsiteY16" fmla="*/ 5595183 h 5618388"/>
              <a:gd name="connsiteX17" fmla="*/ 6320434 w 8131698"/>
              <a:gd name="connsiteY17" fmla="*/ 5588696 h 5618388"/>
              <a:gd name="connsiteX18" fmla="*/ 6301347 w 8131698"/>
              <a:gd name="connsiteY18" fmla="*/ 5586308 h 5618388"/>
              <a:gd name="connsiteX19" fmla="*/ 5274476 w 8131698"/>
              <a:gd name="connsiteY19" fmla="*/ 5560587 h 5618388"/>
              <a:gd name="connsiteX20" fmla="*/ 5199102 w 8131698"/>
              <a:gd name="connsiteY20" fmla="*/ 5557824 h 5618388"/>
              <a:gd name="connsiteX21" fmla="*/ 54573 w 8131698"/>
              <a:gd name="connsiteY21" fmla="*/ 5366007 h 5618388"/>
              <a:gd name="connsiteX22" fmla="*/ 0 w 8131698"/>
              <a:gd name="connsiteY22" fmla="*/ 5362432 h 5618388"/>
              <a:gd name="connsiteX23" fmla="*/ 370836 w 8131698"/>
              <a:gd name="connsiteY23" fmla="*/ 0 h 5618388"/>
              <a:gd name="connsiteX24" fmla="*/ 8131698 w 8131698"/>
              <a:gd name="connsiteY24"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648599 w 8131698"/>
              <a:gd name="connsiteY14" fmla="*/ 5596072 h 5618388"/>
              <a:gd name="connsiteX15" fmla="*/ 6460542 w 8131698"/>
              <a:gd name="connsiteY15" fmla="*/ 5600767 h 5618388"/>
              <a:gd name="connsiteX16" fmla="*/ 6396575 w 8131698"/>
              <a:gd name="connsiteY16" fmla="*/ 5595183 h 5618388"/>
              <a:gd name="connsiteX17" fmla="*/ 6320434 w 8131698"/>
              <a:gd name="connsiteY17" fmla="*/ 5588696 h 5618388"/>
              <a:gd name="connsiteX18" fmla="*/ 6301347 w 8131698"/>
              <a:gd name="connsiteY18" fmla="*/ 5586308 h 5618388"/>
              <a:gd name="connsiteX19" fmla="*/ 5199102 w 8131698"/>
              <a:gd name="connsiteY19" fmla="*/ 5557824 h 5618388"/>
              <a:gd name="connsiteX20" fmla="*/ 54573 w 8131698"/>
              <a:gd name="connsiteY20" fmla="*/ 5366007 h 5618388"/>
              <a:gd name="connsiteX21" fmla="*/ 0 w 8131698"/>
              <a:gd name="connsiteY21" fmla="*/ 5362432 h 5618388"/>
              <a:gd name="connsiteX22" fmla="*/ 370836 w 8131698"/>
              <a:gd name="connsiteY22" fmla="*/ 0 h 5618388"/>
              <a:gd name="connsiteX23" fmla="*/ 8131698 w 8131698"/>
              <a:gd name="connsiteY23"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648599 w 8131698"/>
              <a:gd name="connsiteY14" fmla="*/ 5596072 h 5618388"/>
              <a:gd name="connsiteX15" fmla="*/ 6460542 w 8131698"/>
              <a:gd name="connsiteY15" fmla="*/ 5600767 h 5618388"/>
              <a:gd name="connsiteX16" fmla="*/ 6396575 w 8131698"/>
              <a:gd name="connsiteY16" fmla="*/ 5595183 h 5618388"/>
              <a:gd name="connsiteX17" fmla="*/ 6320434 w 8131698"/>
              <a:gd name="connsiteY17" fmla="*/ 5588696 h 5618388"/>
              <a:gd name="connsiteX18" fmla="*/ 6301347 w 8131698"/>
              <a:gd name="connsiteY18" fmla="*/ 5586308 h 5618388"/>
              <a:gd name="connsiteX19" fmla="*/ 54573 w 8131698"/>
              <a:gd name="connsiteY19" fmla="*/ 5366007 h 5618388"/>
              <a:gd name="connsiteX20" fmla="*/ 0 w 8131698"/>
              <a:gd name="connsiteY20" fmla="*/ 5362432 h 5618388"/>
              <a:gd name="connsiteX21" fmla="*/ 370836 w 8131698"/>
              <a:gd name="connsiteY21" fmla="*/ 0 h 5618388"/>
              <a:gd name="connsiteX22" fmla="*/ 8131698 w 8131698"/>
              <a:gd name="connsiteY22"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648599 w 8131698"/>
              <a:gd name="connsiteY14" fmla="*/ 5596072 h 5618388"/>
              <a:gd name="connsiteX15" fmla="*/ 6460542 w 8131698"/>
              <a:gd name="connsiteY15" fmla="*/ 5600767 h 5618388"/>
              <a:gd name="connsiteX16" fmla="*/ 6396575 w 8131698"/>
              <a:gd name="connsiteY16" fmla="*/ 5595183 h 5618388"/>
              <a:gd name="connsiteX17" fmla="*/ 6301347 w 8131698"/>
              <a:gd name="connsiteY17" fmla="*/ 5586308 h 5618388"/>
              <a:gd name="connsiteX18" fmla="*/ 54573 w 8131698"/>
              <a:gd name="connsiteY18" fmla="*/ 5366007 h 5618388"/>
              <a:gd name="connsiteX19" fmla="*/ 0 w 8131698"/>
              <a:gd name="connsiteY19" fmla="*/ 5362432 h 5618388"/>
              <a:gd name="connsiteX20" fmla="*/ 370836 w 8131698"/>
              <a:gd name="connsiteY20" fmla="*/ 0 h 5618388"/>
              <a:gd name="connsiteX21" fmla="*/ 8131698 w 8131698"/>
              <a:gd name="connsiteY21"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648599 w 8131698"/>
              <a:gd name="connsiteY14" fmla="*/ 5596072 h 5618388"/>
              <a:gd name="connsiteX15" fmla="*/ 6460542 w 8131698"/>
              <a:gd name="connsiteY15" fmla="*/ 5600767 h 5618388"/>
              <a:gd name="connsiteX16" fmla="*/ 6301347 w 8131698"/>
              <a:gd name="connsiteY16" fmla="*/ 5586308 h 5618388"/>
              <a:gd name="connsiteX17" fmla="*/ 54573 w 8131698"/>
              <a:gd name="connsiteY17" fmla="*/ 5366007 h 5618388"/>
              <a:gd name="connsiteX18" fmla="*/ 0 w 8131698"/>
              <a:gd name="connsiteY18" fmla="*/ 5362432 h 5618388"/>
              <a:gd name="connsiteX19" fmla="*/ 370836 w 8131698"/>
              <a:gd name="connsiteY19" fmla="*/ 0 h 5618388"/>
              <a:gd name="connsiteX20" fmla="*/ 8131698 w 8131698"/>
              <a:gd name="connsiteY20"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648599 w 8131698"/>
              <a:gd name="connsiteY14" fmla="*/ 5596072 h 5618388"/>
              <a:gd name="connsiteX15" fmla="*/ 6301347 w 8131698"/>
              <a:gd name="connsiteY15" fmla="*/ 5586308 h 5618388"/>
              <a:gd name="connsiteX16" fmla="*/ 54573 w 8131698"/>
              <a:gd name="connsiteY16" fmla="*/ 5366007 h 5618388"/>
              <a:gd name="connsiteX17" fmla="*/ 0 w 8131698"/>
              <a:gd name="connsiteY17" fmla="*/ 5362432 h 5618388"/>
              <a:gd name="connsiteX18" fmla="*/ 370836 w 8131698"/>
              <a:gd name="connsiteY18" fmla="*/ 0 h 5618388"/>
              <a:gd name="connsiteX19" fmla="*/ 8131698 w 8131698"/>
              <a:gd name="connsiteY19"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886428 w 8131698"/>
              <a:gd name="connsiteY8" fmla="*/ 5592602 h 5618388"/>
              <a:gd name="connsiteX9" fmla="*/ 6754639 w 8131698"/>
              <a:gd name="connsiteY9" fmla="*/ 5588895 h 5618388"/>
              <a:gd name="connsiteX10" fmla="*/ 6737264 w 8131698"/>
              <a:gd name="connsiteY10" fmla="*/ 5586308 h 5618388"/>
              <a:gd name="connsiteX11" fmla="*/ 6690997 w 8131698"/>
              <a:gd name="connsiteY11" fmla="*/ 5586308 h 5618388"/>
              <a:gd name="connsiteX12" fmla="*/ 6690600 w 8131698"/>
              <a:gd name="connsiteY12" fmla="*/ 5586328 h 5618388"/>
              <a:gd name="connsiteX13" fmla="*/ 6676724 w 8131698"/>
              <a:gd name="connsiteY13" fmla="*/ 5590147 h 5618388"/>
              <a:gd name="connsiteX14" fmla="*/ 6301347 w 8131698"/>
              <a:gd name="connsiteY14" fmla="*/ 5586308 h 5618388"/>
              <a:gd name="connsiteX15" fmla="*/ 54573 w 8131698"/>
              <a:gd name="connsiteY15" fmla="*/ 5366007 h 5618388"/>
              <a:gd name="connsiteX16" fmla="*/ 0 w 8131698"/>
              <a:gd name="connsiteY16" fmla="*/ 5362432 h 5618388"/>
              <a:gd name="connsiteX17" fmla="*/ 370836 w 8131698"/>
              <a:gd name="connsiteY17" fmla="*/ 0 h 5618388"/>
              <a:gd name="connsiteX18" fmla="*/ 8131698 w 8131698"/>
              <a:gd name="connsiteY18"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754639 w 8131698"/>
              <a:gd name="connsiteY8" fmla="*/ 5588895 h 5618388"/>
              <a:gd name="connsiteX9" fmla="*/ 6737264 w 8131698"/>
              <a:gd name="connsiteY9" fmla="*/ 5586308 h 5618388"/>
              <a:gd name="connsiteX10" fmla="*/ 6690997 w 8131698"/>
              <a:gd name="connsiteY10" fmla="*/ 5586308 h 5618388"/>
              <a:gd name="connsiteX11" fmla="*/ 6690600 w 8131698"/>
              <a:gd name="connsiteY11" fmla="*/ 5586328 h 5618388"/>
              <a:gd name="connsiteX12" fmla="*/ 6676724 w 8131698"/>
              <a:gd name="connsiteY12" fmla="*/ 5590147 h 5618388"/>
              <a:gd name="connsiteX13" fmla="*/ 6301347 w 8131698"/>
              <a:gd name="connsiteY13" fmla="*/ 5586308 h 5618388"/>
              <a:gd name="connsiteX14" fmla="*/ 54573 w 8131698"/>
              <a:gd name="connsiteY14" fmla="*/ 5366007 h 5618388"/>
              <a:gd name="connsiteX15" fmla="*/ 0 w 8131698"/>
              <a:gd name="connsiteY15" fmla="*/ 5362432 h 5618388"/>
              <a:gd name="connsiteX16" fmla="*/ 370836 w 8131698"/>
              <a:gd name="connsiteY16" fmla="*/ 0 h 5618388"/>
              <a:gd name="connsiteX17" fmla="*/ 8131698 w 8131698"/>
              <a:gd name="connsiteY17"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754639 w 8131698"/>
              <a:gd name="connsiteY8" fmla="*/ 5588895 h 5618388"/>
              <a:gd name="connsiteX9" fmla="*/ 6690997 w 8131698"/>
              <a:gd name="connsiteY9" fmla="*/ 5586308 h 5618388"/>
              <a:gd name="connsiteX10" fmla="*/ 6690600 w 8131698"/>
              <a:gd name="connsiteY10" fmla="*/ 5586328 h 5618388"/>
              <a:gd name="connsiteX11" fmla="*/ 6676724 w 8131698"/>
              <a:gd name="connsiteY11" fmla="*/ 5590147 h 5618388"/>
              <a:gd name="connsiteX12" fmla="*/ 6301347 w 8131698"/>
              <a:gd name="connsiteY12" fmla="*/ 5586308 h 5618388"/>
              <a:gd name="connsiteX13" fmla="*/ 54573 w 8131698"/>
              <a:gd name="connsiteY13" fmla="*/ 5366007 h 5618388"/>
              <a:gd name="connsiteX14" fmla="*/ 0 w 8131698"/>
              <a:gd name="connsiteY14" fmla="*/ 5362432 h 5618388"/>
              <a:gd name="connsiteX15" fmla="*/ 370836 w 8131698"/>
              <a:gd name="connsiteY15" fmla="*/ 0 h 5618388"/>
              <a:gd name="connsiteX16" fmla="*/ 8131698 w 8131698"/>
              <a:gd name="connsiteY16"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690997 w 8131698"/>
              <a:gd name="connsiteY8" fmla="*/ 5586308 h 5618388"/>
              <a:gd name="connsiteX9" fmla="*/ 6690600 w 8131698"/>
              <a:gd name="connsiteY9" fmla="*/ 5586328 h 5618388"/>
              <a:gd name="connsiteX10" fmla="*/ 6676724 w 8131698"/>
              <a:gd name="connsiteY10" fmla="*/ 5590147 h 5618388"/>
              <a:gd name="connsiteX11" fmla="*/ 6301347 w 8131698"/>
              <a:gd name="connsiteY11" fmla="*/ 5586308 h 5618388"/>
              <a:gd name="connsiteX12" fmla="*/ 54573 w 8131698"/>
              <a:gd name="connsiteY12" fmla="*/ 5366007 h 5618388"/>
              <a:gd name="connsiteX13" fmla="*/ 0 w 8131698"/>
              <a:gd name="connsiteY13" fmla="*/ 5362432 h 5618388"/>
              <a:gd name="connsiteX14" fmla="*/ 370836 w 8131698"/>
              <a:gd name="connsiteY14" fmla="*/ 0 h 5618388"/>
              <a:gd name="connsiteX15" fmla="*/ 8131698 w 8131698"/>
              <a:gd name="connsiteY15"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690997 w 8131698"/>
              <a:gd name="connsiteY8" fmla="*/ 5586308 h 5618388"/>
              <a:gd name="connsiteX9" fmla="*/ 6690600 w 8131698"/>
              <a:gd name="connsiteY9" fmla="*/ 5586328 h 5618388"/>
              <a:gd name="connsiteX10" fmla="*/ 6301347 w 8131698"/>
              <a:gd name="connsiteY10" fmla="*/ 5586308 h 5618388"/>
              <a:gd name="connsiteX11" fmla="*/ 54573 w 8131698"/>
              <a:gd name="connsiteY11" fmla="*/ 5366007 h 5618388"/>
              <a:gd name="connsiteX12" fmla="*/ 0 w 8131698"/>
              <a:gd name="connsiteY12" fmla="*/ 5362432 h 5618388"/>
              <a:gd name="connsiteX13" fmla="*/ 370836 w 8131698"/>
              <a:gd name="connsiteY13" fmla="*/ 0 h 5618388"/>
              <a:gd name="connsiteX14" fmla="*/ 8131698 w 8131698"/>
              <a:gd name="connsiteY14"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690997 w 8131698"/>
              <a:gd name="connsiteY8" fmla="*/ 5586308 h 5618388"/>
              <a:gd name="connsiteX9" fmla="*/ 6301347 w 8131698"/>
              <a:gd name="connsiteY9" fmla="*/ 5586308 h 5618388"/>
              <a:gd name="connsiteX10" fmla="*/ 54573 w 8131698"/>
              <a:gd name="connsiteY10" fmla="*/ 5366007 h 5618388"/>
              <a:gd name="connsiteX11" fmla="*/ 0 w 8131698"/>
              <a:gd name="connsiteY11" fmla="*/ 5362432 h 5618388"/>
              <a:gd name="connsiteX12" fmla="*/ 370836 w 8131698"/>
              <a:gd name="connsiteY12" fmla="*/ 0 h 5618388"/>
              <a:gd name="connsiteX13" fmla="*/ 8131698 w 8131698"/>
              <a:gd name="connsiteY13"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690997 w 8131698"/>
              <a:gd name="connsiteY8" fmla="*/ 5586308 h 5618388"/>
              <a:gd name="connsiteX9" fmla="*/ 54573 w 8131698"/>
              <a:gd name="connsiteY9" fmla="*/ 5366007 h 5618388"/>
              <a:gd name="connsiteX10" fmla="*/ 0 w 8131698"/>
              <a:gd name="connsiteY10" fmla="*/ 5362432 h 5618388"/>
              <a:gd name="connsiteX11" fmla="*/ 370836 w 8131698"/>
              <a:gd name="connsiteY11" fmla="*/ 0 h 5618388"/>
              <a:gd name="connsiteX12" fmla="*/ 8131698 w 8131698"/>
              <a:gd name="connsiteY12" fmla="*/ 258027 h 5618388"/>
              <a:gd name="connsiteX0" fmla="*/ 8131698 w 8131698"/>
              <a:gd name="connsiteY0" fmla="*/ 258027 h 5618388"/>
              <a:gd name="connsiteX1" fmla="*/ 7969897 w 8131698"/>
              <a:gd name="connsiteY1" fmla="*/ 4064141 h 5618388"/>
              <a:gd name="connsiteX2" fmla="*/ 7895858 w 8131698"/>
              <a:gd name="connsiteY2" fmla="*/ 5580768 h 5618388"/>
              <a:gd name="connsiteX3" fmla="*/ 7883876 w 8131698"/>
              <a:gd name="connsiteY3" fmla="*/ 5618388 h 5618388"/>
              <a:gd name="connsiteX4" fmla="*/ 7818250 w 8131698"/>
              <a:gd name="connsiteY4" fmla="*/ 5614152 h 5618388"/>
              <a:gd name="connsiteX5" fmla="*/ 7005703 w 8131698"/>
              <a:gd name="connsiteY5" fmla="*/ 5586308 h 5618388"/>
              <a:gd name="connsiteX6" fmla="*/ 6934800 w 8131698"/>
              <a:gd name="connsiteY6" fmla="*/ 5586308 h 5618388"/>
              <a:gd name="connsiteX7" fmla="*/ 6934693 w 8131698"/>
              <a:gd name="connsiteY7" fmla="*/ 5586553 h 5618388"/>
              <a:gd name="connsiteX8" fmla="*/ 6690997 w 8131698"/>
              <a:gd name="connsiteY8" fmla="*/ 5586308 h 5618388"/>
              <a:gd name="connsiteX9" fmla="*/ 0 w 8131698"/>
              <a:gd name="connsiteY9" fmla="*/ 5362432 h 5618388"/>
              <a:gd name="connsiteX10" fmla="*/ 370836 w 8131698"/>
              <a:gd name="connsiteY10" fmla="*/ 0 h 5618388"/>
              <a:gd name="connsiteX11" fmla="*/ 8131698 w 8131698"/>
              <a:gd name="connsiteY11" fmla="*/ 258027 h 5618388"/>
              <a:gd name="connsiteX0" fmla="*/ 8129899 w 8129899"/>
              <a:gd name="connsiteY0" fmla="*/ 258027 h 5618388"/>
              <a:gd name="connsiteX1" fmla="*/ 7968098 w 8129899"/>
              <a:gd name="connsiteY1" fmla="*/ 4064141 h 5618388"/>
              <a:gd name="connsiteX2" fmla="*/ 7894059 w 8129899"/>
              <a:gd name="connsiteY2" fmla="*/ 5580768 h 5618388"/>
              <a:gd name="connsiteX3" fmla="*/ 7882077 w 8129899"/>
              <a:gd name="connsiteY3" fmla="*/ 5618388 h 5618388"/>
              <a:gd name="connsiteX4" fmla="*/ 7816451 w 8129899"/>
              <a:gd name="connsiteY4" fmla="*/ 5614152 h 5618388"/>
              <a:gd name="connsiteX5" fmla="*/ 7003904 w 8129899"/>
              <a:gd name="connsiteY5" fmla="*/ 5586308 h 5618388"/>
              <a:gd name="connsiteX6" fmla="*/ 6933001 w 8129899"/>
              <a:gd name="connsiteY6" fmla="*/ 5586308 h 5618388"/>
              <a:gd name="connsiteX7" fmla="*/ 6932894 w 8129899"/>
              <a:gd name="connsiteY7" fmla="*/ 5586553 h 5618388"/>
              <a:gd name="connsiteX8" fmla="*/ 6689198 w 8129899"/>
              <a:gd name="connsiteY8" fmla="*/ 5586308 h 5618388"/>
              <a:gd name="connsiteX9" fmla="*/ 0 w 8129899"/>
              <a:gd name="connsiteY9" fmla="*/ 5336421 h 5618388"/>
              <a:gd name="connsiteX10" fmla="*/ 369037 w 8129899"/>
              <a:gd name="connsiteY10" fmla="*/ 0 h 5618388"/>
              <a:gd name="connsiteX11" fmla="*/ 8129899 w 8129899"/>
              <a:gd name="connsiteY11" fmla="*/ 258027 h 5618388"/>
              <a:gd name="connsiteX0" fmla="*/ 8129899 w 8129899"/>
              <a:gd name="connsiteY0" fmla="*/ 282307 h 5642668"/>
              <a:gd name="connsiteX1" fmla="*/ 7968098 w 8129899"/>
              <a:gd name="connsiteY1" fmla="*/ 4088421 h 5642668"/>
              <a:gd name="connsiteX2" fmla="*/ 7894059 w 8129899"/>
              <a:gd name="connsiteY2" fmla="*/ 5605048 h 5642668"/>
              <a:gd name="connsiteX3" fmla="*/ 7882077 w 8129899"/>
              <a:gd name="connsiteY3" fmla="*/ 5642668 h 5642668"/>
              <a:gd name="connsiteX4" fmla="*/ 7816451 w 8129899"/>
              <a:gd name="connsiteY4" fmla="*/ 5638432 h 5642668"/>
              <a:gd name="connsiteX5" fmla="*/ 7003904 w 8129899"/>
              <a:gd name="connsiteY5" fmla="*/ 5610588 h 5642668"/>
              <a:gd name="connsiteX6" fmla="*/ 6933001 w 8129899"/>
              <a:gd name="connsiteY6" fmla="*/ 5610588 h 5642668"/>
              <a:gd name="connsiteX7" fmla="*/ 6932894 w 8129899"/>
              <a:gd name="connsiteY7" fmla="*/ 5610833 h 5642668"/>
              <a:gd name="connsiteX8" fmla="*/ 6689198 w 8129899"/>
              <a:gd name="connsiteY8" fmla="*/ 5610588 h 5642668"/>
              <a:gd name="connsiteX9" fmla="*/ 0 w 8129899"/>
              <a:gd name="connsiteY9" fmla="*/ 5360701 h 5642668"/>
              <a:gd name="connsiteX10" fmla="*/ 370716 w 8129899"/>
              <a:gd name="connsiteY10" fmla="*/ 0 h 5642668"/>
              <a:gd name="connsiteX11" fmla="*/ 8129899 w 8129899"/>
              <a:gd name="connsiteY11" fmla="*/ 282307 h 564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9899" h="5642668">
                <a:moveTo>
                  <a:pt x="8129899" y="282307"/>
                </a:moveTo>
                <a:cubicBezTo>
                  <a:pt x="8095447" y="692312"/>
                  <a:pt x="8004356" y="3282852"/>
                  <a:pt x="7968098" y="4088421"/>
                </a:cubicBezTo>
                <a:lnTo>
                  <a:pt x="7894059" y="5605048"/>
                </a:lnTo>
                <a:lnTo>
                  <a:pt x="7882077" y="5642668"/>
                </a:lnTo>
                <a:cubicBezTo>
                  <a:pt x="7867919" y="5642175"/>
                  <a:pt x="7830611" y="5638926"/>
                  <a:pt x="7816451" y="5638432"/>
                </a:cubicBezTo>
                <a:lnTo>
                  <a:pt x="7003904" y="5610588"/>
                </a:lnTo>
                <a:lnTo>
                  <a:pt x="6933001" y="5610588"/>
                </a:lnTo>
                <a:cubicBezTo>
                  <a:pt x="6932965" y="5610670"/>
                  <a:pt x="6932930" y="5610751"/>
                  <a:pt x="6932894" y="5610833"/>
                </a:cubicBezTo>
                <a:lnTo>
                  <a:pt x="6689198" y="5610588"/>
                </a:lnTo>
                <a:lnTo>
                  <a:pt x="0" y="5360701"/>
                </a:lnTo>
                <a:lnTo>
                  <a:pt x="370716" y="0"/>
                </a:lnTo>
                <a:lnTo>
                  <a:pt x="8129899" y="28230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Father playing with child">
            <a:extLst>
              <a:ext uri="{FF2B5EF4-FFF2-40B4-BE49-F238E27FC236}">
                <a16:creationId xmlns:a16="http://schemas.microsoft.com/office/drawing/2014/main" id="{21FE2254-A2D4-7AFE-E44F-82F385D77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80000">
            <a:off x="298437" y="852572"/>
            <a:ext cx="7353639" cy="4798249"/>
          </a:xfrm>
          <a:prstGeom prst="rect">
            <a:avLst/>
          </a:prstGeom>
        </p:spPr>
      </p:pic>
      <p:sp>
        <p:nvSpPr>
          <p:cNvPr id="2" name="Title 1">
            <a:extLst>
              <a:ext uri="{FF2B5EF4-FFF2-40B4-BE49-F238E27FC236}">
                <a16:creationId xmlns:a16="http://schemas.microsoft.com/office/drawing/2014/main" id="{06F09699-6595-3CFE-44E1-526AFF1F627C}"/>
              </a:ext>
            </a:extLst>
          </p:cNvPr>
          <p:cNvSpPr>
            <a:spLocks noGrp="1"/>
          </p:cNvSpPr>
          <p:nvPr>
            <p:ph type="ctrTitle"/>
          </p:nvPr>
        </p:nvSpPr>
        <p:spPr>
          <a:xfrm>
            <a:off x="6745753" y="1943100"/>
            <a:ext cx="4646147" cy="2907196"/>
          </a:xfrm>
        </p:spPr>
        <p:txBody>
          <a:bodyPr anchor="b">
            <a:normAutofit/>
          </a:bodyPr>
          <a:lstStyle/>
          <a:p>
            <a:pPr algn="r"/>
            <a:r>
              <a:rPr lang="en-US" sz="4000"/>
              <a:t>The Father’s </a:t>
            </a:r>
            <a:r>
              <a:rPr lang="en-US" sz="4000" dirty="0"/>
              <a:t>Example</a:t>
            </a:r>
          </a:p>
        </p:txBody>
      </p:sp>
      <p:sp>
        <p:nvSpPr>
          <p:cNvPr id="3" name="Subtitle 2">
            <a:extLst>
              <a:ext uri="{FF2B5EF4-FFF2-40B4-BE49-F238E27FC236}">
                <a16:creationId xmlns:a16="http://schemas.microsoft.com/office/drawing/2014/main" id="{A2C226A8-3C78-A570-00F6-4175D39A14C4}"/>
              </a:ext>
            </a:extLst>
          </p:cNvPr>
          <p:cNvSpPr>
            <a:spLocks noGrp="1"/>
          </p:cNvSpPr>
          <p:nvPr>
            <p:ph type="subTitle" idx="1"/>
          </p:nvPr>
        </p:nvSpPr>
        <p:spPr>
          <a:xfrm>
            <a:off x="8346929" y="5268124"/>
            <a:ext cx="3044972" cy="904076"/>
          </a:xfrm>
        </p:spPr>
        <p:txBody>
          <a:bodyPr anchor="t">
            <a:normAutofit fontScale="92500"/>
          </a:bodyPr>
          <a:lstStyle/>
          <a:p>
            <a:pPr algn="r"/>
            <a:r>
              <a:rPr lang="en-US" sz="2800" b="1" dirty="0"/>
              <a:t>Matthew 3:13-17</a:t>
            </a:r>
          </a:p>
        </p:txBody>
      </p:sp>
    </p:spTree>
    <p:extLst>
      <p:ext uri="{BB962C8B-B14F-4D97-AF65-F5344CB8AC3E}">
        <p14:creationId xmlns:p14="http://schemas.microsoft.com/office/powerpoint/2010/main" val="139724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ECB86E21-E2BD-408E-8E61-D30AB8715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4">
            <a:extLst>
              <a:ext uri="{FF2B5EF4-FFF2-40B4-BE49-F238E27FC236}">
                <a16:creationId xmlns:a16="http://schemas.microsoft.com/office/drawing/2014/main" id="{5F0EC475-13E6-4268-ADCE-833DE95CD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4399637"/>
            <a:ext cx="12192000" cy="2458363"/>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373242"/>
              <a:gd name="connsiteX1" fmla="*/ 12192000 w 12192000"/>
              <a:gd name="connsiteY1" fmla="*/ 0 h 2373242"/>
              <a:gd name="connsiteX2" fmla="*/ 12192000 w 12192000"/>
              <a:gd name="connsiteY2" fmla="*/ 751299 h 2373242"/>
              <a:gd name="connsiteX3" fmla="*/ 11890686 w 12192000"/>
              <a:gd name="connsiteY3" fmla="*/ 732766 h 2373242"/>
              <a:gd name="connsiteX4" fmla="*/ 11649954 w 12192000"/>
              <a:gd name="connsiteY4" fmla="*/ 749628 h 2373242"/>
              <a:gd name="connsiteX5" fmla="*/ 11560424 w 12192000"/>
              <a:gd name="connsiteY5" fmla="*/ 748017 h 2373242"/>
              <a:gd name="connsiteX6" fmla="*/ 11358455 w 12192000"/>
              <a:gd name="connsiteY6" fmla="*/ 747593 h 2373242"/>
              <a:gd name="connsiteX7" fmla="*/ 11165209 w 12192000"/>
              <a:gd name="connsiteY7" fmla="*/ 748852 h 2373242"/>
              <a:gd name="connsiteX8" fmla="*/ 11058755 w 12192000"/>
              <a:gd name="connsiteY8" fmla="*/ 749617 h 2373242"/>
              <a:gd name="connsiteX9" fmla="*/ 10803046 w 12192000"/>
              <a:gd name="connsiteY9" fmla="*/ 774328 h 2373242"/>
              <a:gd name="connsiteX10" fmla="*/ 10458762 w 12192000"/>
              <a:gd name="connsiteY10" fmla="*/ 755400 h 2373242"/>
              <a:gd name="connsiteX11" fmla="*/ 10211200 w 12192000"/>
              <a:gd name="connsiteY11" fmla="*/ 767513 h 2373242"/>
              <a:gd name="connsiteX12" fmla="*/ 10167995 w 12192000"/>
              <a:gd name="connsiteY12" fmla="*/ 760843 h 2373242"/>
              <a:gd name="connsiteX13" fmla="*/ 9997044 w 12192000"/>
              <a:gd name="connsiteY13" fmla="*/ 780129 h 2373242"/>
              <a:gd name="connsiteX14" fmla="*/ 9943887 w 12192000"/>
              <a:gd name="connsiteY14" fmla="*/ 804141 h 2373242"/>
              <a:gd name="connsiteX15" fmla="*/ 9918248 w 12192000"/>
              <a:gd name="connsiteY15" fmla="*/ 816628 h 2373242"/>
              <a:gd name="connsiteX16" fmla="*/ 9767091 w 12192000"/>
              <a:gd name="connsiteY16" fmla="*/ 870550 h 2373242"/>
              <a:gd name="connsiteX17" fmla="*/ 9683005 w 12192000"/>
              <a:gd name="connsiteY17" fmla="*/ 894128 h 2373242"/>
              <a:gd name="connsiteX18" fmla="*/ 9500499 w 12192000"/>
              <a:gd name="connsiteY18" fmla="*/ 954680 h 2373242"/>
              <a:gd name="connsiteX19" fmla="*/ 9410017 w 12192000"/>
              <a:gd name="connsiteY19" fmla="*/ 993931 h 2373242"/>
              <a:gd name="connsiteX20" fmla="*/ 9392919 w 12192000"/>
              <a:gd name="connsiteY20" fmla="*/ 994656 h 2373242"/>
              <a:gd name="connsiteX21" fmla="*/ 9268019 w 12192000"/>
              <a:gd name="connsiteY21" fmla="*/ 1007442 h 2373242"/>
              <a:gd name="connsiteX22" fmla="*/ 9188177 w 12192000"/>
              <a:gd name="connsiteY22" fmla="*/ 1035474 h 2373242"/>
              <a:gd name="connsiteX23" fmla="*/ 9155969 w 12192000"/>
              <a:gd name="connsiteY23" fmla="*/ 1046804 h 2373242"/>
              <a:gd name="connsiteX24" fmla="*/ 9133985 w 12192000"/>
              <a:gd name="connsiteY24" fmla="*/ 1046450 h 2373242"/>
              <a:gd name="connsiteX25" fmla="*/ 9003462 w 12192000"/>
              <a:gd name="connsiteY25" fmla="*/ 1042406 h 2373242"/>
              <a:gd name="connsiteX26" fmla="*/ 8968445 w 12192000"/>
              <a:gd name="connsiteY26" fmla="*/ 1052169 h 2373242"/>
              <a:gd name="connsiteX27" fmla="*/ 8886001 w 12192000"/>
              <a:gd name="connsiteY27" fmla="*/ 1067468 h 2373242"/>
              <a:gd name="connsiteX28" fmla="*/ 8838610 w 12192000"/>
              <a:gd name="connsiteY28" fmla="*/ 1075091 h 2373242"/>
              <a:gd name="connsiteX29" fmla="*/ 8665605 w 12192000"/>
              <a:gd name="connsiteY29" fmla="*/ 1110791 h 2373242"/>
              <a:gd name="connsiteX30" fmla="*/ 8419755 w 12192000"/>
              <a:gd name="connsiteY30" fmla="*/ 1216260 h 2373242"/>
              <a:gd name="connsiteX31" fmla="*/ 8411626 w 12192000"/>
              <a:gd name="connsiteY31" fmla="*/ 1214397 h 2373242"/>
              <a:gd name="connsiteX32" fmla="*/ 8363469 w 12192000"/>
              <a:gd name="connsiteY32" fmla="*/ 1246658 h 2373242"/>
              <a:gd name="connsiteX33" fmla="*/ 8275497 w 12192000"/>
              <a:gd name="connsiteY33" fmla="*/ 1264396 h 2373242"/>
              <a:gd name="connsiteX34" fmla="*/ 8074238 w 12192000"/>
              <a:gd name="connsiteY34" fmla="*/ 1301895 h 2373242"/>
              <a:gd name="connsiteX35" fmla="*/ 7902328 w 12192000"/>
              <a:gd name="connsiteY35" fmla="*/ 1345865 h 2373242"/>
              <a:gd name="connsiteX36" fmla="*/ 7840612 w 12192000"/>
              <a:gd name="connsiteY36" fmla="*/ 1369373 h 2373242"/>
              <a:gd name="connsiteX37" fmla="*/ 7786819 w 12192000"/>
              <a:gd name="connsiteY37" fmla="*/ 1378970 h 2373242"/>
              <a:gd name="connsiteX38" fmla="*/ 7548172 w 12192000"/>
              <a:gd name="connsiteY38" fmla="*/ 1417460 h 2373242"/>
              <a:gd name="connsiteX39" fmla="*/ 7483437 w 12192000"/>
              <a:gd name="connsiteY39" fmla="*/ 1478152 h 2373242"/>
              <a:gd name="connsiteX40" fmla="*/ 7377870 w 12192000"/>
              <a:gd name="connsiteY40" fmla="*/ 1523319 h 2373242"/>
              <a:gd name="connsiteX41" fmla="*/ 7230737 w 12192000"/>
              <a:gd name="connsiteY41" fmla="*/ 1562633 h 2373242"/>
              <a:gd name="connsiteX42" fmla="*/ 7224458 w 12192000"/>
              <a:gd name="connsiteY42" fmla="*/ 1573008 h 2373242"/>
              <a:gd name="connsiteX43" fmla="*/ 7183121 w 12192000"/>
              <a:gd name="connsiteY43" fmla="*/ 1595162 h 2373242"/>
              <a:gd name="connsiteX44" fmla="*/ 7164601 w 12192000"/>
              <a:gd name="connsiteY44" fmla="*/ 1606490 h 2373242"/>
              <a:gd name="connsiteX45" fmla="*/ 6900177 w 12192000"/>
              <a:gd name="connsiteY45" fmla="*/ 1636016 h 2373242"/>
              <a:gd name="connsiteX46" fmla="*/ 6795372 w 12192000"/>
              <a:gd name="connsiteY46" fmla="*/ 1644845 h 2373242"/>
              <a:gd name="connsiteX47" fmla="*/ 6692251 w 12192000"/>
              <a:gd name="connsiteY47" fmla="*/ 1656357 h 2373242"/>
              <a:gd name="connsiteX48" fmla="*/ 6655235 w 12192000"/>
              <a:gd name="connsiteY48" fmla="*/ 1661869 h 2373242"/>
              <a:gd name="connsiteX49" fmla="*/ 6554894 w 12192000"/>
              <a:gd name="connsiteY49" fmla="*/ 1664428 h 2373242"/>
              <a:gd name="connsiteX50" fmla="*/ 6516595 w 12192000"/>
              <a:gd name="connsiteY50" fmla="*/ 1667475 h 2373242"/>
              <a:gd name="connsiteX51" fmla="*/ 6508541 w 12192000"/>
              <a:gd name="connsiteY51" fmla="*/ 1668757 h 2373242"/>
              <a:gd name="connsiteX52" fmla="*/ 6471012 w 12192000"/>
              <a:gd name="connsiteY52" fmla="*/ 1678604 h 2373242"/>
              <a:gd name="connsiteX53" fmla="*/ 6364035 w 12192000"/>
              <a:gd name="connsiteY53" fmla="*/ 1667683 h 2373242"/>
              <a:gd name="connsiteX54" fmla="*/ 6243319 w 12192000"/>
              <a:gd name="connsiteY54" fmla="*/ 1695560 h 2373242"/>
              <a:gd name="connsiteX55" fmla="*/ 6098321 w 12192000"/>
              <a:gd name="connsiteY55" fmla="*/ 1721646 h 2373242"/>
              <a:gd name="connsiteX56" fmla="*/ 5880652 w 12192000"/>
              <a:gd name="connsiteY56" fmla="*/ 1779643 h 2373242"/>
              <a:gd name="connsiteX57" fmla="*/ 5785959 w 12192000"/>
              <a:gd name="connsiteY57" fmla="*/ 1775307 h 2373242"/>
              <a:gd name="connsiteX58" fmla="*/ 5643534 w 12192000"/>
              <a:gd name="connsiteY58" fmla="*/ 1802919 h 2373242"/>
              <a:gd name="connsiteX59" fmla="*/ 5518799 w 12192000"/>
              <a:gd name="connsiteY59" fmla="*/ 1818312 h 2373242"/>
              <a:gd name="connsiteX60" fmla="*/ 5505014 w 12192000"/>
              <a:gd name="connsiteY60" fmla="*/ 1819259 h 2373242"/>
              <a:gd name="connsiteX61" fmla="*/ 5453307 w 12192000"/>
              <a:gd name="connsiteY61" fmla="*/ 1815450 h 2373242"/>
              <a:gd name="connsiteX62" fmla="*/ 5221533 w 12192000"/>
              <a:gd name="connsiteY62" fmla="*/ 1846950 h 2373242"/>
              <a:gd name="connsiteX63" fmla="*/ 5149802 w 12192000"/>
              <a:gd name="connsiteY63" fmla="*/ 1844846 h 2373242"/>
              <a:gd name="connsiteX64" fmla="*/ 5114927 w 12192000"/>
              <a:gd name="connsiteY64" fmla="*/ 1847827 h 2373242"/>
              <a:gd name="connsiteX65" fmla="*/ 5108970 w 12192000"/>
              <a:gd name="connsiteY65" fmla="*/ 1847935 h 2373242"/>
              <a:gd name="connsiteX66" fmla="*/ 5067961 w 12192000"/>
              <a:gd name="connsiteY66" fmla="*/ 1845917 h 2373242"/>
              <a:gd name="connsiteX67" fmla="*/ 5007075 w 12192000"/>
              <a:gd name="connsiteY67" fmla="*/ 1838626 h 2373242"/>
              <a:gd name="connsiteX68" fmla="*/ 4944087 w 12192000"/>
              <a:gd name="connsiteY68" fmla="*/ 1823332 h 2373242"/>
              <a:gd name="connsiteX69" fmla="*/ 4907662 w 12192000"/>
              <a:gd name="connsiteY69" fmla="*/ 1816900 h 2373242"/>
              <a:gd name="connsiteX70" fmla="*/ 4882386 w 12192000"/>
              <a:gd name="connsiteY70" fmla="*/ 1809844 h 2373242"/>
              <a:gd name="connsiteX71" fmla="*/ 4811440 w 12192000"/>
              <a:gd name="connsiteY71" fmla="*/ 1804655 h 2373242"/>
              <a:gd name="connsiteX72" fmla="*/ 4691075 w 12192000"/>
              <a:gd name="connsiteY72" fmla="*/ 1801389 h 2373242"/>
              <a:gd name="connsiteX73" fmla="*/ 4640313 w 12192000"/>
              <a:gd name="connsiteY73" fmla="*/ 1784307 h 2373242"/>
              <a:gd name="connsiteX74" fmla="*/ 4536503 w 12192000"/>
              <a:gd name="connsiteY74" fmla="*/ 1785334 h 2373242"/>
              <a:gd name="connsiteX75" fmla="*/ 4513724 w 12192000"/>
              <a:gd name="connsiteY75" fmla="*/ 1791996 h 2373242"/>
              <a:gd name="connsiteX76" fmla="*/ 4459810 w 12192000"/>
              <a:gd name="connsiteY76" fmla="*/ 1797886 h 2373242"/>
              <a:gd name="connsiteX77" fmla="*/ 4379064 w 12192000"/>
              <a:gd name="connsiteY77" fmla="*/ 1817177 h 2373242"/>
              <a:gd name="connsiteX78" fmla="*/ 4290981 w 12192000"/>
              <a:gd name="connsiteY78" fmla="*/ 1839677 h 2373242"/>
              <a:gd name="connsiteX79" fmla="*/ 4238372 w 12192000"/>
              <a:gd name="connsiteY79" fmla="*/ 1851480 h 2373242"/>
              <a:gd name="connsiteX80" fmla="*/ 4232517 w 12192000"/>
              <a:gd name="connsiteY80" fmla="*/ 1852567 h 2373242"/>
              <a:gd name="connsiteX81" fmla="*/ 4191732 w 12192000"/>
              <a:gd name="connsiteY81" fmla="*/ 1857328 h 2373242"/>
              <a:gd name="connsiteX82" fmla="*/ 4065532 w 12192000"/>
              <a:gd name="connsiteY82" fmla="*/ 1855477 h 2373242"/>
              <a:gd name="connsiteX83" fmla="*/ 4028460 w 12192000"/>
              <a:gd name="connsiteY83" fmla="*/ 1855137 h 2373242"/>
              <a:gd name="connsiteX84" fmla="*/ 4002267 w 12192000"/>
              <a:gd name="connsiteY84" fmla="*/ 1852352 h 2373242"/>
              <a:gd name="connsiteX85" fmla="*/ 3931396 w 12192000"/>
              <a:gd name="connsiteY85" fmla="*/ 1858915 h 2373242"/>
              <a:gd name="connsiteX86" fmla="*/ 3812162 w 12192000"/>
              <a:gd name="connsiteY86" fmla="*/ 1875501 h 2373242"/>
              <a:gd name="connsiteX87" fmla="*/ 3758105 w 12192000"/>
              <a:gd name="connsiteY87" fmla="*/ 1871856 h 2373242"/>
              <a:gd name="connsiteX88" fmla="*/ 3567259 w 12192000"/>
              <a:gd name="connsiteY88" fmla="*/ 1893482 h 2373242"/>
              <a:gd name="connsiteX89" fmla="*/ 3405770 w 12192000"/>
              <a:gd name="connsiteY89" fmla="*/ 1904591 h 2373242"/>
              <a:gd name="connsiteX90" fmla="*/ 3280097 w 12192000"/>
              <a:gd name="connsiteY90" fmla="*/ 1919610 h 2373242"/>
              <a:gd name="connsiteX91" fmla="*/ 3009910 w 12192000"/>
              <a:gd name="connsiteY91" fmla="*/ 1957866 h 2373242"/>
              <a:gd name="connsiteX92" fmla="*/ 2995934 w 12192000"/>
              <a:gd name="connsiteY92" fmla="*/ 1967085 h 2373242"/>
              <a:gd name="connsiteX93" fmla="*/ 2942858 w 12192000"/>
              <a:gd name="connsiteY93" fmla="*/ 1981367 h 2373242"/>
              <a:gd name="connsiteX94" fmla="*/ 2875436 w 12192000"/>
              <a:gd name="connsiteY94" fmla="*/ 1996977 h 2373242"/>
              <a:gd name="connsiteX95" fmla="*/ 2874892 w 12192000"/>
              <a:gd name="connsiteY95" fmla="*/ 1996085 h 2373242"/>
              <a:gd name="connsiteX96" fmla="*/ 2843662 w 12192000"/>
              <a:gd name="connsiteY96" fmla="*/ 1992498 h 2373242"/>
              <a:gd name="connsiteX97" fmla="*/ 2718916 w 12192000"/>
              <a:gd name="connsiteY97" fmla="*/ 1990867 h 2373242"/>
              <a:gd name="connsiteX98" fmla="*/ 2713522 w 12192000"/>
              <a:gd name="connsiteY98" fmla="*/ 1990173 h 2373242"/>
              <a:gd name="connsiteX99" fmla="*/ 2476147 w 12192000"/>
              <a:gd name="connsiteY99" fmla="*/ 1998305 h 2373242"/>
              <a:gd name="connsiteX100" fmla="*/ 2373568 w 12192000"/>
              <a:gd name="connsiteY100" fmla="*/ 2003219 h 2373242"/>
              <a:gd name="connsiteX101" fmla="*/ 2287219 w 12192000"/>
              <a:gd name="connsiteY101" fmla="*/ 1998750 h 2373242"/>
              <a:gd name="connsiteX102" fmla="*/ 2164831 w 12192000"/>
              <a:gd name="connsiteY102" fmla="*/ 2010143 h 2373242"/>
              <a:gd name="connsiteX103" fmla="*/ 2058061 w 12192000"/>
              <a:gd name="connsiteY103" fmla="*/ 2047942 h 2373242"/>
              <a:gd name="connsiteX104" fmla="*/ 2042244 w 12192000"/>
              <a:gd name="connsiteY104" fmla="*/ 2055560 h 2373242"/>
              <a:gd name="connsiteX105" fmla="*/ 1877728 w 12192000"/>
              <a:gd name="connsiteY105" fmla="*/ 2101004 h 2373242"/>
              <a:gd name="connsiteX106" fmla="*/ 1759056 w 12192000"/>
              <a:gd name="connsiteY106" fmla="*/ 2125608 h 2373242"/>
              <a:gd name="connsiteX107" fmla="*/ 1637948 w 12192000"/>
              <a:gd name="connsiteY107" fmla="*/ 2172597 h 2373242"/>
              <a:gd name="connsiteX108" fmla="*/ 1434549 w 12192000"/>
              <a:gd name="connsiteY108" fmla="*/ 2234522 h 2373242"/>
              <a:gd name="connsiteX109" fmla="*/ 1370962 w 12192000"/>
              <a:gd name="connsiteY109" fmla="*/ 2237474 h 2373242"/>
              <a:gd name="connsiteX110" fmla="*/ 1356367 w 12192000"/>
              <a:gd name="connsiteY110" fmla="*/ 2235089 h 2373242"/>
              <a:gd name="connsiteX111" fmla="*/ 1279765 w 12192000"/>
              <a:gd name="connsiteY111" fmla="*/ 2229639 h 2373242"/>
              <a:gd name="connsiteX112" fmla="*/ 1195347 w 12192000"/>
              <a:gd name="connsiteY112" fmla="*/ 2212354 h 2373242"/>
              <a:gd name="connsiteX113" fmla="*/ 970251 w 12192000"/>
              <a:gd name="connsiteY113" fmla="*/ 2221029 h 2373242"/>
              <a:gd name="connsiteX114" fmla="*/ 812914 w 12192000"/>
              <a:gd name="connsiteY114" fmla="*/ 2210095 h 2373242"/>
              <a:gd name="connsiteX115" fmla="*/ 597225 w 12192000"/>
              <a:gd name="connsiteY115" fmla="*/ 2180999 h 2373242"/>
              <a:gd name="connsiteX116" fmla="*/ 520671 w 12192000"/>
              <a:gd name="connsiteY116" fmla="*/ 2180980 h 2373242"/>
              <a:gd name="connsiteX117" fmla="*/ 413835 w 12192000"/>
              <a:gd name="connsiteY117" fmla="*/ 2156783 h 2373242"/>
              <a:gd name="connsiteX118" fmla="*/ 376513 w 12192000"/>
              <a:gd name="connsiteY118" fmla="*/ 2154014 h 2373242"/>
              <a:gd name="connsiteX119" fmla="*/ 295825 w 12192000"/>
              <a:gd name="connsiteY119" fmla="*/ 2373195 h 2373242"/>
              <a:gd name="connsiteX120" fmla="*/ 77641 w 12192000"/>
              <a:gd name="connsiteY120" fmla="*/ 2126835 h 2373242"/>
              <a:gd name="connsiteX121" fmla="*/ 37645 w 12192000"/>
              <a:gd name="connsiteY121" fmla="*/ 2115401 h 2373242"/>
              <a:gd name="connsiteX122" fmla="*/ 4572 w 12192000"/>
              <a:gd name="connsiteY122" fmla="*/ 2111091 h 2373242"/>
              <a:gd name="connsiteX123" fmla="*/ 0 w 12192000"/>
              <a:gd name="connsiteY123" fmla="*/ 2110468 h 2373242"/>
              <a:gd name="connsiteX124" fmla="*/ 0 w 12192000"/>
              <a:gd name="connsiteY124" fmla="*/ 0 h 2373242"/>
              <a:gd name="connsiteX0" fmla="*/ 0 w 12192000"/>
              <a:gd name="connsiteY0" fmla="*/ 0 h 2546191"/>
              <a:gd name="connsiteX1" fmla="*/ 12192000 w 12192000"/>
              <a:gd name="connsiteY1" fmla="*/ 0 h 2546191"/>
              <a:gd name="connsiteX2" fmla="*/ 12192000 w 12192000"/>
              <a:gd name="connsiteY2" fmla="*/ 751299 h 2546191"/>
              <a:gd name="connsiteX3" fmla="*/ 11890686 w 12192000"/>
              <a:gd name="connsiteY3" fmla="*/ 732766 h 2546191"/>
              <a:gd name="connsiteX4" fmla="*/ 11649954 w 12192000"/>
              <a:gd name="connsiteY4" fmla="*/ 749628 h 2546191"/>
              <a:gd name="connsiteX5" fmla="*/ 11560424 w 12192000"/>
              <a:gd name="connsiteY5" fmla="*/ 748017 h 2546191"/>
              <a:gd name="connsiteX6" fmla="*/ 11358455 w 12192000"/>
              <a:gd name="connsiteY6" fmla="*/ 747593 h 2546191"/>
              <a:gd name="connsiteX7" fmla="*/ 11165209 w 12192000"/>
              <a:gd name="connsiteY7" fmla="*/ 748852 h 2546191"/>
              <a:gd name="connsiteX8" fmla="*/ 11058755 w 12192000"/>
              <a:gd name="connsiteY8" fmla="*/ 749617 h 2546191"/>
              <a:gd name="connsiteX9" fmla="*/ 10803046 w 12192000"/>
              <a:gd name="connsiteY9" fmla="*/ 774328 h 2546191"/>
              <a:gd name="connsiteX10" fmla="*/ 10458762 w 12192000"/>
              <a:gd name="connsiteY10" fmla="*/ 755400 h 2546191"/>
              <a:gd name="connsiteX11" fmla="*/ 10211200 w 12192000"/>
              <a:gd name="connsiteY11" fmla="*/ 767513 h 2546191"/>
              <a:gd name="connsiteX12" fmla="*/ 10167995 w 12192000"/>
              <a:gd name="connsiteY12" fmla="*/ 760843 h 2546191"/>
              <a:gd name="connsiteX13" fmla="*/ 9997044 w 12192000"/>
              <a:gd name="connsiteY13" fmla="*/ 780129 h 2546191"/>
              <a:gd name="connsiteX14" fmla="*/ 9943887 w 12192000"/>
              <a:gd name="connsiteY14" fmla="*/ 804141 h 2546191"/>
              <a:gd name="connsiteX15" fmla="*/ 9918248 w 12192000"/>
              <a:gd name="connsiteY15" fmla="*/ 816628 h 2546191"/>
              <a:gd name="connsiteX16" fmla="*/ 9767091 w 12192000"/>
              <a:gd name="connsiteY16" fmla="*/ 870550 h 2546191"/>
              <a:gd name="connsiteX17" fmla="*/ 9683005 w 12192000"/>
              <a:gd name="connsiteY17" fmla="*/ 894128 h 2546191"/>
              <a:gd name="connsiteX18" fmla="*/ 9500499 w 12192000"/>
              <a:gd name="connsiteY18" fmla="*/ 954680 h 2546191"/>
              <a:gd name="connsiteX19" fmla="*/ 9410017 w 12192000"/>
              <a:gd name="connsiteY19" fmla="*/ 993931 h 2546191"/>
              <a:gd name="connsiteX20" fmla="*/ 9392919 w 12192000"/>
              <a:gd name="connsiteY20" fmla="*/ 994656 h 2546191"/>
              <a:gd name="connsiteX21" fmla="*/ 9268019 w 12192000"/>
              <a:gd name="connsiteY21" fmla="*/ 1007442 h 2546191"/>
              <a:gd name="connsiteX22" fmla="*/ 9188177 w 12192000"/>
              <a:gd name="connsiteY22" fmla="*/ 1035474 h 2546191"/>
              <a:gd name="connsiteX23" fmla="*/ 9155969 w 12192000"/>
              <a:gd name="connsiteY23" fmla="*/ 1046804 h 2546191"/>
              <a:gd name="connsiteX24" fmla="*/ 9133985 w 12192000"/>
              <a:gd name="connsiteY24" fmla="*/ 1046450 h 2546191"/>
              <a:gd name="connsiteX25" fmla="*/ 9003462 w 12192000"/>
              <a:gd name="connsiteY25" fmla="*/ 1042406 h 2546191"/>
              <a:gd name="connsiteX26" fmla="*/ 8968445 w 12192000"/>
              <a:gd name="connsiteY26" fmla="*/ 1052169 h 2546191"/>
              <a:gd name="connsiteX27" fmla="*/ 8886001 w 12192000"/>
              <a:gd name="connsiteY27" fmla="*/ 1067468 h 2546191"/>
              <a:gd name="connsiteX28" fmla="*/ 8838610 w 12192000"/>
              <a:gd name="connsiteY28" fmla="*/ 1075091 h 2546191"/>
              <a:gd name="connsiteX29" fmla="*/ 8665605 w 12192000"/>
              <a:gd name="connsiteY29" fmla="*/ 1110791 h 2546191"/>
              <a:gd name="connsiteX30" fmla="*/ 8419755 w 12192000"/>
              <a:gd name="connsiteY30" fmla="*/ 1216260 h 2546191"/>
              <a:gd name="connsiteX31" fmla="*/ 8411626 w 12192000"/>
              <a:gd name="connsiteY31" fmla="*/ 1214397 h 2546191"/>
              <a:gd name="connsiteX32" fmla="*/ 8363469 w 12192000"/>
              <a:gd name="connsiteY32" fmla="*/ 1246658 h 2546191"/>
              <a:gd name="connsiteX33" fmla="*/ 8275497 w 12192000"/>
              <a:gd name="connsiteY33" fmla="*/ 1264396 h 2546191"/>
              <a:gd name="connsiteX34" fmla="*/ 8074238 w 12192000"/>
              <a:gd name="connsiteY34" fmla="*/ 1301895 h 2546191"/>
              <a:gd name="connsiteX35" fmla="*/ 7902328 w 12192000"/>
              <a:gd name="connsiteY35" fmla="*/ 1345865 h 2546191"/>
              <a:gd name="connsiteX36" fmla="*/ 7840612 w 12192000"/>
              <a:gd name="connsiteY36" fmla="*/ 1369373 h 2546191"/>
              <a:gd name="connsiteX37" fmla="*/ 7786819 w 12192000"/>
              <a:gd name="connsiteY37" fmla="*/ 1378970 h 2546191"/>
              <a:gd name="connsiteX38" fmla="*/ 7548172 w 12192000"/>
              <a:gd name="connsiteY38" fmla="*/ 1417460 h 2546191"/>
              <a:gd name="connsiteX39" fmla="*/ 7483437 w 12192000"/>
              <a:gd name="connsiteY39" fmla="*/ 1478152 h 2546191"/>
              <a:gd name="connsiteX40" fmla="*/ 7377870 w 12192000"/>
              <a:gd name="connsiteY40" fmla="*/ 1523319 h 2546191"/>
              <a:gd name="connsiteX41" fmla="*/ 7230737 w 12192000"/>
              <a:gd name="connsiteY41" fmla="*/ 1562633 h 2546191"/>
              <a:gd name="connsiteX42" fmla="*/ 7224458 w 12192000"/>
              <a:gd name="connsiteY42" fmla="*/ 1573008 h 2546191"/>
              <a:gd name="connsiteX43" fmla="*/ 7183121 w 12192000"/>
              <a:gd name="connsiteY43" fmla="*/ 1595162 h 2546191"/>
              <a:gd name="connsiteX44" fmla="*/ 7164601 w 12192000"/>
              <a:gd name="connsiteY44" fmla="*/ 1606490 h 2546191"/>
              <a:gd name="connsiteX45" fmla="*/ 6900177 w 12192000"/>
              <a:gd name="connsiteY45" fmla="*/ 1636016 h 2546191"/>
              <a:gd name="connsiteX46" fmla="*/ 6795372 w 12192000"/>
              <a:gd name="connsiteY46" fmla="*/ 1644845 h 2546191"/>
              <a:gd name="connsiteX47" fmla="*/ 6692251 w 12192000"/>
              <a:gd name="connsiteY47" fmla="*/ 1656357 h 2546191"/>
              <a:gd name="connsiteX48" fmla="*/ 6655235 w 12192000"/>
              <a:gd name="connsiteY48" fmla="*/ 1661869 h 2546191"/>
              <a:gd name="connsiteX49" fmla="*/ 6554894 w 12192000"/>
              <a:gd name="connsiteY49" fmla="*/ 1664428 h 2546191"/>
              <a:gd name="connsiteX50" fmla="*/ 6516595 w 12192000"/>
              <a:gd name="connsiteY50" fmla="*/ 1667475 h 2546191"/>
              <a:gd name="connsiteX51" fmla="*/ 6508541 w 12192000"/>
              <a:gd name="connsiteY51" fmla="*/ 1668757 h 2546191"/>
              <a:gd name="connsiteX52" fmla="*/ 6471012 w 12192000"/>
              <a:gd name="connsiteY52" fmla="*/ 1678604 h 2546191"/>
              <a:gd name="connsiteX53" fmla="*/ 6364035 w 12192000"/>
              <a:gd name="connsiteY53" fmla="*/ 1667683 h 2546191"/>
              <a:gd name="connsiteX54" fmla="*/ 6243319 w 12192000"/>
              <a:gd name="connsiteY54" fmla="*/ 1695560 h 2546191"/>
              <a:gd name="connsiteX55" fmla="*/ 6098321 w 12192000"/>
              <a:gd name="connsiteY55" fmla="*/ 1721646 h 2546191"/>
              <a:gd name="connsiteX56" fmla="*/ 5880652 w 12192000"/>
              <a:gd name="connsiteY56" fmla="*/ 1779643 h 2546191"/>
              <a:gd name="connsiteX57" fmla="*/ 5785959 w 12192000"/>
              <a:gd name="connsiteY57" fmla="*/ 1775307 h 2546191"/>
              <a:gd name="connsiteX58" fmla="*/ 5643534 w 12192000"/>
              <a:gd name="connsiteY58" fmla="*/ 1802919 h 2546191"/>
              <a:gd name="connsiteX59" fmla="*/ 5518799 w 12192000"/>
              <a:gd name="connsiteY59" fmla="*/ 1818312 h 2546191"/>
              <a:gd name="connsiteX60" fmla="*/ 5505014 w 12192000"/>
              <a:gd name="connsiteY60" fmla="*/ 1819259 h 2546191"/>
              <a:gd name="connsiteX61" fmla="*/ 5453307 w 12192000"/>
              <a:gd name="connsiteY61" fmla="*/ 1815450 h 2546191"/>
              <a:gd name="connsiteX62" fmla="*/ 5221533 w 12192000"/>
              <a:gd name="connsiteY62" fmla="*/ 1846950 h 2546191"/>
              <a:gd name="connsiteX63" fmla="*/ 5149802 w 12192000"/>
              <a:gd name="connsiteY63" fmla="*/ 1844846 h 2546191"/>
              <a:gd name="connsiteX64" fmla="*/ 5114927 w 12192000"/>
              <a:gd name="connsiteY64" fmla="*/ 1847827 h 2546191"/>
              <a:gd name="connsiteX65" fmla="*/ 5108970 w 12192000"/>
              <a:gd name="connsiteY65" fmla="*/ 1847935 h 2546191"/>
              <a:gd name="connsiteX66" fmla="*/ 5067961 w 12192000"/>
              <a:gd name="connsiteY66" fmla="*/ 1845917 h 2546191"/>
              <a:gd name="connsiteX67" fmla="*/ 5007075 w 12192000"/>
              <a:gd name="connsiteY67" fmla="*/ 1838626 h 2546191"/>
              <a:gd name="connsiteX68" fmla="*/ 4944087 w 12192000"/>
              <a:gd name="connsiteY68" fmla="*/ 1823332 h 2546191"/>
              <a:gd name="connsiteX69" fmla="*/ 4907662 w 12192000"/>
              <a:gd name="connsiteY69" fmla="*/ 1816900 h 2546191"/>
              <a:gd name="connsiteX70" fmla="*/ 4882386 w 12192000"/>
              <a:gd name="connsiteY70" fmla="*/ 1809844 h 2546191"/>
              <a:gd name="connsiteX71" fmla="*/ 4811440 w 12192000"/>
              <a:gd name="connsiteY71" fmla="*/ 1804655 h 2546191"/>
              <a:gd name="connsiteX72" fmla="*/ 4691075 w 12192000"/>
              <a:gd name="connsiteY72" fmla="*/ 1801389 h 2546191"/>
              <a:gd name="connsiteX73" fmla="*/ 4640313 w 12192000"/>
              <a:gd name="connsiteY73" fmla="*/ 1784307 h 2546191"/>
              <a:gd name="connsiteX74" fmla="*/ 4536503 w 12192000"/>
              <a:gd name="connsiteY74" fmla="*/ 1785334 h 2546191"/>
              <a:gd name="connsiteX75" fmla="*/ 4513724 w 12192000"/>
              <a:gd name="connsiteY75" fmla="*/ 1791996 h 2546191"/>
              <a:gd name="connsiteX76" fmla="*/ 4459810 w 12192000"/>
              <a:gd name="connsiteY76" fmla="*/ 1797886 h 2546191"/>
              <a:gd name="connsiteX77" fmla="*/ 4379064 w 12192000"/>
              <a:gd name="connsiteY77" fmla="*/ 1817177 h 2546191"/>
              <a:gd name="connsiteX78" fmla="*/ 4290981 w 12192000"/>
              <a:gd name="connsiteY78" fmla="*/ 1839677 h 2546191"/>
              <a:gd name="connsiteX79" fmla="*/ 4238372 w 12192000"/>
              <a:gd name="connsiteY79" fmla="*/ 1851480 h 2546191"/>
              <a:gd name="connsiteX80" fmla="*/ 4232517 w 12192000"/>
              <a:gd name="connsiteY80" fmla="*/ 1852567 h 2546191"/>
              <a:gd name="connsiteX81" fmla="*/ 4191732 w 12192000"/>
              <a:gd name="connsiteY81" fmla="*/ 1857328 h 2546191"/>
              <a:gd name="connsiteX82" fmla="*/ 4065532 w 12192000"/>
              <a:gd name="connsiteY82" fmla="*/ 1855477 h 2546191"/>
              <a:gd name="connsiteX83" fmla="*/ 4028460 w 12192000"/>
              <a:gd name="connsiteY83" fmla="*/ 1855137 h 2546191"/>
              <a:gd name="connsiteX84" fmla="*/ 4002267 w 12192000"/>
              <a:gd name="connsiteY84" fmla="*/ 1852352 h 2546191"/>
              <a:gd name="connsiteX85" fmla="*/ 3931396 w 12192000"/>
              <a:gd name="connsiteY85" fmla="*/ 1858915 h 2546191"/>
              <a:gd name="connsiteX86" fmla="*/ 3812162 w 12192000"/>
              <a:gd name="connsiteY86" fmla="*/ 1875501 h 2546191"/>
              <a:gd name="connsiteX87" fmla="*/ 3758105 w 12192000"/>
              <a:gd name="connsiteY87" fmla="*/ 1871856 h 2546191"/>
              <a:gd name="connsiteX88" fmla="*/ 3567259 w 12192000"/>
              <a:gd name="connsiteY88" fmla="*/ 1893482 h 2546191"/>
              <a:gd name="connsiteX89" fmla="*/ 3405770 w 12192000"/>
              <a:gd name="connsiteY89" fmla="*/ 1904591 h 2546191"/>
              <a:gd name="connsiteX90" fmla="*/ 3280097 w 12192000"/>
              <a:gd name="connsiteY90" fmla="*/ 1919610 h 2546191"/>
              <a:gd name="connsiteX91" fmla="*/ 3009910 w 12192000"/>
              <a:gd name="connsiteY91" fmla="*/ 1957866 h 2546191"/>
              <a:gd name="connsiteX92" fmla="*/ 2995934 w 12192000"/>
              <a:gd name="connsiteY92" fmla="*/ 1967085 h 2546191"/>
              <a:gd name="connsiteX93" fmla="*/ 2942858 w 12192000"/>
              <a:gd name="connsiteY93" fmla="*/ 1981367 h 2546191"/>
              <a:gd name="connsiteX94" fmla="*/ 2875436 w 12192000"/>
              <a:gd name="connsiteY94" fmla="*/ 1996977 h 2546191"/>
              <a:gd name="connsiteX95" fmla="*/ 2874892 w 12192000"/>
              <a:gd name="connsiteY95" fmla="*/ 1996085 h 2546191"/>
              <a:gd name="connsiteX96" fmla="*/ 2843662 w 12192000"/>
              <a:gd name="connsiteY96" fmla="*/ 1992498 h 2546191"/>
              <a:gd name="connsiteX97" fmla="*/ 2718916 w 12192000"/>
              <a:gd name="connsiteY97" fmla="*/ 1990867 h 2546191"/>
              <a:gd name="connsiteX98" fmla="*/ 2713522 w 12192000"/>
              <a:gd name="connsiteY98" fmla="*/ 1990173 h 2546191"/>
              <a:gd name="connsiteX99" fmla="*/ 2476147 w 12192000"/>
              <a:gd name="connsiteY99" fmla="*/ 1998305 h 2546191"/>
              <a:gd name="connsiteX100" fmla="*/ 2373568 w 12192000"/>
              <a:gd name="connsiteY100" fmla="*/ 2003219 h 2546191"/>
              <a:gd name="connsiteX101" fmla="*/ 2287219 w 12192000"/>
              <a:gd name="connsiteY101" fmla="*/ 1998750 h 2546191"/>
              <a:gd name="connsiteX102" fmla="*/ 2164831 w 12192000"/>
              <a:gd name="connsiteY102" fmla="*/ 2010143 h 2546191"/>
              <a:gd name="connsiteX103" fmla="*/ 2058061 w 12192000"/>
              <a:gd name="connsiteY103" fmla="*/ 2047942 h 2546191"/>
              <a:gd name="connsiteX104" fmla="*/ 2042244 w 12192000"/>
              <a:gd name="connsiteY104" fmla="*/ 2055560 h 2546191"/>
              <a:gd name="connsiteX105" fmla="*/ 1877728 w 12192000"/>
              <a:gd name="connsiteY105" fmla="*/ 2101004 h 2546191"/>
              <a:gd name="connsiteX106" fmla="*/ 1759056 w 12192000"/>
              <a:gd name="connsiteY106" fmla="*/ 2125608 h 2546191"/>
              <a:gd name="connsiteX107" fmla="*/ 1637948 w 12192000"/>
              <a:gd name="connsiteY107" fmla="*/ 2172597 h 2546191"/>
              <a:gd name="connsiteX108" fmla="*/ 1434549 w 12192000"/>
              <a:gd name="connsiteY108" fmla="*/ 2234522 h 2546191"/>
              <a:gd name="connsiteX109" fmla="*/ 1370962 w 12192000"/>
              <a:gd name="connsiteY109" fmla="*/ 2237474 h 2546191"/>
              <a:gd name="connsiteX110" fmla="*/ 1356367 w 12192000"/>
              <a:gd name="connsiteY110" fmla="*/ 2235089 h 2546191"/>
              <a:gd name="connsiteX111" fmla="*/ 1279765 w 12192000"/>
              <a:gd name="connsiteY111" fmla="*/ 2229639 h 2546191"/>
              <a:gd name="connsiteX112" fmla="*/ 1195347 w 12192000"/>
              <a:gd name="connsiteY112" fmla="*/ 2212354 h 2546191"/>
              <a:gd name="connsiteX113" fmla="*/ 970251 w 12192000"/>
              <a:gd name="connsiteY113" fmla="*/ 2221029 h 2546191"/>
              <a:gd name="connsiteX114" fmla="*/ 812914 w 12192000"/>
              <a:gd name="connsiteY114" fmla="*/ 2210095 h 2546191"/>
              <a:gd name="connsiteX115" fmla="*/ 597225 w 12192000"/>
              <a:gd name="connsiteY115" fmla="*/ 2180999 h 2546191"/>
              <a:gd name="connsiteX116" fmla="*/ 520671 w 12192000"/>
              <a:gd name="connsiteY116" fmla="*/ 2180980 h 2546191"/>
              <a:gd name="connsiteX117" fmla="*/ 413835 w 12192000"/>
              <a:gd name="connsiteY117" fmla="*/ 2156783 h 2546191"/>
              <a:gd name="connsiteX118" fmla="*/ 398953 w 12192000"/>
              <a:gd name="connsiteY118" fmla="*/ 2546111 h 2546191"/>
              <a:gd name="connsiteX119" fmla="*/ 295825 w 12192000"/>
              <a:gd name="connsiteY119" fmla="*/ 2373195 h 2546191"/>
              <a:gd name="connsiteX120" fmla="*/ 77641 w 12192000"/>
              <a:gd name="connsiteY120" fmla="*/ 2126835 h 2546191"/>
              <a:gd name="connsiteX121" fmla="*/ 37645 w 12192000"/>
              <a:gd name="connsiteY121" fmla="*/ 2115401 h 2546191"/>
              <a:gd name="connsiteX122" fmla="*/ 4572 w 12192000"/>
              <a:gd name="connsiteY122" fmla="*/ 2111091 h 2546191"/>
              <a:gd name="connsiteX123" fmla="*/ 0 w 12192000"/>
              <a:gd name="connsiteY123" fmla="*/ 2110468 h 2546191"/>
              <a:gd name="connsiteX124" fmla="*/ 0 w 12192000"/>
              <a:gd name="connsiteY124" fmla="*/ 0 h 2546191"/>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12914 w 12192000"/>
              <a:gd name="connsiteY114" fmla="*/ 2210095 h 2547404"/>
              <a:gd name="connsiteX115" fmla="*/ 597225 w 12192000"/>
              <a:gd name="connsiteY115" fmla="*/ 2180999 h 2547404"/>
              <a:gd name="connsiteX116" fmla="*/ 520671 w 12192000"/>
              <a:gd name="connsiteY116" fmla="*/ 2180980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12914 w 12192000"/>
              <a:gd name="connsiteY114" fmla="*/ 2210095 h 2547404"/>
              <a:gd name="connsiteX115" fmla="*/ 597225 w 12192000"/>
              <a:gd name="connsiteY115" fmla="*/ 2180999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12914 w 12192000"/>
              <a:gd name="connsiteY114" fmla="*/ 2210095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314430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71304 w 12192000"/>
              <a:gd name="connsiteY121" fmla="*/ 2288384 h 2547404"/>
              <a:gd name="connsiteX122" fmla="*/ 4572 w 12192000"/>
              <a:gd name="connsiteY122" fmla="*/ 2314430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150434 w 12192000"/>
              <a:gd name="connsiteY121" fmla="*/ 2428463 h 2547404"/>
              <a:gd name="connsiteX122" fmla="*/ 4572 w 12192000"/>
              <a:gd name="connsiteY122" fmla="*/ 2314430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150434 w 12192000"/>
              <a:gd name="connsiteY121" fmla="*/ 2428463 h 2547404"/>
              <a:gd name="connsiteX122" fmla="*/ 101288 w 12192000"/>
              <a:gd name="connsiteY122" fmla="*/ 2440952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150434 w 12192000"/>
              <a:gd name="connsiteY121" fmla="*/ 2428463 h 2547404"/>
              <a:gd name="connsiteX122" fmla="*/ 101288 w 12192000"/>
              <a:gd name="connsiteY122" fmla="*/ 2440952 h 2547404"/>
              <a:gd name="connsiteX123" fmla="*/ 0 w 12192000"/>
              <a:gd name="connsiteY123" fmla="*/ 2494553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86498 h 2547404"/>
              <a:gd name="connsiteX121" fmla="*/ 150434 w 12192000"/>
              <a:gd name="connsiteY121" fmla="*/ 2428463 h 2547404"/>
              <a:gd name="connsiteX122" fmla="*/ 101288 w 12192000"/>
              <a:gd name="connsiteY122" fmla="*/ 2440952 h 2547404"/>
              <a:gd name="connsiteX123" fmla="*/ 0 w 12192000"/>
              <a:gd name="connsiteY123" fmla="*/ 2494553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86498 h 2547404"/>
              <a:gd name="connsiteX121" fmla="*/ 154830 w 12192000"/>
              <a:gd name="connsiteY121" fmla="*/ 2487206 h 2547404"/>
              <a:gd name="connsiteX122" fmla="*/ 101288 w 12192000"/>
              <a:gd name="connsiteY122" fmla="*/ 2440952 h 2547404"/>
              <a:gd name="connsiteX123" fmla="*/ 0 w 12192000"/>
              <a:gd name="connsiteY123" fmla="*/ 2494553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86498 h 2547404"/>
              <a:gd name="connsiteX121" fmla="*/ 154830 w 12192000"/>
              <a:gd name="connsiteY121" fmla="*/ 2487206 h 2547404"/>
              <a:gd name="connsiteX122" fmla="*/ 101288 w 12192000"/>
              <a:gd name="connsiteY122" fmla="*/ 2504213 h 2547404"/>
              <a:gd name="connsiteX123" fmla="*/ 0 w 12192000"/>
              <a:gd name="connsiteY123" fmla="*/ 2494553 h 2547404"/>
              <a:gd name="connsiteX124" fmla="*/ 0 w 12192000"/>
              <a:gd name="connsiteY124" fmla="*/ 0 h 2547404"/>
              <a:gd name="connsiteX0" fmla="*/ 0 w 12192000"/>
              <a:gd name="connsiteY0" fmla="*/ 0 h 2538698"/>
              <a:gd name="connsiteX1" fmla="*/ 12192000 w 12192000"/>
              <a:gd name="connsiteY1" fmla="*/ 0 h 2538698"/>
              <a:gd name="connsiteX2" fmla="*/ 12192000 w 12192000"/>
              <a:gd name="connsiteY2" fmla="*/ 751299 h 2538698"/>
              <a:gd name="connsiteX3" fmla="*/ 11890686 w 12192000"/>
              <a:gd name="connsiteY3" fmla="*/ 732766 h 2538698"/>
              <a:gd name="connsiteX4" fmla="*/ 11649954 w 12192000"/>
              <a:gd name="connsiteY4" fmla="*/ 749628 h 2538698"/>
              <a:gd name="connsiteX5" fmla="*/ 11560424 w 12192000"/>
              <a:gd name="connsiteY5" fmla="*/ 748017 h 2538698"/>
              <a:gd name="connsiteX6" fmla="*/ 11358455 w 12192000"/>
              <a:gd name="connsiteY6" fmla="*/ 747593 h 2538698"/>
              <a:gd name="connsiteX7" fmla="*/ 11165209 w 12192000"/>
              <a:gd name="connsiteY7" fmla="*/ 748852 h 2538698"/>
              <a:gd name="connsiteX8" fmla="*/ 11058755 w 12192000"/>
              <a:gd name="connsiteY8" fmla="*/ 749617 h 2538698"/>
              <a:gd name="connsiteX9" fmla="*/ 10803046 w 12192000"/>
              <a:gd name="connsiteY9" fmla="*/ 774328 h 2538698"/>
              <a:gd name="connsiteX10" fmla="*/ 10458762 w 12192000"/>
              <a:gd name="connsiteY10" fmla="*/ 755400 h 2538698"/>
              <a:gd name="connsiteX11" fmla="*/ 10211200 w 12192000"/>
              <a:gd name="connsiteY11" fmla="*/ 767513 h 2538698"/>
              <a:gd name="connsiteX12" fmla="*/ 10167995 w 12192000"/>
              <a:gd name="connsiteY12" fmla="*/ 760843 h 2538698"/>
              <a:gd name="connsiteX13" fmla="*/ 9997044 w 12192000"/>
              <a:gd name="connsiteY13" fmla="*/ 780129 h 2538698"/>
              <a:gd name="connsiteX14" fmla="*/ 9943887 w 12192000"/>
              <a:gd name="connsiteY14" fmla="*/ 804141 h 2538698"/>
              <a:gd name="connsiteX15" fmla="*/ 9918248 w 12192000"/>
              <a:gd name="connsiteY15" fmla="*/ 816628 h 2538698"/>
              <a:gd name="connsiteX16" fmla="*/ 9767091 w 12192000"/>
              <a:gd name="connsiteY16" fmla="*/ 870550 h 2538698"/>
              <a:gd name="connsiteX17" fmla="*/ 9683005 w 12192000"/>
              <a:gd name="connsiteY17" fmla="*/ 894128 h 2538698"/>
              <a:gd name="connsiteX18" fmla="*/ 9500499 w 12192000"/>
              <a:gd name="connsiteY18" fmla="*/ 954680 h 2538698"/>
              <a:gd name="connsiteX19" fmla="*/ 9410017 w 12192000"/>
              <a:gd name="connsiteY19" fmla="*/ 993931 h 2538698"/>
              <a:gd name="connsiteX20" fmla="*/ 9392919 w 12192000"/>
              <a:gd name="connsiteY20" fmla="*/ 994656 h 2538698"/>
              <a:gd name="connsiteX21" fmla="*/ 9268019 w 12192000"/>
              <a:gd name="connsiteY21" fmla="*/ 1007442 h 2538698"/>
              <a:gd name="connsiteX22" fmla="*/ 9188177 w 12192000"/>
              <a:gd name="connsiteY22" fmla="*/ 1035474 h 2538698"/>
              <a:gd name="connsiteX23" fmla="*/ 9155969 w 12192000"/>
              <a:gd name="connsiteY23" fmla="*/ 1046804 h 2538698"/>
              <a:gd name="connsiteX24" fmla="*/ 9133985 w 12192000"/>
              <a:gd name="connsiteY24" fmla="*/ 1046450 h 2538698"/>
              <a:gd name="connsiteX25" fmla="*/ 9003462 w 12192000"/>
              <a:gd name="connsiteY25" fmla="*/ 1042406 h 2538698"/>
              <a:gd name="connsiteX26" fmla="*/ 8968445 w 12192000"/>
              <a:gd name="connsiteY26" fmla="*/ 1052169 h 2538698"/>
              <a:gd name="connsiteX27" fmla="*/ 8886001 w 12192000"/>
              <a:gd name="connsiteY27" fmla="*/ 1067468 h 2538698"/>
              <a:gd name="connsiteX28" fmla="*/ 8838610 w 12192000"/>
              <a:gd name="connsiteY28" fmla="*/ 1075091 h 2538698"/>
              <a:gd name="connsiteX29" fmla="*/ 8665605 w 12192000"/>
              <a:gd name="connsiteY29" fmla="*/ 1110791 h 2538698"/>
              <a:gd name="connsiteX30" fmla="*/ 8419755 w 12192000"/>
              <a:gd name="connsiteY30" fmla="*/ 1216260 h 2538698"/>
              <a:gd name="connsiteX31" fmla="*/ 8411626 w 12192000"/>
              <a:gd name="connsiteY31" fmla="*/ 1214397 h 2538698"/>
              <a:gd name="connsiteX32" fmla="*/ 8363469 w 12192000"/>
              <a:gd name="connsiteY32" fmla="*/ 1246658 h 2538698"/>
              <a:gd name="connsiteX33" fmla="*/ 8275497 w 12192000"/>
              <a:gd name="connsiteY33" fmla="*/ 1264396 h 2538698"/>
              <a:gd name="connsiteX34" fmla="*/ 8074238 w 12192000"/>
              <a:gd name="connsiteY34" fmla="*/ 1301895 h 2538698"/>
              <a:gd name="connsiteX35" fmla="*/ 7902328 w 12192000"/>
              <a:gd name="connsiteY35" fmla="*/ 1345865 h 2538698"/>
              <a:gd name="connsiteX36" fmla="*/ 7840612 w 12192000"/>
              <a:gd name="connsiteY36" fmla="*/ 1369373 h 2538698"/>
              <a:gd name="connsiteX37" fmla="*/ 7786819 w 12192000"/>
              <a:gd name="connsiteY37" fmla="*/ 1378970 h 2538698"/>
              <a:gd name="connsiteX38" fmla="*/ 7548172 w 12192000"/>
              <a:gd name="connsiteY38" fmla="*/ 1417460 h 2538698"/>
              <a:gd name="connsiteX39" fmla="*/ 7483437 w 12192000"/>
              <a:gd name="connsiteY39" fmla="*/ 1478152 h 2538698"/>
              <a:gd name="connsiteX40" fmla="*/ 7377870 w 12192000"/>
              <a:gd name="connsiteY40" fmla="*/ 1523319 h 2538698"/>
              <a:gd name="connsiteX41" fmla="*/ 7230737 w 12192000"/>
              <a:gd name="connsiteY41" fmla="*/ 1562633 h 2538698"/>
              <a:gd name="connsiteX42" fmla="*/ 7224458 w 12192000"/>
              <a:gd name="connsiteY42" fmla="*/ 1573008 h 2538698"/>
              <a:gd name="connsiteX43" fmla="*/ 7183121 w 12192000"/>
              <a:gd name="connsiteY43" fmla="*/ 1595162 h 2538698"/>
              <a:gd name="connsiteX44" fmla="*/ 7164601 w 12192000"/>
              <a:gd name="connsiteY44" fmla="*/ 1606490 h 2538698"/>
              <a:gd name="connsiteX45" fmla="*/ 6900177 w 12192000"/>
              <a:gd name="connsiteY45" fmla="*/ 1636016 h 2538698"/>
              <a:gd name="connsiteX46" fmla="*/ 6795372 w 12192000"/>
              <a:gd name="connsiteY46" fmla="*/ 1644845 h 2538698"/>
              <a:gd name="connsiteX47" fmla="*/ 6692251 w 12192000"/>
              <a:gd name="connsiteY47" fmla="*/ 1656357 h 2538698"/>
              <a:gd name="connsiteX48" fmla="*/ 6655235 w 12192000"/>
              <a:gd name="connsiteY48" fmla="*/ 1661869 h 2538698"/>
              <a:gd name="connsiteX49" fmla="*/ 6554894 w 12192000"/>
              <a:gd name="connsiteY49" fmla="*/ 1664428 h 2538698"/>
              <a:gd name="connsiteX50" fmla="*/ 6516595 w 12192000"/>
              <a:gd name="connsiteY50" fmla="*/ 1667475 h 2538698"/>
              <a:gd name="connsiteX51" fmla="*/ 6508541 w 12192000"/>
              <a:gd name="connsiteY51" fmla="*/ 1668757 h 2538698"/>
              <a:gd name="connsiteX52" fmla="*/ 6471012 w 12192000"/>
              <a:gd name="connsiteY52" fmla="*/ 1678604 h 2538698"/>
              <a:gd name="connsiteX53" fmla="*/ 6364035 w 12192000"/>
              <a:gd name="connsiteY53" fmla="*/ 1667683 h 2538698"/>
              <a:gd name="connsiteX54" fmla="*/ 6243319 w 12192000"/>
              <a:gd name="connsiteY54" fmla="*/ 1695560 h 2538698"/>
              <a:gd name="connsiteX55" fmla="*/ 6098321 w 12192000"/>
              <a:gd name="connsiteY55" fmla="*/ 1721646 h 2538698"/>
              <a:gd name="connsiteX56" fmla="*/ 5880652 w 12192000"/>
              <a:gd name="connsiteY56" fmla="*/ 1779643 h 2538698"/>
              <a:gd name="connsiteX57" fmla="*/ 5785959 w 12192000"/>
              <a:gd name="connsiteY57" fmla="*/ 1775307 h 2538698"/>
              <a:gd name="connsiteX58" fmla="*/ 5643534 w 12192000"/>
              <a:gd name="connsiteY58" fmla="*/ 1802919 h 2538698"/>
              <a:gd name="connsiteX59" fmla="*/ 5518799 w 12192000"/>
              <a:gd name="connsiteY59" fmla="*/ 1818312 h 2538698"/>
              <a:gd name="connsiteX60" fmla="*/ 5505014 w 12192000"/>
              <a:gd name="connsiteY60" fmla="*/ 1819259 h 2538698"/>
              <a:gd name="connsiteX61" fmla="*/ 5453307 w 12192000"/>
              <a:gd name="connsiteY61" fmla="*/ 1815450 h 2538698"/>
              <a:gd name="connsiteX62" fmla="*/ 5221533 w 12192000"/>
              <a:gd name="connsiteY62" fmla="*/ 1846950 h 2538698"/>
              <a:gd name="connsiteX63" fmla="*/ 5149802 w 12192000"/>
              <a:gd name="connsiteY63" fmla="*/ 1844846 h 2538698"/>
              <a:gd name="connsiteX64" fmla="*/ 5114927 w 12192000"/>
              <a:gd name="connsiteY64" fmla="*/ 1847827 h 2538698"/>
              <a:gd name="connsiteX65" fmla="*/ 5108970 w 12192000"/>
              <a:gd name="connsiteY65" fmla="*/ 1847935 h 2538698"/>
              <a:gd name="connsiteX66" fmla="*/ 5067961 w 12192000"/>
              <a:gd name="connsiteY66" fmla="*/ 1845917 h 2538698"/>
              <a:gd name="connsiteX67" fmla="*/ 5007075 w 12192000"/>
              <a:gd name="connsiteY67" fmla="*/ 1838626 h 2538698"/>
              <a:gd name="connsiteX68" fmla="*/ 4944087 w 12192000"/>
              <a:gd name="connsiteY68" fmla="*/ 1823332 h 2538698"/>
              <a:gd name="connsiteX69" fmla="*/ 4907662 w 12192000"/>
              <a:gd name="connsiteY69" fmla="*/ 1816900 h 2538698"/>
              <a:gd name="connsiteX70" fmla="*/ 4882386 w 12192000"/>
              <a:gd name="connsiteY70" fmla="*/ 1809844 h 2538698"/>
              <a:gd name="connsiteX71" fmla="*/ 4811440 w 12192000"/>
              <a:gd name="connsiteY71" fmla="*/ 1804655 h 2538698"/>
              <a:gd name="connsiteX72" fmla="*/ 4691075 w 12192000"/>
              <a:gd name="connsiteY72" fmla="*/ 1801389 h 2538698"/>
              <a:gd name="connsiteX73" fmla="*/ 4640313 w 12192000"/>
              <a:gd name="connsiteY73" fmla="*/ 1784307 h 2538698"/>
              <a:gd name="connsiteX74" fmla="*/ 4536503 w 12192000"/>
              <a:gd name="connsiteY74" fmla="*/ 1785334 h 2538698"/>
              <a:gd name="connsiteX75" fmla="*/ 4513724 w 12192000"/>
              <a:gd name="connsiteY75" fmla="*/ 1791996 h 2538698"/>
              <a:gd name="connsiteX76" fmla="*/ 4459810 w 12192000"/>
              <a:gd name="connsiteY76" fmla="*/ 1797886 h 2538698"/>
              <a:gd name="connsiteX77" fmla="*/ 4379064 w 12192000"/>
              <a:gd name="connsiteY77" fmla="*/ 1817177 h 2538698"/>
              <a:gd name="connsiteX78" fmla="*/ 4290981 w 12192000"/>
              <a:gd name="connsiteY78" fmla="*/ 1839677 h 2538698"/>
              <a:gd name="connsiteX79" fmla="*/ 4238372 w 12192000"/>
              <a:gd name="connsiteY79" fmla="*/ 1851480 h 2538698"/>
              <a:gd name="connsiteX80" fmla="*/ 4232517 w 12192000"/>
              <a:gd name="connsiteY80" fmla="*/ 1852567 h 2538698"/>
              <a:gd name="connsiteX81" fmla="*/ 4191732 w 12192000"/>
              <a:gd name="connsiteY81" fmla="*/ 1857328 h 2538698"/>
              <a:gd name="connsiteX82" fmla="*/ 4065532 w 12192000"/>
              <a:gd name="connsiteY82" fmla="*/ 1855477 h 2538698"/>
              <a:gd name="connsiteX83" fmla="*/ 4028460 w 12192000"/>
              <a:gd name="connsiteY83" fmla="*/ 1855137 h 2538698"/>
              <a:gd name="connsiteX84" fmla="*/ 4002267 w 12192000"/>
              <a:gd name="connsiteY84" fmla="*/ 1852352 h 2538698"/>
              <a:gd name="connsiteX85" fmla="*/ 3931396 w 12192000"/>
              <a:gd name="connsiteY85" fmla="*/ 1858915 h 2538698"/>
              <a:gd name="connsiteX86" fmla="*/ 3812162 w 12192000"/>
              <a:gd name="connsiteY86" fmla="*/ 1875501 h 2538698"/>
              <a:gd name="connsiteX87" fmla="*/ 3758105 w 12192000"/>
              <a:gd name="connsiteY87" fmla="*/ 1871856 h 2538698"/>
              <a:gd name="connsiteX88" fmla="*/ 3567259 w 12192000"/>
              <a:gd name="connsiteY88" fmla="*/ 1893482 h 2538698"/>
              <a:gd name="connsiteX89" fmla="*/ 3405770 w 12192000"/>
              <a:gd name="connsiteY89" fmla="*/ 1904591 h 2538698"/>
              <a:gd name="connsiteX90" fmla="*/ 3280097 w 12192000"/>
              <a:gd name="connsiteY90" fmla="*/ 1919610 h 2538698"/>
              <a:gd name="connsiteX91" fmla="*/ 3009910 w 12192000"/>
              <a:gd name="connsiteY91" fmla="*/ 1957866 h 2538698"/>
              <a:gd name="connsiteX92" fmla="*/ 2995934 w 12192000"/>
              <a:gd name="connsiteY92" fmla="*/ 1967085 h 2538698"/>
              <a:gd name="connsiteX93" fmla="*/ 2942858 w 12192000"/>
              <a:gd name="connsiteY93" fmla="*/ 1981367 h 2538698"/>
              <a:gd name="connsiteX94" fmla="*/ 2875436 w 12192000"/>
              <a:gd name="connsiteY94" fmla="*/ 1996977 h 2538698"/>
              <a:gd name="connsiteX95" fmla="*/ 2874892 w 12192000"/>
              <a:gd name="connsiteY95" fmla="*/ 1996085 h 2538698"/>
              <a:gd name="connsiteX96" fmla="*/ 2843662 w 12192000"/>
              <a:gd name="connsiteY96" fmla="*/ 1992498 h 2538698"/>
              <a:gd name="connsiteX97" fmla="*/ 2718916 w 12192000"/>
              <a:gd name="connsiteY97" fmla="*/ 1990867 h 2538698"/>
              <a:gd name="connsiteX98" fmla="*/ 2713522 w 12192000"/>
              <a:gd name="connsiteY98" fmla="*/ 1990173 h 2538698"/>
              <a:gd name="connsiteX99" fmla="*/ 2476147 w 12192000"/>
              <a:gd name="connsiteY99" fmla="*/ 1998305 h 2538698"/>
              <a:gd name="connsiteX100" fmla="*/ 2373568 w 12192000"/>
              <a:gd name="connsiteY100" fmla="*/ 2003219 h 2538698"/>
              <a:gd name="connsiteX101" fmla="*/ 2287219 w 12192000"/>
              <a:gd name="connsiteY101" fmla="*/ 1998750 h 2538698"/>
              <a:gd name="connsiteX102" fmla="*/ 2164831 w 12192000"/>
              <a:gd name="connsiteY102" fmla="*/ 2010143 h 2538698"/>
              <a:gd name="connsiteX103" fmla="*/ 2058061 w 12192000"/>
              <a:gd name="connsiteY103" fmla="*/ 2047942 h 2538698"/>
              <a:gd name="connsiteX104" fmla="*/ 2042244 w 12192000"/>
              <a:gd name="connsiteY104" fmla="*/ 2055560 h 2538698"/>
              <a:gd name="connsiteX105" fmla="*/ 1877728 w 12192000"/>
              <a:gd name="connsiteY105" fmla="*/ 2101004 h 2538698"/>
              <a:gd name="connsiteX106" fmla="*/ 1759056 w 12192000"/>
              <a:gd name="connsiteY106" fmla="*/ 2125608 h 2538698"/>
              <a:gd name="connsiteX107" fmla="*/ 1637948 w 12192000"/>
              <a:gd name="connsiteY107" fmla="*/ 2172597 h 2538698"/>
              <a:gd name="connsiteX108" fmla="*/ 1434549 w 12192000"/>
              <a:gd name="connsiteY108" fmla="*/ 2234522 h 2538698"/>
              <a:gd name="connsiteX109" fmla="*/ 1370962 w 12192000"/>
              <a:gd name="connsiteY109" fmla="*/ 2237474 h 2538698"/>
              <a:gd name="connsiteX110" fmla="*/ 1356367 w 12192000"/>
              <a:gd name="connsiteY110" fmla="*/ 2235089 h 2538698"/>
              <a:gd name="connsiteX111" fmla="*/ 1279765 w 12192000"/>
              <a:gd name="connsiteY111" fmla="*/ 2301939 h 2538698"/>
              <a:gd name="connsiteX112" fmla="*/ 1190951 w 12192000"/>
              <a:gd name="connsiteY112" fmla="*/ 2361469 h 2538698"/>
              <a:gd name="connsiteX113" fmla="*/ 1003910 w 12192000"/>
              <a:gd name="connsiteY113" fmla="*/ 2474739 h 2538698"/>
              <a:gd name="connsiteX114" fmla="*/ 891452 w 12192000"/>
              <a:gd name="connsiteY114" fmla="*/ 2486869 h 2538698"/>
              <a:gd name="connsiteX115" fmla="*/ 731861 w 12192000"/>
              <a:gd name="connsiteY115" fmla="*/ 2538500 h 2538698"/>
              <a:gd name="connsiteX116" fmla="*/ 610428 w 12192000"/>
              <a:gd name="connsiteY116" fmla="*/ 2492352 h 2538698"/>
              <a:gd name="connsiteX117" fmla="*/ 503592 w 12192000"/>
              <a:gd name="connsiteY117" fmla="*/ 2525816 h 2538698"/>
              <a:gd name="connsiteX118" fmla="*/ 381368 w 12192000"/>
              <a:gd name="connsiteY118" fmla="*/ 2496405 h 2538698"/>
              <a:gd name="connsiteX119" fmla="*/ 295825 w 12192000"/>
              <a:gd name="connsiteY119" fmla="*/ 2476986 h 2538698"/>
              <a:gd name="connsiteX120" fmla="*/ 210900 w 12192000"/>
              <a:gd name="connsiteY120" fmla="*/ 2486498 h 2538698"/>
              <a:gd name="connsiteX121" fmla="*/ 154830 w 12192000"/>
              <a:gd name="connsiteY121" fmla="*/ 2487206 h 2538698"/>
              <a:gd name="connsiteX122" fmla="*/ 101288 w 12192000"/>
              <a:gd name="connsiteY122" fmla="*/ 2504213 h 2538698"/>
              <a:gd name="connsiteX123" fmla="*/ 0 w 12192000"/>
              <a:gd name="connsiteY123" fmla="*/ 2494553 h 2538698"/>
              <a:gd name="connsiteX124" fmla="*/ 0 w 12192000"/>
              <a:gd name="connsiteY124" fmla="*/ 0 h 2538698"/>
              <a:gd name="connsiteX0" fmla="*/ 0 w 12192000"/>
              <a:gd name="connsiteY0" fmla="*/ 0 h 2526865"/>
              <a:gd name="connsiteX1" fmla="*/ 12192000 w 12192000"/>
              <a:gd name="connsiteY1" fmla="*/ 0 h 2526865"/>
              <a:gd name="connsiteX2" fmla="*/ 12192000 w 12192000"/>
              <a:gd name="connsiteY2" fmla="*/ 751299 h 2526865"/>
              <a:gd name="connsiteX3" fmla="*/ 11890686 w 12192000"/>
              <a:gd name="connsiteY3" fmla="*/ 732766 h 2526865"/>
              <a:gd name="connsiteX4" fmla="*/ 11649954 w 12192000"/>
              <a:gd name="connsiteY4" fmla="*/ 749628 h 2526865"/>
              <a:gd name="connsiteX5" fmla="*/ 11560424 w 12192000"/>
              <a:gd name="connsiteY5" fmla="*/ 748017 h 2526865"/>
              <a:gd name="connsiteX6" fmla="*/ 11358455 w 12192000"/>
              <a:gd name="connsiteY6" fmla="*/ 747593 h 2526865"/>
              <a:gd name="connsiteX7" fmla="*/ 11165209 w 12192000"/>
              <a:gd name="connsiteY7" fmla="*/ 748852 h 2526865"/>
              <a:gd name="connsiteX8" fmla="*/ 11058755 w 12192000"/>
              <a:gd name="connsiteY8" fmla="*/ 749617 h 2526865"/>
              <a:gd name="connsiteX9" fmla="*/ 10803046 w 12192000"/>
              <a:gd name="connsiteY9" fmla="*/ 774328 h 2526865"/>
              <a:gd name="connsiteX10" fmla="*/ 10458762 w 12192000"/>
              <a:gd name="connsiteY10" fmla="*/ 755400 h 2526865"/>
              <a:gd name="connsiteX11" fmla="*/ 10211200 w 12192000"/>
              <a:gd name="connsiteY11" fmla="*/ 767513 h 2526865"/>
              <a:gd name="connsiteX12" fmla="*/ 10167995 w 12192000"/>
              <a:gd name="connsiteY12" fmla="*/ 760843 h 2526865"/>
              <a:gd name="connsiteX13" fmla="*/ 9997044 w 12192000"/>
              <a:gd name="connsiteY13" fmla="*/ 780129 h 2526865"/>
              <a:gd name="connsiteX14" fmla="*/ 9943887 w 12192000"/>
              <a:gd name="connsiteY14" fmla="*/ 804141 h 2526865"/>
              <a:gd name="connsiteX15" fmla="*/ 9918248 w 12192000"/>
              <a:gd name="connsiteY15" fmla="*/ 816628 h 2526865"/>
              <a:gd name="connsiteX16" fmla="*/ 9767091 w 12192000"/>
              <a:gd name="connsiteY16" fmla="*/ 870550 h 2526865"/>
              <a:gd name="connsiteX17" fmla="*/ 9683005 w 12192000"/>
              <a:gd name="connsiteY17" fmla="*/ 894128 h 2526865"/>
              <a:gd name="connsiteX18" fmla="*/ 9500499 w 12192000"/>
              <a:gd name="connsiteY18" fmla="*/ 954680 h 2526865"/>
              <a:gd name="connsiteX19" fmla="*/ 9410017 w 12192000"/>
              <a:gd name="connsiteY19" fmla="*/ 993931 h 2526865"/>
              <a:gd name="connsiteX20" fmla="*/ 9392919 w 12192000"/>
              <a:gd name="connsiteY20" fmla="*/ 994656 h 2526865"/>
              <a:gd name="connsiteX21" fmla="*/ 9268019 w 12192000"/>
              <a:gd name="connsiteY21" fmla="*/ 1007442 h 2526865"/>
              <a:gd name="connsiteX22" fmla="*/ 9188177 w 12192000"/>
              <a:gd name="connsiteY22" fmla="*/ 1035474 h 2526865"/>
              <a:gd name="connsiteX23" fmla="*/ 9155969 w 12192000"/>
              <a:gd name="connsiteY23" fmla="*/ 1046804 h 2526865"/>
              <a:gd name="connsiteX24" fmla="*/ 9133985 w 12192000"/>
              <a:gd name="connsiteY24" fmla="*/ 1046450 h 2526865"/>
              <a:gd name="connsiteX25" fmla="*/ 9003462 w 12192000"/>
              <a:gd name="connsiteY25" fmla="*/ 1042406 h 2526865"/>
              <a:gd name="connsiteX26" fmla="*/ 8968445 w 12192000"/>
              <a:gd name="connsiteY26" fmla="*/ 1052169 h 2526865"/>
              <a:gd name="connsiteX27" fmla="*/ 8886001 w 12192000"/>
              <a:gd name="connsiteY27" fmla="*/ 1067468 h 2526865"/>
              <a:gd name="connsiteX28" fmla="*/ 8838610 w 12192000"/>
              <a:gd name="connsiteY28" fmla="*/ 1075091 h 2526865"/>
              <a:gd name="connsiteX29" fmla="*/ 8665605 w 12192000"/>
              <a:gd name="connsiteY29" fmla="*/ 1110791 h 2526865"/>
              <a:gd name="connsiteX30" fmla="*/ 8419755 w 12192000"/>
              <a:gd name="connsiteY30" fmla="*/ 1216260 h 2526865"/>
              <a:gd name="connsiteX31" fmla="*/ 8411626 w 12192000"/>
              <a:gd name="connsiteY31" fmla="*/ 1214397 h 2526865"/>
              <a:gd name="connsiteX32" fmla="*/ 8363469 w 12192000"/>
              <a:gd name="connsiteY32" fmla="*/ 1246658 h 2526865"/>
              <a:gd name="connsiteX33" fmla="*/ 8275497 w 12192000"/>
              <a:gd name="connsiteY33" fmla="*/ 1264396 h 2526865"/>
              <a:gd name="connsiteX34" fmla="*/ 8074238 w 12192000"/>
              <a:gd name="connsiteY34" fmla="*/ 1301895 h 2526865"/>
              <a:gd name="connsiteX35" fmla="*/ 7902328 w 12192000"/>
              <a:gd name="connsiteY35" fmla="*/ 1345865 h 2526865"/>
              <a:gd name="connsiteX36" fmla="*/ 7840612 w 12192000"/>
              <a:gd name="connsiteY36" fmla="*/ 1369373 h 2526865"/>
              <a:gd name="connsiteX37" fmla="*/ 7786819 w 12192000"/>
              <a:gd name="connsiteY37" fmla="*/ 1378970 h 2526865"/>
              <a:gd name="connsiteX38" fmla="*/ 7548172 w 12192000"/>
              <a:gd name="connsiteY38" fmla="*/ 1417460 h 2526865"/>
              <a:gd name="connsiteX39" fmla="*/ 7483437 w 12192000"/>
              <a:gd name="connsiteY39" fmla="*/ 1478152 h 2526865"/>
              <a:gd name="connsiteX40" fmla="*/ 7377870 w 12192000"/>
              <a:gd name="connsiteY40" fmla="*/ 1523319 h 2526865"/>
              <a:gd name="connsiteX41" fmla="*/ 7230737 w 12192000"/>
              <a:gd name="connsiteY41" fmla="*/ 1562633 h 2526865"/>
              <a:gd name="connsiteX42" fmla="*/ 7224458 w 12192000"/>
              <a:gd name="connsiteY42" fmla="*/ 1573008 h 2526865"/>
              <a:gd name="connsiteX43" fmla="*/ 7183121 w 12192000"/>
              <a:gd name="connsiteY43" fmla="*/ 1595162 h 2526865"/>
              <a:gd name="connsiteX44" fmla="*/ 7164601 w 12192000"/>
              <a:gd name="connsiteY44" fmla="*/ 1606490 h 2526865"/>
              <a:gd name="connsiteX45" fmla="*/ 6900177 w 12192000"/>
              <a:gd name="connsiteY45" fmla="*/ 1636016 h 2526865"/>
              <a:gd name="connsiteX46" fmla="*/ 6795372 w 12192000"/>
              <a:gd name="connsiteY46" fmla="*/ 1644845 h 2526865"/>
              <a:gd name="connsiteX47" fmla="*/ 6692251 w 12192000"/>
              <a:gd name="connsiteY47" fmla="*/ 1656357 h 2526865"/>
              <a:gd name="connsiteX48" fmla="*/ 6655235 w 12192000"/>
              <a:gd name="connsiteY48" fmla="*/ 1661869 h 2526865"/>
              <a:gd name="connsiteX49" fmla="*/ 6554894 w 12192000"/>
              <a:gd name="connsiteY49" fmla="*/ 1664428 h 2526865"/>
              <a:gd name="connsiteX50" fmla="*/ 6516595 w 12192000"/>
              <a:gd name="connsiteY50" fmla="*/ 1667475 h 2526865"/>
              <a:gd name="connsiteX51" fmla="*/ 6508541 w 12192000"/>
              <a:gd name="connsiteY51" fmla="*/ 1668757 h 2526865"/>
              <a:gd name="connsiteX52" fmla="*/ 6471012 w 12192000"/>
              <a:gd name="connsiteY52" fmla="*/ 1678604 h 2526865"/>
              <a:gd name="connsiteX53" fmla="*/ 6364035 w 12192000"/>
              <a:gd name="connsiteY53" fmla="*/ 1667683 h 2526865"/>
              <a:gd name="connsiteX54" fmla="*/ 6243319 w 12192000"/>
              <a:gd name="connsiteY54" fmla="*/ 1695560 h 2526865"/>
              <a:gd name="connsiteX55" fmla="*/ 6098321 w 12192000"/>
              <a:gd name="connsiteY55" fmla="*/ 1721646 h 2526865"/>
              <a:gd name="connsiteX56" fmla="*/ 5880652 w 12192000"/>
              <a:gd name="connsiteY56" fmla="*/ 1779643 h 2526865"/>
              <a:gd name="connsiteX57" fmla="*/ 5785959 w 12192000"/>
              <a:gd name="connsiteY57" fmla="*/ 1775307 h 2526865"/>
              <a:gd name="connsiteX58" fmla="*/ 5643534 w 12192000"/>
              <a:gd name="connsiteY58" fmla="*/ 1802919 h 2526865"/>
              <a:gd name="connsiteX59" fmla="*/ 5518799 w 12192000"/>
              <a:gd name="connsiteY59" fmla="*/ 1818312 h 2526865"/>
              <a:gd name="connsiteX60" fmla="*/ 5505014 w 12192000"/>
              <a:gd name="connsiteY60" fmla="*/ 1819259 h 2526865"/>
              <a:gd name="connsiteX61" fmla="*/ 5453307 w 12192000"/>
              <a:gd name="connsiteY61" fmla="*/ 1815450 h 2526865"/>
              <a:gd name="connsiteX62" fmla="*/ 5221533 w 12192000"/>
              <a:gd name="connsiteY62" fmla="*/ 1846950 h 2526865"/>
              <a:gd name="connsiteX63" fmla="*/ 5149802 w 12192000"/>
              <a:gd name="connsiteY63" fmla="*/ 1844846 h 2526865"/>
              <a:gd name="connsiteX64" fmla="*/ 5114927 w 12192000"/>
              <a:gd name="connsiteY64" fmla="*/ 1847827 h 2526865"/>
              <a:gd name="connsiteX65" fmla="*/ 5108970 w 12192000"/>
              <a:gd name="connsiteY65" fmla="*/ 1847935 h 2526865"/>
              <a:gd name="connsiteX66" fmla="*/ 5067961 w 12192000"/>
              <a:gd name="connsiteY66" fmla="*/ 1845917 h 2526865"/>
              <a:gd name="connsiteX67" fmla="*/ 5007075 w 12192000"/>
              <a:gd name="connsiteY67" fmla="*/ 1838626 h 2526865"/>
              <a:gd name="connsiteX68" fmla="*/ 4944087 w 12192000"/>
              <a:gd name="connsiteY68" fmla="*/ 1823332 h 2526865"/>
              <a:gd name="connsiteX69" fmla="*/ 4907662 w 12192000"/>
              <a:gd name="connsiteY69" fmla="*/ 1816900 h 2526865"/>
              <a:gd name="connsiteX70" fmla="*/ 4882386 w 12192000"/>
              <a:gd name="connsiteY70" fmla="*/ 1809844 h 2526865"/>
              <a:gd name="connsiteX71" fmla="*/ 4811440 w 12192000"/>
              <a:gd name="connsiteY71" fmla="*/ 1804655 h 2526865"/>
              <a:gd name="connsiteX72" fmla="*/ 4691075 w 12192000"/>
              <a:gd name="connsiteY72" fmla="*/ 1801389 h 2526865"/>
              <a:gd name="connsiteX73" fmla="*/ 4640313 w 12192000"/>
              <a:gd name="connsiteY73" fmla="*/ 1784307 h 2526865"/>
              <a:gd name="connsiteX74" fmla="*/ 4536503 w 12192000"/>
              <a:gd name="connsiteY74" fmla="*/ 1785334 h 2526865"/>
              <a:gd name="connsiteX75" fmla="*/ 4513724 w 12192000"/>
              <a:gd name="connsiteY75" fmla="*/ 1791996 h 2526865"/>
              <a:gd name="connsiteX76" fmla="*/ 4459810 w 12192000"/>
              <a:gd name="connsiteY76" fmla="*/ 1797886 h 2526865"/>
              <a:gd name="connsiteX77" fmla="*/ 4379064 w 12192000"/>
              <a:gd name="connsiteY77" fmla="*/ 1817177 h 2526865"/>
              <a:gd name="connsiteX78" fmla="*/ 4290981 w 12192000"/>
              <a:gd name="connsiteY78" fmla="*/ 1839677 h 2526865"/>
              <a:gd name="connsiteX79" fmla="*/ 4238372 w 12192000"/>
              <a:gd name="connsiteY79" fmla="*/ 1851480 h 2526865"/>
              <a:gd name="connsiteX80" fmla="*/ 4232517 w 12192000"/>
              <a:gd name="connsiteY80" fmla="*/ 1852567 h 2526865"/>
              <a:gd name="connsiteX81" fmla="*/ 4191732 w 12192000"/>
              <a:gd name="connsiteY81" fmla="*/ 1857328 h 2526865"/>
              <a:gd name="connsiteX82" fmla="*/ 4065532 w 12192000"/>
              <a:gd name="connsiteY82" fmla="*/ 1855477 h 2526865"/>
              <a:gd name="connsiteX83" fmla="*/ 4028460 w 12192000"/>
              <a:gd name="connsiteY83" fmla="*/ 1855137 h 2526865"/>
              <a:gd name="connsiteX84" fmla="*/ 4002267 w 12192000"/>
              <a:gd name="connsiteY84" fmla="*/ 1852352 h 2526865"/>
              <a:gd name="connsiteX85" fmla="*/ 3931396 w 12192000"/>
              <a:gd name="connsiteY85" fmla="*/ 1858915 h 2526865"/>
              <a:gd name="connsiteX86" fmla="*/ 3812162 w 12192000"/>
              <a:gd name="connsiteY86" fmla="*/ 1875501 h 2526865"/>
              <a:gd name="connsiteX87" fmla="*/ 3758105 w 12192000"/>
              <a:gd name="connsiteY87" fmla="*/ 1871856 h 2526865"/>
              <a:gd name="connsiteX88" fmla="*/ 3567259 w 12192000"/>
              <a:gd name="connsiteY88" fmla="*/ 1893482 h 2526865"/>
              <a:gd name="connsiteX89" fmla="*/ 3405770 w 12192000"/>
              <a:gd name="connsiteY89" fmla="*/ 1904591 h 2526865"/>
              <a:gd name="connsiteX90" fmla="*/ 3280097 w 12192000"/>
              <a:gd name="connsiteY90" fmla="*/ 1919610 h 2526865"/>
              <a:gd name="connsiteX91" fmla="*/ 3009910 w 12192000"/>
              <a:gd name="connsiteY91" fmla="*/ 1957866 h 2526865"/>
              <a:gd name="connsiteX92" fmla="*/ 2995934 w 12192000"/>
              <a:gd name="connsiteY92" fmla="*/ 1967085 h 2526865"/>
              <a:gd name="connsiteX93" fmla="*/ 2942858 w 12192000"/>
              <a:gd name="connsiteY93" fmla="*/ 1981367 h 2526865"/>
              <a:gd name="connsiteX94" fmla="*/ 2875436 w 12192000"/>
              <a:gd name="connsiteY94" fmla="*/ 1996977 h 2526865"/>
              <a:gd name="connsiteX95" fmla="*/ 2874892 w 12192000"/>
              <a:gd name="connsiteY95" fmla="*/ 1996085 h 2526865"/>
              <a:gd name="connsiteX96" fmla="*/ 2843662 w 12192000"/>
              <a:gd name="connsiteY96" fmla="*/ 1992498 h 2526865"/>
              <a:gd name="connsiteX97" fmla="*/ 2718916 w 12192000"/>
              <a:gd name="connsiteY97" fmla="*/ 1990867 h 2526865"/>
              <a:gd name="connsiteX98" fmla="*/ 2713522 w 12192000"/>
              <a:gd name="connsiteY98" fmla="*/ 1990173 h 2526865"/>
              <a:gd name="connsiteX99" fmla="*/ 2476147 w 12192000"/>
              <a:gd name="connsiteY99" fmla="*/ 1998305 h 2526865"/>
              <a:gd name="connsiteX100" fmla="*/ 2373568 w 12192000"/>
              <a:gd name="connsiteY100" fmla="*/ 2003219 h 2526865"/>
              <a:gd name="connsiteX101" fmla="*/ 2287219 w 12192000"/>
              <a:gd name="connsiteY101" fmla="*/ 1998750 h 2526865"/>
              <a:gd name="connsiteX102" fmla="*/ 2164831 w 12192000"/>
              <a:gd name="connsiteY102" fmla="*/ 2010143 h 2526865"/>
              <a:gd name="connsiteX103" fmla="*/ 2058061 w 12192000"/>
              <a:gd name="connsiteY103" fmla="*/ 2047942 h 2526865"/>
              <a:gd name="connsiteX104" fmla="*/ 2042244 w 12192000"/>
              <a:gd name="connsiteY104" fmla="*/ 2055560 h 2526865"/>
              <a:gd name="connsiteX105" fmla="*/ 1877728 w 12192000"/>
              <a:gd name="connsiteY105" fmla="*/ 2101004 h 2526865"/>
              <a:gd name="connsiteX106" fmla="*/ 1759056 w 12192000"/>
              <a:gd name="connsiteY106" fmla="*/ 2125608 h 2526865"/>
              <a:gd name="connsiteX107" fmla="*/ 1637948 w 12192000"/>
              <a:gd name="connsiteY107" fmla="*/ 2172597 h 2526865"/>
              <a:gd name="connsiteX108" fmla="*/ 1434549 w 12192000"/>
              <a:gd name="connsiteY108" fmla="*/ 2234522 h 2526865"/>
              <a:gd name="connsiteX109" fmla="*/ 1370962 w 12192000"/>
              <a:gd name="connsiteY109" fmla="*/ 2237474 h 2526865"/>
              <a:gd name="connsiteX110" fmla="*/ 1356367 w 12192000"/>
              <a:gd name="connsiteY110" fmla="*/ 2235089 h 2526865"/>
              <a:gd name="connsiteX111" fmla="*/ 1279765 w 12192000"/>
              <a:gd name="connsiteY111" fmla="*/ 2301939 h 2526865"/>
              <a:gd name="connsiteX112" fmla="*/ 1190951 w 12192000"/>
              <a:gd name="connsiteY112" fmla="*/ 2361469 h 2526865"/>
              <a:gd name="connsiteX113" fmla="*/ 1003910 w 12192000"/>
              <a:gd name="connsiteY113" fmla="*/ 2474739 h 2526865"/>
              <a:gd name="connsiteX114" fmla="*/ 891452 w 12192000"/>
              <a:gd name="connsiteY114" fmla="*/ 2486869 h 2526865"/>
              <a:gd name="connsiteX115" fmla="*/ 727465 w 12192000"/>
              <a:gd name="connsiteY115" fmla="*/ 2466201 h 2526865"/>
              <a:gd name="connsiteX116" fmla="*/ 610428 w 12192000"/>
              <a:gd name="connsiteY116" fmla="*/ 2492352 h 2526865"/>
              <a:gd name="connsiteX117" fmla="*/ 503592 w 12192000"/>
              <a:gd name="connsiteY117" fmla="*/ 2525816 h 2526865"/>
              <a:gd name="connsiteX118" fmla="*/ 381368 w 12192000"/>
              <a:gd name="connsiteY118" fmla="*/ 2496405 h 2526865"/>
              <a:gd name="connsiteX119" fmla="*/ 295825 w 12192000"/>
              <a:gd name="connsiteY119" fmla="*/ 2476986 h 2526865"/>
              <a:gd name="connsiteX120" fmla="*/ 210900 w 12192000"/>
              <a:gd name="connsiteY120" fmla="*/ 2486498 h 2526865"/>
              <a:gd name="connsiteX121" fmla="*/ 154830 w 12192000"/>
              <a:gd name="connsiteY121" fmla="*/ 2487206 h 2526865"/>
              <a:gd name="connsiteX122" fmla="*/ 101288 w 12192000"/>
              <a:gd name="connsiteY122" fmla="*/ 2504213 h 2526865"/>
              <a:gd name="connsiteX123" fmla="*/ 0 w 12192000"/>
              <a:gd name="connsiteY123" fmla="*/ 2494553 h 2526865"/>
              <a:gd name="connsiteX124" fmla="*/ 0 w 12192000"/>
              <a:gd name="connsiteY124" fmla="*/ 0 h 2526865"/>
              <a:gd name="connsiteX0" fmla="*/ 0 w 12192000"/>
              <a:gd name="connsiteY0" fmla="*/ 0 h 2526865"/>
              <a:gd name="connsiteX1" fmla="*/ 12192000 w 12192000"/>
              <a:gd name="connsiteY1" fmla="*/ 0 h 2526865"/>
              <a:gd name="connsiteX2" fmla="*/ 12192000 w 12192000"/>
              <a:gd name="connsiteY2" fmla="*/ 751299 h 2526865"/>
              <a:gd name="connsiteX3" fmla="*/ 11890686 w 12192000"/>
              <a:gd name="connsiteY3" fmla="*/ 732766 h 2526865"/>
              <a:gd name="connsiteX4" fmla="*/ 11649954 w 12192000"/>
              <a:gd name="connsiteY4" fmla="*/ 749628 h 2526865"/>
              <a:gd name="connsiteX5" fmla="*/ 11560424 w 12192000"/>
              <a:gd name="connsiteY5" fmla="*/ 748017 h 2526865"/>
              <a:gd name="connsiteX6" fmla="*/ 11358455 w 12192000"/>
              <a:gd name="connsiteY6" fmla="*/ 747593 h 2526865"/>
              <a:gd name="connsiteX7" fmla="*/ 11165209 w 12192000"/>
              <a:gd name="connsiteY7" fmla="*/ 748852 h 2526865"/>
              <a:gd name="connsiteX8" fmla="*/ 11058755 w 12192000"/>
              <a:gd name="connsiteY8" fmla="*/ 749617 h 2526865"/>
              <a:gd name="connsiteX9" fmla="*/ 10803046 w 12192000"/>
              <a:gd name="connsiteY9" fmla="*/ 774328 h 2526865"/>
              <a:gd name="connsiteX10" fmla="*/ 10458762 w 12192000"/>
              <a:gd name="connsiteY10" fmla="*/ 755400 h 2526865"/>
              <a:gd name="connsiteX11" fmla="*/ 10211200 w 12192000"/>
              <a:gd name="connsiteY11" fmla="*/ 767513 h 2526865"/>
              <a:gd name="connsiteX12" fmla="*/ 10167995 w 12192000"/>
              <a:gd name="connsiteY12" fmla="*/ 760843 h 2526865"/>
              <a:gd name="connsiteX13" fmla="*/ 9997044 w 12192000"/>
              <a:gd name="connsiteY13" fmla="*/ 780129 h 2526865"/>
              <a:gd name="connsiteX14" fmla="*/ 9943887 w 12192000"/>
              <a:gd name="connsiteY14" fmla="*/ 804141 h 2526865"/>
              <a:gd name="connsiteX15" fmla="*/ 9918248 w 12192000"/>
              <a:gd name="connsiteY15" fmla="*/ 816628 h 2526865"/>
              <a:gd name="connsiteX16" fmla="*/ 9767091 w 12192000"/>
              <a:gd name="connsiteY16" fmla="*/ 870550 h 2526865"/>
              <a:gd name="connsiteX17" fmla="*/ 9683005 w 12192000"/>
              <a:gd name="connsiteY17" fmla="*/ 894128 h 2526865"/>
              <a:gd name="connsiteX18" fmla="*/ 9500499 w 12192000"/>
              <a:gd name="connsiteY18" fmla="*/ 954680 h 2526865"/>
              <a:gd name="connsiteX19" fmla="*/ 9410017 w 12192000"/>
              <a:gd name="connsiteY19" fmla="*/ 993931 h 2526865"/>
              <a:gd name="connsiteX20" fmla="*/ 9392919 w 12192000"/>
              <a:gd name="connsiteY20" fmla="*/ 994656 h 2526865"/>
              <a:gd name="connsiteX21" fmla="*/ 9268019 w 12192000"/>
              <a:gd name="connsiteY21" fmla="*/ 1007442 h 2526865"/>
              <a:gd name="connsiteX22" fmla="*/ 9188177 w 12192000"/>
              <a:gd name="connsiteY22" fmla="*/ 1035474 h 2526865"/>
              <a:gd name="connsiteX23" fmla="*/ 9155969 w 12192000"/>
              <a:gd name="connsiteY23" fmla="*/ 1046804 h 2526865"/>
              <a:gd name="connsiteX24" fmla="*/ 9133985 w 12192000"/>
              <a:gd name="connsiteY24" fmla="*/ 1046450 h 2526865"/>
              <a:gd name="connsiteX25" fmla="*/ 9003462 w 12192000"/>
              <a:gd name="connsiteY25" fmla="*/ 1042406 h 2526865"/>
              <a:gd name="connsiteX26" fmla="*/ 8968445 w 12192000"/>
              <a:gd name="connsiteY26" fmla="*/ 1052169 h 2526865"/>
              <a:gd name="connsiteX27" fmla="*/ 8886001 w 12192000"/>
              <a:gd name="connsiteY27" fmla="*/ 1067468 h 2526865"/>
              <a:gd name="connsiteX28" fmla="*/ 8838610 w 12192000"/>
              <a:gd name="connsiteY28" fmla="*/ 1075091 h 2526865"/>
              <a:gd name="connsiteX29" fmla="*/ 8665605 w 12192000"/>
              <a:gd name="connsiteY29" fmla="*/ 1110791 h 2526865"/>
              <a:gd name="connsiteX30" fmla="*/ 8419755 w 12192000"/>
              <a:gd name="connsiteY30" fmla="*/ 1216260 h 2526865"/>
              <a:gd name="connsiteX31" fmla="*/ 8411626 w 12192000"/>
              <a:gd name="connsiteY31" fmla="*/ 1214397 h 2526865"/>
              <a:gd name="connsiteX32" fmla="*/ 8363469 w 12192000"/>
              <a:gd name="connsiteY32" fmla="*/ 1246658 h 2526865"/>
              <a:gd name="connsiteX33" fmla="*/ 8275497 w 12192000"/>
              <a:gd name="connsiteY33" fmla="*/ 1264396 h 2526865"/>
              <a:gd name="connsiteX34" fmla="*/ 8074238 w 12192000"/>
              <a:gd name="connsiteY34" fmla="*/ 1301895 h 2526865"/>
              <a:gd name="connsiteX35" fmla="*/ 7902328 w 12192000"/>
              <a:gd name="connsiteY35" fmla="*/ 1345865 h 2526865"/>
              <a:gd name="connsiteX36" fmla="*/ 7840612 w 12192000"/>
              <a:gd name="connsiteY36" fmla="*/ 1369373 h 2526865"/>
              <a:gd name="connsiteX37" fmla="*/ 7786819 w 12192000"/>
              <a:gd name="connsiteY37" fmla="*/ 1378970 h 2526865"/>
              <a:gd name="connsiteX38" fmla="*/ 7548172 w 12192000"/>
              <a:gd name="connsiteY38" fmla="*/ 1417460 h 2526865"/>
              <a:gd name="connsiteX39" fmla="*/ 7483437 w 12192000"/>
              <a:gd name="connsiteY39" fmla="*/ 1478152 h 2526865"/>
              <a:gd name="connsiteX40" fmla="*/ 7377870 w 12192000"/>
              <a:gd name="connsiteY40" fmla="*/ 1523319 h 2526865"/>
              <a:gd name="connsiteX41" fmla="*/ 7230737 w 12192000"/>
              <a:gd name="connsiteY41" fmla="*/ 1562633 h 2526865"/>
              <a:gd name="connsiteX42" fmla="*/ 7224458 w 12192000"/>
              <a:gd name="connsiteY42" fmla="*/ 1573008 h 2526865"/>
              <a:gd name="connsiteX43" fmla="*/ 7183121 w 12192000"/>
              <a:gd name="connsiteY43" fmla="*/ 1595162 h 2526865"/>
              <a:gd name="connsiteX44" fmla="*/ 7164601 w 12192000"/>
              <a:gd name="connsiteY44" fmla="*/ 1606490 h 2526865"/>
              <a:gd name="connsiteX45" fmla="*/ 6900177 w 12192000"/>
              <a:gd name="connsiteY45" fmla="*/ 1636016 h 2526865"/>
              <a:gd name="connsiteX46" fmla="*/ 6795372 w 12192000"/>
              <a:gd name="connsiteY46" fmla="*/ 1644845 h 2526865"/>
              <a:gd name="connsiteX47" fmla="*/ 6692251 w 12192000"/>
              <a:gd name="connsiteY47" fmla="*/ 1656357 h 2526865"/>
              <a:gd name="connsiteX48" fmla="*/ 6655235 w 12192000"/>
              <a:gd name="connsiteY48" fmla="*/ 1661869 h 2526865"/>
              <a:gd name="connsiteX49" fmla="*/ 6554894 w 12192000"/>
              <a:gd name="connsiteY49" fmla="*/ 1664428 h 2526865"/>
              <a:gd name="connsiteX50" fmla="*/ 6516595 w 12192000"/>
              <a:gd name="connsiteY50" fmla="*/ 1667475 h 2526865"/>
              <a:gd name="connsiteX51" fmla="*/ 6508541 w 12192000"/>
              <a:gd name="connsiteY51" fmla="*/ 1668757 h 2526865"/>
              <a:gd name="connsiteX52" fmla="*/ 6471012 w 12192000"/>
              <a:gd name="connsiteY52" fmla="*/ 1678604 h 2526865"/>
              <a:gd name="connsiteX53" fmla="*/ 6364035 w 12192000"/>
              <a:gd name="connsiteY53" fmla="*/ 1667683 h 2526865"/>
              <a:gd name="connsiteX54" fmla="*/ 6243319 w 12192000"/>
              <a:gd name="connsiteY54" fmla="*/ 1695560 h 2526865"/>
              <a:gd name="connsiteX55" fmla="*/ 6098321 w 12192000"/>
              <a:gd name="connsiteY55" fmla="*/ 1721646 h 2526865"/>
              <a:gd name="connsiteX56" fmla="*/ 5880652 w 12192000"/>
              <a:gd name="connsiteY56" fmla="*/ 1779643 h 2526865"/>
              <a:gd name="connsiteX57" fmla="*/ 5785959 w 12192000"/>
              <a:gd name="connsiteY57" fmla="*/ 1775307 h 2526865"/>
              <a:gd name="connsiteX58" fmla="*/ 5643534 w 12192000"/>
              <a:gd name="connsiteY58" fmla="*/ 1802919 h 2526865"/>
              <a:gd name="connsiteX59" fmla="*/ 5518799 w 12192000"/>
              <a:gd name="connsiteY59" fmla="*/ 1818312 h 2526865"/>
              <a:gd name="connsiteX60" fmla="*/ 5505014 w 12192000"/>
              <a:gd name="connsiteY60" fmla="*/ 1819259 h 2526865"/>
              <a:gd name="connsiteX61" fmla="*/ 5453307 w 12192000"/>
              <a:gd name="connsiteY61" fmla="*/ 1815450 h 2526865"/>
              <a:gd name="connsiteX62" fmla="*/ 5221533 w 12192000"/>
              <a:gd name="connsiteY62" fmla="*/ 1846950 h 2526865"/>
              <a:gd name="connsiteX63" fmla="*/ 5149802 w 12192000"/>
              <a:gd name="connsiteY63" fmla="*/ 1844846 h 2526865"/>
              <a:gd name="connsiteX64" fmla="*/ 5114927 w 12192000"/>
              <a:gd name="connsiteY64" fmla="*/ 1847827 h 2526865"/>
              <a:gd name="connsiteX65" fmla="*/ 5108970 w 12192000"/>
              <a:gd name="connsiteY65" fmla="*/ 1847935 h 2526865"/>
              <a:gd name="connsiteX66" fmla="*/ 5067961 w 12192000"/>
              <a:gd name="connsiteY66" fmla="*/ 1845917 h 2526865"/>
              <a:gd name="connsiteX67" fmla="*/ 5007075 w 12192000"/>
              <a:gd name="connsiteY67" fmla="*/ 1838626 h 2526865"/>
              <a:gd name="connsiteX68" fmla="*/ 4944087 w 12192000"/>
              <a:gd name="connsiteY68" fmla="*/ 1823332 h 2526865"/>
              <a:gd name="connsiteX69" fmla="*/ 4907662 w 12192000"/>
              <a:gd name="connsiteY69" fmla="*/ 1816900 h 2526865"/>
              <a:gd name="connsiteX70" fmla="*/ 4882386 w 12192000"/>
              <a:gd name="connsiteY70" fmla="*/ 1809844 h 2526865"/>
              <a:gd name="connsiteX71" fmla="*/ 4811440 w 12192000"/>
              <a:gd name="connsiteY71" fmla="*/ 1804655 h 2526865"/>
              <a:gd name="connsiteX72" fmla="*/ 4691075 w 12192000"/>
              <a:gd name="connsiteY72" fmla="*/ 1801389 h 2526865"/>
              <a:gd name="connsiteX73" fmla="*/ 4640313 w 12192000"/>
              <a:gd name="connsiteY73" fmla="*/ 1784307 h 2526865"/>
              <a:gd name="connsiteX74" fmla="*/ 4536503 w 12192000"/>
              <a:gd name="connsiteY74" fmla="*/ 1785334 h 2526865"/>
              <a:gd name="connsiteX75" fmla="*/ 4513724 w 12192000"/>
              <a:gd name="connsiteY75" fmla="*/ 1791996 h 2526865"/>
              <a:gd name="connsiteX76" fmla="*/ 4459810 w 12192000"/>
              <a:gd name="connsiteY76" fmla="*/ 1797886 h 2526865"/>
              <a:gd name="connsiteX77" fmla="*/ 4379064 w 12192000"/>
              <a:gd name="connsiteY77" fmla="*/ 1817177 h 2526865"/>
              <a:gd name="connsiteX78" fmla="*/ 4290981 w 12192000"/>
              <a:gd name="connsiteY78" fmla="*/ 1839677 h 2526865"/>
              <a:gd name="connsiteX79" fmla="*/ 4238372 w 12192000"/>
              <a:gd name="connsiteY79" fmla="*/ 1851480 h 2526865"/>
              <a:gd name="connsiteX80" fmla="*/ 4232517 w 12192000"/>
              <a:gd name="connsiteY80" fmla="*/ 1852567 h 2526865"/>
              <a:gd name="connsiteX81" fmla="*/ 4191732 w 12192000"/>
              <a:gd name="connsiteY81" fmla="*/ 1857328 h 2526865"/>
              <a:gd name="connsiteX82" fmla="*/ 4065532 w 12192000"/>
              <a:gd name="connsiteY82" fmla="*/ 1855477 h 2526865"/>
              <a:gd name="connsiteX83" fmla="*/ 4028460 w 12192000"/>
              <a:gd name="connsiteY83" fmla="*/ 1855137 h 2526865"/>
              <a:gd name="connsiteX84" fmla="*/ 4002267 w 12192000"/>
              <a:gd name="connsiteY84" fmla="*/ 1852352 h 2526865"/>
              <a:gd name="connsiteX85" fmla="*/ 3931396 w 12192000"/>
              <a:gd name="connsiteY85" fmla="*/ 1858915 h 2526865"/>
              <a:gd name="connsiteX86" fmla="*/ 3812162 w 12192000"/>
              <a:gd name="connsiteY86" fmla="*/ 1875501 h 2526865"/>
              <a:gd name="connsiteX87" fmla="*/ 3758105 w 12192000"/>
              <a:gd name="connsiteY87" fmla="*/ 1871856 h 2526865"/>
              <a:gd name="connsiteX88" fmla="*/ 3567259 w 12192000"/>
              <a:gd name="connsiteY88" fmla="*/ 1893482 h 2526865"/>
              <a:gd name="connsiteX89" fmla="*/ 3405770 w 12192000"/>
              <a:gd name="connsiteY89" fmla="*/ 1904591 h 2526865"/>
              <a:gd name="connsiteX90" fmla="*/ 3280097 w 12192000"/>
              <a:gd name="connsiteY90" fmla="*/ 1919610 h 2526865"/>
              <a:gd name="connsiteX91" fmla="*/ 3009910 w 12192000"/>
              <a:gd name="connsiteY91" fmla="*/ 1957866 h 2526865"/>
              <a:gd name="connsiteX92" fmla="*/ 2995934 w 12192000"/>
              <a:gd name="connsiteY92" fmla="*/ 1967085 h 2526865"/>
              <a:gd name="connsiteX93" fmla="*/ 2942858 w 12192000"/>
              <a:gd name="connsiteY93" fmla="*/ 1981367 h 2526865"/>
              <a:gd name="connsiteX94" fmla="*/ 2875436 w 12192000"/>
              <a:gd name="connsiteY94" fmla="*/ 1996977 h 2526865"/>
              <a:gd name="connsiteX95" fmla="*/ 2874892 w 12192000"/>
              <a:gd name="connsiteY95" fmla="*/ 1996085 h 2526865"/>
              <a:gd name="connsiteX96" fmla="*/ 2843662 w 12192000"/>
              <a:gd name="connsiteY96" fmla="*/ 1992498 h 2526865"/>
              <a:gd name="connsiteX97" fmla="*/ 2718916 w 12192000"/>
              <a:gd name="connsiteY97" fmla="*/ 1990867 h 2526865"/>
              <a:gd name="connsiteX98" fmla="*/ 2713522 w 12192000"/>
              <a:gd name="connsiteY98" fmla="*/ 1990173 h 2526865"/>
              <a:gd name="connsiteX99" fmla="*/ 2476147 w 12192000"/>
              <a:gd name="connsiteY99" fmla="*/ 1998305 h 2526865"/>
              <a:gd name="connsiteX100" fmla="*/ 2373568 w 12192000"/>
              <a:gd name="connsiteY100" fmla="*/ 2003219 h 2526865"/>
              <a:gd name="connsiteX101" fmla="*/ 2287219 w 12192000"/>
              <a:gd name="connsiteY101" fmla="*/ 1998750 h 2526865"/>
              <a:gd name="connsiteX102" fmla="*/ 2164831 w 12192000"/>
              <a:gd name="connsiteY102" fmla="*/ 2010143 h 2526865"/>
              <a:gd name="connsiteX103" fmla="*/ 2058061 w 12192000"/>
              <a:gd name="connsiteY103" fmla="*/ 2047942 h 2526865"/>
              <a:gd name="connsiteX104" fmla="*/ 2042244 w 12192000"/>
              <a:gd name="connsiteY104" fmla="*/ 2055560 h 2526865"/>
              <a:gd name="connsiteX105" fmla="*/ 1877728 w 12192000"/>
              <a:gd name="connsiteY105" fmla="*/ 2101004 h 2526865"/>
              <a:gd name="connsiteX106" fmla="*/ 1759056 w 12192000"/>
              <a:gd name="connsiteY106" fmla="*/ 2125608 h 2526865"/>
              <a:gd name="connsiteX107" fmla="*/ 1637948 w 12192000"/>
              <a:gd name="connsiteY107" fmla="*/ 2172597 h 2526865"/>
              <a:gd name="connsiteX108" fmla="*/ 1434549 w 12192000"/>
              <a:gd name="connsiteY108" fmla="*/ 2234522 h 2526865"/>
              <a:gd name="connsiteX109" fmla="*/ 1370962 w 12192000"/>
              <a:gd name="connsiteY109" fmla="*/ 2237474 h 2526865"/>
              <a:gd name="connsiteX110" fmla="*/ 1356367 w 12192000"/>
              <a:gd name="connsiteY110" fmla="*/ 2235089 h 2526865"/>
              <a:gd name="connsiteX111" fmla="*/ 1279765 w 12192000"/>
              <a:gd name="connsiteY111" fmla="*/ 2301939 h 2526865"/>
              <a:gd name="connsiteX112" fmla="*/ 1190951 w 12192000"/>
              <a:gd name="connsiteY112" fmla="*/ 2361469 h 2526865"/>
              <a:gd name="connsiteX113" fmla="*/ 1017099 w 12192000"/>
              <a:gd name="connsiteY113" fmla="*/ 2420515 h 2526865"/>
              <a:gd name="connsiteX114" fmla="*/ 891452 w 12192000"/>
              <a:gd name="connsiteY114" fmla="*/ 2486869 h 2526865"/>
              <a:gd name="connsiteX115" fmla="*/ 727465 w 12192000"/>
              <a:gd name="connsiteY115" fmla="*/ 2466201 h 2526865"/>
              <a:gd name="connsiteX116" fmla="*/ 610428 w 12192000"/>
              <a:gd name="connsiteY116" fmla="*/ 2492352 h 2526865"/>
              <a:gd name="connsiteX117" fmla="*/ 503592 w 12192000"/>
              <a:gd name="connsiteY117" fmla="*/ 2525816 h 2526865"/>
              <a:gd name="connsiteX118" fmla="*/ 381368 w 12192000"/>
              <a:gd name="connsiteY118" fmla="*/ 2496405 h 2526865"/>
              <a:gd name="connsiteX119" fmla="*/ 295825 w 12192000"/>
              <a:gd name="connsiteY119" fmla="*/ 2476986 h 2526865"/>
              <a:gd name="connsiteX120" fmla="*/ 210900 w 12192000"/>
              <a:gd name="connsiteY120" fmla="*/ 2486498 h 2526865"/>
              <a:gd name="connsiteX121" fmla="*/ 154830 w 12192000"/>
              <a:gd name="connsiteY121" fmla="*/ 2487206 h 2526865"/>
              <a:gd name="connsiteX122" fmla="*/ 101288 w 12192000"/>
              <a:gd name="connsiteY122" fmla="*/ 2504213 h 2526865"/>
              <a:gd name="connsiteX123" fmla="*/ 0 w 12192000"/>
              <a:gd name="connsiteY123" fmla="*/ 2494553 h 2526865"/>
              <a:gd name="connsiteX124" fmla="*/ 0 w 12192000"/>
              <a:gd name="connsiteY124" fmla="*/ 0 h 252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52686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305728"/>
                  <a:pt x="1279765" y="2301939"/>
                </a:cubicBezTo>
                <a:cubicBezTo>
                  <a:pt x="1260110" y="2293411"/>
                  <a:pt x="1205454" y="2360717"/>
                  <a:pt x="1190951" y="2361469"/>
                </a:cubicBezTo>
                <a:cubicBezTo>
                  <a:pt x="1167507" y="2365990"/>
                  <a:pt x="1080140" y="2421942"/>
                  <a:pt x="1017099" y="2420515"/>
                </a:cubicBezTo>
                <a:cubicBezTo>
                  <a:pt x="960706" y="2412560"/>
                  <a:pt x="936379" y="2494198"/>
                  <a:pt x="891452" y="2486869"/>
                </a:cubicBezTo>
                <a:cubicBezTo>
                  <a:pt x="841505" y="2457579"/>
                  <a:pt x="776172" y="2471053"/>
                  <a:pt x="727465" y="2466201"/>
                </a:cubicBezTo>
                <a:cubicBezTo>
                  <a:pt x="706130" y="2461993"/>
                  <a:pt x="624128" y="2492642"/>
                  <a:pt x="610428" y="2492352"/>
                </a:cubicBezTo>
                <a:cubicBezTo>
                  <a:pt x="545477" y="2486799"/>
                  <a:pt x="539204" y="2533882"/>
                  <a:pt x="503592" y="2525816"/>
                </a:cubicBezTo>
                <a:cubicBezTo>
                  <a:pt x="491716" y="2532798"/>
                  <a:pt x="394477" y="2502913"/>
                  <a:pt x="381368" y="2496405"/>
                </a:cubicBezTo>
                <a:cubicBezTo>
                  <a:pt x="349231" y="2498450"/>
                  <a:pt x="324236" y="2478637"/>
                  <a:pt x="295825" y="2476986"/>
                </a:cubicBezTo>
                <a:cubicBezTo>
                  <a:pt x="267414" y="2475335"/>
                  <a:pt x="250190" y="2491023"/>
                  <a:pt x="210900" y="2486498"/>
                </a:cubicBezTo>
                <a:lnTo>
                  <a:pt x="154830" y="2487206"/>
                </a:lnTo>
                <a:cubicBezTo>
                  <a:pt x="146873" y="2481387"/>
                  <a:pt x="113250" y="2504206"/>
                  <a:pt x="101288" y="2504213"/>
                </a:cubicBezTo>
                <a:lnTo>
                  <a:pt x="0" y="2494553"/>
                </a:lnTo>
                <a:lnTo>
                  <a:pt x="0" y="0"/>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16">
            <a:extLst>
              <a:ext uri="{FF2B5EF4-FFF2-40B4-BE49-F238E27FC236}">
                <a16:creationId xmlns:a16="http://schemas.microsoft.com/office/drawing/2014/main" id="{029B38C0-3CC6-4B41-93F3-C479D22DD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650" y="668913"/>
            <a:ext cx="4897417" cy="3780868"/>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8">
            <a:extLst>
              <a:ext uri="{FF2B5EF4-FFF2-40B4-BE49-F238E27FC236}">
                <a16:creationId xmlns:a16="http://schemas.microsoft.com/office/drawing/2014/main" id="{CE5D8E58-722E-4FFA-B3E2-1CF34159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9356" y="791298"/>
            <a:ext cx="4634004" cy="3547499"/>
          </a:xfrm>
          <a:custGeom>
            <a:avLst/>
            <a:gdLst>
              <a:gd name="connsiteX0" fmla="*/ 93111 w 4634455"/>
              <a:gd name="connsiteY0" fmla="*/ 0 h 4717024"/>
              <a:gd name="connsiteX1" fmla="*/ 4541224 w 4634455"/>
              <a:gd name="connsiteY1" fmla="*/ 0 h 4717024"/>
              <a:gd name="connsiteX2" fmla="*/ 4541224 w 4634455"/>
              <a:gd name="connsiteY2" fmla="*/ 18836 h 4717024"/>
              <a:gd name="connsiteX3" fmla="*/ 4616905 w 4634455"/>
              <a:gd name="connsiteY3" fmla="*/ 18756 h 4717024"/>
              <a:gd name="connsiteX4" fmla="*/ 4632448 w 4634455"/>
              <a:gd name="connsiteY4" fmla="*/ 33563 h 4717024"/>
              <a:gd name="connsiteX5" fmla="*/ 4634455 w 4634455"/>
              <a:gd name="connsiteY5" fmla="*/ 45797 h 4717024"/>
              <a:gd name="connsiteX6" fmla="*/ 4634004 w 4634455"/>
              <a:gd name="connsiteY6" fmla="*/ 4688365 h 4717024"/>
              <a:gd name="connsiteX7" fmla="*/ 4607575 w 4634455"/>
              <a:gd name="connsiteY7" fmla="*/ 4713840 h 4717024"/>
              <a:gd name="connsiteX8" fmla="*/ 26354 w 4634455"/>
              <a:gd name="connsiteY8" fmla="*/ 4713840 h 4717024"/>
              <a:gd name="connsiteX9" fmla="*/ 1 w 4634455"/>
              <a:gd name="connsiteY9" fmla="*/ 4688364 h 4717024"/>
              <a:gd name="connsiteX10" fmla="*/ 1 w 4634455"/>
              <a:gd name="connsiteY10" fmla="*/ 4653770 h 4717024"/>
              <a:gd name="connsiteX11" fmla="*/ 0 w 4634455"/>
              <a:gd name="connsiteY11" fmla="*/ 4653768 h 4717024"/>
              <a:gd name="connsiteX12" fmla="*/ 605 w 4634455"/>
              <a:gd name="connsiteY12" fmla="*/ 45788 h 4717024"/>
              <a:gd name="connsiteX13" fmla="*/ 16013 w 4634455"/>
              <a:gd name="connsiteY13" fmla="*/ 23807 h 4717024"/>
              <a:gd name="connsiteX14" fmla="*/ 93111 w 4634455"/>
              <a:gd name="connsiteY14" fmla="*/ 23807 h 4717024"/>
              <a:gd name="connsiteX0" fmla="*/ 93111 w 4634455"/>
              <a:gd name="connsiteY0" fmla="*/ 0 h 4713840"/>
              <a:gd name="connsiteX1" fmla="*/ 4541224 w 4634455"/>
              <a:gd name="connsiteY1" fmla="*/ 0 h 4713840"/>
              <a:gd name="connsiteX2" fmla="*/ 4541224 w 4634455"/>
              <a:gd name="connsiteY2" fmla="*/ 18836 h 4713840"/>
              <a:gd name="connsiteX3" fmla="*/ 4616905 w 4634455"/>
              <a:gd name="connsiteY3" fmla="*/ 18756 h 4713840"/>
              <a:gd name="connsiteX4" fmla="*/ 4632448 w 4634455"/>
              <a:gd name="connsiteY4" fmla="*/ 33563 h 4713840"/>
              <a:gd name="connsiteX5" fmla="*/ 4634455 w 4634455"/>
              <a:gd name="connsiteY5" fmla="*/ 45797 h 4713840"/>
              <a:gd name="connsiteX6" fmla="*/ 4634004 w 4634455"/>
              <a:gd name="connsiteY6" fmla="*/ 4688365 h 4713840"/>
              <a:gd name="connsiteX7" fmla="*/ 4607575 w 4634455"/>
              <a:gd name="connsiteY7" fmla="*/ 4713840 h 4713840"/>
              <a:gd name="connsiteX8" fmla="*/ 26354 w 4634455"/>
              <a:gd name="connsiteY8" fmla="*/ 4713840 h 4713840"/>
              <a:gd name="connsiteX9" fmla="*/ 1 w 4634455"/>
              <a:gd name="connsiteY9" fmla="*/ 4688364 h 4713840"/>
              <a:gd name="connsiteX10" fmla="*/ 1 w 4634455"/>
              <a:gd name="connsiteY10" fmla="*/ 4653770 h 4713840"/>
              <a:gd name="connsiteX11" fmla="*/ 0 w 4634455"/>
              <a:gd name="connsiteY11" fmla="*/ 4653768 h 4713840"/>
              <a:gd name="connsiteX12" fmla="*/ 605 w 4634455"/>
              <a:gd name="connsiteY12" fmla="*/ 45788 h 4713840"/>
              <a:gd name="connsiteX13" fmla="*/ 16013 w 4634455"/>
              <a:gd name="connsiteY13" fmla="*/ 23807 h 4713840"/>
              <a:gd name="connsiteX14" fmla="*/ 93111 w 4634455"/>
              <a:gd name="connsiteY14" fmla="*/ 0 h 4713840"/>
              <a:gd name="connsiteX0" fmla="*/ 93111 w 4634455"/>
              <a:gd name="connsiteY0" fmla="*/ 0 h 4713840"/>
              <a:gd name="connsiteX1" fmla="*/ 4541224 w 4634455"/>
              <a:gd name="connsiteY1" fmla="*/ 0 h 4713840"/>
              <a:gd name="connsiteX2" fmla="*/ 4616905 w 4634455"/>
              <a:gd name="connsiteY2" fmla="*/ 18756 h 4713840"/>
              <a:gd name="connsiteX3" fmla="*/ 4632448 w 4634455"/>
              <a:gd name="connsiteY3" fmla="*/ 33563 h 4713840"/>
              <a:gd name="connsiteX4" fmla="*/ 4634455 w 4634455"/>
              <a:gd name="connsiteY4" fmla="*/ 45797 h 4713840"/>
              <a:gd name="connsiteX5" fmla="*/ 4634004 w 4634455"/>
              <a:gd name="connsiteY5" fmla="*/ 4688365 h 4713840"/>
              <a:gd name="connsiteX6" fmla="*/ 4607575 w 4634455"/>
              <a:gd name="connsiteY6" fmla="*/ 4713840 h 4713840"/>
              <a:gd name="connsiteX7" fmla="*/ 26354 w 4634455"/>
              <a:gd name="connsiteY7" fmla="*/ 4713840 h 4713840"/>
              <a:gd name="connsiteX8" fmla="*/ 1 w 4634455"/>
              <a:gd name="connsiteY8" fmla="*/ 4688364 h 4713840"/>
              <a:gd name="connsiteX9" fmla="*/ 1 w 4634455"/>
              <a:gd name="connsiteY9" fmla="*/ 4653770 h 4713840"/>
              <a:gd name="connsiteX10" fmla="*/ 0 w 4634455"/>
              <a:gd name="connsiteY10" fmla="*/ 4653768 h 4713840"/>
              <a:gd name="connsiteX11" fmla="*/ 605 w 4634455"/>
              <a:gd name="connsiteY11" fmla="*/ 45788 h 4713840"/>
              <a:gd name="connsiteX12" fmla="*/ 16013 w 4634455"/>
              <a:gd name="connsiteY12" fmla="*/ 23807 h 4713840"/>
              <a:gd name="connsiteX13" fmla="*/ 93111 w 4634455"/>
              <a:gd name="connsiteY13" fmla="*/ 0 h 4713840"/>
              <a:gd name="connsiteX0" fmla="*/ 93111 w 4634004"/>
              <a:gd name="connsiteY0" fmla="*/ 0 h 4713840"/>
              <a:gd name="connsiteX1" fmla="*/ 4541224 w 4634004"/>
              <a:gd name="connsiteY1" fmla="*/ 0 h 4713840"/>
              <a:gd name="connsiteX2" fmla="*/ 4616905 w 4634004"/>
              <a:gd name="connsiteY2" fmla="*/ 18756 h 4713840"/>
              <a:gd name="connsiteX3" fmla="*/ 4632448 w 4634004"/>
              <a:gd name="connsiteY3" fmla="*/ 33563 h 4713840"/>
              <a:gd name="connsiteX4" fmla="*/ 4634004 w 4634004"/>
              <a:gd name="connsiteY4" fmla="*/ 4688365 h 4713840"/>
              <a:gd name="connsiteX5" fmla="*/ 4607575 w 4634004"/>
              <a:gd name="connsiteY5" fmla="*/ 4713840 h 4713840"/>
              <a:gd name="connsiteX6" fmla="*/ 26354 w 4634004"/>
              <a:gd name="connsiteY6" fmla="*/ 4713840 h 4713840"/>
              <a:gd name="connsiteX7" fmla="*/ 1 w 4634004"/>
              <a:gd name="connsiteY7" fmla="*/ 4688364 h 4713840"/>
              <a:gd name="connsiteX8" fmla="*/ 1 w 4634004"/>
              <a:gd name="connsiteY8" fmla="*/ 4653770 h 4713840"/>
              <a:gd name="connsiteX9" fmla="*/ 0 w 4634004"/>
              <a:gd name="connsiteY9" fmla="*/ 4653768 h 4713840"/>
              <a:gd name="connsiteX10" fmla="*/ 605 w 4634004"/>
              <a:gd name="connsiteY10" fmla="*/ 45788 h 4713840"/>
              <a:gd name="connsiteX11" fmla="*/ 16013 w 4634004"/>
              <a:gd name="connsiteY11" fmla="*/ 23807 h 4713840"/>
              <a:gd name="connsiteX12" fmla="*/ 93111 w 4634004"/>
              <a:gd name="connsiteY12" fmla="*/ 0 h 471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4004" h="4713840">
                <a:moveTo>
                  <a:pt x="93111" y="0"/>
                </a:moveTo>
                <a:lnTo>
                  <a:pt x="4541224" y="0"/>
                </a:lnTo>
                <a:lnTo>
                  <a:pt x="4616905" y="18756"/>
                </a:lnTo>
                <a:cubicBezTo>
                  <a:pt x="4625830" y="23692"/>
                  <a:pt x="4627267" y="25049"/>
                  <a:pt x="4632448" y="33563"/>
                </a:cubicBezTo>
                <a:cubicBezTo>
                  <a:pt x="4632967" y="1585164"/>
                  <a:pt x="4633485" y="3136764"/>
                  <a:pt x="4634004" y="4688365"/>
                </a:cubicBezTo>
                <a:cubicBezTo>
                  <a:pt x="4633962" y="4702420"/>
                  <a:pt x="4622154" y="4713805"/>
                  <a:pt x="4607575" y="4713840"/>
                </a:cubicBezTo>
                <a:lnTo>
                  <a:pt x="26354" y="4713840"/>
                </a:lnTo>
                <a:cubicBezTo>
                  <a:pt x="11804" y="4713760"/>
                  <a:pt x="40" y="4702390"/>
                  <a:pt x="1" y="4688364"/>
                </a:cubicBezTo>
                <a:lnTo>
                  <a:pt x="1" y="4653770"/>
                </a:lnTo>
                <a:cubicBezTo>
                  <a:pt x="1" y="4653769"/>
                  <a:pt x="0" y="4653769"/>
                  <a:pt x="0" y="4653768"/>
                </a:cubicBezTo>
                <a:cubicBezTo>
                  <a:pt x="202" y="3117775"/>
                  <a:pt x="403" y="1581781"/>
                  <a:pt x="605" y="45788"/>
                </a:cubicBezTo>
                <a:cubicBezTo>
                  <a:pt x="654" y="33652"/>
                  <a:pt x="7531" y="23839"/>
                  <a:pt x="16013" y="23807"/>
                </a:cubicBezTo>
                <a:lnTo>
                  <a:pt x="9311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0">
            <a:extLst>
              <a:ext uri="{FF2B5EF4-FFF2-40B4-BE49-F238E27FC236}">
                <a16:creationId xmlns:a16="http://schemas.microsoft.com/office/drawing/2014/main" id="{267F9DA9-5521-4A58-9B23-C108A3A2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9886" y="668913"/>
            <a:ext cx="4897417" cy="3780868"/>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2">
            <a:extLst>
              <a:ext uri="{FF2B5EF4-FFF2-40B4-BE49-F238E27FC236}">
                <a16:creationId xmlns:a16="http://schemas.microsoft.com/office/drawing/2014/main" id="{C3FEA6E4-68BE-44B4-9EDA-1AE620ED3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311592" y="791295"/>
            <a:ext cx="4634004" cy="3547499"/>
          </a:xfrm>
          <a:custGeom>
            <a:avLst/>
            <a:gdLst>
              <a:gd name="connsiteX0" fmla="*/ 93111 w 4634455"/>
              <a:gd name="connsiteY0" fmla="*/ 0 h 4717024"/>
              <a:gd name="connsiteX1" fmla="*/ 4541224 w 4634455"/>
              <a:gd name="connsiteY1" fmla="*/ 0 h 4717024"/>
              <a:gd name="connsiteX2" fmla="*/ 4541224 w 4634455"/>
              <a:gd name="connsiteY2" fmla="*/ 18836 h 4717024"/>
              <a:gd name="connsiteX3" fmla="*/ 4616905 w 4634455"/>
              <a:gd name="connsiteY3" fmla="*/ 18756 h 4717024"/>
              <a:gd name="connsiteX4" fmla="*/ 4632448 w 4634455"/>
              <a:gd name="connsiteY4" fmla="*/ 33563 h 4717024"/>
              <a:gd name="connsiteX5" fmla="*/ 4634455 w 4634455"/>
              <a:gd name="connsiteY5" fmla="*/ 45797 h 4717024"/>
              <a:gd name="connsiteX6" fmla="*/ 4634004 w 4634455"/>
              <a:gd name="connsiteY6" fmla="*/ 4688365 h 4717024"/>
              <a:gd name="connsiteX7" fmla="*/ 4607575 w 4634455"/>
              <a:gd name="connsiteY7" fmla="*/ 4713840 h 4717024"/>
              <a:gd name="connsiteX8" fmla="*/ 26354 w 4634455"/>
              <a:gd name="connsiteY8" fmla="*/ 4713840 h 4717024"/>
              <a:gd name="connsiteX9" fmla="*/ 1 w 4634455"/>
              <a:gd name="connsiteY9" fmla="*/ 4688364 h 4717024"/>
              <a:gd name="connsiteX10" fmla="*/ 1 w 4634455"/>
              <a:gd name="connsiteY10" fmla="*/ 4653770 h 4717024"/>
              <a:gd name="connsiteX11" fmla="*/ 0 w 4634455"/>
              <a:gd name="connsiteY11" fmla="*/ 4653768 h 4717024"/>
              <a:gd name="connsiteX12" fmla="*/ 605 w 4634455"/>
              <a:gd name="connsiteY12" fmla="*/ 45788 h 4717024"/>
              <a:gd name="connsiteX13" fmla="*/ 16013 w 4634455"/>
              <a:gd name="connsiteY13" fmla="*/ 23807 h 4717024"/>
              <a:gd name="connsiteX14" fmla="*/ 93111 w 4634455"/>
              <a:gd name="connsiteY14" fmla="*/ 23807 h 4717024"/>
              <a:gd name="connsiteX0" fmla="*/ 93111 w 4634455"/>
              <a:gd name="connsiteY0" fmla="*/ 0 h 4713840"/>
              <a:gd name="connsiteX1" fmla="*/ 4541224 w 4634455"/>
              <a:gd name="connsiteY1" fmla="*/ 0 h 4713840"/>
              <a:gd name="connsiteX2" fmla="*/ 4541224 w 4634455"/>
              <a:gd name="connsiteY2" fmla="*/ 18836 h 4713840"/>
              <a:gd name="connsiteX3" fmla="*/ 4616905 w 4634455"/>
              <a:gd name="connsiteY3" fmla="*/ 18756 h 4713840"/>
              <a:gd name="connsiteX4" fmla="*/ 4632448 w 4634455"/>
              <a:gd name="connsiteY4" fmla="*/ 33563 h 4713840"/>
              <a:gd name="connsiteX5" fmla="*/ 4634455 w 4634455"/>
              <a:gd name="connsiteY5" fmla="*/ 45797 h 4713840"/>
              <a:gd name="connsiteX6" fmla="*/ 4634004 w 4634455"/>
              <a:gd name="connsiteY6" fmla="*/ 4688365 h 4713840"/>
              <a:gd name="connsiteX7" fmla="*/ 4607575 w 4634455"/>
              <a:gd name="connsiteY7" fmla="*/ 4713840 h 4713840"/>
              <a:gd name="connsiteX8" fmla="*/ 26354 w 4634455"/>
              <a:gd name="connsiteY8" fmla="*/ 4713840 h 4713840"/>
              <a:gd name="connsiteX9" fmla="*/ 1 w 4634455"/>
              <a:gd name="connsiteY9" fmla="*/ 4688364 h 4713840"/>
              <a:gd name="connsiteX10" fmla="*/ 1 w 4634455"/>
              <a:gd name="connsiteY10" fmla="*/ 4653770 h 4713840"/>
              <a:gd name="connsiteX11" fmla="*/ 0 w 4634455"/>
              <a:gd name="connsiteY11" fmla="*/ 4653768 h 4713840"/>
              <a:gd name="connsiteX12" fmla="*/ 605 w 4634455"/>
              <a:gd name="connsiteY12" fmla="*/ 45788 h 4713840"/>
              <a:gd name="connsiteX13" fmla="*/ 16013 w 4634455"/>
              <a:gd name="connsiteY13" fmla="*/ 23807 h 4713840"/>
              <a:gd name="connsiteX14" fmla="*/ 93111 w 4634455"/>
              <a:gd name="connsiteY14" fmla="*/ 0 h 4713840"/>
              <a:gd name="connsiteX0" fmla="*/ 93111 w 4634455"/>
              <a:gd name="connsiteY0" fmla="*/ 0 h 4713840"/>
              <a:gd name="connsiteX1" fmla="*/ 4541224 w 4634455"/>
              <a:gd name="connsiteY1" fmla="*/ 0 h 4713840"/>
              <a:gd name="connsiteX2" fmla="*/ 4616905 w 4634455"/>
              <a:gd name="connsiteY2" fmla="*/ 18756 h 4713840"/>
              <a:gd name="connsiteX3" fmla="*/ 4632448 w 4634455"/>
              <a:gd name="connsiteY3" fmla="*/ 33563 h 4713840"/>
              <a:gd name="connsiteX4" fmla="*/ 4634455 w 4634455"/>
              <a:gd name="connsiteY4" fmla="*/ 45797 h 4713840"/>
              <a:gd name="connsiteX5" fmla="*/ 4634004 w 4634455"/>
              <a:gd name="connsiteY5" fmla="*/ 4688365 h 4713840"/>
              <a:gd name="connsiteX6" fmla="*/ 4607575 w 4634455"/>
              <a:gd name="connsiteY6" fmla="*/ 4713840 h 4713840"/>
              <a:gd name="connsiteX7" fmla="*/ 26354 w 4634455"/>
              <a:gd name="connsiteY7" fmla="*/ 4713840 h 4713840"/>
              <a:gd name="connsiteX8" fmla="*/ 1 w 4634455"/>
              <a:gd name="connsiteY8" fmla="*/ 4688364 h 4713840"/>
              <a:gd name="connsiteX9" fmla="*/ 1 w 4634455"/>
              <a:gd name="connsiteY9" fmla="*/ 4653770 h 4713840"/>
              <a:gd name="connsiteX10" fmla="*/ 0 w 4634455"/>
              <a:gd name="connsiteY10" fmla="*/ 4653768 h 4713840"/>
              <a:gd name="connsiteX11" fmla="*/ 605 w 4634455"/>
              <a:gd name="connsiteY11" fmla="*/ 45788 h 4713840"/>
              <a:gd name="connsiteX12" fmla="*/ 16013 w 4634455"/>
              <a:gd name="connsiteY12" fmla="*/ 23807 h 4713840"/>
              <a:gd name="connsiteX13" fmla="*/ 93111 w 4634455"/>
              <a:gd name="connsiteY13" fmla="*/ 0 h 4713840"/>
              <a:gd name="connsiteX0" fmla="*/ 93111 w 4634004"/>
              <a:gd name="connsiteY0" fmla="*/ 0 h 4713840"/>
              <a:gd name="connsiteX1" fmla="*/ 4541224 w 4634004"/>
              <a:gd name="connsiteY1" fmla="*/ 0 h 4713840"/>
              <a:gd name="connsiteX2" fmla="*/ 4616905 w 4634004"/>
              <a:gd name="connsiteY2" fmla="*/ 18756 h 4713840"/>
              <a:gd name="connsiteX3" fmla="*/ 4632448 w 4634004"/>
              <a:gd name="connsiteY3" fmla="*/ 33563 h 4713840"/>
              <a:gd name="connsiteX4" fmla="*/ 4634004 w 4634004"/>
              <a:gd name="connsiteY4" fmla="*/ 4688365 h 4713840"/>
              <a:gd name="connsiteX5" fmla="*/ 4607575 w 4634004"/>
              <a:gd name="connsiteY5" fmla="*/ 4713840 h 4713840"/>
              <a:gd name="connsiteX6" fmla="*/ 26354 w 4634004"/>
              <a:gd name="connsiteY6" fmla="*/ 4713840 h 4713840"/>
              <a:gd name="connsiteX7" fmla="*/ 1 w 4634004"/>
              <a:gd name="connsiteY7" fmla="*/ 4688364 h 4713840"/>
              <a:gd name="connsiteX8" fmla="*/ 1 w 4634004"/>
              <a:gd name="connsiteY8" fmla="*/ 4653770 h 4713840"/>
              <a:gd name="connsiteX9" fmla="*/ 0 w 4634004"/>
              <a:gd name="connsiteY9" fmla="*/ 4653768 h 4713840"/>
              <a:gd name="connsiteX10" fmla="*/ 605 w 4634004"/>
              <a:gd name="connsiteY10" fmla="*/ 45788 h 4713840"/>
              <a:gd name="connsiteX11" fmla="*/ 16013 w 4634004"/>
              <a:gd name="connsiteY11" fmla="*/ 23807 h 4713840"/>
              <a:gd name="connsiteX12" fmla="*/ 93111 w 4634004"/>
              <a:gd name="connsiteY12" fmla="*/ 0 h 471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4004" h="4713840">
                <a:moveTo>
                  <a:pt x="93111" y="0"/>
                </a:moveTo>
                <a:lnTo>
                  <a:pt x="4541224" y="0"/>
                </a:lnTo>
                <a:lnTo>
                  <a:pt x="4616905" y="18756"/>
                </a:lnTo>
                <a:cubicBezTo>
                  <a:pt x="4625830" y="23692"/>
                  <a:pt x="4627267" y="25049"/>
                  <a:pt x="4632448" y="33563"/>
                </a:cubicBezTo>
                <a:cubicBezTo>
                  <a:pt x="4632967" y="1585164"/>
                  <a:pt x="4633485" y="3136764"/>
                  <a:pt x="4634004" y="4688365"/>
                </a:cubicBezTo>
                <a:cubicBezTo>
                  <a:pt x="4633962" y="4702420"/>
                  <a:pt x="4622154" y="4713805"/>
                  <a:pt x="4607575" y="4713840"/>
                </a:cubicBezTo>
                <a:lnTo>
                  <a:pt x="26354" y="4713840"/>
                </a:lnTo>
                <a:cubicBezTo>
                  <a:pt x="11804" y="4713760"/>
                  <a:pt x="40" y="4702390"/>
                  <a:pt x="1" y="4688364"/>
                </a:cubicBezTo>
                <a:lnTo>
                  <a:pt x="1" y="4653770"/>
                </a:lnTo>
                <a:cubicBezTo>
                  <a:pt x="1" y="4653769"/>
                  <a:pt x="0" y="4653769"/>
                  <a:pt x="0" y="4653768"/>
                </a:cubicBezTo>
                <a:cubicBezTo>
                  <a:pt x="202" y="3117775"/>
                  <a:pt x="403" y="1581781"/>
                  <a:pt x="605" y="45788"/>
                </a:cubicBezTo>
                <a:cubicBezTo>
                  <a:pt x="654" y="33652"/>
                  <a:pt x="7531" y="23839"/>
                  <a:pt x="16013" y="23807"/>
                </a:cubicBezTo>
                <a:lnTo>
                  <a:pt x="9311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268571-0395-AFC5-7AB7-7F52A877E1ED}"/>
              </a:ext>
            </a:extLst>
          </p:cNvPr>
          <p:cNvSpPr>
            <a:spLocks noGrp="1"/>
          </p:cNvSpPr>
          <p:nvPr>
            <p:ph type="title"/>
          </p:nvPr>
        </p:nvSpPr>
        <p:spPr>
          <a:xfrm>
            <a:off x="1726025" y="5322069"/>
            <a:ext cx="9743445" cy="867018"/>
          </a:xfrm>
        </p:spPr>
        <p:txBody>
          <a:bodyPr vert="horz" lIns="91440" tIns="45720" rIns="91440" bIns="45720" rtlCol="0" anchor="b">
            <a:normAutofit/>
          </a:bodyPr>
          <a:lstStyle/>
          <a:p>
            <a:pPr algn="ctr">
              <a:lnSpc>
                <a:spcPct val="110000"/>
              </a:lnSpc>
            </a:pPr>
            <a:r>
              <a:rPr lang="en-US" sz="3200" dirty="0"/>
              <a:t>LOVE AND ACCEPT YOUR CHILDREN AS THEY ARE</a:t>
            </a:r>
          </a:p>
        </p:txBody>
      </p:sp>
      <p:pic>
        <p:nvPicPr>
          <p:cNvPr id="8" name="Content Placeholder 7" descr="Two people&#10;&#10;Description automatically generated with medium confidence">
            <a:extLst>
              <a:ext uri="{FF2B5EF4-FFF2-40B4-BE49-F238E27FC236}">
                <a16:creationId xmlns:a16="http://schemas.microsoft.com/office/drawing/2014/main" id="{CA074E3E-B2AD-4DB3-31E4-8FBF1C9EBA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7748" y="812802"/>
            <a:ext cx="4173151" cy="3488788"/>
          </a:xfrm>
          <a:prstGeom prst="rect">
            <a:avLst/>
          </a:prstGeom>
        </p:spPr>
      </p:pic>
      <p:pic>
        <p:nvPicPr>
          <p:cNvPr id="6" name="Content Placeholder 5" descr="Graphical user interface&#10;&#10;Description automatically generated">
            <a:extLst>
              <a:ext uri="{FF2B5EF4-FFF2-40B4-BE49-F238E27FC236}">
                <a16:creationId xmlns:a16="http://schemas.microsoft.com/office/drawing/2014/main" id="{DDBC7700-21CB-8F53-DE60-67003CCCC5E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21099" y="1058617"/>
            <a:ext cx="4312132" cy="2858436"/>
          </a:xfrm>
          <a:prstGeom prst="rect">
            <a:avLst/>
          </a:prstGeom>
        </p:spPr>
      </p:pic>
    </p:spTree>
    <p:extLst>
      <p:ext uri="{BB962C8B-B14F-4D97-AF65-F5344CB8AC3E}">
        <p14:creationId xmlns:p14="http://schemas.microsoft.com/office/powerpoint/2010/main" val="961510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4E8BBB-86D9-4509-BCBB-77E9305B4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297DB1A-DE82-4C45-83B4-3DAC7D8BA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086299" y="0"/>
            <a:ext cx="10105701" cy="1635919"/>
          </a:xfrm>
          <a:custGeom>
            <a:avLst/>
            <a:gdLst>
              <a:gd name="connsiteX0" fmla="*/ 10105701 w 10105701"/>
              <a:gd name="connsiteY0" fmla="*/ 0 h 1635919"/>
              <a:gd name="connsiteX1" fmla="*/ 0 w 10105701"/>
              <a:gd name="connsiteY1" fmla="*/ 0 h 1635919"/>
              <a:gd name="connsiteX2" fmla="*/ 0 w 10105701"/>
              <a:gd name="connsiteY2" fmla="*/ 1490941 h 1635919"/>
              <a:gd name="connsiteX3" fmla="*/ 4607 w 10105701"/>
              <a:gd name="connsiteY3" fmla="*/ 1491637 h 1635919"/>
              <a:gd name="connsiteX4" fmla="*/ 37930 w 10105701"/>
              <a:gd name="connsiteY4" fmla="*/ 1496454 h 1635919"/>
              <a:gd name="connsiteX5" fmla="*/ 78230 w 10105701"/>
              <a:gd name="connsiteY5" fmla="*/ 1509231 h 1635919"/>
              <a:gd name="connsiteX6" fmla="*/ 275459 w 10105701"/>
              <a:gd name="connsiteY6" fmla="*/ 1526793 h 1635919"/>
              <a:gd name="connsiteX7" fmla="*/ 379368 w 10105701"/>
              <a:gd name="connsiteY7" fmla="*/ 1539602 h 1635919"/>
              <a:gd name="connsiteX8" fmla="*/ 416973 w 10105701"/>
              <a:gd name="connsiteY8" fmla="*/ 1542697 h 1635919"/>
              <a:gd name="connsiteX9" fmla="*/ 524619 w 10105701"/>
              <a:gd name="connsiteY9" fmla="*/ 1569736 h 1635919"/>
              <a:gd name="connsiteX10" fmla="*/ 601753 w 10105701"/>
              <a:gd name="connsiteY10" fmla="*/ 1569757 h 1635919"/>
              <a:gd name="connsiteX11" fmla="*/ 819077 w 10105701"/>
              <a:gd name="connsiteY11" fmla="*/ 1602271 h 1635919"/>
              <a:gd name="connsiteX12" fmla="*/ 977607 w 10105701"/>
              <a:gd name="connsiteY12" fmla="*/ 1614490 h 1635919"/>
              <a:gd name="connsiteX13" fmla="*/ 1204410 w 10105701"/>
              <a:gd name="connsiteY13" fmla="*/ 1604796 h 1635919"/>
              <a:gd name="connsiteX14" fmla="*/ 1289468 w 10105701"/>
              <a:gd name="connsiteY14" fmla="*/ 1624111 h 1635919"/>
              <a:gd name="connsiteX15" fmla="*/ 1366651 w 10105701"/>
              <a:gd name="connsiteY15" fmla="*/ 1630201 h 1635919"/>
              <a:gd name="connsiteX16" fmla="*/ 1381356 w 10105701"/>
              <a:gd name="connsiteY16" fmla="*/ 1632866 h 1635919"/>
              <a:gd name="connsiteX17" fmla="*/ 1445426 w 10105701"/>
              <a:gd name="connsiteY17" fmla="*/ 1629568 h 1635919"/>
              <a:gd name="connsiteX18" fmla="*/ 1650367 w 10105701"/>
              <a:gd name="connsiteY18" fmla="*/ 1560368 h 1635919"/>
              <a:gd name="connsiteX19" fmla="*/ 1772393 w 10105701"/>
              <a:gd name="connsiteY19" fmla="*/ 1507860 h 1635919"/>
              <a:gd name="connsiteX20" fmla="*/ 1891965 w 10105701"/>
              <a:gd name="connsiteY20" fmla="*/ 1480365 h 1635919"/>
              <a:gd name="connsiteX21" fmla="*/ 2057728 w 10105701"/>
              <a:gd name="connsiteY21" fmla="*/ 1429583 h 1635919"/>
              <a:gd name="connsiteX22" fmla="*/ 2073665 w 10105701"/>
              <a:gd name="connsiteY22" fmla="*/ 1421070 h 1635919"/>
              <a:gd name="connsiteX23" fmla="*/ 2181244 w 10105701"/>
              <a:gd name="connsiteY23" fmla="*/ 1378831 h 1635919"/>
              <a:gd name="connsiteX24" fmla="*/ 2304560 w 10105701"/>
              <a:gd name="connsiteY24" fmla="*/ 1366100 h 1635919"/>
              <a:gd name="connsiteX25" fmla="*/ 2391564 w 10105701"/>
              <a:gd name="connsiteY25" fmla="*/ 1371094 h 1635919"/>
              <a:gd name="connsiteX26" fmla="*/ 2494921 w 10105701"/>
              <a:gd name="connsiteY26" fmla="*/ 1365603 h 1635919"/>
              <a:gd name="connsiteX27" fmla="*/ 2734096 w 10105701"/>
              <a:gd name="connsiteY27" fmla="*/ 1356515 h 1635919"/>
              <a:gd name="connsiteX28" fmla="*/ 2739531 w 10105701"/>
              <a:gd name="connsiteY28" fmla="*/ 1357291 h 1635919"/>
              <a:gd name="connsiteX29" fmla="*/ 2865222 w 10105701"/>
              <a:gd name="connsiteY29" fmla="*/ 1359114 h 1635919"/>
              <a:gd name="connsiteX30" fmla="*/ 2896689 w 10105701"/>
              <a:gd name="connsiteY30" fmla="*/ 1363122 h 1635919"/>
              <a:gd name="connsiteX31" fmla="*/ 2897238 w 10105701"/>
              <a:gd name="connsiteY31" fmla="*/ 1364119 h 1635919"/>
              <a:gd name="connsiteX32" fmla="*/ 2965170 w 10105701"/>
              <a:gd name="connsiteY32" fmla="*/ 1346675 h 1635919"/>
              <a:gd name="connsiteX33" fmla="*/ 3018649 w 10105701"/>
              <a:gd name="connsiteY33" fmla="*/ 1330715 h 1635919"/>
              <a:gd name="connsiteX34" fmla="*/ 3032731 w 10105701"/>
              <a:gd name="connsiteY34" fmla="*/ 1320413 h 1635919"/>
              <a:gd name="connsiteX35" fmla="*/ 3304966 w 10105701"/>
              <a:gd name="connsiteY35" fmla="*/ 1277664 h 1635919"/>
              <a:gd name="connsiteX36" fmla="*/ 3431592 w 10105701"/>
              <a:gd name="connsiteY36" fmla="*/ 1260880 h 1635919"/>
              <a:gd name="connsiteX37" fmla="*/ 3594306 w 10105701"/>
              <a:gd name="connsiteY37" fmla="*/ 1248466 h 1635919"/>
              <a:gd name="connsiteX38" fmla="*/ 3786599 w 10105701"/>
              <a:gd name="connsiteY38" fmla="*/ 1224300 h 1635919"/>
              <a:gd name="connsiteX39" fmla="*/ 3841066 w 10105701"/>
              <a:gd name="connsiteY39" fmla="*/ 1228373 h 1635919"/>
              <a:gd name="connsiteX40" fmla="*/ 3961204 w 10105701"/>
              <a:gd name="connsiteY40" fmla="*/ 1209839 h 1635919"/>
              <a:gd name="connsiteX41" fmla="*/ 4032612 w 10105701"/>
              <a:gd name="connsiteY41" fmla="*/ 1202505 h 1635919"/>
              <a:gd name="connsiteX42" fmla="*/ 4059004 w 10105701"/>
              <a:gd name="connsiteY42" fmla="*/ 1205617 h 1635919"/>
              <a:gd name="connsiteX43" fmla="*/ 4096357 w 10105701"/>
              <a:gd name="connsiteY43" fmla="*/ 1205997 h 1635919"/>
              <a:gd name="connsiteX44" fmla="*/ 4223514 w 10105701"/>
              <a:gd name="connsiteY44" fmla="*/ 1208065 h 1635919"/>
              <a:gd name="connsiteX45" fmla="*/ 4264608 w 10105701"/>
              <a:gd name="connsiteY45" fmla="*/ 1202745 h 1635919"/>
              <a:gd name="connsiteX46" fmla="*/ 4270507 w 10105701"/>
              <a:gd name="connsiteY46" fmla="*/ 1201530 h 1635919"/>
              <a:gd name="connsiteX47" fmla="*/ 4323515 w 10105701"/>
              <a:gd name="connsiteY47" fmla="*/ 1188341 h 1635919"/>
              <a:gd name="connsiteX48" fmla="*/ 4412266 w 10105701"/>
              <a:gd name="connsiteY48" fmla="*/ 1163198 h 1635919"/>
              <a:gd name="connsiteX49" fmla="*/ 4493624 w 10105701"/>
              <a:gd name="connsiteY49" fmla="*/ 1141641 h 1635919"/>
              <a:gd name="connsiteX50" fmla="*/ 4547947 w 10105701"/>
              <a:gd name="connsiteY50" fmla="*/ 1135059 h 1635919"/>
              <a:gd name="connsiteX51" fmla="*/ 4570899 w 10105701"/>
              <a:gd name="connsiteY51" fmla="*/ 1127614 h 1635919"/>
              <a:gd name="connsiteX52" fmla="*/ 4675496 w 10105701"/>
              <a:gd name="connsiteY52" fmla="*/ 1126467 h 1635919"/>
              <a:gd name="connsiteX53" fmla="*/ 4726643 w 10105701"/>
              <a:gd name="connsiteY53" fmla="*/ 1145555 h 1635919"/>
              <a:gd name="connsiteX54" fmla="*/ 4847920 w 10105701"/>
              <a:gd name="connsiteY54" fmla="*/ 1149205 h 1635919"/>
              <a:gd name="connsiteX55" fmla="*/ 4919404 w 10105701"/>
              <a:gd name="connsiteY55" fmla="*/ 1155004 h 1635919"/>
              <a:gd name="connsiteX56" fmla="*/ 4944872 w 10105701"/>
              <a:gd name="connsiteY56" fmla="*/ 1162888 h 1635919"/>
              <a:gd name="connsiteX57" fmla="*/ 4981573 w 10105701"/>
              <a:gd name="connsiteY57" fmla="*/ 1170076 h 1635919"/>
              <a:gd name="connsiteX58" fmla="*/ 5045039 w 10105701"/>
              <a:gd name="connsiteY58" fmla="*/ 1187167 h 1635919"/>
              <a:gd name="connsiteX59" fmla="*/ 5106386 w 10105701"/>
              <a:gd name="connsiteY59" fmla="*/ 1195314 h 1635919"/>
              <a:gd name="connsiteX60" fmla="*/ 5147706 w 10105701"/>
              <a:gd name="connsiteY60" fmla="*/ 1197569 h 1635919"/>
              <a:gd name="connsiteX61" fmla="*/ 5153708 w 10105701"/>
              <a:gd name="connsiteY61" fmla="*/ 1197448 h 1635919"/>
              <a:gd name="connsiteX62" fmla="*/ 5188848 w 10105701"/>
              <a:gd name="connsiteY62" fmla="*/ 1194117 h 1635919"/>
              <a:gd name="connsiteX63" fmla="*/ 5261123 w 10105701"/>
              <a:gd name="connsiteY63" fmla="*/ 1196468 h 1635919"/>
              <a:gd name="connsiteX64" fmla="*/ 5494654 w 10105701"/>
              <a:gd name="connsiteY64" fmla="*/ 1161268 h 1635919"/>
              <a:gd name="connsiteX65" fmla="*/ 5546753 w 10105701"/>
              <a:gd name="connsiteY65" fmla="*/ 1165525 h 1635919"/>
              <a:gd name="connsiteX66" fmla="*/ 5560642 w 10105701"/>
              <a:gd name="connsiteY66" fmla="*/ 1164466 h 1635919"/>
              <a:gd name="connsiteX67" fmla="*/ 5686323 w 10105701"/>
              <a:gd name="connsiteY67" fmla="*/ 1147265 h 1635919"/>
              <a:gd name="connsiteX68" fmla="*/ 5829828 w 10105701"/>
              <a:gd name="connsiteY68" fmla="*/ 1116410 h 1635919"/>
              <a:gd name="connsiteX69" fmla="*/ 5925239 w 10105701"/>
              <a:gd name="connsiteY69" fmla="*/ 1121255 h 1635919"/>
              <a:gd name="connsiteX70" fmla="*/ 6144558 w 10105701"/>
              <a:gd name="connsiteY70" fmla="*/ 1056445 h 1635919"/>
              <a:gd name="connsiteX71" fmla="*/ 6290656 w 10105701"/>
              <a:gd name="connsiteY71" fmla="*/ 1027295 h 1635919"/>
              <a:gd name="connsiteX72" fmla="*/ 6412287 w 10105701"/>
              <a:gd name="connsiteY72" fmla="*/ 996143 h 1635919"/>
              <a:gd name="connsiteX73" fmla="*/ 6520075 w 10105701"/>
              <a:gd name="connsiteY73" fmla="*/ 1008347 h 1635919"/>
              <a:gd name="connsiteX74" fmla="*/ 6557889 w 10105701"/>
              <a:gd name="connsiteY74" fmla="*/ 997343 h 1635919"/>
              <a:gd name="connsiteX75" fmla="*/ 6566004 w 10105701"/>
              <a:gd name="connsiteY75" fmla="*/ 995911 h 1635919"/>
              <a:gd name="connsiteX76" fmla="*/ 6604593 w 10105701"/>
              <a:gd name="connsiteY76" fmla="*/ 992506 h 1635919"/>
              <a:gd name="connsiteX77" fmla="*/ 6705694 w 10105701"/>
              <a:gd name="connsiteY77" fmla="*/ 989646 h 1635919"/>
              <a:gd name="connsiteX78" fmla="*/ 6742991 w 10105701"/>
              <a:gd name="connsiteY78" fmla="*/ 983487 h 1635919"/>
              <a:gd name="connsiteX79" fmla="*/ 6846894 w 10105701"/>
              <a:gd name="connsiteY79" fmla="*/ 970622 h 1635919"/>
              <a:gd name="connsiteX80" fmla="*/ 6952494 w 10105701"/>
              <a:gd name="connsiteY80" fmla="*/ 960756 h 1635919"/>
              <a:gd name="connsiteX81" fmla="*/ 7218923 w 10105701"/>
              <a:gd name="connsiteY81" fmla="*/ 927762 h 1635919"/>
              <a:gd name="connsiteX82" fmla="*/ 7237583 w 10105701"/>
              <a:gd name="connsiteY82" fmla="*/ 915103 h 1635919"/>
              <a:gd name="connsiteX83" fmla="*/ 7279234 w 10105701"/>
              <a:gd name="connsiteY83" fmla="*/ 890347 h 1635919"/>
              <a:gd name="connsiteX84" fmla="*/ 7285560 w 10105701"/>
              <a:gd name="connsiteY84" fmla="*/ 878753 h 1635919"/>
              <a:gd name="connsiteX85" fmla="*/ 7433809 w 10105701"/>
              <a:gd name="connsiteY85" fmla="*/ 834821 h 1635919"/>
              <a:gd name="connsiteX86" fmla="*/ 7540176 w 10105701"/>
              <a:gd name="connsiteY86" fmla="*/ 784348 h 1635919"/>
              <a:gd name="connsiteX87" fmla="*/ 7605402 w 10105701"/>
              <a:gd name="connsiteY87" fmla="*/ 716527 h 1635919"/>
              <a:gd name="connsiteX88" fmla="*/ 7845858 w 10105701"/>
              <a:gd name="connsiteY88" fmla="*/ 673516 h 1635919"/>
              <a:gd name="connsiteX89" fmla="*/ 7900059 w 10105701"/>
              <a:gd name="connsiteY89" fmla="*/ 662791 h 1635919"/>
              <a:gd name="connsiteX90" fmla="*/ 7962243 w 10105701"/>
              <a:gd name="connsiteY90" fmla="*/ 636522 h 1635919"/>
              <a:gd name="connsiteX91" fmla="*/ 8135456 w 10105701"/>
              <a:gd name="connsiteY91" fmla="*/ 587387 h 1635919"/>
              <a:gd name="connsiteX92" fmla="*/ 8338241 w 10105701"/>
              <a:gd name="connsiteY92" fmla="*/ 545483 h 1635919"/>
              <a:gd name="connsiteX93" fmla="*/ 8426880 w 10105701"/>
              <a:gd name="connsiteY93" fmla="*/ 525661 h 1635919"/>
              <a:gd name="connsiteX94" fmla="*/ 8460314 w 10105701"/>
              <a:gd name="connsiteY94" fmla="*/ 504220 h 1635919"/>
              <a:gd name="connsiteX95" fmla="*/ 8467254 w 10105701"/>
              <a:gd name="connsiteY95" fmla="*/ 497500 h 1635919"/>
              <a:gd name="connsiteX96" fmla="*/ 8464303 w 10105701"/>
              <a:gd name="connsiteY96" fmla="*/ 498549 h 1635919"/>
              <a:gd name="connsiteX97" fmla="*/ 8475402 w 10105701"/>
              <a:gd name="connsiteY97" fmla="*/ 489611 h 1635919"/>
              <a:gd name="connsiteX98" fmla="*/ 8467254 w 10105701"/>
              <a:gd name="connsiteY98" fmla="*/ 497500 h 1635919"/>
              <a:gd name="connsiteX99" fmla="*/ 8483593 w 10105701"/>
              <a:gd name="connsiteY99" fmla="*/ 491693 h 1635919"/>
              <a:gd name="connsiteX100" fmla="*/ 8731307 w 10105701"/>
              <a:gd name="connsiteY100" fmla="*/ 373834 h 1635919"/>
              <a:gd name="connsiteX101" fmla="*/ 8905624 w 10105701"/>
              <a:gd name="connsiteY101" fmla="*/ 333941 h 1635919"/>
              <a:gd name="connsiteX102" fmla="*/ 8953374 w 10105701"/>
              <a:gd name="connsiteY102" fmla="*/ 325422 h 1635919"/>
              <a:gd name="connsiteX103" fmla="*/ 9036443 w 10105701"/>
              <a:gd name="connsiteY103" fmla="*/ 308326 h 1635919"/>
              <a:gd name="connsiteX104" fmla="*/ 9071726 w 10105701"/>
              <a:gd name="connsiteY104" fmla="*/ 297416 h 1635919"/>
              <a:gd name="connsiteX105" fmla="*/ 9203238 w 10105701"/>
              <a:gd name="connsiteY105" fmla="*/ 301935 h 1635919"/>
              <a:gd name="connsiteX106" fmla="*/ 9225389 w 10105701"/>
              <a:gd name="connsiteY106" fmla="*/ 302331 h 1635919"/>
              <a:gd name="connsiteX107" fmla="*/ 9257841 w 10105701"/>
              <a:gd name="connsiteY107" fmla="*/ 289670 h 1635919"/>
              <a:gd name="connsiteX108" fmla="*/ 9338289 w 10105701"/>
              <a:gd name="connsiteY108" fmla="*/ 258345 h 1635919"/>
              <a:gd name="connsiteX109" fmla="*/ 9464136 w 10105701"/>
              <a:gd name="connsiteY109" fmla="*/ 244057 h 1635919"/>
              <a:gd name="connsiteX110" fmla="*/ 9481363 w 10105701"/>
              <a:gd name="connsiteY110" fmla="*/ 243247 h 1635919"/>
              <a:gd name="connsiteX111" fmla="*/ 9572531 w 10105701"/>
              <a:gd name="connsiteY111" fmla="*/ 199385 h 1635919"/>
              <a:gd name="connsiteX112" fmla="*/ 9756421 w 10105701"/>
              <a:gd name="connsiteY112" fmla="*/ 131720 h 1635919"/>
              <a:gd name="connsiteX113" fmla="*/ 9841144 w 10105701"/>
              <a:gd name="connsiteY113" fmla="*/ 105373 h 1635919"/>
              <a:gd name="connsiteX114" fmla="*/ 9993448 w 10105701"/>
              <a:gd name="connsiteY114" fmla="*/ 45117 h 1635919"/>
              <a:gd name="connsiteX115" fmla="*/ 10019281 w 10105701"/>
              <a:gd name="connsiteY115" fmla="*/ 31163 h 1635919"/>
              <a:gd name="connsiteX116" fmla="*/ 10072841 w 10105701"/>
              <a:gd name="connsiteY116" fmla="*/ 4330 h 163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105701" h="1635919">
                <a:moveTo>
                  <a:pt x="10105701" y="0"/>
                </a:moveTo>
                <a:lnTo>
                  <a:pt x="0" y="0"/>
                </a:lnTo>
                <a:lnTo>
                  <a:pt x="0" y="1490941"/>
                </a:lnTo>
                <a:lnTo>
                  <a:pt x="4607" y="1491637"/>
                </a:lnTo>
                <a:cubicBezTo>
                  <a:pt x="16659" y="1491630"/>
                  <a:pt x="29913" y="1489951"/>
                  <a:pt x="37930" y="1496454"/>
                </a:cubicBezTo>
                <a:lnTo>
                  <a:pt x="78230" y="1509231"/>
                </a:lnTo>
                <a:cubicBezTo>
                  <a:pt x="117818" y="1514287"/>
                  <a:pt x="225269" y="1521731"/>
                  <a:pt x="275459" y="1526793"/>
                </a:cubicBezTo>
                <a:cubicBezTo>
                  <a:pt x="313764" y="1530963"/>
                  <a:pt x="346987" y="1541888"/>
                  <a:pt x="379368" y="1539602"/>
                </a:cubicBezTo>
                <a:cubicBezTo>
                  <a:pt x="392576" y="1546875"/>
                  <a:pt x="405007" y="1550499"/>
                  <a:pt x="416973" y="1542697"/>
                </a:cubicBezTo>
                <a:cubicBezTo>
                  <a:pt x="452855" y="1551710"/>
                  <a:pt x="459175" y="1563531"/>
                  <a:pt x="524619" y="1569736"/>
                </a:cubicBezTo>
                <a:cubicBezTo>
                  <a:pt x="538423" y="1570060"/>
                  <a:pt x="580256" y="1565055"/>
                  <a:pt x="601753" y="1569757"/>
                </a:cubicBezTo>
                <a:cubicBezTo>
                  <a:pt x="650829" y="1575179"/>
                  <a:pt x="768752" y="1569541"/>
                  <a:pt x="819077" y="1602271"/>
                </a:cubicBezTo>
                <a:cubicBezTo>
                  <a:pt x="864345" y="1610461"/>
                  <a:pt x="920787" y="1605600"/>
                  <a:pt x="977607" y="1614490"/>
                </a:cubicBezTo>
                <a:cubicBezTo>
                  <a:pt x="1041126" y="1616084"/>
                  <a:pt x="1180788" y="1609848"/>
                  <a:pt x="1204410" y="1604796"/>
                </a:cubicBezTo>
                <a:cubicBezTo>
                  <a:pt x="1219023" y="1603955"/>
                  <a:pt x="1269664" y="1614581"/>
                  <a:pt x="1289468" y="1624111"/>
                </a:cubicBezTo>
                <a:cubicBezTo>
                  <a:pt x="1316509" y="1628345"/>
                  <a:pt x="1351337" y="1628742"/>
                  <a:pt x="1366651" y="1630201"/>
                </a:cubicBezTo>
                <a:lnTo>
                  <a:pt x="1381356" y="1632866"/>
                </a:lnTo>
                <a:cubicBezTo>
                  <a:pt x="1394485" y="1632761"/>
                  <a:pt x="1400590" y="1641651"/>
                  <a:pt x="1445426" y="1629568"/>
                </a:cubicBezTo>
                <a:cubicBezTo>
                  <a:pt x="1507585" y="1601017"/>
                  <a:pt x="1599341" y="1598872"/>
                  <a:pt x="1650367" y="1560368"/>
                </a:cubicBezTo>
                <a:cubicBezTo>
                  <a:pt x="1704319" y="1547517"/>
                  <a:pt x="1732125" y="1521192"/>
                  <a:pt x="1772393" y="1507860"/>
                </a:cubicBezTo>
                <a:cubicBezTo>
                  <a:pt x="1832559" y="1489282"/>
                  <a:pt x="1853090" y="1481466"/>
                  <a:pt x="1891965" y="1480365"/>
                </a:cubicBezTo>
                <a:cubicBezTo>
                  <a:pt x="1910729" y="1491935"/>
                  <a:pt x="2027835" y="1439510"/>
                  <a:pt x="2057728" y="1429583"/>
                </a:cubicBezTo>
                <a:lnTo>
                  <a:pt x="2073665" y="1421070"/>
                </a:lnTo>
                <a:cubicBezTo>
                  <a:pt x="2094251" y="1412612"/>
                  <a:pt x="2150176" y="1386769"/>
                  <a:pt x="2181244" y="1378831"/>
                </a:cubicBezTo>
                <a:cubicBezTo>
                  <a:pt x="2222350" y="1374587"/>
                  <a:pt x="2238821" y="1381578"/>
                  <a:pt x="2304560" y="1366100"/>
                </a:cubicBezTo>
                <a:cubicBezTo>
                  <a:pt x="2326476" y="1363885"/>
                  <a:pt x="2359838" y="1371177"/>
                  <a:pt x="2391564" y="1371094"/>
                </a:cubicBezTo>
                <a:cubicBezTo>
                  <a:pt x="2432149" y="1366985"/>
                  <a:pt x="2455612" y="1382736"/>
                  <a:pt x="2494921" y="1365603"/>
                </a:cubicBezTo>
                <a:lnTo>
                  <a:pt x="2734096" y="1356515"/>
                </a:lnTo>
                <a:lnTo>
                  <a:pt x="2739531" y="1357291"/>
                </a:lnTo>
                <a:lnTo>
                  <a:pt x="2865222" y="1359114"/>
                </a:lnTo>
                <a:cubicBezTo>
                  <a:pt x="2878449" y="1362779"/>
                  <a:pt x="2891353" y="1362288"/>
                  <a:pt x="2896689" y="1363122"/>
                </a:cubicBezTo>
                <a:lnTo>
                  <a:pt x="2897238" y="1364119"/>
                </a:lnTo>
                <a:lnTo>
                  <a:pt x="2965170" y="1346675"/>
                </a:lnTo>
                <a:lnTo>
                  <a:pt x="3018649" y="1330715"/>
                </a:lnTo>
                <a:cubicBezTo>
                  <a:pt x="3023892" y="1327905"/>
                  <a:pt x="3028665" y="1324539"/>
                  <a:pt x="3032731" y="1320413"/>
                </a:cubicBezTo>
                <a:cubicBezTo>
                  <a:pt x="3075490" y="1292489"/>
                  <a:pt x="3144642" y="1305589"/>
                  <a:pt x="3304966" y="1277664"/>
                </a:cubicBezTo>
                <a:cubicBezTo>
                  <a:pt x="3337554" y="1258833"/>
                  <a:pt x="3386510" y="1275439"/>
                  <a:pt x="3431592" y="1260880"/>
                </a:cubicBezTo>
                <a:cubicBezTo>
                  <a:pt x="3489905" y="1253650"/>
                  <a:pt x="3539499" y="1253433"/>
                  <a:pt x="3594306" y="1248466"/>
                </a:cubicBezTo>
                <a:cubicBezTo>
                  <a:pt x="3653474" y="1242369"/>
                  <a:pt x="3745472" y="1227649"/>
                  <a:pt x="3786599" y="1224300"/>
                </a:cubicBezTo>
                <a:cubicBezTo>
                  <a:pt x="3808763" y="1223174"/>
                  <a:pt x="3807167" y="1229416"/>
                  <a:pt x="3841066" y="1228373"/>
                </a:cubicBezTo>
                <a:cubicBezTo>
                  <a:pt x="3873205" y="1210604"/>
                  <a:pt x="3921441" y="1233175"/>
                  <a:pt x="3961204" y="1209839"/>
                </a:cubicBezTo>
                <a:cubicBezTo>
                  <a:pt x="3976014" y="1203349"/>
                  <a:pt x="4023022" y="1196077"/>
                  <a:pt x="4032612" y="1202505"/>
                </a:cubicBezTo>
                <a:cubicBezTo>
                  <a:pt x="4042558" y="1202595"/>
                  <a:pt x="4053728" y="1197908"/>
                  <a:pt x="4059004" y="1205617"/>
                </a:cubicBezTo>
                <a:cubicBezTo>
                  <a:pt x="4067387" y="1214558"/>
                  <a:pt x="4100158" y="1193182"/>
                  <a:pt x="4096357" y="1205997"/>
                </a:cubicBezTo>
                <a:lnTo>
                  <a:pt x="4223514" y="1208065"/>
                </a:lnTo>
                <a:lnTo>
                  <a:pt x="4264608" y="1202745"/>
                </a:lnTo>
                <a:lnTo>
                  <a:pt x="4270507" y="1201530"/>
                </a:lnTo>
                <a:cubicBezTo>
                  <a:pt x="4280325" y="1199130"/>
                  <a:pt x="4309940" y="1191442"/>
                  <a:pt x="4323515" y="1188341"/>
                </a:cubicBezTo>
                <a:cubicBezTo>
                  <a:pt x="4345901" y="1171754"/>
                  <a:pt x="4382682" y="1171579"/>
                  <a:pt x="4412266" y="1163198"/>
                </a:cubicBezTo>
                <a:lnTo>
                  <a:pt x="4493624" y="1141641"/>
                </a:lnTo>
                <a:lnTo>
                  <a:pt x="4547947" y="1135059"/>
                </a:lnTo>
                <a:lnTo>
                  <a:pt x="4570899" y="1127614"/>
                </a:lnTo>
                <a:cubicBezTo>
                  <a:pt x="4587359" y="1124815"/>
                  <a:pt x="4649538" y="1123476"/>
                  <a:pt x="4675496" y="1126467"/>
                </a:cubicBezTo>
                <a:cubicBezTo>
                  <a:pt x="4697495" y="1129400"/>
                  <a:pt x="4693106" y="1140398"/>
                  <a:pt x="4726643" y="1145555"/>
                </a:cubicBezTo>
                <a:cubicBezTo>
                  <a:pt x="4761184" y="1133902"/>
                  <a:pt x="4804963" y="1164954"/>
                  <a:pt x="4847920" y="1149205"/>
                </a:cubicBezTo>
                <a:cubicBezTo>
                  <a:pt x="4863560" y="1145511"/>
                  <a:pt x="4911017" y="1146919"/>
                  <a:pt x="4919404" y="1155004"/>
                </a:cubicBezTo>
                <a:cubicBezTo>
                  <a:pt x="4929179" y="1156909"/>
                  <a:pt x="4940940" y="1154325"/>
                  <a:pt x="4944872" y="1162888"/>
                </a:cubicBezTo>
                <a:cubicBezTo>
                  <a:pt x="4951657" y="1173230"/>
                  <a:pt x="4987412" y="1158139"/>
                  <a:pt x="4981573" y="1170076"/>
                </a:cubicBezTo>
                <a:cubicBezTo>
                  <a:pt x="5006936" y="1159755"/>
                  <a:pt x="5024814" y="1181490"/>
                  <a:pt x="5045039" y="1187167"/>
                </a:cubicBezTo>
                <a:lnTo>
                  <a:pt x="5106386" y="1195314"/>
                </a:lnTo>
                <a:lnTo>
                  <a:pt x="5147706" y="1197569"/>
                </a:lnTo>
                <a:lnTo>
                  <a:pt x="5153708" y="1197448"/>
                </a:lnTo>
                <a:cubicBezTo>
                  <a:pt x="5163764" y="1196873"/>
                  <a:pt x="5177220" y="1193824"/>
                  <a:pt x="5188848" y="1194117"/>
                </a:cubicBezTo>
                <a:lnTo>
                  <a:pt x="5261123" y="1196468"/>
                </a:lnTo>
                <a:cubicBezTo>
                  <a:pt x="5312090" y="1190994"/>
                  <a:pt x="5405461" y="1183748"/>
                  <a:pt x="5494654" y="1161268"/>
                </a:cubicBezTo>
                <a:lnTo>
                  <a:pt x="5546753" y="1165525"/>
                </a:lnTo>
                <a:lnTo>
                  <a:pt x="5560642" y="1164466"/>
                </a:lnTo>
                <a:lnTo>
                  <a:pt x="5686323" y="1147265"/>
                </a:lnTo>
                <a:cubicBezTo>
                  <a:pt x="5750755" y="1126913"/>
                  <a:pt x="5775685" y="1148046"/>
                  <a:pt x="5829828" y="1116410"/>
                </a:cubicBezTo>
                <a:cubicBezTo>
                  <a:pt x="5821148" y="1128698"/>
                  <a:pt x="5906454" y="1127104"/>
                  <a:pt x="5925239" y="1121255"/>
                </a:cubicBezTo>
                <a:cubicBezTo>
                  <a:pt x="5947279" y="1110562"/>
                  <a:pt x="6082280" y="1070391"/>
                  <a:pt x="6144558" y="1056445"/>
                </a:cubicBezTo>
                <a:cubicBezTo>
                  <a:pt x="6209398" y="1040785"/>
                  <a:pt x="6259985" y="1033313"/>
                  <a:pt x="6290656" y="1027295"/>
                </a:cubicBezTo>
                <a:lnTo>
                  <a:pt x="6412287" y="996143"/>
                </a:lnTo>
                <a:cubicBezTo>
                  <a:pt x="6444202" y="994146"/>
                  <a:pt x="6495808" y="1008147"/>
                  <a:pt x="6520075" y="1008347"/>
                </a:cubicBezTo>
                <a:cubicBezTo>
                  <a:pt x="6532061" y="1004377"/>
                  <a:pt x="6544742" y="1000649"/>
                  <a:pt x="6557889" y="997343"/>
                </a:cubicBezTo>
                <a:lnTo>
                  <a:pt x="6566004" y="995911"/>
                </a:lnTo>
                <a:lnTo>
                  <a:pt x="6604593" y="992506"/>
                </a:lnTo>
                <a:cubicBezTo>
                  <a:pt x="6627875" y="991462"/>
                  <a:pt x="6682628" y="991149"/>
                  <a:pt x="6705694" y="989646"/>
                </a:cubicBezTo>
                <a:cubicBezTo>
                  <a:pt x="6715818" y="979115"/>
                  <a:pt x="6728665" y="979617"/>
                  <a:pt x="6742991" y="983487"/>
                </a:cubicBezTo>
                <a:cubicBezTo>
                  <a:pt x="6774125" y="973355"/>
                  <a:pt x="6808701" y="975904"/>
                  <a:pt x="6846894" y="970622"/>
                </a:cubicBezTo>
                <a:cubicBezTo>
                  <a:pt x="6881758" y="952640"/>
                  <a:pt x="6911718" y="966478"/>
                  <a:pt x="6952494" y="960756"/>
                </a:cubicBezTo>
                <a:cubicBezTo>
                  <a:pt x="7014499" y="953613"/>
                  <a:pt x="7171408" y="935371"/>
                  <a:pt x="7218923" y="927762"/>
                </a:cubicBezTo>
                <a:lnTo>
                  <a:pt x="7237583" y="915103"/>
                </a:lnTo>
                <a:lnTo>
                  <a:pt x="7279234" y="890347"/>
                </a:lnTo>
                <a:cubicBezTo>
                  <a:pt x="7282367" y="886883"/>
                  <a:pt x="7284610" y="883060"/>
                  <a:pt x="7285560" y="878753"/>
                </a:cubicBezTo>
                <a:cubicBezTo>
                  <a:pt x="7345735" y="880000"/>
                  <a:pt x="7379697" y="849179"/>
                  <a:pt x="7433809" y="834821"/>
                </a:cubicBezTo>
                <a:cubicBezTo>
                  <a:pt x="7489109" y="811390"/>
                  <a:pt x="7502976" y="798781"/>
                  <a:pt x="7540176" y="784348"/>
                </a:cubicBezTo>
                <a:cubicBezTo>
                  <a:pt x="7556139" y="775738"/>
                  <a:pt x="7577389" y="711736"/>
                  <a:pt x="7605402" y="716527"/>
                </a:cubicBezTo>
                <a:cubicBezTo>
                  <a:pt x="7613742" y="707888"/>
                  <a:pt x="7791241" y="703328"/>
                  <a:pt x="7845858" y="673516"/>
                </a:cubicBezTo>
                <a:cubicBezTo>
                  <a:pt x="7895453" y="685047"/>
                  <a:pt x="7862372" y="670105"/>
                  <a:pt x="7900059" y="662791"/>
                </a:cubicBezTo>
                <a:cubicBezTo>
                  <a:pt x="7920787" y="654035"/>
                  <a:pt x="7936717" y="664423"/>
                  <a:pt x="7962243" y="636522"/>
                </a:cubicBezTo>
                <a:cubicBezTo>
                  <a:pt x="7996549" y="637997"/>
                  <a:pt x="8072790" y="602560"/>
                  <a:pt x="8135456" y="587387"/>
                </a:cubicBezTo>
                <a:cubicBezTo>
                  <a:pt x="8203051" y="573419"/>
                  <a:pt x="8256250" y="537571"/>
                  <a:pt x="8338241" y="545483"/>
                </a:cubicBezTo>
                <a:cubicBezTo>
                  <a:pt x="8345964" y="530066"/>
                  <a:pt x="8385415" y="539169"/>
                  <a:pt x="8426880" y="525661"/>
                </a:cubicBezTo>
                <a:cubicBezTo>
                  <a:pt x="8432865" y="512576"/>
                  <a:pt x="8445661" y="514079"/>
                  <a:pt x="8460314" y="504220"/>
                </a:cubicBezTo>
                <a:lnTo>
                  <a:pt x="8467254" y="497500"/>
                </a:lnTo>
                <a:lnTo>
                  <a:pt x="8464303" y="498549"/>
                </a:lnTo>
                <a:cubicBezTo>
                  <a:pt x="8456468" y="500532"/>
                  <a:pt x="8477290" y="490312"/>
                  <a:pt x="8475402" y="489611"/>
                </a:cubicBezTo>
                <a:lnTo>
                  <a:pt x="8467254" y="497500"/>
                </a:lnTo>
                <a:lnTo>
                  <a:pt x="8483593" y="491693"/>
                </a:lnTo>
                <a:cubicBezTo>
                  <a:pt x="8555805" y="463970"/>
                  <a:pt x="8656042" y="369236"/>
                  <a:pt x="8731307" y="373834"/>
                </a:cubicBezTo>
                <a:cubicBezTo>
                  <a:pt x="8796803" y="371769"/>
                  <a:pt x="8847519" y="347239"/>
                  <a:pt x="8905624" y="333941"/>
                </a:cubicBezTo>
                <a:cubicBezTo>
                  <a:pt x="8930484" y="326336"/>
                  <a:pt x="8914464" y="305954"/>
                  <a:pt x="8953374" y="325422"/>
                </a:cubicBezTo>
                <a:lnTo>
                  <a:pt x="9036443" y="308326"/>
                </a:lnTo>
                <a:lnTo>
                  <a:pt x="9071726" y="297416"/>
                </a:lnTo>
                <a:cubicBezTo>
                  <a:pt x="9087610" y="280477"/>
                  <a:pt x="9181257" y="320181"/>
                  <a:pt x="9203238" y="301935"/>
                </a:cubicBezTo>
                <a:cubicBezTo>
                  <a:pt x="9207855" y="296522"/>
                  <a:pt x="9224145" y="296813"/>
                  <a:pt x="9225389" y="302331"/>
                </a:cubicBezTo>
                <a:cubicBezTo>
                  <a:pt x="9231986" y="298884"/>
                  <a:pt x="9251736" y="281850"/>
                  <a:pt x="9257841" y="289670"/>
                </a:cubicBezTo>
                <a:lnTo>
                  <a:pt x="9338289" y="258345"/>
                </a:lnTo>
                <a:cubicBezTo>
                  <a:pt x="9364865" y="253056"/>
                  <a:pt x="9440290" y="246574"/>
                  <a:pt x="9464136" y="244057"/>
                </a:cubicBezTo>
                <a:cubicBezTo>
                  <a:pt x="9467020" y="239819"/>
                  <a:pt x="9479694" y="239220"/>
                  <a:pt x="9481363" y="243247"/>
                </a:cubicBezTo>
                <a:cubicBezTo>
                  <a:pt x="9499429" y="235801"/>
                  <a:pt x="9523607" y="212357"/>
                  <a:pt x="9572531" y="199385"/>
                </a:cubicBezTo>
                <a:cubicBezTo>
                  <a:pt x="9625765" y="194838"/>
                  <a:pt x="9711652" y="147390"/>
                  <a:pt x="9756421" y="131720"/>
                </a:cubicBezTo>
                <a:cubicBezTo>
                  <a:pt x="9787863" y="92850"/>
                  <a:pt x="9802506" y="116890"/>
                  <a:pt x="9841144" y="105373"/>
                </a:cubicBezTo>
                <a:cubicBezTo>
                  <a:pt x="9881515" y="88023"/>
                  <a:pt x="9948279" y="40585"/>
                  <a:pt x="9993448" y="45117"/>
                </a:cubicBezTo>
                <a:lnTo>
                  <a:pt x="10019281" y="31163"/>
                </a:lnTo>
                <a:cubicBezTo>
                  <a:pt x="10026781" y="4158"/>
                  <a:pt x="10048053" y="28021"/>
                  <a:pt x="10072841" y="4330"/>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6CCBB7-291B-AC8C-B3B0-180526FEA626}"/>
              </a:ext>
            </a:extLst>
          </p:cNvPr>
          <p:cNvSpPr>
            <a:spLocks noGrp="1"/>
          </p:cNvSpPr>
          <p:nvPr>
            <p:ph type="title"/>
          </p:nvPr>
        </p:nvSpPr>
        <p:spPr>
          <a:xfrm>
            <a:off x="6095999" y="723606"/>
            <a:ext cx="5295901" cy="1706583"/>
          </a:xfrm>
        </p:spPr>
        <p:txBody>
          <a:bodyPr vert="horz" lIns="91440" tIns="45720" rIns="91440" bIns="45720" rtlCol="0" anchor="ctr">
            <a:normAutofit/>
          </a:bodyPr>
          <a:lstStyle/>
          <a:p>
            <a:pPr algn="r"/>
            <a:r>
              <a:rPr lang="en-US"/>
              <a:t>I</a:t>
            </a:r>
            <a:r>
              <a:rPr lang="en-US" dirty="0"/>
              <a:t>V</a:t>
            </a:r>
            <a:r>
              <a:rPr lang="en-US"/>
              <a:t>. </a:t>
            </a:r>
            <a:r>
              <a:rPr lang="en-US" dirty="0"/>
              <a:t>THE FATHER TEACHES THE SON</a:t>
            </a:r>
          </a:p>
        </p:txBody>
      </p:sp>
      <p:sp>
        <p:nvSpPr>
          <p:cNvPr id="3" name="Content Placeholder 2">
            <a:extLst>
              <a:ext uri="{FF2B5EF4-FFF2-40B4-BE49-F238E27FC236}">
                <a16:creationId xmlns:a16="http://schemas.microsoft.com/office/drawing/2014/main" id="{945D3F46-ACA7-84A4-A283-A7C21F374487}"/>
              </a:ext>
            </a:extLst>
          </p:cNvPr>
          <p:cNvSpPr>
            <a:spLocks noGrp="1"/>
          </p:cNvSpPr>
          <p:nvPr>
            <p:ph sz="half" idx="1"/>
          </p:nvPr>
        </p:nvSpPr>
        <p:spPr>
          <a:xfrm>
            <a:off x="6096001" y="2890742"/>
            <a:ext cx="5295899" cy="3506704"/>
          </a:xfrm>
        </p:spPr>
        <p:txBody>
          <a:bodyPr vert="horz" lIns="91440" tIns="45720" rIns="91440" bIns="45720" rtlCol="0" anchor="ctr">
            <a:normAutofit/>
          </a:bodyPr>
          <a:lstStyle/>
          <a:p>
            <a:pPr marL="0" marR="0" algn="ctr">
              <a:spcBef>
                <a:spcPts val="0"/>
              </a:spcBef>
              <a:spcAft>
                <a:spcPts val="0"/>
              </a:spcAft>
              <a:buNone/>
            </a:pPr>
            <a:r>
              <a:rPr lang="en-US" sz="2000" b="1" dirty="0">
                <a:effectLst/>
              </a:rPr>
              <a:t>2 Timothy 2:1-2</a:t>
            </a:r>
          </a:p>
          <a:p>
            <a:pPr marL="0" marR="0" algn="ctr">
              <a:spcBef>
                <a:spcPts val="0"/>
              </a:spcBef>
              <a:spcAft>
                <a:spcPts val="0"/>
              </a:spcAft>
              <a:buNone/>
            </a:pPr>
            <a:r>
              <a:rPr lang="en-US" sz="2000" b="1" dirty="0">
                <a:effectLst/>
              </a:rPr>
              <a:t>You then, my son, be strong in the grace that is in Christ Jesus. And the things you have heard me say in the presence of many witnesses entrust to reliable people who will also be qualified to teach others.</a:t>
            </a:r>
          </a:p>
          <a:p>
            <a:pPr algn="ctr"/>
            <a:endParaRPr lang="en-US" sz="2000" b="1" dirty="0"/>
          </a:p>
        </p:txBody>
      </p:sp>
      <p:pic>
        <p:nvPicPr>
          <p:cNvPr id="6" name="Content Placeholder 5" descr="A picture containing person, indoor&#10;&#10;Description automatically generated">
            <a:extLst>
              <a:ext uri="{FF2B5EF4-FFF2-40B4-BE49-F238E27FC236}">
                <a16:creationId xmlns:a16="http://schemas.microsoft.com/office/drawing/2014/main" id="{E4BD7849-D6C7-EB71-3AC3-5CA0A0F1E96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5800" y="1602196"/>
            <a:ext cx="4931229" cy="3648845"/>
          </a:xfrm>
          <a:prstGeom prst="rect">
            <a:avLst/>
          </a:prstGeom>
        </p:spPr>
      </p:pic>
    </p:spTree>
    <p:extLst>
      <p:ext uri="{BB962C8B-B14F-4D97-AF65-F5344CB8AC3E}">
        <p14:creationId xmlns:p14="http://schemas.microsoft.com/office/powerpoint/2010/main" val="194402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5F567BD-428B-4B4F-901F-7B048BFAA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92CDD09-8A93-47D8-89A8-550DBF7F6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454770">
            <a:off x="2043674" y="4342360"/>
            <a:ext cx="10319153" cy="3010695"/>
          </a:xfrm>
          <a:custGeom>
            <a:avLst/>
            <a:gdLst>
              <a:gd name="connsiteX0" fmla="*/ 38631 w 10319153"/>
              <a:gd name="connsiteY0" fmla="*/ 2966544 h 3010695"/>
              <a:gd name="connsiteX1" fmla="*/ 0 w 10319153"/>
              <a:gd name="connsiteY1" fmla="*/ 2949989 h 3010695"/>
              <a:gd name="connsiteX2" fmla="*/ 297248 w 10319153"/>
              <a:gd name="connsiteY2" fmla="*/ 0 h 3010695"/>
              <a:gd name="connsiteX3" fmla="*/ 10319153 w 10319153"/>
              <a:gd name="connsiteY3" fmla="*/ 1009830 h 3010695"/>
              <a:gd name="connsiteX4" fmla="*/ 10295326 w 10319153"/>
              <a:gd name="connsiteY4" fmla="*/ 1042634 h 3010695"/>
              <a:gd name="connsiteX5" fmla="*/ 10274219 w 10319153"/>
              <a:gd name="connsiteY5" fmla="*/ 1068282 h 3010695"/>
              <a:gd name="connsiteX6" fmla="*/ 10100496 w 10319153"/>
              <a:gd name="connsiteY6" fmla="*/ 1125724 h 3010695"/>
              <a:gd name="connsiteX7" fmla="*/ 9995701 w 10319153"/>
              <a:gd name="connsiteY7" fmla="*/ 1183279 h 3010695"/>
              <a:gd name="connsiteX8" fmla="*/ 9975898 w 10319153"/>
              <a:gd name="connsiteY8" fmla="*/ 1184342 h 3010695"/>
              <a:gd name="connsiteX9" fmla="*/ 9831240 w 10319153"/>
              <a:gd name="connsiteY9" fmla="*/ 1203089 h 3010695"/>
              <a:gd name="connsiteX10" fmla="*/ 9738768 w 10319153"/>
              <a:gd name="connsiteY10" fmla="*/ 1244194 h 3010695"/>
              <a:gd name="connsiteX11" fmla="*/ 9701465 w 10319153"/>
              <a:gd name="connsiteY11" fmla="*/ 1260806 h 3010695"/>
              <a:gd name="connsiteX12" fmla="*/ 9676004 w 10319153"/>
              <a:gd name="connsiteY12" fmla="*/ 1260287 h 3010695"/>
              <a:gd name="connsiteX13" fmla="*/ 9524833 w 10319153"/>
              <a:gd name="connsiteY13" fmla="*/ 1254357 h 3010695"/>
              <a:gd name="connsiteX14" fmla="*/ 9484277 w 10319153"/>
              <a:gd name="connsiteY14" fmla="*/ 1268672 h 3010695"/>
              <a:gd name="connsiteX15" fmla="*/ 9388791 w 10319153"/>
              <a:gd name="connsiteY15" fmla="*/ 1291106 h 3010695"/>
              <a:gd name="connsiteX16" fmla="*/ 9333904 w 10319153"/>
              <a:gd name="connsiteY16" fmla="*/ 1302283 h 3010695"/>
              <a:gd name="connsiteX17" fmla="*/ 9133530 w 10319153"/>
              <a:gd name="connsiteY17" fmla="*/ 1354631 h 3010695"/>
              <a:gd name="connsiteX18" fmla="*/ 8848790 w 10319153"/>
              <a:gd name="connsiteY18" fmla="*/ 1509281 h 3010695"/>
              <a:gd name="connsiteX19" fmla="*/ 8830009 w 10319153"/>
              <a:gd name="connsiteY19" fmla="*/ 1516900 h 3010695"/>
              <a:gd name="connsiteX20" fmla="*/ 8839375 w 10319153"/>
              <a:gd name="connsiteY20" fmla="*/ 1506549 h 3010695"/>
              <a:gd name="connsiteX21" fmla="*/ 8826617 w 10319153"/>
              <a:gd name="connsiteY21" fmla="*/ 1518277 h 3010695"/>
              <a:gd name="connsiteX22" fmla="*/ 8830009 w 10319153"/>
              <a:gd name="connsiteY22" fmla="*/ 1516900 h 3010695"/>
              <a:gd name="connsiteX23" fmla="*/ 8822032 w 10319153"/>
              <a:gd name="connsiteY23" fmla="*/ 1525717 h 3010695"/>
              <a:gd name="connsiteX24" fmla="*/ 8783599 w 10319153"/>
              <a:gd name="connsiteY24" fmla="*/ 1553852 h 3010695"/>
              <a:gd name="connsiteX25" fmla="*/ 8681712 w 10319153"/>
              <a:gd name="connsiteY25" fmla="*/ 1579862 h 3010695"/>
              <a:gd name="connsiteX26" fmla="*/ 8448616 w 10319153"/>
              <a:gd name="connsiteY26" fmla="*/ 1634847 h 3010695"/>
              <a:gd name="connsiteX27" fmla="*/ 8249512 w 10319153"/>
              <a:gd name="connsiteY27" fmla="*/ 1699319 h 3010695"/>
              <a:gd name="connsiteX28" fmla="*/ 8178033 w 10319153"/>
              <a:gd name="connsiteY28" fmla="*/ 1733791 h 3010695"/>
              <a:gd name="connsiteX29" fmla="*/ 8115731 w 10319153"/>
              <a:gd name="connsiteY29" fmla="*/ 1747863 h 3010695"/>
              <a:gd name="connsiteX30" fmla="*/ 7839331 w 10319153"/>
              <a:gd name="connsiteY30" fmla="*/ 1804301 h 3010695"/>
              <a:gd name="connsiteX31" fmla="*/ 7764358 w 10319153"/>
              <a:gd name="connsiteY31" fmla="*/ 1893294 h 3010695"/>
              <a:gd name="connsiteX32" fmla="*/ 7642090 w 10319153"/>
              <a:gd name="connsiteY32" fmla="*/ 1959521 h 3010695"/>
              <a:gd name="connsiteX33" fmla="*/ 7471683 w 10319153"/>
              <a:gd name="connsiteY33" fmla="*/ 2017169 h 3010695"/>
              <a:gd name="connsiteX34" fmla="*/ 7464410 w 10319153"/>
              <a:gd name="connsiteY34" fmla="*/ 2032382 h 3010695"/>
              <a:gd name="connsiteX35" fmla="*/ 7416534 w 10319153"/>
              <a:gd name="connsiteY35" fmla="*/ 2064865 h 3010695"/>
              <a:gd name="connsiteX36" fmla="*/ 7395085 w 10319153"/>
              <a:gd name="connsiteY36" fmla="*/ 2081476 h 3010695"/>
              <a:gd name="connsiteX37" fmla="*/ 7088832 w 10319153"/>
              <a:gd name="connsiteY37" fmla="*/ 2124769 h 3010695"/>
              <a:gd name="connsiteX38" fmla="*/ 6967447 w 10319153"/>
              <a:gd name="connsiteY38" fmla="*/ 2137715 h 3010695"/>
              <a:gd name="connsiteX39" fmla="*/ 6848014 w 10319153"/>
              <a:gd name="connsiteY39" fmla="*/ 2154596 h 3010695"/>
              <a:gd name="connsiteX40" fmla="*/ 6805143 w 10319153"/>
              <a:gd name="connsiteY40" fmla="*/ 2162680 h 3010695"/>
              <a:gd name="connsiteX41" fmla="*/ 6688929 w 10319153"/>
              <a:gd name="connsiteY41" fmla="*/ 2166430 h 3010695"/>
              <a:gd name="connsiteX42" fmla="*/ 6644571 w 10319153"/>
              <a:gd name="connsiteY42" fmla="*/ 2170899 h 3010695"/>
              <a:gd name="connsiteX43" fmla="*/ 6635242 w 10319153"/>
              <a:gd name="connsiteY43" fmla="*/ 2172778 h 3010695"/>
              <a:gd name="connsiteX44" fmla="*/ 6591777 w 10319153"/>
              <a:gd name="connsiteY44" fmla="*/ 2187216 h 3010695"/>
              <a:gd name="connsiteX45" fmla="*/ 6467879 w 10319153"/>
              <a:gd name="connsiteY45" fmla="*/ 2171203 h 3010695"/>
              <a:gd name="connsiteX46" fmla="*/ 6328067 w 10319153"/>
              <a:gd name="connsiteY46" fmla="*/ 2212079 h 3010695"/>
              <a:gd name="connsiteX47" fmla="*/ 6160131 w 10319153"/>
              <a:gd name="connsiteY47" fmla="*/ 2250329 h 3010695"/>
              <a:gd name="connsiteX48" fmla="*/ 5908029 w 10319153"/>
              <a:gd name="connsiteY48" fmla="*/ 2335370 h 3010695"/>
              <a:gd name="connsiteX49" fmla="*/ 5798357 w 10319153"/>
              <a:gd name="connsiteY49" fmla="*/ 2329014 h 3010695"/>
              <a:gd name="connsiteX50" fmla="*/ 5633402 w 10319153"/>
              <a:gd name="connsiteY50" fmla="*/ 2369500 h 3010695"/>
              <a:gd name="connsiteX51" fmla="*/ 5488935 w 10319153"/>
              <a:gd name="connsiteY51" fmla="*/ 2392071 h 3010695"/>
              <a:gd name="connsiteX52" fmla="*/ 5472970 w 10319153"/>
              <a:gd name="connsiteY52" fmla="*/ 2393460 h 3010695"/>
              <a:gd name="connsiteX53" fmla="*/ 5413084 w 10319153"/>
              <a:gd name="connsiteY53" fmla="*/ 2387874 h 3010695"/>
              <a:gd name="connsiteX54" fmla="*/ 5144645 w 10319153"/>
              <a:gd name="connsiteY54" fmla="*/ 2434063 h 3010695"/>
              <a:gd name="connsiteX55" fmla="*/ 5061567 w 10319153"/>
              <a:gd name="connsiteY55" fmla="*/ 2430977 h 3010695"/>
              <a:gd name="connsiteX56" fmla="*/ 5021175 w 10319153"/>
              <a:gd name="connsiteY56" fmla="*/ 2435349 h 3010695"/>
              <a:gd name="connsiteX57" fmla="*/ 5014276 w 10319153"/>
              <a:gd name="connsiteY57" fmla="*/ 2435508 h 3010695"/>
              <a:gd name="connsiteX58" fmla="*/ 4966780 w 10319153"/>
              <a:gd name="connsiteY58" fmla="*/ 2432548 h 3010695"/>
              <a:gd name="connsiteX59" fmla="*/ 4896263 w 10319153"/>
              <a:gd name="connsiteY59" fmla="*/ 2421857 h 3010695"/>
              <a:gd name="connsiteX60" fmla="*/ 4823311 w 10319153"/>
              <a:gd name="connsiteY60" fmla="*/ 2399431 h 3010695"/>
              <a:gd name="connsiteX61" fmla="*/ 4781123 w 10319153"/>
              <a:gd name="connsiteY61" fmla="*/ 2390001 h 3010695"/>
              <a:gd name="connsiteX62" fmla="*/ 4751849 w 10319153"/>
              <a:gd name="connsiteY62" fmla="*/ 2379653 h 3010695"/>
              <a:gd name="connsiteX63" fmla="*/ 4669680 w 10319153"/>
              <a:gd name="connsiteY63" fmla="*/ 2372046 h 3010695"/>
              <a:gd name="connsiteX64" fmla="*/ 4530274 w 10319153"/>
              <a:gd name="connsiteY64" fmla="*/ 2367257 h 3010695"/>
              <a:gd name="connsiteX65" fmla="*/ 4471483 w 10319153"/>
              <a:gd name="connsiteY65" fmla="*/ 2342209 h 3010695"/>
              <a:gd name="connsiteX66" fmla="*/ 4351251 w 10319153"/>
              <a:gd name="connsiteY66" fmla="*/ 2343715 h 3010695"/>
              <a:gd name="connsiteX67" fmla="*/ 4324869 w 10319153"/>
              <a:gd name="connsiteY67" fmla="*/ 2353484 h 3010695"/>
              <a:gd name="connsiteX68" fmla="*/ 4262425 w 10319153"/>
              <a:gd name="connsiteY68" fmla="*/ 2362121 h 3010695"/>
              <a:gd name="connsiteX69" fmla="*/ 4168907 w 10319153"/>
              <a:gd name="connsiteY69" fmla="*/ 2390408 h 3010695"/>
              <a:gd name="connsiteX70" fmla="*/ 4066890 w 10319153"/>
              <a:gd name="connsiteY70" fmla="*/ 2423399 h 3010695"/>
              <a:gd name="connsiteX71" fmla="*/ 4005959 w 10319153"/>
              <a:gd name="connsiteY71" fmla="*/ 2440705 h 3010695"/>
              <a:gd name="connsiteX72" fmla="*/ 3999178 w 10319153"/>
              <a:gd name="connsiteY72" fmla="*/ 2442298 h 3010695"/>
              <a:gd name="connsiteX73" fmla="*/ 3951941 w 10319153"/>
              <a:gd name="connsiteY73" fmla="*/ 2449280 h 3010695"/>
              <a:gd name="connsiteX74" fmla="*/ 3805778 w 10319153"/>
              <a:gd name="connsiteY74" fmla="*/ 2446566 h 3010695"/>
              <a:gd name="connsiteX75" fmla="*/ 3762842 w 10319153"/>
              <a:gd name="connsiteY75" fmla="*/ 2446067 h 3010695"/>
              <a:gd name="connsiteX76" fmla="*/ 3732504 w 10319153"/>
              <a:gd name="connsiteY76" fmla="*/ 2441983 h 3010695"/>
              <a:gd name="connsiteX77" fmla="*/ 3650423 w 10319153"/>
              <a:gd name="connsiteY77" fmla="*/ 2451609 h 3010695"/>
              <a:gd name="connsiteX78" fmla="*/ 3512327 w 10319153"/>
              <a:gd name="connsiteY78" fmla="*/ 2475928 h 3010695"/>
              <a:gd name="connsiteX79" fmla="*/ 3449719 w 10319153"/>
              <a:gd name="connsiteY79" fmla="*/ 2470583 h 3010695"/>
              <a:gd name="connsiteX80" fmla="*/ 3228684 w 10319153"/>
              <a:gd name="connsiteY80" fmla="*/ 2502293 h 3010695"/>
              <a:gd name="connsiteX81" fmla="*/ 3041649 w 10319153"/>
              <a:gd name="connsiteY81" fmla="*/ 2518582 h 3010695"/>
              <a:gd name="connsiteX82" fmla="*/ 2896095 w 10319153"/>
              <a:gd name="connsiteY82" fmla="*/ 2540604 h 3010695"/>
              <a:gd name="connsiteX83" fmla="*/ 2583168 w 10319153"/>
              <a:gd name="connsiteY83" fmla="*/ 2596700 h 3010695"/>
              <a:gd name="connsiteX84" fmla="*/ 2566981 w 10319153"/>
              <a:gd name="connsiteY84" fmla="*/ 2610217 h 3010695"/>
              <a:gd name="connsiteX85" fmla="*/ 2505509 w 10319153"/>
              <a:gd name="connsiteY85" fmla="*/ 2631158 h 3010695"/>
              <a:gd name="connsiteX86" fmla="*/ 2427422 w 10319153"/>
              <a:gd name="connsiteY86" fmla="*/ 2654047 h 3010695"/>
              <a:gd name="connsiteX87" fmla="*/ 2426791 w 10319153"/>
              <a:gd name="connsiteY87" fmla="*/ 2652740 h 3010695"/>
              <a:gd name="connsiteX88" fmla="*/ 2390621 w 10319153"/>
              <a:gd name="connsiteY88" fmla="*/ 2647481 h 3010695"/>
              <a:gd name="connsiteX89" fmla="*/ 2246142 w 10319153"/>
              <a:gd name="connsiteY89" fmla="*/ 2645088 h 3010695"/>
              <a:gd name="connsiteX90" fmla="*/ 2239895 w 10319153"/>
              <a:gd name="connsiteY90" fmla="*/ 2644071 h 3010695"/>
              <a:gd name="connsiteX91" fmla="*/ 1964969 w 10319153"/>
              <a:gd name="connsiteY91" fmla="*/ 2655995 h 3010695"/>
              <a:gd name="connsiteX92" fmla="*/ 1846164 w 10319153"/>
              <a:gd name="connsiteY92" fmla="*/ 2663200 h 3010695"/>
              <a:gd name="connsiteX93" fmla="*/ 1746156 w 10319153"/>
              <a:gd name="connsiteY93" fmla="*/ 2656647 h 3010695"/>
              <a:gd name="connsiteX94" fmla="*/ 1604407 w 10319153"/>
              <a:gd name="connsiteY94" fmla="*/ 2673354 h 3010695"/>
              <a:gd name="connsiteX95" fmla="*/ 1480747 w 10319153"/>
              <a:gd name="connsiteY95" fmla="*/ 2728777 h 3010695"/>
              <a:gd name="connsiteX96" fmla="*/ 1462428 w 10319153"/>
              <a:gd name="connsiteY96" fmla="*/ 2739948 h 3010695"/>
              <a:gd name="connsiteX97" fmla="*/ 1271887 w 10319153"/>
              <a:gd name="connsiteY97" fmla="*/ 2806583 h 3010695"/>
              <a:gd name="connsiteX98" fmla="*/ 1134443 w 10319153"/>
              <a:gd name="connsiteY98" fmla="*/ 2842661 h 3010695"/>
              <a:gd name="connsiteX99" fmla="*/ 994177 w 10319153"/>
              <a:gd name="connsiteY99" fmla="*/ 2911560 h 3010695"/>
              <a:gd name="connsiteX100" fmla="*/ 758603 w 10319153"/>
              <a:gd name="connsiteY100" fmla="*/ 3002360 h 3010695"/>
              <a:gd name="connsiteX101" fmla="*/ 684957 w 10319153"/>
              <a:gd name="connsiteY101" fmla="*/ 3006690 h 3010695"/>
              <a:gd name="connsiteX102" fmla="*/ 668053 w 10319153"/>
              <a:gd name="connsiteY102" fmla="*/ 3003192 h 3010695"/>
              <a:gd name="connsiteX103" fmla="*/ 579333 w 10319153"/>
              <a:gd name="connsiteY103" fmla="*/ 2995200 h 3010695"/>
              <a:gd name="connsiteX104" fmla="*/ 481561 w 10319153"/>
              <a:gd name="connsiteY104" fmla="*/ 2969855 h 3010695"/>
              <a:gd name="connsiteX105" fmla="*/ 220858 w 10319153"/>
              <a:gd name="connsiteY105" fmla="*/ 2982577 h 3010695"/>
              <a:gd name="connsiteX106" fmla="*/ 38631 w 10319153"/>
              <a:gd name="connsiteY106" fmla="*/ 2966544 h 301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0319153" h="3010695">
                <a:moveTo>
                  <a:pt x="38631" y="2966544"/>
                </a:moveTo>
                <a:lnTo>
                  <a:pt x="0" y="2949989"/>
                </a:lnTo>
                <a:lnTo>
                  <a:pt x="297248" y="0"/>
                </a:lnTo>
                <a:lnTo>
                  <a:pt x="10319153" y="1009830"/>
                </a:lnTo>
                <a:lnTo>
                  <a:pt x="10295326" y="1042634"/>
                </a:lnTo>
                <a:cubicBezTo>
                  <a:pt x="10284572" y="1057061"/>
                  <a:pt x="10276607" y="1067080"/>
                  <a:pt x="10274219" y="1068282"/>
                </a:cubicBezTo>
                <a:cubicBezTo>
                  <a:pt x="10235456" y="1087164"/>
                  <a:pt x="10131091" y="1122742"/>
                  <a:pt x="10100496" y="1125724"/>
                </a:cubicBezTo>
                <a:cubicBezTo>
                  <a:pt x="10044259" y="1142746"/>
                  <a:pt x="10016467" y="1173509"/>
                  <a:pt x="9995701" y="1183279"/>
                </a:cubicBezTo>
                <a:cubicBezTo>
                  <a:pt x="9993782" y="1177994"/>
                  <a:pt x="9979214" y="1178780"/>
                  <a:pt x="9975898" y="1184342"/>
                </a:cubicBezTo>
                <a:cubicBezTo>
                  <a:pt x="9948488" y="1187644"/>
                  <a:pt x="9861789" y="1196151"/>
                  <a:pt x="9831240" y="1203089"/>
                </a:cubicBezTo>
                <a:lnTo>
                  <a:pt x="9738768" y="1244194"/>
                </a:lnTo>
                <a:cubicBezTo>
                  <a:pt x="9731751" y="1233932"/>
                  <a:pt x="9709048" y="1256284"/>
                  <a:pt x="9701465" y="1260806"/>
                </a:cubicBezTo>
                <a:cubicBezTo>
                  <a:pt x="9700035" y="1253566"/>
                  <a:pt x="9681310" y="1253185"/>
                  <a:pt x="9676004" y="1260287"/>
                </a:cubicBezTo>
                <a:cubicBezTo>
                  <a:pt x="9650737" y="1284230"/>
                  <a:pt x="9543092" y="1232130"/>
                  <a:pt x="9524833" y="1254357"/>
                </a:cubicBezTo>
                <a:lnTo>
                  <a:pt x="9484277" y="1268672"/>
                </a:lnTo>
                <a:lnTo>
                  <a:pt x="9388791" y="1291106"/>
                </a:lnTo>
                <a:cubicBezTo>
                  <a:pt x="9344066" y="1265560"/>
                  <a:pt x="9362480" y="1292305"/>
                  <a:pt x="9333904" y="1302283"/>
                </a:cubicBezTo>
                <a:cubicBezTo>
                  <a:pt x="9267113" y="1319733"/>
                  <a:pt x="9208817" y="1351921"/>
                  <a:pt x="9133530" y="1354631"/>
                </a:cubicBezTo>
                <a:cubicBezTo>
                  <a:pt x="9047016" y="1348596"/>
                  <a:pt x="8931797" y="1472905"/>
                  <a:pt x="8848790" y="1509281"/>
                </a:cubicBezTo>
                <a:lnTo>
                  <a:pt x="8830009" y="1516900"/>
                </a:lnTo>
                <a:lnTo>
                  <a:pt x="8839375" y="1506549"/>
                </a:lnTo>
                <a:cubicBezTo>
                  <a:pt x="8841545" y="1507469"/>
                  <a:pt x="8817611" y="1520879"/>
                  <a:pt x="8826617" y="1518277"/>
                </a:cubicBezTo>
                <a:lnTo>
                  <a:pt x="8830009" y="1516900"/>
                </a:lnTo>
                <a:lnTo>
                  <a:pt x="8822032" y="1525717"/>
                </a:lnTo>
                <a:cubicBezTo>
                  <a:pt x="8805188" y="1538655"/>
                  <a:pt x="8790480" y="1536682"/>
                  <a:pt x="8783599" y="1553852"/>
                </a:cubicBezTo>
                <a:cubicBezTo>
                  <a:pt x="8735938" y="1571577"/>
                  <a:pt x="8690590" y="1559632"/>
                  <a:pt x="8681712" y="1579862"/>
                </a:cubicBezTo>
                <a:cubicBezTo>
                  <a:pt x="8587466" y="1569481"/>
                  <a:pt x="8526315" y="1616518"/>
                  <a:pt x="8448616" y="1634847"/>
                </a:cubicBezTo>
                <a:cubicBezTo>
                  <a:pt x="8376582" y="1654756"/>
                  <a:pt x="8288946" y="1701257"/>
                  <a:pt x="8249512" y="1699319"/>
                </a:cubicBezTo>
                <a:cubicBezTo>
                  <a:pt x="8220170" y="1735932"/>
                  <a:pt x="8201860" y="1722300"/>
                  <a:pt x="8178033" y="1733791"/>
                </a:cubicBezTo>
                <a:cubicBezTo>
                  <a:pt x="8134712" y="1743388"/>
                  <a:pt x="8172739" y="1762993"/>
                  <a:pt x="8115731" y="1747863"/>
                </a:cubicBezTo>
                <a:cubicBezTo>
                  <a:pt x="8052950" y="1786980"/>
                  <a:pt x="7848919" y="1792964"/>
                  <a:pt x="7839331" y="1804301"/>
                </a:cubicBezTo>
                <a:cubicBezTo>
                  <a:pt x="7807132" y="1798015"/>
                  <a:pt x="7782706" y="1881996"/>
                  <a:pt x="7764358" y="1893294"/>
                </a:cubicBezTo>
                <a:cubicBezTo>
                  <a:pt x="7721597" y="1912230"/>
                  <a:pt x="7705657" y="1928776"/>
                  <a:pt x="7642090" y="1959521"/>
                </a:cubicBezTo>
                <a:cubicBezTo>
                  <a:pt x="7579891" y="1978362"/>
                  <a:pt x="7540851" y="2018803"/>
                  <a:pt x="7471683" y="2017169"/>
                </a:cubicBezTo>
                <a:cubicBezTo>
                  <a:pt x="7470591" y="2022819"/>
                  <a:pt x="7468012" y="2027835"/>
                  <a:pt x="7464410" y="2032382"/>
                </a:cubicBezTo>
                <a:lnTo>
                  <a:pt x="7416534" y="2064865"/>
                </a:lnTo>
                <a:lnTo>
                  <a:pt x="7395085" y="2081476"/>
                </a:lnTo>
                <a:cubicBezTo>
                  <a:pt x="7340468" y="2091460"/>
                  <a:pt x="7160104" y="2115397"/>
                  <a:pt x="7088832" y="2124769"/>
                </a:cubicBezTo>
                <a:cubicBezTo>
                  <a:pt x="7041961" y="2132277"/>
                  <a:pt x="7007522" y="2114119"/>
                  <a:pt x="6967447" y="2137715"/>
                </a:cubicBezTo>
                <a:cubicBezTo>
                  <a:pt x="6923545" y="2144646"/>
                  <a:pt x="6883801" y="2141300"/>
                  <a:pt x="6848014" y="2154596"/>
                </a:cubicBezTo>
                <a:cubicBezTo>
                  <a:pt x="6831546" y="2149518"/>
                  <a:pt x="6816779" y="2148861"/>
                  <a:pt x="6805143" y="2162680"/>
                </a:cubicBezTo>
                <a:cubicBezTo>
                  <a:pt x="6778629" y="2164650"/>
                  <a:pt x="6715691" y="2165061"/>
                  <a:pt x="6688929" y="2166430"/>
                </a:cubicBezTo>
                <a:lnTo>
                  <a:pt x="6644571" y="2170899"/>
                </a:lnTo>
                <a:lnTo>
                  <a:pt x="6635242" y="2172778"/>
                </a:lnTo>
                <a:cubicBezTo>
                  <a:pt x="6620131" y="2177115"/>
                  <a:pt x="6605556" y="2182007"/>
                  <a:pt x="6591777" y="2187216"/>
                </a:cubicBezTo>
                <a:cubicBezTo>
                  <a:pt x="6563883" y="2186955"/>
                  <a:pt x="6504564" y="2168582"/>
                  <a:pt x="6467879" y="2171203"/>
                </a:cubicBezTo>
                <a:lnTo>
                  <a:pt x="6328067" y="2212079"/>
                </a:lnTo>
                <a:cubicBezTo>
                  <a:pt x="6292811" y="2219976"/>
                  <a:pt x="6234663" y="2229780"/>
                  <a:pt x="6160131" y="2250329"/>
                </a:cubicBezTo>
                <a:cubicBezTo>
                  <a:pt x="6088543" y="2268630"/>
                  <a:pt x="5933364" y="2321339"/>
                  <a:pt x="5908029" y="2335370"/>
                </a:cubicBezTo>
                <a:cubicBezTo>
                  <a:pt x="5886436" y="2343046"/>
                  <a:pt x="5788379" y="2345137"/>
                  <a:pt x="5798357" y="2329014"/>
                </a:cubicBezTo>
                <a:cubicBezTo>
                  <a:pt x="5736120" y="2370525"/>
                  <a:pt x="5707465" y="2342794"/>
                  <a:pt x="5633402" y="2369500"/>
                </a:cubicBezTo>
                <a:lnTo>
                  <a:pt x="5488935" y="2392071"/>
                </a:lnTo>
                <a:lnTo>
                  <a:pt x="5472970" y="2393460"/>
                </a:lnTo>
                <a:lnTo>
                  <a:pt x="5413084" y="2387874"/>
                </a:lnTo>
                <a:cubicBezTo>
                  <a:pt x="5310558" y="2417372"/>
                  <a:pt x="5203231" y="2426879"/>
                  <a:pt x="5144645" y="2434063"/>
                </a:cubicBezTo>
                <a:lnTo>
                  <a:pt x="5061567" y="2430977"/>
                </a:lnTo>
                <a:cubicBezTo>
                  <a:pt x="5048201" y="2430593"/>
                  <a:pt x="5032734" y="2434595"/>
                  <a:pt x="5021175" y="2435349"/>
                </a:cubicBezTo>
                <a:lnTo>
                  <a:pt x="5014276" y="2435508"/>
                </a:lnTo>
                <a:lnTo>
                  <a:pt x="4966780" y="2432548"/>
                </a:lnTo>
                <a:lnTo>
                  <a:pt x="4896263" y="2421857"/>
                </a:lnTo>
                <a:cubicBezTo>
                  <a:pt x="4873015" y="2414408"/>
                  <a:pt x="4852464" y="2385890"/>
                  <a:pt x="4823311" y="2399431"/>
                </a:cubicBezTo>
                <a:cubicBezTo>
                  <a:pt x="4830022" y="2383769"/>
                  <a:pt x="4788922" y="2403568"/>
                  <a:pt x="4781123" y="2390001"/>
                </a:cubicBezTo>
                <a:cubicBezTo>
                  <a:pt x="4776604" y="2378765"/>
                  <a:pt x="4763085" y="2382154"/>
                  <a:pt x="4751849" y="2379653"/>
                </a:cubicBezTo>
                <a:cubicBezTo>
                  <a:pt x="4742208" y="2369046"/>
                  <a:pt x="4687658" y="2367198"/>
                  <a:pt x="4669680" y="2372046"/>
                </a:cubicBezTo>
                <a:cubicBezTo>
                  <a:pt x="4620302" y="2392710"/>
                  <a:pt x="4569979" y="2351967"/>
                  <a:pt x="4530274" y="2367257"/>
                </a:cubicBezTo>
                <a:cubicBezTo>
                  <a:pt x="4491726" y="2360489"/>
                  <a:pt x="4496770" y="2346058"/>
                  <a:pt x="4471483" y="2342209"/>
                </a:cubicBezTo>
                <a:cubicBezTo>
                  <a:pt x="4441646" y="2338285"/>
                  <a:pt x="4370171" y="2340042"/>
                  <a:pt x="4351251" y="2343715"/>
                </a:cubicBezTo>
                <a:lnTo>
                  <a:pt x="4324869" y="2353484"/>
                </a:lnTo>
                <a:lnTo>
                  <a:pt x="4262425" y="2362121"/>
                </a:lnTo>
                <a:lnTo>
                  <a:pt x="4168907" y="2390408"/>
                </a:lnTo>
                <a:cubicBezTo>
                  <a:pt x="4134902" y="2401403"/>
                  <a:pt x="4092622" y="2401634"/>
                  <a:pt x="4066890" y="2423399"/>
                </a:cubicBezTo>
                <a:cubicBezTo>
                  <a:pt x="4051286" y="2427468"/>
                  <a:pt x="4017244" y="2437555"/>
                  <a:pt x="4005959" y="2440705"/>
                </a:cubicBezTo>
                <a:lnTo>
                  <a:pt x="3999178" y="2442298"/>
                </a:lnTo>
                <a:lnTo>
                  <a:pt x="3951941" y="2449280"/>
                </a:lnTo>
                <a:lnTo>
                  <a:pt x="3805778" y="2446566"/>
                </a:lnTo>
                <a:cubicBezTo>
                  <a:pt x="3810148" y="2429752"/>
                  <a:pt x="3772477" y="2457799"/>
                  <a:pt x="3762842" y="2446067"/>
                </a:cubicBezTo>
                <a:cubicBezTo>
                  <a:pt x="3756777" y="2435952"/>
                  <a:pt x="3743937" y="2442103"/>
                  <a:pt x="3732504" y="2441983"/>
                </a:cubicBezTo>
                <a:cubicBezTo>
                  <a:pt x="3721481" y="2433550"/>
                  <a:pt x="3667447" y="2443090"/>
                  <a:pt x="3650423" y="2451609"/>
                </a:cubicBezTo>
                <a:cubicBezTo>
                  <a:pt x="3604716" y="2482227"/>
                  <a:pt x="3549270" y="2452611"/>
                  <a:pt x="3512327" y="2475928"/>
                </a:cubicBezTo>
                <a:cubicBezTo>
                  <a:pt x="3473361" y="2477295"/>
                  <a:pt x="3475196" y="2469104"/>
                  <a:pt x="3449719" y="2470583"/>
                </a:cubicBezTo>
                <a:cubicBezTo>
                  <a:pt x="3402446" y="2474978"/>
                  <a:pt x="3296695" y="2494292"/>
                  <a:pt x="3228684" y="2502293"/>
                </a:cubicBezTo>
                <a:cubicBezTo>
                  <a:pt x="3165685" y="2508810"/>
                  <a:pt x="3108678" y="2509096"/>
                  <a:pt x="3041649" y="2518582"/>
                </a:cubicBezTo>
                <a:cubicBezTo>
                  <a:pt x="2989829" y="2537685"/>
                  <a:pt x="2933554" y="2515897"/>
                  <a:pt x="2896095" y="2540604"/>
                </a:cubicBezTo>
                <a:cubicBezTo>
                  <a:pt x="2711807" y="2577247"/>
                  <a:pt x="2632318" y="2560057"/>
                  <a:pt x="2583168" y="2596700"/>
                </a:cubicBezTo>
                <a:cubicBezTo>
                  <a:pt x="2578494" y="2602113"/>
                  <a:pt x="2573008" y="2606529"/>
                  <a:pt x="2566981" y="2610217"/>
                </a:cubicBezTo>
                <a:lnTo>
                  <a:pt x="2505509" y="2631158"/>
                </a:lnTo>
                <a:lnTo>
                  <a:pt x="2427422" y="2654047"/>
                </a:lnTo>
                <a:lnTo>
                  <a:pt x="2426791" y="2652740"/>
                </a:lnTo>
                <a:cubicBezTo>
                  <a:pt x="2420657" y="2651646"/>
                  <a:pt x="2405825" y="2652290"/>
                  <a:pt x="2390621" y="2647481"/>
                </a:cubicBezTo>
                <a:lnTo>
                  <a:pt x="2246142" y="2645088"/>
                </a:lnTo>
                <a:lnTo>
                  <a:pt x="2239895" y="2644071"/>
                </a:lnTo>
                <a:lnTo>
                  <a:pt x="1964969" y="2655995"/>
                </a:lnTo>
                <a:cubicBezTo>
                  <a:pt x="1919785" y="2678477"/>
                  <a:pt x="1892814" y="2657809"/>
                  <a:pt x="1846164" y="2663200"/>
                </a:cubicBezTo>
                <a:cubicBezTo>
                  <a:pt x="1809695" y="2663309"/>
                  <a:pt x="1771346" y="2653742"/>
                  <a:pt x="1746156" y="2656647"/>
                </a:cubicBezTo>
                <a:cubicBezTo>
                  <a:pt x="1670590" y="2676957"/>
                  <a:pt x="1651656" y="2667785"/>
                  <a:pt x="1604407" y="2673354"/>
                </a:cubicBezTo>
                <a:cubicBezTo>
                  <a:pt x="1568695" y="2683768"/>
                  <a:pt x="1504410" y="2717679"/>
                  <a:pt x="1480747" y="2728777"/>
                </a:cubicBezTo>
                <a:lnTo>
                  <a:pt x="1462428" y="2739948"/>
                </a:lnTo>
                <a:cubicBezTo>
                  <a:pt x="1428067" y="2752973"/>
                  <a:pt x="1293456" y="2821764"/>
                  <a:pt x="1271887" y="2806583"/>
                </a:cubicBezTo>
                <a:cubicBezTo>
                  <a:pt x="1227202" y="2808027"/>
                  <a:pt x="1203602" y="2818282"/>
                  <a:pt x="1134443" y="2842661"/>
                </a:cubicBezTo>
                <a:cubicBezTo>
                  <a:pt x="1088156" y="2860154"/>
                  <a:pt x="1056193" y="2894698"/>
                  <a:pt x="994177" y="2911560"/>
                </a:cubicBezTo>
                <a:cubicBezTo>
                  <a:pt x="935524" y="2962084"/>
                  <a:pt x="830053" y="2964898"/>
                  <a:pt x="758603" y="3002360"/>
                </a:cubicBezTo>
                <a:cubicBezTo>
                  <a:pt x="707066" y="3018217"/>
                  <a:pt x="700048" y="3006550"/>
                  <a:pt x="684957" y="3006690"/>
                </a:cubicBezTo>
                <a:lnTo>
                  <a:pt x="668053" y="3003192"/>
                </a:lnTo>
                <a:cubicBezTo>
                  <a:pt x="650449" y="3001278"/>
                  <a:pt x="610416" y="3000757"/>
                  <a:pt x="579333" y="2995200"/>
                </a:cubicBezTo>
                <a:cubicBezTo>
                  <a:pt x="556569" y="2982696"/>
                  <a:pt x="498359" y="2968754"/>
                  <a:pt x="481561" y="2969855"/>
                </a:cubicBezTo>
                <a:cubicBezTo>
                  <a:pt x="454408" y="2976486"/>
                  <a:pt x="293871" y="2984668"/>
                  <a:pt x="220858" y="2982577"/>
                </a:cubicBezTo>
                <a:cubicBezTo>
                  <a:pt x="155543" y="2970911"/>
                  <a:pt x="90665" y="2977289"/>
                  <a:pt x="38631" y="2966544"/>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107136E1-9BE5-4836-91B1-339FADD0A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206">
            <a:off x="6601362" y="488890"/>
            <a:ext cx="5025084" cy="5768701"/>
          </a:xfrm>
          <a:custGeom>
            <a:avLst/>
            <a:gdLst>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0 w 5561668"/>
              <a:gd name="connsiteY8" fmla="*/ 214890 h 6385757"/>
              <a:gd name="connsiteX9" fmla="*/ 500067 w 5561668"/>
              <a:gd name="connsiteY9" fmla="*/ 214890 h 6385757"/>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29467 w 5561668"/>
              <a:gd name="connsiteY8" fmla="*/ 219667 h 6385757"/>
              <a:gd name="connsiteX9" fmla="*/ 500067 w 5561668"/>
              <a:gd name="connsiteY9" fmla="*/ 214890 h 6385757"/>
              <a:gd name="connsiteX10" fmla="*/ 515049 w 5561668"/>
              <a:gd name="connsiteY10" fmla="*/ 0 h 6385757"/>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29467 w 5561668"/>
              <a:gd name="connsiteY8" fmla="*/ 219667 h 6385757"/>
              <a:gd name="connsiteX9" fmla="*/ 495290 w 5561668"/>
              <a:gd name="connsiteY9" fmla="*/ 244357 h 6385757"/>
              <a:gd name="connsiteX10" fmla="*/ 515049 w 5561668"/>
              <a:gd name="connsiteY10" fmla="*/ 0 h 6385757"/>
              <a:gd name="connsiteX0" fmla="*/ 526749 w 5561668"/>
              <a:gd name="connsiteY0" fmla="*/ 0 h 6386186"/>
              <a:gd name="connsiteX1" fmla="*/ 3597254 w 5561668"/>
              <a:gd name="connsiteY1" fmla="*/ 215319 h 6386186"/>
              <a:gd name="connsiteX2" fmla="*/ 5058870 w 5561668"/>
              <a:gd name="connsiteY2" fmla="*/ 215319 h 6386186"/>
              <a:gd name="connsiteX3" fmla="*/ 5058870 w 5561668"/>
              <a:gd name="connsiteY3" fmla="*/ 317222 h 6386186"/>
              <a:gd name="connsiteX4" fmla="*/ 5561668 w 5561668"/>
              <a:gd name="connsiteY4" fmla="*/ 352277 h 6386186"/>
              <a:gd name="connsiteX5" fmla="*/ 5140987 w 5561668"/>
              <a:gd name="connsiteY5" fmla="*/ 6386186 h 6386186"/>
              <a:gd name="connsiteX6" fmla="*/ 3386661 w 5561668"/>
              <a:gd name="connsiteY6" fmla="*/ 6263875 h 6386186"/>
              <a:gd name="connsiteX7" fmla="*/ 0 w 5561668"/>
              <a:gd name="connsiteY7" fmla="*/ 6263875 h 6386186"/>
              <a:gd name="connsiteX8" fmla="*/ 29467 w 5561668"/>
              <a:gd name="connsiteY8" fmla="*/ 220096 h 6386186"/>
              <a:gd name="connsiteX9" fmla="*/ 495290 w 5561668"/>
              <a:gd name="connsiteY9" fmla="*/ 244786 h 6386186"/>
              <a:gd name="connsiteX10" fmla="*/ 526749 w 5561668"/>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495290 w 5544762"/>
              <a:gd name="connsiteY9" fmla="*/ 244786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494645 w 5544762"/>
              <a:gd name="connsiteY9" fmla="*/ 227235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510132 w 5544762"/>
              <a:gd name="connsiteY9" fmla="*/ 213887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8998 w 5544762"/>
              <a:gd name="connsiteY8" fmla="*/ 207331 h 6386186"/>
              <a:gd name="connsiteX9" fmla="*/ 510132 w 5544762"/>
              <a:gd name="connsiteY9" fmla="*/ 213887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19425 w 5544762"/>
              <a:gd name="connsiteY8" fmla="*/ 207682 h 6386186"/>
              <a:gd name="connsiteX9" fmla="*/ 510132 w 5544762"/>
              <a:gd name="connsiteY9" fmla="*/ 213887 h 6386186"/>
              <a:gd name="connsiteX10" fmla="*/ 526749 w 5544762"/>
              <a:gd name="connsiteY10" fmla="*/ 0 h 6386186"/>
              <a:gd name="connsiteX0" fmla="*/ 542354 w 5560367"/>
              <a:gd name="connsiteY0" fmla="*/ 0 h 6386186"/>
              <a:gd name="connsiteX1" fmla="*/ 3612859 w 5560367"/>
              <a:gd name="connsiteY1" fmla="*/ 215319 h 6386186"/>
              <a:gd name="connsiteX2" fmla="*/ 5074475 w 5560367"/>
              <a:gd name="connsiteY2" fmla="*/ 215319 h 6386186"/>
              <a:gd name="connsiteX3" fmla="*/ 5074475 w 5560367"/>
              <a:gd name="connsiteY3" fmla="*/ 317222 h 6386186"/>
              <a:gd name="connsiteX4" fmla="*/ 5560367 w 5560367"/>
              <a:gd name="connsiteY4" fmla="*/ 370474 h 6386186"/>
              <a:gd name="connsiteX5" fmla="*/ 5156592 w 5560367"/>
              <a:gd name="connsiteY5" fmla="*/ 6386186 h 6386186"/>
              <a:gd name="connsiteX6" fmla="*/ 3402266 w 5560367"/>
              <a:gd name="connsiteY6" fmla="*/ 6263875 h 6386186"/>
              <a:gd name="connsiteX7" fmla="*/ 0 w 5560367"/>
              <a:gd name="connsiteY7" fmla="*/ 6274035 h 6386186"/>
              <a:gd name="connsiteX8" fmla="*/ 35030 w 5560367"/>
              <a:gd name="connsiteY8" fmla="*/ 207682 h 6386186"/>
              <a:gd name="connsiteX9" fmla="*/ 525737 w 5560367"/>
              <a:gd name="connsiteY9" fmla="*/ 213887 h 6386186"/>
              <a:gd name="connsiteX10" fmla="*/ 542354 w 5560367"/>
              <a:gd name="connsiteY10" fmla="*/ 0 h 6386186"/>
              <a:gd name="connsiteX0" fmla="*/ 542354 w 5560367"/>
              <a:gd name="connsiteY0" fmla="*/ 0 h 6386186"/>
              <a:gd name="connsiteX1" fmla="*/ 3612859 w 5560367"/>
              <a:gd name="connsiteY1" fmla="*/ 215319 h 6386186"/>
              <a:gd name="connsiteX2" fmla="*/ 5074475 w 5560367"/>
              <a:gd name="connsiteY2" fmla="*/ 215319 h 6386186"/>
              <a:gd name="connsiteX3" fmla="*/ 5074475 w 5560367"/>
              <a:gd name="connsiteY3" fmla="*/ 317222 h 6386186"/>
              <a:gd name="connsiteX4" fmla="*/ 5560367 w 5560367"/>
              <a:gd name="connsiteY4" fmla="*/ 370474 h 6386186"/>
              <a:gd name="connsiteX5" fmla="*/ 5156592 w 5560367"/>
              <a:gd name="connsiteY5" fmla="*/ 6386186 h 6386186"/>
              <a:gd name="connsiteX6" fmla="*/ 3399894 w 5560367"/>
              <a:gd name="connsiteY6" fmla="*/ 6286330 h 6386186"/>
              <a:gd name="connsiteX7" fmla="*/ 0 w 5560367"/>
              <a:gd name="connsiteY7" fmla="*/ 6274035 h 6386186"/>
              <a:gd name="connsiteX8" fmla="*/ 35030 w 5560367"/>
              <a:gd name="connsiteY8" fmla="*/ 207682 h 6386186"/>
              <a:gd name="connsiteX9" fmla="*/ 525737 w 5560367"/>
              <a:gd name="connsiteY9" fmla="*/ 213887 h 6386186"/>
              <a:gd name="connsiteX10" fmla="*/ 542354 w 5560367"/>
              <a:gd name="connsiteY10" fmla="*/ 0 h 6386186"/>
              <a:gd name="connsiteX0" fmla="*/ 544959 w 5562972"/>
              <a:gd name="connsiteY0" fmla="*/ 0 h 6386186"/>
              <a:gd name="connsiteX1" fmla="*/ 3615464 w 5562972"/>
              <a:gd name="connsiteY1" fmla="*/ 215319 h 6386186"/>
              <a:gd name="connsiteX2" fmla="*/ 5077080 w 5562972"/>
              <a:gd name="connsiteY2" fmla="*/ 215319 h 6386186"/>
              <a:gd name="connsiteX3" fmla="*/ 5077080 w 5562972"/>
              <a:gd name="connsiteY3" fmla="*/ 317222 h 6386186"/>
              <a:gd name="connsiteX4" fmla="*/ 5562972 w 5562972"/>
              <a:gd name="connsiteY4" fmla="*/ 370474 h 6386186"/>
              <a:gd name="connsiteX5" fmla="*/ 5159197 w 5562972"/>
              <a:gd name="connsiteY5" fmla="*/ 6386186 h 6386186"/>
              <a:gd name="connsiteX6" fmla="*/ 3402499 w 5562972"/>
              <a:gd name="connsiteY6" fmla="*/ 6286330 h 6386186"/>
              <a:gd name="connsiteX7" fmla="*/ 0 w 5562972"/>
              <a:gd name="connsiteY7" fmla="*/ 6290108 h 6386186"/>
              <a:gd name="connsiteX8" fmla="*/ 37635 w 5562972"/>
              <a:gd name="connsiteY8" fmla="*/ 207682 h 6386186"/>
              <a:gd name="connsiteX9" fmla="*/ 528342 w 5562972"/>
              <a:gd name="connsiteY9" fmla="*/ 213887 h 6386186"/>
              <a:gd name="connsiteX10" fmla="*/ 544959 w 5562972"/>
              <a:gd name="connsiteY10" fmla="*/ 0 h 638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62972" h="6386186">
                <a:moveTo>
                  <a:pt x="544959" y="0"/>
                </a:moveTo>
                <a:lnTo>
                  <a:pt x="3615464" y="215319"/>
                </a:lnTo>
                <a:lnTo>
                  <a:pt x="5077080" y="215319"/>
                </a:lnTo>
                <a:lnTo>
                  <a:pt x="5077080" y="317222"/>
                </a:lnTo>
                <a:lnTo>
                  <a:pt x="5562972" y="370474"/>
                </a:lnTo>
                <a:lnTo>
                  <a:pt x="5159197" y="6386186"/>
                </a:lnTo>
                <a:lnTo>
                  <a:pt x="3402499" y="6286330"/>
                </a:lnTo>
                <a:lnTo>
                  <a:pt x="0" y="6290108"/>
                </a:lnTo>
                <a:lnTo>
                  <a:pt x="37635" y="207682"/>
                </a:lnTo>
                <a:lnTo>
                  <a:pt x="528342" y="213887"/>
                </a:lnTo>
                <a:lnTo>
                  <a:pt x="544959" y="0"/>
                </a:lnTo>
                <a:close/>
              </a:path>
            </a:pathLst>
          </a:custGeom>
          <a:solidFill>
            <a:srgbClr val="EFEEE9"/>
          </a:solidFill>
          <a:ln>
            <a:noFill/>
          </a:ln>
          <a:effectLst>
            <a:outerShdw blurRad="635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20BC04-A6D2-8B9B-071B-ECFCAD484D66}"/>
              </a:ext>
            </a:extLst>
          </p:cNvPr>
          <p:cNvSpPr>
            <a:spLocks noGrp="1"/>
          </p:cNvSpPr>
          <p:nvPr>
            <p:ph type="title"/>
          </p:nvPr>
        </p:nvSpPr>
        <p:spPr>
          <a:xfrm>
            <a:off x="685800" y="1295400"/>
            <a:ext cx="5594959" cy="3278177"/>
          </a:xfrm>
        </p:spPr>
        <p:txBody>
          <a:bodyPr vert="horz" lIns="91440" tIns="45720" rIns="91440" bIns="45720" rtlCol="0" anchor="t">
            <a:normAutofit/>
          </a:bodyPr>
          <a:lstStyle/>
          <a:p>
            <a:r>
              <a:rPr lang="en-US" sz="5400"/>
              <a:t>I’ll help you….</a:t>
            </a:r>
          </a:p>
        </p:txBody>
      </p:sp>
      <p:pic>
        <p:nvPicPr>
          <p:cNvPr id="5" name="Content Placeholder 4" descr="A person pushing a child on a lawnmower&#10;&#10;Description automatically generated with medium confidence">
            <a:extLst>
              <a:ext uri="{FF2B5EF4-FFF2-40B4-BE49-F238E27FC236}">
                <a16:creationId xmlns:a16="http://schemas.microsoft.com/office/drawing/2014/main" id="{402EA6B9-86B1-3381-7D7E-8AA21C8FF33F}"/>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13356" r="1" b="10530"/>
          <a:stretch/>
        </p:blipFill>
        <p:spPr>
          <a:xfrm rot="256279">
            <a:off x="6651596" y="676168"/>
            <a:ext cx="4781375" cy="5452217"/>
          </a:xfrm>
          <a:custGeom>
            <a:avLst/>
            <a:gdLst/>
            <a:ahLst/>
            <a:cxnLst/>
            <a:rect l="l" t="t" r="r" b="b"/>
            <a:pathLst>
              <a:path w="5293176" h="6035825">
                <a:moveTo>
                  <a:pt x="498427" y="0"/>
                </a:moveTo>
                <a:cubicBezTo>
                  <a:pt x="797211" y="20493"/>
                  <a:pt x="2375785" y="61586"/>
                  <a:pt x="3344719" y="89057"/>
                </a:cubicBezTo>
                <a:lnTo>
                  <a:pt x="3433187" y="91598"/>
                </a:lnTo>
                <a:lnTo>
                  <a:pt x="4333788" y="64898"/>
                </a:lnTo>
                <a:lnTo>
                  <a:pt x="4755789" y="47593"/>
                </a:lnTo>
                <a:lnTo>
                  <a:pt x="4789394" y="68387"/>
                </a:lnTo>
                <a:cubicBezTo>
                  <a:pt x="4789815" y="79978"/>
                  <a:pt x="4790234" y="91567"/>
                  <a:pt x="4790655" y="103158"/>
                </a:cubicBezTo>
                <a:lnTo>
                  <a:pt x="4794119" y="104719"/>
                </a:lnTo>
                <a:cubicBezTo>
                  <a:pt x="4805093" y="105561"/>
                  <a:pt x="4814107" y="90398"/>
                  <a:pt x="4815840" y="137369"/>
                </a:cubicBezTo>
                <a:lnTo>
                  <a:pt x="4815348" y="139044"/>
                </a:lnTo>
                <a:lnTo>
                  <a:pt x="5254949" y="155074"/>
                </a:lnTo>
                <a:lnTo>
                  <a:pt x="5287026" y="178155"/>
                </a:lnTo>
                <a:cubicBezTo>
                  <a:pt x="5286640" y="189747"/>
                  <a:pt x="5286254" y="201338"/>
                  <a:pt x="5285866" y="212929"/>
                </a:cubicBezTo>
                <a:lnTo>
                  <a:pt x="5289213" y="214727"/>
                </a:lnTo>
                <a:cubicBezTo>
                  <a:pt x="5287959" y="252311"/>
                  <a:pt x="5280070" y="392685"/>
                  <a:pt x="5278342" y="438433"/>
                </a:cubicBezTo>
                <a:cubicBezTo>
                  <a:pt x="5278508" y="455360"/>
                  <a:pt x="5278676" y="472288"/>
                  <a:pt x="5278842" y="489215"/>
                </a:cubicBezTo>
                <a:cubicBezTo>
                  <a:pt x="5278667" y="494610"/>
                  <a:pt x="5277710" y="506155"/>
                  <a:pt x="5276097" y="520431"/>
                </a:cubicBezTo>
                <a:lnTo>
                  <a:pt x="5275453" y="525022"/>
                </a:lnTo>
                <a:lnTo>
                  <a:pt x="5266992" y="778581"/>
                </a:lnTo>
                <a:lnTo>
                  <a:pt x="5269055" y="783820"/>
                </a:lnTo>
                <a:cubicBezTo>
                  <a:pt x="5268153" y="810850"/>
                  <a:pt x="5262429" y="914450"/>
                  <a:pt x="5261578" y="940761"/>
                </a:cubicBezTo>
                <a:lnTo>
                  <a:pt x="5263950" y="941689"/>
                </a:lnTo>
                <a:cubicBezTo>
                  <a:pt x="5265746" y="948603"/>
                  <a:pt x="5269095" y="956590"/>
                  <a:pt x="5269565" y="981147"/>
                </a:cubicBezTo>
                <a:cubicBezTo>
                  <a:pt x="5258045" y="1011303"/>
                  <a:pt x="5282150" y="1051589"/>
                  <a:pt x="5266764" y="1089036"/>
                </a:cubicBezTo>
                <a:cubicBezTo>
                  <a:pt x="5262884" y="1102764"/>
                  <a:pt x="5261771" y="1144982"/>
                  <a:pt x="5268195" y="1152795"/>
                </a:cubicBezTo>
                <a:cubicBezTo>
                  <a:pt x="5269329" y="1161563"/>
                  <a:pt x="5266576" y="1171896"/>
                  <a:pt x="5273619" y="1175772"/>
                </a:cubicBezTo>
                <a:cubicBezTo>
                  <a:pt x="5277131" y="1194612"/>
                  <a:pt x="5286008" y="1241685"/>
                  <a:pt x="5289269" y="1265839"/>
                </a:cubicBezTo>
                <a:lnTo>
                  <a:pt x="5293176" y="1320698"/>
                </a:lnTo>
                <a:cubicBezTo>
                  <a:pt x="5293143" y="1332967"/>
                  <a:pt x="5293109" y="1345235"/>
                  <a:pt x="5293076" y="1357503"/>
                </a:cubicBezTo>
                <a:cubicBezTo>
                  <a:pt x="5291453" y="1371840"/>
                  <a:pt x="5284413" y="1397811"/>
                  <a:pt x="5283440" y="1406717"/>
                </a:cubicBezTo>
                <a:cubicBezTo>
                  <a:pt x="5284829" y="1407787"/>
                  <a:pt x="5286109" y="1409209"/>
                  <a:pt x="5287233" y="1410942"/>
                </a:cubicBezTo>
                <a:lnTo>
                  <a:pt x="5290784" y="1424882"/>
                </a:lnTo>
                <a:lnTo>
                  <a:pt x="5275539" y="1491802"/>
                </a:lnTo>
                <a:lnTo>
                  <a:pt x="5265186" y="1572707"/>
                </a:lnTo>
                <a:lnTo>
                  <a:pt x="5259964" y="1584827"/>
                </a:lnTo>
                <a:cubicBezTo>
                  <a:pt x="5253755" y="1612655"/>
                  <a:pt x="5258137" y="1646559"/>
                  <a:pt x="5245579" y="1664049"/>
                </a:cubicBezTo>
                <a:cubicBezTo>
                  <a:pt x="5246320" y="1691096"/>
                  <a:pt x="5247058" y="1718145"/>
                  <a:pt x="5247798" y="1745191"/>
                </a:cubicBezTo>
                <a:cubicBezTo>
                  <a:pt x="5231248" y="1742017"/>
                  <a:pt x="5238473" y="1773714"/>
                  <a:pt x="5235767" y="1783670"/>
                </a:cubicBezTo>
                <a:lnTo>
                  <a:pt x="5233443" y="1783864"/>
                </a:lnTo>
                <a:lnTo>
                  <a:pt x="5227886" y="1950431"/>
                </a:lnTo>
                <a:lnTo>
                  <a:pt x="5238347" y="1976617"/>
                </a:lnTo>
                <a:cubicBezTo>
                  <a:pt x="5239649" y="1994905"/>
                  <a:pt x="5240954" y="2013191"/>
                  <a:pt x="5242256" y="2031478"/>
                </a:cubicBezTo>
                <a:cubicBezTo>
                  <a:pt x="5241286" y="2054958"/>
                  <a:pt x="5233511" y="2102455"/>
                  <a:pt x="5232519" y="2117497"/>
                </a:cubicBezTo>
                <a:cubicBezTo>
                  <a:pt x="5233909" y="2118566"/>
                  <a:pt x="5235188" y="2119988"/>
                  <a:pt x="5236313" y="2121722"/>
                </a:cubicBezTo>
                <a:lnTo>
                  <a:pt x="5239863" y="2135661"/>
                </a:lnTo>
                <a:lnTo>
                  <a:pt x="5224618" y="2202583"/>
                </a:lnTo>
                <a:lnTo>
                  <a:pt x="5217653" y="2257010"/>
                </a:lnTo>
                <a:cubicBezTo>
                  <a:pt x="5205894" y="2642621"/>
                  <a:pt x="5177235" y="3034207"/>
                  <a:pt x="5182377" y="3413844"/>
                </a:cubicBezTo>
                <a:cubicBezTo>
                  <a:pt x="5181134" y="3500000"/>
                  <a:pt x="5175916" y="3605448"/>
                  <a:pt x="5174675" y="3691605"/>
                </a:cubicBezTo>
                <a:cubicBezTo>
                  <a:pt x="5181981" y="3684954"/>
                  <a:pt x="5174235" y="3849487"/>
                  <a:pt x="5166476" y="3869856"/>
                </a:cubicBezTo>
                <a:lnTo>
                  <a:pt x="5107510" y="5664825"/>
                </a:lnTo>
                <a:lnTo>
                  <a:pt x="5114472" y="5704822"/>
                </a:lnTo>
                <a:cubicBezTo>
                  <a:pt x="5121222" y="5713317"/>
                  <a:pt x="5116413" y="5747650"/>
                  <a:pt x="5114866" y="5778543"/>
                </a:cubicBezTo>
                <a:cubicBezTo>
                  <a:pt x="5113319" y="5809437"/>
                  <a:pt x="5108424" y="5865044"/>
                  <a:pt x="5105196" y="5890185"/>
                </a:cubicBezTo>
                <a:lnTo>
                  <a:pt x="5109043" y="5911328"/>
                </a:lnTo>
                <a:cubicBezTo>
                  <a:pt x="5108296" y="5934125"/>
                  <a:pt x="5101959" y="5935726"/>
                  <a:pt x="5097767" y="5961658"/>
                </a:cubicBezTo>
                <a:cubicBezTo>
                  <a:pt x="5045108" y="5964035"/>
                  <a:pt x="4491440" y="5942933"/>
                  <a:pt x="3751876" y="5913708"/>
                </a:cubicBezTo>
                <a:lnTo>
                  <a:pt x="3564440" y="5906279"/>
                </a:lnTo>
                <a:lnTo>
                  <a:pt x="190663" y="6035825"/>
                </a:lnTo>
                <a:lnTo>
                  <a:pt x="141062" y="4429245"/>
                </a:lnTo>
                <a:lnTo>
                  <a:pt x="0" y="223714"/>
                </a:lnTo>
                <a:cubicBezTo>
                  <a:pt x="69112" y="223637"/>
                  <a:pt x="206289" y="219912"/>
                  <a:pt x="388339" y="213738"/>
                </a:cubicBezTo>
                <a:lnTo>
                  <a:pt x="490844" y="210109"/>
                </a:lnTo>
                <a:close/>
              </a:path>
            </a:pathLst>
          </a:custGeom>
        </p:spPr>
      </p:pic>
      <p:sp>
        <p:nvSpPr>
          <p:cNvPr id="27" name="Freeform: Shape 26">
            <a:extLst>
              <a:ext uri="{FF2B5EF4-FFF2-40B4-BE49-F238E27FC236}">
                <a16:creationId xmlns:a16="http://schemas.microsoft.com/office/drawing/2014/main" id="{80BE5544-9916-45A5-828D-778175A51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6279">
            <a:off x="6649245" y="738498"/>
            <a:ext cx="1575448" cy="5269535"/>
          </a:xfrm>
          <a:custGeom>
            <a:avLst/>
            <a:gdLst>
              <a:gd name="connsiteX0" fmla="*/ 234738 w 3482710"/>
              <a:gd name="connsiteY0" fmla="*/ 0 h 5817193"/>
              <a:gd name="connsiteX1" fmla="*/ 493499 w 3482710"/>
              <a:gd name="connsiteY1" fmla="*/ 0 h 5817193"/>
              <a:gd name="connsiteX2" fmla="*/ 349380 w 3482710"/>
              <a:gd name="connsiteY2" fmla="*/ 3993011 h 5817193"/>
              <a:gd name="connsiteX3" fmla="*/ 298733 w 3482710"/>
              <a:gd name="connsiteY3" fmla="*/ 5571013 h 5817193"/>
              <a:gd name="connsiteX4" fmla="*/ 649818 w 3482710"/>
              <a:gd name="connsiteY4" fmla="*/ 5581185 h 5817193"/>
              <a:gd name="connsiteX5" fmla="*/ 3427184 w 3482710"/>
              <a:gd name="connsiteY5" fmla="*/ 5688584 h 5817193"/>
              <a:gd name="connsiteX6" fmla="*/ 3482710 w 3482710"/>
              <a:gd name="connsiteY6" fmla="*/ 5690785 h 5817193"/>
              <a:gd name="connsiteX7" fmla="*/ 190664 w 3482710"/>
              <a:gd name="connsiteY7" fmla="*/ 5817193 h 5817193"/>
              <a:gd name="connsiteX8" fmla="*/ 141063 w 3482710"/>
              <a:gd name="connsiteY8" fmla="*/ 4210613 h 5817193"/>
              <a:gd name="connsiteX9" fmla="*/ 0 w 3482710"/>
              <a:gd name="connsiteY9" fmla="*/ 5082 h 5817193"/>
              <a:gd name="connsiteX10" fmla="*/ 151819 w 3482710"/>
              <a:gd name="connsiteY10" fmla="*/ 2380 h 5817193"/>
              <a:gd name="connsiteX0" fmla="*/ 151819 w 3482710"/>
              <a:gd name="connsiteY0" fmla="*/ 2380 h 5817193"/>
              <a:gd name="connsiteX1" fmla="*/ 493499 w 3482710"/>
              <a:gd name="connsiteY1" fmla="*/ 0 h 5817193"/>
              <a:gd name="connsiteX2" fmla="*/ 349380 w 3482710"/>
              <a:gd name="connsiteY2" fmla="*/ 3993011 h 5817193"/>
              <a:gd name="connsiteX3" fmla="*/ 298733 w 3482710"/>
              <a:gd name="connsiteY3" fmla="*/ 5571013 h 5817193"/>
              <a:gd name="connsiteX4" fmla="*/ 649818 w 3482710"/>
              <a:gd name="connsiteY4" fmla="*/ 5581185 h 5817193"/>
              <a:gd name="connsiteX5" fmla="*/ 3427184 w 3482710"/>
              <a:gd name="connsiteY5" fmla="*/ 5688584 h 5817193"/>
              <a:gd name="connsiteX6" fmla="*/ 3482710 w 3482710"/>
              <a:gd name="connsiteY6" fmla="*/ 5690785 h 5817193"/>
              <a:gd name="connsiteX7" fmla="*/ 190664 w 3482710"/>
              <a:gd name="connsiteY7" fmla="*/ 5817193 h 5817193"/>
              <a:gd name="connsiteX8" fmla="*/ 141063 w 3482710"/>
              <a:gd name="connsiteY8" fmla="*/ 4210613 h 5817193"/>
              <a:gd name="connsiteX9" fmla="*/ 0 w 3482710"/>
              <a:gd name="connsiteY9" fmla="*/ 5082 h 5817193"/>
              <a:gd name="connsiteX10" fmla="*/ 151819 w 3482710"/>
              <a:gd name="connsiteY10" fmla="*/ 2380 h 5817193"/>
              <a:gd name="connsiteX0" fmla="*/ 151819 w 3482710"/>
              <a:gd name="connsiteY0" fmla="*/ 0 h 5814813"/>
              <a:gd name="connsiteX1" fmla="*/ 343333 w 3482710"/>
              <a:gd name="connsiteY1" fmla="*/ 389123 h 5814813"/>
              <a:gd name="connsiteX2" fmla="*/ 349380 w 3482710"/>
              <a:gd name="connsiteY2" fmla="*/ 3990631 h 5814813"/>
              <a:gd name="connsiteX3" fmla="*/ 298733 w 3482710"/>
              <a:gd name="connsiteY3" fmla="*/ 5568633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349380 w 3482710"/>
              <a:gd name="connsiteY2" fmla="*/ 3990631 h 5814813"/>
              <a:gd name="connsiteX3" fmla="*/ 298733 w 3482710"/>
              <a:gd name="connsiteY3" fmla="*/ 5568633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349380 w 3482710"/>
              <a:gd name="connsiteY2" fmla="*/ 3990631 h 5814813"/>
              <a:gd name="connsiteX3" fmla="*/ 261192 w 3482710"/>
              <a:gd name="connsiteY3" fmla="*/ 5681257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261192 w 3482710"/>
              <a:gd name="connsiteY2" fmla="*/ 5681257 h 5814813"/>
              <a:gd name="connsiteX3" fmla="*/ 649818 w 3482710"/>
              <a:gd name="connsiteY3" fmla="*/ 5578805 h 5814813"/>
              <a:gd name="connsiteX4" fmla="*/ 3427184 w 3482710"/>
              <a:gd name="connsiteY4" fmla="*/ 5686204 h 5814813"/>
              <a:gd name="connsiteX5" fmla="*/ 3482710 w 3482710"/>
              <a:gd name="connsiteY5" fmla="*/ 5688405 h 5814813"/>
              <a:gd name="connsiteX6" fmla="*/ 190664 w 3482710"/>
              <a:gd name="connsiteY6" fmla="*/ 5814813 h 5814813"/>
              <a:gd name="connsiteX7" fmla="*/ 141063 w 3482710"/>
              <a:gd name="connsiteY7" fmla="*/ 4208233 h 5814813"/>
              <a:gd name="connsiteX8" fmla="*/ 0 w 3482710"/>
              <a:gd name="connsiteY8" fmla="*/ 2702 h 5814813"/>
              <a:gd name="connsiteX9" fmla="*/ 151819 w 3482710"/>
              <a:gd name="connsiteY9" fmla="*/ 0 h 5814813"/>
              <a:gd name="connsiteX0" fmla="*/ 151819 w 3482710"/>
              <a:gd name="connsiteY0" fmla="*/ 0 h 5814813"/>
              <a:gd name="connsiteX1" fmla="*/ 337970 w 3482710"/>
              <a:gd name="connsiteY1" fmla="*/ 13709 h 5814813"/>
              <a:gd name="connsiteX2" fmla="*/ 271918 w 3482710"/>
              <a:gd name="connsiteY2" fmla="*/ 5563270 h 5814813"/>
              <a:gd name="connsiteX3" fmla="*/ 649818 w 3482710"/>
              <a:gd name="connsiteY3" fmla="*/ 5578805 h 5814813"/>
              <a:gd name="connsiteX4" fmla="*/ 3427184 w 3482710"/>
              <a:gd name="connsiteY4" fmla="*/ 5686204 h 5814813"/>
              <a:gd name="connsiteX5" fmla="*/ 3482710 w 3482710"/>
              <a:gd name="connsiteY5" fmla="*/ 5688405 h 5814813"/>
              <a:gd name="connsiteX6" fmla="*/ 190664 w 3482710"/>
              <a:gd name="connsiteY6" fmla="*/ 5814813 h 5814813"/>
              <a:gd name="connsiteX7" fmla="*/ 141063 w 3482710"/>
              <a:gd name="connsiteY7" fmla="*/ 4208233 h 5814813"/>
              <a:gd name="connsiteX8" fmla="*/ 0 w 3482710"/>
              <a:gd name="connsiteY8" fmla="*/ 2702 h 5814813"/>
              <a:gd name="connsiteX9" fmla="*/ 151819 w 3482710"/>
              <a:gd name="connsiteY9" fmla="*/ 0 h 5814813"/>
              <a:gd name="connsiteX0" fmla="*/ 151819 w 3482710"/>
              <a:gd name="connsiteY0" fmla="*/ 0 h 5707552"/>
              <a:gd name="connsiteX1" fmla="*/ 337970 w 3482710"/>
              <a:gd name="connsiteY1" fmla="*/ 13709 h 5707552"/>
              <a:gd name="connsiteX2" fmla="*/ 271918 w 3482710"/>
              <a:gd name="connsiteY2" fmla="*/ 5563270 h 5707552"/>
              <a:gd name="connsiteX3" fmla="*/ 649818 w 3482710"/>
              <a:gd name="connsiteY3" fmla="*/ 5578805 h 5707552"/>
              <a:gd name="connsiteX4" fmla="*/ 3427184 w 3482710"/>
              <a:gd name="connsiteY4" fmla="*/ 5686204 h 5707552"/>
              <a:gd name="connsiteX5" fmla="*/ 3482710 w 3482710"/>
              <a:gd name="connsiteY5" fmla="*/ 5688405 h 5707552"/>
              <a:gd name="connsiteX6" fmla="*/ 217479 w 3482710"/>
              <a:gd name="connsiteY6" fmla="*/ 5707552 h 5707552"/>
              <a:gd name="connsiteX7" fmla="*/ 141063 w 3482710"/>
              <a:gd name="connsiteY7" fmla="*/ 4208233 h 5707552"/>
              <a:gd name="connsiteX8" fmla="*/ 0 w 3482710"/>
              <a:gd name="connsiteY8" fmla="*/ 2702 h 5707552"/>
              <a:gd name="connsiteX9" fmla="*/ 151819 w 3482710"/>
              <a:gd name="connsiteY9" fmla="*/ 0 h 5707552"/>
              <a:gd name="connsiteX0" fmla="*/ 151819 w 3482710"/>
              <a:gd name="connsiteY0" fmla="*/ 0 h 5809450"/>
              <a:gd name="connsiteX1" fmla="*/ 337970 w 3482710"/>
              <a:gd name="connsiteY1" fmla="*/ 13709 h 5809450"/>
              <a:gd name="connsiteX2" fmla="*/ 271918 w 3482710"/>
              <a:gd name="connsiteY2" fmla="*/ 5563270 h 5809450"/>
              <a:gd name="connsiteX3" fmla="*/ 649818 w 3482710"/>
              <a:gd name="connsiteY3" fmla="*/ 5578805 h 5809450"/>
              <a:gd name="connsiteX4" fmla="*/ 3427184 w 3482710"/>
              <a:gd name="connsiteY4" fmla="*/ 5686204 h 5809450"/>
              <a:gd name="connsiteX5" fmla="*/ 3482710 w 3482710"/>
              <a:gd name="connsiteY5" fmla="*/ 5688405 h 5809450"/>
              <a:gd name="connsiteX6" fmla="*/ 179938 w 3482710"/>
              <a:gd name="connsiteY6" fmla="*/ 5809450 h 5809450"/>
              <a:gd name="connsiteX7" fmla="*/ 141063 w 3482710"/>
              <a:gd name="connsiteY7" fmla="*/ 4208233 h 5809450"/>
              <a:gd name="connsiteX8" fmla="*/ 0 w 3482710"/>
              <a:gd name="connsiteY8" fmla="*/ 2702 h 5809450"/>
              <a:gd name="connsiteX9" fmla="*/ 151819 w 3482710"/>
              <a:gd name="connsiteY9" fmla="*/ 0 h 5809450"/>
              <a:gd name="connsiteX0" fmla="*/ 151819 w 3482710"/>
              <a:gd name="connsiteY0" fmla="*/ 0 h 5809450"/>
              <a:gd name="connsiteX1" fmla="*/ 337970 w 3482710"/>
              <a:gd name="connsiteY1" fmla="*/ 13709 h 5809450"/>
              <a:gd name="connsiteX2" fmla="*/ 271918 w 3482710"/>
              <a:gd name="connsiteY2" fmla="*/ 5563270 h 5809450"/>
              <a:gd name="connsiteX3" fmla="*/ 649818 w 3482710"/>
              <a:gd name="connsiteY3" fmla="*/ 5578805 h 5809450"/>
              <a:gd name="connsiteX4" fmla="*/ 3482710 w 3482710"/>
              <a:gd name="connsiteY4" fmla="*/ 5688405 h 5809450"/>
              <a:gd name="connsiteX5" fmla="*/ 179938 w 3482710"/>
              <a:gd name="connsiteY5" fmla="*/ 5809450 h 5809450"/>
              <a:gd name="connsiteX6" fmla="*/ 141063 w 3482710"/>
              <a:gd name="connsiteY6" fmla="*/ 4208233 h 5809450"/>
              <a:gd name="connsiteX7" fmla="*/ 0 w 3482710"/>
              <a:gd name="connsiteY7" fmla="*/ 2702 h 5809450"/>
              <a:gd name="connsiteX8" fmla="*/ 151819 w 3482710"/>
              <a:gd name="connsiteY8" fmla="*/ 0 h 5809450"/>
              <a:gd name="connsiteX0" fmla="*/ 151819 w 2254571"/>
              <a:gd name="connsiteY0" fmla="*/ 0 h 5809450"/>
              <a:gd name="connsiteX1" fmla="*/ 337970 w 2254571"/>
              <a:gd name="connsiteY1" fmla="*/ 13709 h 5809450"/>
              <a:gd name="connsiteX2" fmla="*/ 271918 w 2254571"/>
              <a:gd name="connsiteY2" fmla="*/ 5563270 h 5809450"/>
              <a:gd name="connsiteX3" fmla="*/ 649818 w 2254571"/>
              <a:gd name="connsiteY3" fmla="*/ 5578805 h 5809450"/>
              <a:gd name="connsiteX4" fmla="*/ 2254571 w 2254571"/>
              <a:gd name="connsiteY4" fmla="*/ 5452431 h 5809450"/>
              <a:gd name="connsiteX5" fmla="*/ 179938 w 2254571"/>
              <a:gd name="connsiteY5" fmla="*/ 5809450 h 5809450"/>
              <a:gd name="connsiteX6" fmla="*/ 141063 w 2254571"/>
              <a:gd name="connsiteY6" fmla="*/ 4208233 h 5809450"/>
              <a:gd name="connsiteX7" fmla="*/ 0 w 2254571"/>
              <a:gd name="connsiteY7" fmla="*/ 2702 h 5809450"/>
              <a:gd name="connsiteX8" fmla="*/ 151819 w 2254571"/>
              <a:gd name="connsiteY8" fmla="*/ 0 h 5809450"/>
              <a:gd name="connsiteX0" fmla="*/ 151819 w 1723629"/>
              <a:gd name="connsiteY0" fmla="*/ 0 h 5809450"/>
              <a:gd name="connsiteX1" fmla="*/ 337970 w 1723629"/>
              <a:gd name="connsiteY1" fmla="*/ 13709 h 5809450"/>
              <a:gd name="connsiteX2" fmla="*/ 271918 w 1723629"/>
              <a:gd name="connsiteY2" fmla="*/ 5563270 h 5809450"/>
              <a:gd name="connsiteX3" fmla="*/ 649818 w 1723629"/>
              <a:gd name="connsiteY3" fmla="*/ 5578805 h 5809450"/>
              <a:gd name="connsiteX4" fmla="*/ 1723629 w 1723629"/>
              <a:gd name="connsiteY4" fmla="*/ 5752762 h 5809450"/>
              <a:gd name="connsiteX5" fmla="*/ 179938 w 1723629"/>
              <a:gd name="connsiteY5" fmla="*/ 5809450 h 5809450"/>
              <a:gd name="connsiteX6" fmla="*/ 141063 w 1723629"/>
              <a:gd name="connsiteY6" fmla="*/ 4208233 h 5809450"/>
              <a:gd name="connsiteX7" fmla="*/ 0 w 1723629"/>
              <a:gd name="connsiteY7" fmla="*/ 2702 h 5809450"/>
              <a:gd name="connsiteX8" fmla="*/ 151819 w 1723629"/>
              <a:gd name="connsiteY8" fmla="*/ 0 h 5809450"/>
              <a:gd name="connsiteX0" fmla="*/ 151819 w 1723629"/>
              <a:gd name="connsiteY0" fmla="*/ 0 h 5809450"/>
              <a:gd name="connsiteX1" fmla="*/ 337970 w 1723629"/>
              <a:gd name="connsiteY1" fmla="*/ 13709 h 5809450"/>
              <a:gd name="connsiteX2" fmla="*/ 271918 w 1723629"/>
              <a:gd name="connsiteY2" fmla="*/ 5563270 h 5809450"/>
              <a:gd name="connsiteX3" fmla="*/ 1723629 w 1723629"/>
              <a:gd name="connsiteY3" fmla="*/ 5752762 h 5809450"/>
              <a:gd name="connsiteX4" fmla="*/ 179938 w 1723629"/>
              <a:gd name="connsiteY4" fmla="*/ 5809450 h 5809450"/>
              <a:gd name="connsiteX5" fmla="*/ 141063 w 1723629"/>
              <a:gd name="connsiteY5" fmla="*/ 4208233 h 5809450"/>
              <a:gd name="connsiteX6" fmla="*/ 0 w 1723629"/>
              <a:gd name="connsiteY6" fmla="*/ 2702 h 5809450"/>
              <a:gd name="connsiteX7" fmla="*/ 151819 w 1723629"/>
              <a:gd name="connsiteY7" fmla="*/ 0 h 5809450"/>
              <a:gd name="connsiteX0" fmla="*/ 151819 w 1723629"/>
              <a:gd name="connsiteY0" fmla="*/ 0 h 5804087"/>
              <a:gd name="connsiteX1" fmla="*/ 337970 w 1723629"/>
              <a:gd name="connsiteY1" fmla="*/ 13709 h 5804087"/>
              <a:gd name="connsiteX2" fmla="*/ 271918 w 1723629"/>
              <a:gd name="connsiteY2" fmla="*/ 5563270 h 5804087"/>
              <a:gd name="connsiteX3" fmla="*/ 1723629 w 1723629"/>
              <a:gd name="connsiteY3" fmla="*/ 5752762 h 5804087"/>
              <a:gd name="connsiteX4" fmla="*/ 421275 w 1723629"/>
              <a:gd name="connsiteY4" fmla="*/ 5804087 h 5804087"/>
              <a:gd name="connsiteX5" fmla="*/ 141063 w 1723629"/>
              <a:gd name="connsiteY5" fmla="*/ 4208233 h 5804087"/>
              <a:gd name="connsiteX6" fmla="*/ 0 w 1723629"/>
              <a:gd name="connsiteY6" fmla="*/ 2702 h 5804087"/>
              <a:gd name="connsiteX7" fmla="*/ 151819 w 1723629"/>
              <a:gd name="connsiteY7" fmla="*/ 0 h 5804087"/>
              <a:gd name="connsiteX0" fmla="*/ 151819 w 1723629"/>
              <a:gd name="connsiteY0" fmla="*/ 0 h 5820176"/>
              <a:gd name="connsiteX1" fmla="*/ 337970 w 1723629"/>
              <a:gd name="connsiteY1" fmla="*/ 13709 h 5820176"/>
              <a:gd name="connsiteX2" fmla="*/ 271918 w 1723629"/>
              <a:gd name="connsiteY2" fmla="*/ 5563270 h 5820176"/>
              <a:gd name="connsiteX3" fmla="*/ 1723629 w 1723629"/>
              <a:gd name="connsiteY3" fmla="*/ 5752762 h 5820176"/>
              <a:gd name="connsiteX4" fmla="*/ 185301 w 1723629"/>
              <a:gd name="connsiteY4" fmla="*/ 5820176 h 5820176"/>
              <a:gd name="connsiteX5" fmla="*/ 141063 w 1723629"/>
              <a:gd name="connsiteY5" fmla="*/ 4208233 h 5820176"/>
              <a:gd name="connsiteX6" fmla="*/ 0 w 1723629"/>
              <a:gd name="connsiteY6" fmla="*/ 2702 h 5820176"/>
              <a:gd name="connsiteX7" fmla="*/ 151819 w 1723629"/>
              <a:gd name="connsiteY7" fmla="*/ 0 h 5820176"/>
              <a:gd name="connsiteX0" fmla="*/ 151819 w 1723629"/>
              <a:gd name="connsiteY0" fmla="*/ 0 h 5820176"/>
              <a:gd name="connsiteX1" fmla="*/ 337970 w 1723629"/>
              <a:gd name="connsiteY1" fmla="*/ 13709 h 5820176"/>
              <a:gd name="connsiteX2" fmla="*/ 271918 w 1723629"/>
              <a:gd name="connsiteY2" fmla="*/ 5563270 h 5820176"/>
              <a:gd name="connsiteX3" fmla="*/ 1723629 w 1723629"/>
              <a:gd name="connsiteY3" fmla="*/ 5752762 h 5820176"/>
              <a:gd name="connsiteX4" fmla="*/ 185301 w 1723629"/>
              <a:gd name="connsiteY4" fmla="*/ 5820176 h 5820176"/>
              <a:gd name="connsiteX5" fmla="*/ 0 w 1723629"/>
              <a:gd name="connsiteY5" fmla="*/ 2702 h 5820176"/>
              <a:gd name="connsiteX6" fmla="*/ 151819 w 1723629"/>
              <a:gd name="connsiteY6" fmla="*/ 0 h 5820176"/>
              <a:gd name="connsiteX0" fmla="*/ 151819 w 1755807"/>
              <a:gd name="connsiteY0" fmla="*/ 0 h 5820176"/>
              <a:gd name="connsiteX1" fmla="*/ 337970 w 1755807"/>
              <a:gd name="connsiteY1" fmla="*/ 13709 h 5820176"/>
              <a:gd name="connsiteX2" fmla="*/ 271918 w 1755807"/>
              <a:gd name="connsiteY2" fmla="*/ 5563270 h 5820176"/>
              <a:gd name="connsiteX3" fmla="*/ 1755807 w 1755807"/>
              <a:gd name="connsiteY3" fmla="*/ 5752762 h 5820176"/>
              <a:gd name="connsiteX4" fmla="*/ 185301 w 1755807"/>
              <a:gd name="connsiteY4" fmla="*/ 5820176 h 5820176"/>
              <a:gd name="connsiteX5" fmla="*/ 0 w 1755807"/>
              <a:gd name="connsiteY5" fmla="*/ 2702 h 5820176"/>
              <a:gd name="connsiteX6" fmla="*/ 151819 w 1755807"/>
              <a:gd name="connsiteY6" fmla="*/ 0 h 5820176"/>
              <a:gd name="connsiteX0" fmla="*/ 151819 w 1755807"/>
              <a:gd name="connsiteY0" fmla="*/ 5830 h 5826006"/>
              <a:gd name="connsiteX1" fmla="*/ 337970 w 1755807"/>
              <a:gd name="connsiteY1" fmla="*/ 0 h 5826006"/>
              <a:gd name="connsiteX2" fmla="*/ 271918 w 1755807"/>
              <a:gd name="connsiteY2" fmla="*/ 5569100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271918 w 1755807"/>
              <a:gd name="connsiteY2" fmla="*/ 5569100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185949 w 1755807"/>
              <a:gd name="connsiteY2" fmla="*/ 5694146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185949 w 1755807"/>
              <a:gd name="connsiteY2" fmla="*/ 5694146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44084"/>
              <a:gd name="connsiteY0" fmla="*/ 5830 h 5826006"/>
              <a:gd name="connsiteX1" fmla="*/ 337970 w 1744084"/>
              <a:gd name="connsiteY1" fmla="*/ 0 h 5826006"/>
              <a:gd name="connsiteX2" fmla="*/ 185949 w 1744084"/>
              <a:gd name="connsiteY2" fmla="*/ 5694146 h 5826006"/>
              <a:gd name="connsiteX3" fmla="*/ 1744084 w 1744084"/>
              <a:gd name="connsiteY3" fmla="*/ 5766407 h 5826006"/>
              <a:gd name="connsiteX4" fmla="*/ 185301 w 1744084"/>
              <a:gd name="connsiteY4" fmla="*/ 5826006 h 5826006"/>
              <a:gd name="connsiteX5" fmla="*/ 0 w 1744084"/>
              <a:gd name="connsiteY5" fmla="*/ 8532 h 5826006"/>
              <a:gd name="connsiteX6" fmla="*/ 151819 w 1744084"/>
              <a:gd name="connsiteY6" fmla="*/ 5830 h 5826006"/>
              <a:gd name="connsiteX0" fmla="*/ 151819 w 1744084"/>
              <a:gd name="connsiteY0" fmla="*/ 5830 h 5826006"/>
              <a:gd name="connsiteX1" fmla="*/ 337970 w 1744084"/>
              <a:gd name="connsiteY1" fmla="*/ 0 h 5826006"/>
              <a:gd name="connsiteX2" fmla="*/ 185949 w 1744084"/>
              <a:gd name="connsiteY2" fmla="*/ 5705869 h 5826006"/>
              <a:gd name="connsiteX3" fmla="*/ 1744084 w 1744084"/>
              <a:gd name="connsiteY3" fmla="*/ 5766407 h 5826006"/>
              <a:gd name="connsiteX4" fmla="*/ 185301 w 1744084"/>
              <a:gd name="connsiteY4" fmla="*/ 5826006 h 5826006"/>
              <a:gd name="connsiteX5" fmla="*/ 0 w 1744084"/>
              <a:gd name="connsiteY5" fmla="*/ 8532 h 5826006"/>
              <a:gd name="connsiteX6" fmla="*/ 151819 w 1744084"/>
              <a:gd name="connsiteY6" fmla="*/ 5830 h 5826006"/>
              <a:gd name="connsiteX0" fmla="*/ 151819 w 1744084"/>
              <a:gd name="connsiteY0" fmla="*/ 13413 h 5833589"/>
              <a:gd name="connsiteX1" fmla="*/ 360886 w 1744084"/>
              <a:gd name="connsiteY1" fmla="*/ 0 h 5833589"/>
              <a:gd name="connsiteX2" fmla="*/ 185949 w 1744084"/>
              <a:gd name="connsiteY2" fmla="*/ 5713452 h 5833589"/>
              <a:gd name="connsiteX3" fmla="*/ 1744084 w 1744084"/>
              <a:gd name="connsiteY3" fmla="*/ 5773990 h 5833589"/>
              <a:gd name="connsiteX4" fmla="*/ 185301 w 1744084"/>
              <a:gd name="connsiteY4" fmla="*/ 5833589 h 5833589"/>
              <a:gd name="connsiteX5" fmla="*/ 0 w 1744084"/>
              <a:gd name="connsiteY5" fmla="*/ 16115 h 5833589"/>
              <a:gd name="connsiteX6" fmla="*/ 151819 w 1744084"/>
              <a:gd name="connsiteY6" fmla="*/ 13413 h 583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084" h="5833589">
                <a:moveTo>
                  <a:pt x="151819" y="13413"/>
                </a:moveTo>
                <a:lnTo>
                  <a:pt x="360886" y="0"/>
                </a:lnTo>
                <a:cubicBezTo>
                  <a:pt x="340038" y="985953"/>
                  <a:pt x="184774" y="4750767"/>
                  <a:pt x="185949" y="5713452"/>
                </a:cubicBezTo>
                <a:lnTo>
                  <a:pt x="1744084" y="5773990"/>
                </a:lnTo>
                <a:lnTo>
                  <a:pt x="185301" y="5833589"/>
                </a:lnTo>
                <a:lnTo>
                  <a:pt x="0" y="16115"/>
                </a:lnTo>
                <a:cubicBezTo>
                  <a:pt x="34557" y="16076"/>
                  <a:pt x="86129" y="15126"/>
                  <a:pt x="151819" y="13413"/>
                </a:cubicBez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EAC1D59-0216-495E-957C-20BD0BC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65497">
            <a:off x="6884498" y="646107"/>
            <a:ext cx="4569724" cy="5463717"/>
          </a:xfrm>
          <a:custGeom>
            <a:avLst/>
            <a:gdLst>
              <a:gd name="connsiteX0" fmla="*/ 150603 w 5058870"/>
              <a:gd name="connsiteY0" fmla="*/ 117182 h 6048556"/>
              <a:gd name="connsiteX1" fmla="*/ 132479 w 5058870"/>
              <a:gd name="connsiteY1" fmla="*/ 4325039 h 6048556"/>
              <a:gd name="connsiteX2" fmla="*/ 131983 w 5058870"/>
              <a:gd name="connsiteY2" fmla="*/ 5903854 h 6048556"/>
              <a:gd name="connsiteX3" fmla="*/ 483214 w 5058870"/>
              <a:gd name="connsiteY3" fmla="*/ 5902868 h 6048556"/>
              <a:gd name="connsiteX4" fmla="*/ 4936993 w 5058870"/>
              <a:gd name="connsiteY4" fmla="*/ 5929734 h 6048556"/>
              <a:gd name="connsiteX5" fmla="*/ 4946665 w 5058870"/>
              <a:gd name="connsiteY5" fmla="*/ 5879073 h 6048556"/>
              <a:gd name="connsiteX6" fmla="*/ 4942148 w 5058870"/>
              <a:gd name="connsiteY6" fmla="*/ 5858061 h 6048556"/>
              <a:gd name="connsiteX7" fmla="*/ 4948266 w 5058870"/>
              <a:gd name="connsiteY7" fmla="*/ 5746170 h 6048556"/>
              <a:gd name="connsiteX8" fmla="*/ 4945532 w 5058870"/>
              <a:gd name="connsiteY8" fmla="*/ 5672498 h 6048556"/>
              <a:gd name="connsiteX9" fmla="*/ 4937303 w 5058870"/>
              <a:gd name="connsiteY9" fmla="*/ 5632742 h 6048556"/>
              <a:gd name="connsiteX10" fmla="*/ 4939222 w 5058870"/>
              <a:gd name="connsiteY10" fmla="*/ 3836805 h 6048556"/>
              <a:gd name="connsiteX11" fmla="*/ 4941754 w 5058870"/>
              <a:gd name="connsiteY11" fmla="*/ 3658384 h 6048556"/>
              <a:gd name="connsiteX12" fmla="*/ 4940629 w 5058870"/>
              <a:gd name="connsiteY12" fmla="*/ 3380518 h 6048556"/>
              <a:gd name="connsiteX13" fmla="*/ 4939141 w 5058870"/>
              <a:gd name="connsiteY13" fmla="*/ 2223148 h 6048556"/>
              <a:gd name="connsiteX14" fmla="*/ 4944373 w 5058870"/>
              <a:gd name="connsiteY14" fmla="*/ 2168527 h 6048556"/>
              <a:gd name="connsiteX15" fmla="*/ 4957485 w 5058870"/>
              <a:gd name="connsiteY15" fmla="*/ 2101155 h 6048556"/>
              <a:gd name="connsiteX16" fmla="*/ 4953493 w 5058870"/>
              <a:gd name="connsiteY16" fmla="*/ 2087335 h 6048556"/>
              <a:gd name="connsiteX17" fmla="*/ 4949567 w 5058870"/>
              <a:gd name="connsiteY17" fmla="*/ 2083233 h 6048556"/>
              <a:gd name="connsiteX18" fmla="*/ 4956568 w 5058870"/>
              <a:gd name="connsiteY18" fmla="*/ 1996948 h 6048556"/>
              <a:gd name="connsiteX19" fmla="*/ 4950918 w 5058870"/>
              <a:gd name="connsiteY19" fmla="*/ 1942239 h 6048556"/>
              <a:gd name="connsiteX20" fmla="*/ 4939630 w 5058870"/>
              <a:gd name="connsiteY20" fmla="*/ 1916398 h 6048556"/>
              <a:gd name="connsiteX21" fmla="*/ 4939894 w 5058870"/>
              <a:gd name="connsiteY21" fmla="*/ 1749740 h 6048556"/>
              <a:gd name="connsiteX22" fmla="*/ 4942210 w 5058870"/>
              <a:gd name="connsiteY22" fmla="*/ 1749472 h 6048556"/>
              <a:gd name="connsiteX23" fmla="*/ 4953013 w 5058870"/>
              <a:gd name="connsiteY23" fmla="*/ 1710630 h 6048556"/>
              <a:gd name="connsiteX24" fmla="*/ 4948218 w 5058870"/>
              <a:gd name="connsiteY24" fmla="*/ 1629599 h 6048556"/>
              <a:gd name="connsiteX25" fmla="*/ 4960078 w 5058870"/>
              <a:gd name="connsiteY25" fmla="*/ 1549960 h 6048556"/>
              <a:gd name="connsiteX26" fmla="*/ 4964913 w 5058870"/>
              <a:gd name="connsiteY26" fmla="*/ 1537680 h 6048556"/>
              <a:gd name="connsiteX27" fmla="*/ 4972690 w 5058870"/>
              <a:gd name="connsiteY27" fmla="*/ 1456487 h 6048556"/>
              <a:gd name="connsiteX28" fmla="*/ 4985803 w 5058870"/>
              <a:gd name="connsiteY28" fmla="*/ 1389117 h 6048556"/>
              <a:gd name="connsiteX29" fmla="*/ 4981810 w 5058870"/>
              <a:gd name="connsiteY29" fmla="*/ 1375297 h 6048556"/>
              <a:gd name="connsiteX30" fmla="*/ 4977885 w 5058870"/>
              <a:gd name="connsiteY30" fmla="*/ 1371195 h 6048556"/>
              <a:gd name="connsiteX31" fmla="*/ 4985953 w 5058870"/>
              <a:gd name="connsiteY31" fmla="*/ 1321699 h 6048556"/>
              <a:gd name="connsiteX32" fmla="*/ 4984884 w 5058870"/>
              <a:gd name="connsiteY32" fmla="*/ 1284910 h 6048556"/>
              <a:gd name="connsiteX33" fmla="*/ 4979236 w 5058870"/>
              <a:gd name="connsiteY33" fmla="*/ 1230203 h 6048556"/>
              <a:gd name="connsiteX34" fmla="*/ 4960733 w 5058870"/>
              <a:gd name="connsiteY34" fmla="*/ 1140677 h 6048556"/>
              <a:gd name="connsiteX35" fmla="*/ 4954582 w 5058870"/>
              <a:gd name="connsiteY35" fmla="*/ 1117885 h 6048556"/>
              <a:gd name="connsiteX36" fmla="*/ 4951126 w 5058870"/>
              <a:gd name="connsiteY36" fmla="*/ 1054204 h 6048556"/>
              <a:gd name="connsiteX37" fmla="*/ 4950498 w 5058870"/>
              <a:gd name="connsiteY37" fmla="*/ 946280 h 6048556"/>
              <a:gd name="connsiteX38" fmla="*/ 4943633 w 5058870"/>
              <a:gd name="connsiteY38" fmla="*/ 907020 h 6048556"/>
              <a:gd name="connsiteX39" fmla="*/ 4941234 w 5058870"/>
              <a:gd name="connsiteY39" fmla="*/ 906169 h 6048556"/>
              <a:gd name="connsiteX40" fmla="*/ 4943722 w 5058870"/>
              <a:gd name="connsiteY40" fmla="*/ 749069 h 6048556"/>
              <a:gd name="connsiteX41" fmla="*/ 4941492 w 5058870"/>
              <a:gd name="connsiteY41" fmla="*/ 743898 h 6048556"/>
              <a:gd name="connsiteX42" fmla="*/ 4941895 w 5058870"/>
              <a:gd name="connsiteY42" fmla="*/ 490199 h 6048556"/>
              <a:gd name="connsiteX43" fmla="*/ 4942394 w 5058870"/>
              <a:gd name="connsiteY43" fmla="*/ 485589 h 6048556"/>
              <a:gd name="connsiteX44" fmla="*/ 4944145 w 5058870"/>
              <a:gd name="connsiteY44" fmla="*/ 454302 h 6048556"/>
              <a:gd name="connsiteX45" fmla="*/ 4942033 w 5058870"/>
              <a:gd name="connsiteY45" fmla="*/ 403560 h 6048556"/>
              <a:gd name="connsiteX46" fmla="*/ 4945792 w 5058870"/>
              <a:gd name="connsiteY46" fmla="*/ 179623 h 6048556"/>
              <a:gd name="connsiteX47" fmla="*/ 4942390 w 5058870"/>
              <a:gd name="connsiteY47" fmla="*/ 177932 h 6048556"/>
              <a:gd name="connsiteX48" fmla="*/ 4942445 w 5058870"/>
              <a:gd name="connsiteY48" fmla="*/ 143139 h 6048556"/>
              <a:gd name="connsiteX49" fmla="*/ 4909651 w 5058870"/>
              <a:gd name="connsiteY49" fmla="*/ 121087 h 6048556"/>
              <a:gd name="connsiteX50" fmla="*/ 3548714 w 5058870"/>
              <a:gd name="connsiteY50" fmla="*/ 114721 h 6048556"/>
              <a:gd name="connsiteX51" fmla="*/ 150603 w 5058870"/>
              <a:gd name="connsiteY51" fmla="*/ 117182 h 6048556"/>
              <a:gd name="connsiteX52" fmla="*/ 0 w 5058870"/>
              <a:gd name="connsiteY52" fmla="*/ 0 h 6048556"/>
              <a:gd name="connsiteX53" fmla="*/ 5058870 w 5058870"/>
              <a:gd name="connsiteY53" fmla="*/ 0 h 6048556"/>
              <a:gd name="connsiteX54" fmla="*/ 5058870 w 5058870"/>
              <a:gd name="connsiteY54" fmla="*/ 6048556 h 6048556"/>
              <a:gd name="connsiteX55" fmla="*/ 0 w 5058870"/>
              <a:gd name="connsiteY55" fmla="*/ 6048556 h 6048556"/>
              <a:gd name="connsiteX0" fmla="*/ 150603 w 5058870"/>
              <a:gd name="connsiteY0" fmla="*/ 117182 h 6048556"/>
              <a:gd name="connsiteX1" fmla="*/ 132479 w 5058870"/>
              <a:gd name="connsiteY1" fmla="*/ 4325039 h 6048556"/>
              <a:gd name="connsiteX2" fmla="*/ 131983 w 5058870"/>
              <a:gd name="connsiteY2" fmla="*/ 5903854 h 6048556"/>
              <a:gd name="connsiteX3" fmla="*/ 483214 w 5058870"/>
              <a:gd name="connsiteY3" fmla="*/ 5902868 h 6048556"/>
              <a:gd name="connsiteX4" fmla="*/ 4936993 w 5058870"/>
              <a:gd name="connsiteY4" fmla="*/ 5929734 h 6048556"/>
              <a:gd name="connsiteX5" fmla="*/ 4946665 w 5058870"/>
              <a:gd name="connsiteY5" fmla="*/ 5879073 h 6048556"/>
              <a:gd name="connsiteX6" fmla="*/ 4942148 w 5058870"/>
              <a:gd name="connsiteY6" fmla="*/ 5858061 h 6048556"/>
              <a:gd name="connsiteX7" fmla="*/ 4948266 w 5058870"/>
              <a:gd name="connsiteY7" fmla="*/ 5746170 h 6048556"/>
              <a:gd name="connsiteX8" fmla="*/ 4945532 w 5058870"/>
              <a:gd name="connsiteY8" fmla="*/ 5672498 h 6048556"/>
              <a:gd name="connsiteX9" fmla="*/ 4937303 w 5058870"/>
              <a:gd name="connsiteY9" fmla="*/ 5632742 h 6048556"/>
              <a:gd name="connsiteX10" fmla="*/ 4939222 w 5058870"/>
              <a:gd name="connsiteY10" fmla="*/ 3836805 h 6048556"/>
              <a:gd name="connsiteX11" fmla="*/ 4941754 w 5058870"/>
              <a:gd name="connsiteY11" fmla="*/ 3658384 h 6048556"/>
              <a:gd name="connsiteX12" fmla="*/ 4940629 w 5058870"/>
              <a:gd name="connsiteY12" fmla="*/ 3380518 h 6048556"/>
              <a:gd name="connsiteX13" fmla="*/ 4939141 w 5058870"/>
              <a:gd name="connsiteY13" fmla="*/ 2223148 h 6048556"/>
              <a:gd name="connsiteX14" fmla="*/ 4944373 w 5058870"/>
              <a:gd name="connsiteY14" fmla="*/ 2168527 h 6048556"/>
              <a:gd name="connsiteX15" fmla="*/ 4957485 w 5058870"/>
              <a:gd name="connsiteY15" fmla="*/ 2101155 h 6048556"/>
              <a:gd name="connsiteX16" fmla="*/ 4953493 w 5058870"/>
              <a:gd name="connsiteY16" fmla="*/ 2087335 h 6048556"/>
              <a:gd name="connsiteX17" fmla="*/ 4949567 w 5058870"/>
              <a:gd name="connsiteY17" fmla="*/ 2083233 h 6048556"/>
              <a:gd name="connsiteX18" fmla="*/ 4956568 w 5058870"/>
              <a:gd name="connsiteY18" fmla="*/ 1996948 h 6048556"/>
              <a:gd name="connsiteX19" fmla="*/ 4950918 w 5058870"/>
              <a:gd name="connsiteY19" fmla="*/ 1942239 h 6048556"/>
              <a:gd name="connsiteX20" fmla="*/ 4939630 w 5058870"/>
              <a:gd name="connsiteY20" fmla="*/ 1916398 h 6048556"/>
              <a:gd name="connsiteX21" fmla="*/ 4939894 w 5058870"/>
              <a:gd name="connsiteY21" fmla="*/ 1749740 h 6048556"/>
              <a:gd name="connsiteX22" fmla="*/ 4942210 w 5058870"/>
              <a:gd name="connsiteY22" fmla="*/ 1749472 h 6048556"/>
              <a:gd name="connsiteX23" fmla="*/ 4953013 w 5058870"/>
              <a:gd name="connsiteY23" fmla="*/ 1710630 h 6048556"/>
              <a:gd name="connsiteX24" fmla="*/ 4948218 w 5058870"/>
              <a:gd name="connsiteY24" fmla="*/ 1629599 h 6048556"/>
              <a:gd name="connsiteX25" fmla="*/ 4960078 w 5058870"/>
              <a:gd name="connsiteY25" fmla="*/ 1549960 h 6048556"/>
              <a:gd name="connsiteX26" fmla="*/ 4964913 w 5058870"/>
              <a:gd name="connsiteY26" fmla="*/ 1537680 h 6048556"/>
              <a:gd name="connsiteX27" fmla="*/ 4972690 w 5058870"/>
              <a:gd name="connsiteY27" fmla="*/ 1456487 h 6048556"/>
              <a:gd name="connsiteX28" fmla="*/ 4985803 w 5058870"/>
              <a:gd name="connsiteY28" fmla="*/ 1389117 h 6048556"/>
              <a:gd name="connsiteX29" fmla="*/ 4981810 w 5058870"/>
              <a:gd name="connsiteY29" fmla="*/ 1375297 h 6048556"/>
              <a:gd name="connsiteX30" fmla="*/ 4977885 w 5058870"/>
              <a:gd name="connsiteY30" fmla="*/ 1371195 h 6048556"/>
              <a:gd name="connsiteX31" fmla="*/ 4985953 w 5058870"/>
              <a:gd name="connsiteY31" fmla="*/ 1321699 h 6048556"/>
              <a:gd name="connsiteX32" fmla="*/ 4984884 w 5058870"/>
              <a:gd name="connsiteY32" fmla="*/ 1284910 h 6048556"/>
              <a:gd name="connsiteX33" fmla="*/ 4979236 w 5058870"/>
              <a:gd name="connsiteY33" fmla="*/ 1230203 h 6048556"/>
              <a:gd name="connsiteX34" fmla="*/ 4960733 w 5058870"/>
              <a:gd name="connsiteY34" fmla="*/ 1140677 h 6048556"/>
              <a:gd name="connsiteX35" fmla="*/ 4954582 w 5058870"/>
              <a:gd name="connsiteY35" fmla="*/ 1117885 h 6048556"/>
              <a:gd name="connsiteX36" fmla="*/ 4951126 w 5058870"/>
              <a:gd name="connsiteY36" fmla="*/ 1054204 h 6048556"/>
              <a:gd name="connsiteX37" fmla="*/ 4950498 w 5058870"/>
              <a:gd name="connsiteY37" fmla="*/ 946280 h 6048556"/>
              <a:gd name="connsiteX38" fmla="*/ 4943633 w 5058870"/>
              <a:gd name="connsiteY38" fmla="*/ 907020 h 6048556"/>
              <a:gd name="connsiteX39" fmla="*/ 4941234 w 5058870"/>
              <a:gd name="connsiteY39" fmla="*/ 906169 h 6048556"/>
              <a:gd name="connsiteX40" fmla="*/ 4943722 w 5058870"/>
              <a:gd name="connsiteY40" fmla="*/ 749069 h 6048556"/>
              <a:gd name="connsiteX41" fmla="*/ 4941492 w 5058870"/>
              <a:gd name="connsiteY41" fmla="*/ 743898 h 6048556"/>
              <a:gd name="connsiteX42" fmla="*/ 4941895 w 5058870"/>
              <a:gd name="connsiteY42" fmla="*/ 490199 h 6048556"/>
              <a:gd name="connsiteX43" fmla="*/ 4942394 w 5058870"/>
              <a:gd name="connsiteY43" fmla="*/ 485589 h 6048556"/>
              <a:gd name="connsiteX44" fmla="*/ 4944145 w 5058870"/>
              <a:gd name="connsiteY44" fmla="*/ 454302 h 6048556"/>
              <a:gd name="connsiteX45" fmla="*/ 4942033 w 5058870"/>
              <a:gd name="connsiteY45" fmla="*/ 403560 h 6048556"/>
              <a:gd name="connsiteX46" fmla="*/ 4945792 w 5058870"/>
              <a:gd name="connsiteY46" fmla="*/ 179623 h 6048556"/>
              <a:gd name="connsiteX47" fmla="*/ 4942390 w 5058870"/>
              <a:gd name="connsiteY47" fmla="*/ 177932 h 6048556"/>
              <a:gd name="connsiteX48" fmla="*/ 4942445 w 5058870"/>
              <a:gd name="connsiteY48" fmla="*/ 143139 h 6048556"/>
              <a:gd name="connsiteX49" fmla="*/ 4909651 w 5058870"/>
              <a:gd name="connsiteY49" fmla="*/ 121087 h 6048556"/>
              <a:gd name="connsiteX50" fmla="*/ 3548714 w 5058870"/>
              <a:gd name="connsiteY50" fmla="*/ 114721 h 6048556"/>
              <a:gd name="connsiteX51" fmla="*/ 150603 w 5058870"/>
              <a:gd name="connsiteY51" fmla="*/ 117182 h 6048556"/>
              <a:gd name="connsiteX52" fmla="*/ 18086 w 5058870"/>
              <a:gd name="connsiteY52" fmla="*/ 3958 h 6048556"/>
              <a:gd name="connsiteX53" fmla="*/ 5058870 w 5058870"/>
              <a:gd name="connsiteY53" fmla="*/ 0 h 6048556"/>
              <a:gd name="connsiteX54" fmla="*/ 5058870 w 5058870"/>
              <a:gd name="connsiteY54" fmla="*/ 6048556 h 6048556"/>
              <a:gd name="connsiteX55" fmla="*/ 0 w 5058870"/>
              <a:gd name="connsiteY55" fmla="*/ 6048556 h 6048556"/>
              <a:gd name="connsiteX56" fmla="*/ 18086 w 5058870"/>
              <a:gd name="connsiteY56" fmla="*/ 3958 h 604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58870" h="6048556">
                <a:moveTo>
                  <a:pt x="150603" y="117182"/>
                </a:moveTo>
                <a:cubicBezTo>
                  <a:pt x="144562" y="1519801"/>
                  <a:pt x="138520" y="2922420"/>
                  <a:pt x="132479" y="4325039"/>
                </a:cubicBezTo>
                <a:cubicBezTo>
                  <a:pt x="132314" y="4851311"/>
                  <a:pt x="132148" y="5377582"/>
                  <a:pt x="131983" y="5903854"/>
                </a:cubicBezTo>
                <a:lnTo>
                  <a:pt x="483214" y="5902868"/>
                </a:lnTo>
                <a:lnTo>
                  <a:pt x="4936993" y="5929734"/>
                </a:lnTo>
                <a:cubicBezTo>
                  <a:pt x="4940359" y="5903683"/>
                  <a:pt x="4946642" y="5901881"/>
                  <a:pt x="4946665" y="5879073"/>
                </a:cubicBezTo>
                <a:lnTo>
                  <a:pt x="4942148" y="5858061"/>
                </a:lnTo>
                <a:cubicBezTo>
                  <a:pt x="4944576" y="5832831"/>
                  <a:pt x="4947702" y="5777096"/>
                  <a:pt x="4948266" y="5746170"/>
                </a:cubicBezTo>
                <a:cubicBezTo>
                  <a:pt x="4948831" y="5715243"/>
                  <a:pt x="4952548" y="5680774"/>
                  <a:pt x="4945532" y="5672498"/>
                </a:cubicBezTo>
                <a:lnTo>
                  <a:pt x="4937303" y="5632742"/>
                </a:lnTo>
                <a:cubicBezTo>
                  <a:pt x="4937943" y="5034096"/>
                  <a:pt x="4938582" y="4435451"/>
                  <a:pt x="4939222" y="3836805"/>
                </a:cubicBezTo>
                <a:cubicBezTo>
                  <a:pt x="4946330" y="3816201"/>
                  <a:pt x="4948846" y="3651504"/>
                  <a:pt x="4941754" y="3658384"/>
                </a:cubicBezTo>
                <a:cubicBezTo>
                  <a:pt x="4940258" y="3572231"/>
                  <a:pt x="4942123" y="3466671"/>
                  <a:pt x="4940629" y="3380518"/>
                </a:cubicBezTo>
                <a:cubicBezTo>
                  <a:pt x="4923430" y="3001238"/>
                  <a:pt x="4939637" y="2608938"/>
                  <a:pt x="4939141" y="2223148"/>
                </a:cubicBezTo>
                <a:lnTo>
                  <a:pt x="4944373" y="2168527"/>
                </a:lnTo>
                <a:lnTo>
                  <a:pt x="4957485" y="2101155"/>
                </a:lnTo>
                <a:lnTo>
                  <a:pt x="4953493" y="2087335"/>
                </a:lnTo>
                <a:cubicBezTo>
                  <a:pt x="4952315" y="2085639"/>
                  <a:pt x="4950991" y="2084257"/>
                  <a:pt x="4949567" y="2083233"/>
                </a:cubicBezTo>
                <a:cubicBezTo>
                  <a:pt x="4950081" y="2068168"/>
                  <a:pt x="4956343" y="2020447"/>
                  <a:pt x="4956568" y="1996948"/>
                </a:cubicBezTo>
                <a:lnTo>
                  <a:pt x="4950918" y="1942239"/>
                </a:lnTo>
                <a:lnTo>
                  <a:pt x="4939630" y="1916398"/>
                </a:lnTo>
                <a:lnTo>
                  <a:pt x="4939894" y="1749740"/>
                </a:lnTo>
                <a:lnTo>
                  <a:pt x="4942210" y="1749472"/>
                </a:lnTo>
                <a:cubicBezTo>
                  <a:pt x="4944598" y="1739435"/>
                  <a:pt x="4936370" y="1707983"/>
                  <a:pt x="4953013" y="1710630"/>
                </a:cubicBezTo>
                <a:cubicBezTo>
                  <a:pt x="4951413" y="1683620"/>
                  <a:pt x="4949817" y="1656609"/>
                  <a:pt x="4948218" y="1629599"/>
                </a:cubicBezTo>
                <a:cubicBezTo>
                  <a:pt x="4960214" y="1611720"/>
                  <a:pt x="4954756" y="1577971"/>
                  <a:pt x="4960078" y="1549960"/>
                </a:cubicBezTo>
                <a:lnTo>
                  <a:pt x="4964913" y="1537680"/>
                </a:lnTo>
                <a:lnTo>
                  <a:pt x="4972690" y="1456487"/>
                </a:lnTo>
                <a:lnTo>
                  <a:pt x="4985803" y="1389117"/>
                </a:lnTo>
                <a:lnTo>
                  <a:pt x="4981810" y="1375297"/>
                </a:lnTo>
                <a:cubicBezTo>
                  <a:pt x="4980632" y="1373600"/>
                  <a:pt x="4979308" y="1372219"/>
                  <a:pt x="4977885" y="1371195"/>
                </a:cubicBezTo>
                <a:cubicBezTo>
                  <a:pt x="4978575" y="1362262"/>
                  <a:pt x="4984787" y="1336081"/>
                  <a:pt x="4985953" y="1321699"/>
                </a:cubicBezTo>
                <a:cubicBezTo>
                  <a:pt x="4985597" y="1309436"/>
                  <a:pt x="4985240" y="1297173"/>
                  <a:pt x="4984884" y="1284910"/>
                </a:cubicBezTo>
                <a:lnTo>
                  <a:pt x="4979236" y="1230203"/>
                </a:lnTo>
                <a:cubicBezTo>
                  <a:pt x="4975210" y="1206164"/>
                  <a:pt x="4964841" y="1159397"/>
                  <a:pt x="4960733" y="1140677"/>
                </a:cubicBezTo>
                <a:cubicBezTo>
                  <a:pt x="4953571" y="1137027"/>
                  <a:pt x="4955994" y="1126612"/>
                  <a:pt x="4954582" y="1117885"/>
                </a:cubicBezTo>
                <a:cubicBezTo>
                  <a:pt x="4947913" y="1110279"/>
                  <a:pt x="4947685" y="1068048"/>
                  <a:pt x="4951126" y="1054204"/>
                </a:cubicBezTo>
                <a:cubicBezTo>
                  <a:pt x="4965316" y="1016287"/>
                  <a:pt x="4939943" y="976787"/>
                  <a:pt x="4950498" y="946280"/>
                </a:cubicBezTo>
                <a:cubicBezTo>
                  <a:pt x="4949250" y="921750"/>
                  <a:pt x="4945649" y="913874"/>
                  <a:pt x="4943633" y="907020"/>
                </a:cubicBezTo>
                <a:lnTo>
                  <a:pt x="4941234" y="906169"/>
                </a:lnTo>
                <a:cubicBezTo>
                  <a:pt x="4941248" y="879844"/>
                  <a:pt x="4943679" y="776114"/>
                  <a:pt x="4943722" y="749069"/>
                </a:cubicBezTo>
                <a:lnTo>
                  <a:pt x="4941492" y="743898"/>
                </a:lnTo>
                <a:cubicBezTo>
                  <a:pt x="4941626" y="659332"/>
                  <a:pt x="4941761" y="574765"/>
                  <a:pt x="4941895" y="490199"/>
                </a:cubicBezTo>
                <a:cubicBezTo>
                  <a:pt x="4942061" y="488662"/>
                  <a:pt x="4942228" y="487126"/>
                  <a:pt x="4942394" y="485589"/>
                </a:cubicBezTo>
                <a:cubicBezTo>
                  <a:pt x="4943552" y="471269"/>
                  <a:pt x="4944141" y="459699"/>
                  <a:pt x="4944145" y="454302"/>
                </a:cubicBezTo>
                <a:cubicBezTo>
                  <a:pt x="4943441" y="437389"/>
                  <a:pt x="4942736" y="420474"/>
                  <a:pt x="4942033" y="403560"/>
                </a:cubicBezTo>
                <a:cubicBezTo>
                  <a:pt x="4942307" y="357781"/>
                  <a:pt x="4945733" y="217227"/>
                  <a:pt x="4945792" y="179623"/>
                </a:cubicBezTo>
                <a:lnTo>
                  <a:pt x="4942390" y="177932"/>
                </a:lnTo>
                <a:cubicBezTo>
                  <a:pt x="4942408" y="166334"/>
                  <a:pt x="4942427" y="154737"/>
                  <a:pt x="4942445" y="143139"/>
                </a:cubicBezTo>
                <a:lnTo>
                  <a:pt x="4909651" y="121087"/>
                </a:lnTo>
                <a:lnTo>
                  <a:pt x="3548714" y="114721"/>
                </a:lnTo>
                <a:lnTo>
                  <a:pt x="150603" y="117182"/>
                </a:lnTo>
                <a:close/>
                <a:moveTo>
                  <a:pt x="18086" y="3958"/>
                </a:moveTo>
                <a:lnTo>
                  <a:pt x="5058870" y="0"/>
                </a:lnTo>
                <a:lnTo>
                  <a:pt x="5058870" y="6048556"/>
                </a:lnTo>
                <a:lnTo>
                  <a:pt x="0" y="6048556"/>
                </a:lnTo>
                <a:cubicBezTo>
                  <a:pt x="0" y="4032371"/>
                  <a:pt x="18086" y="2020143"/>
                  <a:pt x="18086" y="3958"/>
                </a:cubicBezTo>
                <a:close/>
              </a:path>
            </a:pathLst>
          </a:custGeom>
          <a:solidFill>
            <a:srgbClr val="EFEEE9"/>
          </a:solidFill>
          <a:ln>
            <a:noFill/>
          </a:ln>
          <a:effectLst>
            <a:outerShdw blurRad="38100" dist="127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1051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5D27EB0-8BE0-48A7-8570-9A138605F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7A55D5B-D482-4672-82D9-7C01DF001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0" y="0"/>
            <a:ext cx="12192000" cy="2179475"/>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24020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233428"/>
                  <a:pt x="1279765" y="2229639"/>
                </a:cubicBezTo>
                <a:cubicBezTo>
                  <a:pt x="1260110" y="2221111"/>
                  <a:pt x="1209850" y="2211602"/>
                  <a:pt x="1195347" y="2212354"/>
                </a:cubicBezTo>
                <a:cubicBezTo>
                  <a:pt x="1171903" y="2216875"/>
                  <a:pt x="1033292" y="2222456"/>
                  <a:pt x="970251" y="2221029"/>
                </a:cubicBezTo>
                <a:cubicBezTo>
                  <a:pt x="913858" y="2213074"/>
                  <a:pt x="857841" y="2217424"/>
                  <a:pt x="812914" y="2210095"/>
                </a:cubicBezTo>
                <a:cubicBezTo>
                  <a:pt x="762967" y="2180805"/>
                  <a:pt x="645932" y="2185851"/>
                  <a:pt x="597225" y="2180999"/>
                </a:cubicBezTo>
                <a:cubicBezTo>
                  <a:pt x="575890" y="2176791"/>
                  <a:pt x="534371" y="2181270"/>
                  <a:pt x="520671" y="2180980"/>
                </a:cubicBezTo>
                <a:cubicBezTo>
                  <a:pt x="455720" y="2175427"/>
                  <a:pt x="449447" y="2164849"/>
                  <a:pt x="413835" y="2156783"/>
                </a:cubicBezTo>
                <a:cubicBezTo>
                  <a:pt x="401959" y="2163765"/>
                  <a:pt x="389622" y="2160522"/>
                  <a:pt x="376513" y="2154014"/>
                </a:cubicBezTo>
                <a:cubicBezTo>
                  <a:pt x="344376" y="2156059"/>
                  <a:pt x="311403" y="2146283"/>
                  <a:pt x="273386" y="2142551"/>
                </a:cubicBezTo>
                <a:cubicBezTo>
                  <a:pt x="223574" y="2138021"/>
                  <a:pt x="116931" y="2131360"/>
                  <a:pt x="77641" y="2126835"/>
                </a:cubicBezTo>
                <a:lnTo>
                  <a:pt x="37645" y="2115401"/>
                </a:lnTo>
                <a:cubicBezTo>
                  <a:pt x="29688" y="2109582"/>
                  <a:pt x="16534" y="2111084"/>
                  <a:pt x="4572" y="2111091"/>
                </a:cubicBezTo>
                <a:lnTo>
                  <a:pt x="0" y="2110468"/>
                </a:lnTo>
                <a:lnTo>
                  <a:pt x="0" y="0"/>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0405D95-2138-40A6-A919-9C9EB54B5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626" y="217714"/>
            <a:ext cx="7424357"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rgbClr val="EFEEE9"/>
          </a:solidFill>
          <a:ln w="12700" cap="flat" cmpd="sng" algn="ctr">
            <a:noFill/>
            <a:prstDash val="solid"/>
            <a:miter lim="800000"/>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reading a book&#10;&#10;Description automatically generated">
            <a:extLst>
              <a:ext uri="{FF2B5EF4-FFF2-40B4-BE49-F238E27FC236}">
                <a16:creationId xmlns:a16="http://schemas.microsoft.com/office/drawing/2014/main" id="{AAB300D7-B5EC-CE02-EEB3-B221C562B8AE}"/>
              </a:ext>
            </a:extLst>
          </p:cNvPr>
          <p:cNvPicPr>
            <a:picLocks noGrp="1" noChangeAspect="1"/>
          </p:cNvPicPr>
          <p:nvPr>
            <p:ph sz="half" idx="1"/>
          </p:nvPr>
        </p:nvPicPr>
        <p:blipFill rotWithShape="1">
          <a:blip r:embed="rId3">
            <a:alphaModFix/>
            <a:extLst>
              <a:ext uri="{28A0092B-C50C-407E-A947-70E740481C1C}">
                <a14:useLocalDpi xmlns:a14="http://schemas.microsoft.com/office/drawing/2010/main" val="0"/>
              </a:ext>
            </a:extLst>
          </a:blip>
          <a:srcRect l="11789" r="15040" b="1"/>
          <a:stretch/>
        </p:blipFill>
        <p:spPr>
          <a:xfrm>
            <a:off x="356814" y="379444"/>
            <a:ext cx="7115470"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le 1">
            <a:extLst>
              <a:ext uri="{FF2B5EF4-FFF2-40B4-BE49-F238E27FC236}">
                <a16:creationId xmlns:a16="http://schemas.microsoft.com/office/drawing/2014/main" id="{76F717A4-871E-E555-E6A7-441101B2C28E}"/>
              </a:ext>
            </a:extLst>
          </p:cNvPr>
          <p:cNvSpPr>
            <a:spLocks noGrp="1"/>
          </p:cNvSpPr>
          <p:nvPr>
            <p:ph type="title"/>
          </p:nvPr>
        </p:nvSpPr>
        <p:spPr>
          <a:xfrm>
            <a:off x="7985797" y="709450"/>
            <a:ext cx="3406102" cy="4790598"/>
          </a:xfrm>
        </p:spPr>
        <p:txBody>
          <a:bodyPr vert="horz" lIns="91440" tIns="45720" rIns="91440" bIns="45720" rtlCol="0" anchor="ctr">
            <a:normAutofit/>
          </a:bodyPr>
          <a:lstStyle/>
          <a:p>
            <a:pPr algn="ctr"/>
            <a:r>
              <a:rPr lang="en-US" sz="4800" dirty="0"/>
              <a:t>Do you remember your father?</a:t>
            </a:r>
          </a:p>
        </p:txBody>
      </p:sp>
    </p:spTree>
    <p:extLst>
      <p:ext uri="{BB962C8B-B14F-4D97-AF65-F5344CB8AC3E}">
        <p14:creationId xmlns:p14="http://schemas.microsoft.com/office/powerpoint/2010/main" val="32736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571F2694-AE24-4893-BEF3-43FE324D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6D69FA61-5492-4236-8378-D67E60D78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1046" y="500156"/>
            <a:ext cx="7480954" cy="6357844"/>
          </a:xfrm>
          <a:custGeom>
            <a:avLst/>
            <a:gdLst>
              <a:gd name="connsiteX0" fmla="*/ 278673 w 7480954"/>
              <a:gd name="connsiteY0" fmla="*/ 0 h 6357844"/>
              <a:gd name="connsiteX1" fmla="*/ 7480954 w 7480954"/>
              <a:gd name="connsiteY1" fmla="*/ 272747 h 6357844"/>
              <a:gd name="connsiteX2" fmla="*/ 7480954 w 7480954"/>
              <a:gd name="connsiteY2" fmla="*/ 6357844 h 6357844"/>
              <a:gd name="connsiteX3" fmla="*/ 3461131 w 7480954"/>
              <a:gd name="connsiteY3" fmla="*/ 6357844 h 6357844"/>
              <a:gd name="connsiteX4" fmla="*/ 0 w 7480954"/>
              <a:gd name="connsiteY4" fmla="*/ 6222887 h 635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954" h="6357844">
                <a:moveTo>
                  <a:pt x="278673" y="0"/>
                </a:moveTo>
                <a:lnTo>
                  <a:pt x="7480954" y="272747"/>
                </a:lnTo>
                <a:lnTo>
                  <a:pt x="7480954" y="6357844"/>
                </a:lnTo>
                <a:lnTo>
                  <a:pt x="3461131" y="6357844"/>
                </a:lnTo>
                <a:lnTo>
                  <a:pt x="0" y="6222887"/>
                </a:lnTo>
                <a:close/>
              </a:path>
            </a:pathLst>
          </a:custGeom>
          <a:solidFill>
            <a:srgbClr val="EFEEE9"/>
          </a:solidFill>
          <a:ln w="12700" cap="flat" cmpd="sng" algn="ctr">
            <a:noFill/>
            <a:prstDash val="solid"/>
            <a:miter lim="800000"/>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erson and a child looking at a book&#10;&#10;Description automatically generated with medium confidence">
            <a:extLst>
              <a:ext uri="{FF2B5EF4-FFF2-40B4-BE49-F238E27FC236}">
                <a16:creationId xmlns:a16="http://schemas.microsoft.com/office/drawing/2014/main" id="{B47E56EB-C27B-DE1E-BB43-BE5D40585D07}"/>
              </a:ext>
            </a:extLst>
          </p:cNvPr>
          <p:cNvPicPr>
            <a:picLocks noChangeAspect="1"/>
          </p:cNvPicPr>
          <p:nvPr/>
        </p:nvPicPr>
        <p:blipFill rotWithShape="1">
          <a:blip r:embed="rId2">
            <a:extLst>
              <a:ext uri="{28A0092B-C50C-407E-A947-70E740481C1C}">
                <a14:useLocalDpi xmlns:a14="http://schemas.microsoft.com/office/drawing/2010/main" val="0"/>
              </a:ext>
            </a:extLst>
          </a:blip>
          <a:srcRect l="21562"/>
          <a:stretch/>
        </p:blipFill>
        <p:spPr>
          <a:xfrm>
            <a:off x="4847442" y="607819"/>
            <a:ext cx="7344558" cy="6250183"/>
          </a:xfrm>
          <a:custGeom>
            <a:avLst/>
            <a:gdLst/>
            <a:ahLst/>
            <a:cxnLst/>
            <a:rect l="l" t="t" r="r" b="b"/>
            <a:pathLst>
              <a:path w="7344558" h="6250183">
                <a:moveTo>
                  <a:pt x="293255" y="12"/>
                </a:moveTo>
                <a:lnTo>
                  <a:pt x="5010383" y="178647"/>
                </a:lnTo>
                <a:lnTo>
                  <a:pt x="5011465" y="178437"/>
                </a:lnTo>
                <a:cubicBezTo>
                  <a:pt x="5054106" y="173641"/>
                  <a:pt x="5171573" y="176792"/>
                  <a:pt x="5165603" y="184356"/>
                </a:cubicBezTo>
                <a:lnTo>
                  <a:pt x="5190960" y="185486"/>
                </a:lnTo>
                <a:lnTo>
                  <a:pt x="5508389" y="197507"/>
                </a:lnTo>
                <a:lnTo>
                  <a:pt x="5990319" y="215757"/>
                </a:lnTo>
                <a:lnTo>
                  <a:pt x="6547813" y="236869"/>
                </a:lnTo>
                <a:lnTo>
                  <a:pt x="6561233" y="235680"/>
                </a:lnTo>
                <a:lnTo>
                  <a:pt x="6613675" y="227162"/>
                </a:lnTo>
                <a:lnTo>
                  <a:pt x="6625038" y="221701"/>
                </a:lnTo>
                <a:lnTo>
                  <a:pt x="6637769" y="227215"/>
                </a:lnTo>
                <a:cubicBezTo>
                  <a:pt x="6639297" y="228756"/>
                  <a:pt x="6640519" y="230467"/>
                  <a:pt x="6641402" y="232289"/>
                </a:cubicBezTo>
                <a:lnTo>
                  <a:pt x="6683183" y="224070"/>
                </a:lnTo>
                <a:lnTo>
                  <a:pt x="6688193" y="223985"/>
                </a:lnTo>
                <a:lnTo>
                  <a:pt x="6722595" y="226674"/>
                </a:lnTo>
                <a:lnTo>
                  <a:pt x="6773536" y="235765"/>
                </a:lnTo>
                <a:lnTo>
                  <a:pt x="6789561" y="246023"/>
                </a:lnTo>
                <a:lnTo>
                  <a:pt x="6981517" y="253293"/>
                </a:lnTo>
                <a:lnTo>
                  <a:pt x="6986824" y="252001"/>
                </a:lnTo>
                <a:cubicBezTo>
                  <a:pt x="6989470" y="250084"/>
                  <a:pt x="6990985" y="246869"/>
                  <a:pt x="6990588" y="241626"/>
                </a:cubicBezTo>
                <a:cubicBezTo>
                  <a:pt x="6996528" y="242374"/>
                  <a:pt x="7002348" y="243980"/>
                  <a:pt x="7008208" y="245802"/>
                </a:cubicBezTo>
                <a:lnTo>
                  <a:pt x="7011277" y="246742"/>
                </a:lnTo>
                <a:lnTo>
                  <a:pt x="7022893" y="245722"/>
                </a:lnTo>
                <a:lnTo>
                  <a:pt x="7027000" y="251414"/>
                </a:lnTo>
                <a:lnTo>
                  <a:pt x="7066230" y="250612"/>
                </a:lnTo>
                <a:cubicBezTo>
                  <a:pt x="7083618" y="236219"/>
                  <a:pt x="7114939" y="244302"/>
                  <a:pt x="7141458" y="238654"/>
                </a:cubicBezTo>
                <a:lnTo>
                  <a:pt x="7153218" y="233040"/>
                </a:lnTo>
                <a:lnTo>
                  <a:pt x="7229682" y="226260"/>
                </a:lnTo>
                <a:lnTo>
                  <a:pt x="7282126" y="217743"/>
                </a:lnTo>
                <a:lnTo>
                  <a:pt x="7293487" y="212281"/>
                </a:lnTo>
                <a:lnTo>
                  <a:pt x="7306220" y="217795"/>
                </a:lnTo>
                <a:cubicBezTo>
                  <a:pt x="7307744" y="219336"/>
                  <a:pt x="7308968" y="221046"/>
                  <a:pt x="7309853" y="222869"/>
                </a:cubicBezTo>
                <a:lnTo>
                  <a:pt x="7344558" y="216041"/>
                </a:lnTo>
                <a:lnTo>
                  <a:pt x="7344558" y="6250183"/>
                </a:lnTo>
                <a:lnTo>
                  <a:pt x="6299708" y="6250183"/>
                </a:lnTo>
                <a:lnTo>
                  <a:pt x="2946685" y="6119754"/>
                </a:lnTo>
                <a:lnTo>
                  <a:pt x="2890409" y="6126736"/>
                </a:lnTo>
                <a:cubicBezTo>
                  <a:pt x="2889464" y="6126757"/>
                  <a:pt x="2866647" y="6125338"/>
                  <a:pt x="2865459" y="6125958"/>
                </a:cubicBezTo>
                <a:lnTo>
                  <a:pt x="2849650" y="6124598"/>
                </a:lnTo>
                <a:lnTo>
                  <a:pt x="2844642" y="6115722"/>
                </a:lnTo>
                <a:cubicBezTo>
                  <a:pt x="2832228" y="6111709"/>
                  <a:pt x="2794354" y="6111126"/>
                  <a:pt x="2772543" y="6109760"/>
                </a:cubicBezTo>
                <a:lnTo>
                  <a:pt x="2706438" y="6111061"/>
                </a:lnTo>
                <a:lnTo>
                  <a:pt x="2696814" y="6106893"/>
                </a:lnTo>
                <a:lnTo>
                  <a:pt x="2629247" y="6107127"/>
                </a:lnTo>
                <a:lnTo>
                  <a:pt x="2609381" y="6103582"/>
                </a:lnTo>
                <a:lnTo>
                  <a:pt x="2338391" y="6093320"/>
                </a:lnTo>
                <a:lnTo>
                  <a:pt x="2330294" y="6095512"/>
                </a:lnTo>
                <a:lnTo>
                  <a:pt x="2288518" y="6102090"/>
                </a:lnTo>
                <a:lnTo>
                  <a:pt x="2228015" y="6107455"/>
                </a:lnTo>
                <a:lnTo>
                  <a:pt x="2186520" y="6114195"/>
                </a:lnTo>
                <a:cubicBezTo>
                  <a:pt x="2175947" y="6114641"/>
                  <a:pt x="2173747" y="6109730"/>
                  <a:pt x="2164581" y="6110137"/>
                </a:cubicBezTo>
                <a:lnTo>
                  <a:pt x="2131523" y="6116642"/>
                </a:lnTo>
                <a:lnTo>
                  <a:pt x="2100339" y="6114580"/>
                </a:lnTo>
                <a:lnTo>
                  <a:pt x="2060032" y="6107388"/>
                </a:lnTo>
                <a:cubicBezTo>
                  <a:pt x="2046810" y="6102506"/>
                  <a:pt x="2035495" y="6084148"/>
                  <a:pt x="2018526" y="6092674"/>
                </a:cubicBezTo>
                <a:lnTo>
                  <a:pt x="1977869" y="6079666"/>
                </a:lnTo>
                <a:lnTo>
                  <a:pt x="1904165" y="6076875"/>
                </a:lnTo>
                <a:lnTo>
                  <a:pt x="1348899" y="6055847"/>
                </a:lnTo>
                <a:cubicBezTo>
                  <a:pt x="1334850" y="6058902"/>
                  <a:pt x="1329510" y="6065400"/>
                  <a:pt x="1306752" y="6065012"/>
                </a:cubicBezTo>
                <a:lnTo>
                  <a:pt x="1266722" y="6052736"/>
                </a:lnTo>
                <a:lnTo>
                  <a:pt x="25653" y="6005737"/>
                </a:lnTo>
                <a:cubicBezTo>
                  <a:pt x="10621" y="6005112"/>
                  <a:pt x="-808" y="5987609"/>
                  <a:pt x="45" y="5966529"/>
                </a:cubicBezTo>
                <a:lnTo>
                  <a:pt x="264242" y="37262"/>
                </a:lnTo>
                <a:cubicBezTo>
                  <a:pt x="265220" y="16144"/>
                  <a:pt x="278186" y="-499"/>
                  <a:pt x="293255" y="12"/>
                </a:cubicBezTo>
                <a:close/>
              </a:path>
            </a:pathLst>
          </a:custGeom>
        </p:spPr>
      </p:pic>
      <p:sp>
        <p:nvSpPr>
          <p:cNvPr id="2" name="Title 1">
            <a:extLst>
              <a:ext uri="{FF2B5EF4-FFF2-40B4-BE49-F238E27FC236}">
                <a16:creationId xmlns:a16="http://schemas.microsoft.com/office/drawing/2014/main" id="{27D0DEA4-BA71-9B67-051E-09F5222421A4}"/>
              </a:ext>
            </a:extLst>
          </p:cNvPr>
          <p:cNvSpPr>
            <a:spLocks noGrp="1"/>
          </p:cNvSpPr>
          <p:nvPr>
            <p:ph type="title"/>
          </p:nvPr>
        </p:nvSpPr>
        <p:spPr>
          <a:xfrm>
            <a:off x="683959" y="702566"/>
            <a:ext cx="5412041" cy="1725632"/>
          </a:xfrm>
        </p:spPr>
        <p:txBody>
          <a:bodyPr anchor="ctr">
            <a:normAutofit/>
          </a:bodyPr>
          <a:lstStyle/>
          <a:p>
            <a:r>
              <a:rPr lang="en-US" dirty="0"/>
              <a:t>POINT YOUR CHILDREN TO JESUS</a:t>
            </a:r>
          </a:p>
        </p:txBody>
      </p:sp>
      <p:pic>
        <p:nvPicPr>
          <p:cNvPr id="7" name="Content Placeholder 6" descr="A picture containing person, talking, eating, phone&#10;&#10;Description automatically generated">
            <a:extLst>
              <a:ext uri="{FF2B5EF4-FFF2-40B4-BE49-F238E27FC236}">
                <a16:creationId xmlns:a16="http://schemas.microsoft.com/office/drawing/2014/main" id="{2F794BA6-5EA2-9825-7D85-C7659A618B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320" y="3130764"/>
            <a:ext cx="4350803" cy="2391030"/>
          </a:xfrm>
        </p:spPr>
      </p:pic>
    </p:spTree>
    <p:extLst>
      <p:ext uri="{BB962C8B-B14F-4D97-AF65-F5344CB8AC3E}">
        <p14:creationId xmlns:p14="http://schemas.microsoft.com/office/powerpoint/2010/main" val="2511126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1347-EE7B-9AA2-5FD3-D792CEC7E140}"/>
              </a:ext>
            </a:extLst>
          </p:cNvPr>
          <p:cNvSpPr>
            <a:spLocks noGrp="1"/>
          </p:cNvSpPr>
          <p:nvPr>
            <p:ph type="title"/>
          </p:nvPr>
        </p:nvSpPr>
        <p:spPr>
          <a:xfrm>
            <a:off x="1219200" y="365125"/>
            <a:ext cx="9493249" cy="1354493"/>
          </a:xfrm>
        </p:spPr>
        <p:txBody>
          <a:bodyPr>
            <a:normAutofit/>
          </a:bodyPr>
          <a:lstStyle/>
          <a:p>
            <a:pPr algn="ctr"/>
            <a:r>
              <a:rPr lang="en-US" sz="5400" dirty="0"/>
              <a:t>ROOM FOR IMPROVEMENT??</a:t>
            </a:r>
          </a:p>
        </p:txBody>
      </p:sp>
      <p:pic>
        <p:nvPicPr>
          <p:cNvPr id="5" name="Content Placeholder 4" descr="Diagram&#10;&#10;Description automatically generated">
            <a:extLst>
              <a:ext uri="{FF2B5EF4-FFF2-40B4-BE49-F238E27FC236}">
                <a16:creationId xmlns:a16="http://schemas.microsoft.com/office/drawing/2014/main" id="{264BB38D-DF6B-6664-B55A-F5FEA57A57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5007" y="2317750"/>
            <a:ext cx="7121636" cy="4006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08717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8997-B382-BA92-4306-F9A630551729}"/>
              </a:ext>
            </a:extLst>
          </p:cNvPr>
          <p:cNvSpPr>
            <a:spLocks noGrp="1"/>
          </p:cNvSpPr>
          <p:nvPr>
            <p:ph type="title"/>
          </p:nvPr>
        </p:nvSpPr>
        <p:spPr>
          <a:xfrm>
            <a:off x="1219200" y="365125"/>
            <a:ext cx="9493249" cy="5899197"/>
          </a:xfrm>
          <a:solidFill>
            <a:schemeClr val="tx2">
              <a:lumMod val="90000"/>
            </a:schemeClr>
          </a:solidFill>
        </p:spPr>
        <p:txBody>
          <a:bodyPr>
            <a:normAutofit fontScale="90000"/>
          </a:bodyPr>
          <a:lstStyle/>
          <a:p>
            <a:pPr marL="0" marR="0" algn="ctr">
              <a:lnSpc>
                <a:spcPct val="107000"/>
              </a:lnSpc>
              <a:spcBef>
                <a:spcPts val="0"/>
              </a:spcBef>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Matthew 3:13-17 </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solidFill>
                  <a:srgbClr val="000000"/>
                </a:solidFill>
                <a:effectLst/>
                <a:latin typeface="Times New Roman" panose="02020603050405020304" pitchFamily="18" charset="0"/>
                <a:ea typeface="Times New Roman" panose="02020603050405020304" pitchFamily="18" charset="0"/>
              </a:rPr>
              <a:t>Then Jesus came from Galilee to the Jordan to be baptized by John. But John tried to deter him, saying, “I need to be baptized by you, and do you come to me?”</a:t>
            </a:r>
            <a:br>
              <a:rPr lang="en-US" sz="2800" b="1" dirty="0">
                <a:effectLst/>
                <a:latin typeface="Times New Roman" panose="02020603050405020304" pitchFamily="18" charset="0"/>
                <a:ea typeface="Times New Roman" panose="02020603050405020304" pitchFamily="18" charset="0"/>
              </a:rPr>
            </a:br>
            <a:r>
              <a:rPr lang="en-US" sz="2800" b="1" dirty="0">
                <a:solidFill>
                  <a:srgbClr val="000000"/>
                </a:solidFill>
                <a:effectLst/>
                <a:latin typeface="Times New Roman" panose="02020603050405020304" pitchFamily="18" charset="0"/>
                <a:ea typeface="Times New Roman" panose="02020603050405020304" pitchFamily="18" charset="0"/>
              </a:rPr>
              <a:t>Jesus replied, “Let it be so now; it is proper for us to do this to fulfill all righteousness.” Then John consented.</a:t>
            </a:r>
            <a:br>
              <a:rPr lang="en-US" sz="2800" b="1" dirty="0">
                <a:effectLst/>
                <a:latin typeface="Times New Roman" panose="02020603050405020304" pitchFamily="18" charset="0"/>
                <a:ea typeface="Times New Roman" panose="02020603050405020304" pitchFamily="18" charset="0"/>
              </a:rPr>
            </a:br>
            <a:r>
              <a:rPr lang="en-US" sz="2800" b="1" baseline="300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As soon as Jesus was baptized, he went up out of the water. At that moment heaven was opened, and he saw the Spirit of God descending like a dove and alighting on him. </a:t>
            </a:r>
            <a:r>
              <a:rPr lang="en-US" sz="2800" b="1" baseline="300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And a voice from heaven said, “This is my Son, whom I love; with him I am well pleased.”</a:t>
            </a:r>
            <a:br>
              <a:rPr lang="en-US" sz="2800" b="1" dirty="0">
                <a:effectLst/>
                <a:latin typeface="Times New Roman" panose="02020603050405020304" pitchFamily="18" charset="0"/>
                <a:ea typeface="Times New Roman" panose="02020603050405020304" pitchFamily="18" charset="0"/>
              </a:rPr>
            </a:br>
            <a:endParaRPr lang="en-US" sz="5400" b="1" dirty="0"/>
          </a:p>
        </p:txBody>
      </p:sp>
    </p:spTree>
    <p:extLst>
      <p:ext uri="{BB962C8B-B14F-4D97-AF65-F5344CB8AC3E}">
        <p14:creationId xmlns:p14="http://schemas.microsoft.com/office/powerpoint/2010/main" val="18898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CB86E21-E2BD-408E-8E61-D30AB8715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F0EC475-13E6-4268-ADCE-833DE95CD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4399637"/>
            <a:ext cx="12192000" cy="2458363"/>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373242"/>
              <a:gd name="connsiteX1" fmla="*/ 12192000 w 12192000"/>
              <a:gd name="connsiteY1" fmla="*/ 0 h 2373242"/>
              <a:gd name="connsiteX2" fmla="*/ 12192000 w 12192000"/>
              <a:gd name="connsiteY2" fmla="*/ 751299 h 2373242"/>
              <a:gd name="connsiteX3" fmla="*/ 11890686 w 12192000"/>
              <a:gd name="connsiteY3" fmla="*/ 732766 h 2373242"/>
              <a:gd name="connsiteX4" fmla="*/ 11649954 w 12192000"/>
              <a:gd name="connsiteY4" fmla="*/ 749628 h 2373242"/>
              <a:gd name="connsiteX5" fmla="*/ 11560424 w 12192000"/>
              <a:gd name="connsiteY5" fmla="*/ 748017 h 2373242"/>
              <a:gd name="connsiteX6" fmla="*/ 11358455 w 12192000"/>
              <a:gd name="connsiteY6" fmla="*/ 747593 h 2373242"/>
              <a:gd name="connsiteX7" fmla="*/ 11165209 w 12192000"/>
              <a:gd name="connsiteY7" fmla="*/ 748852 h 2373242"/>
              <a:gd name="connsiteX8" fmla="*/ 11058755 w 12192000"/>
              <a:gd name="connsiteY8" fmla="*/ 749617 h 2373242"/>
              <a:gd name="connsiteX9" fmla="*/ 10803046 w 12192000"/>
              <a:gd name="connsiteY9" fmla="*/ 774328 h 2373242"/>
              <a:gd name="connsiteX10" fmla="*/ 10458762 w 12192000"/>
              <a:gd name="connsiteY10" fmla="*/ 755400 h 2373242"/>
              <a:gd name="connsiteX11" fmla="*/ 10211200 w 12192000"/>
              <a:gd name="connsiteY11" fmla="*/ 767513 h 2373242"/>
              <a:gd name="connsiteX12" fmla="*/ 10167995 w 12192000"/>
              <a:gd name="connsiteY12" fmla="*/ 760843 h 2373242"/>
              <a:gd name="connsiteX13" fmla="*/ 9997044 w 12192000"/>
              <a:gd name="connsiteY13" fmla="*/ 780129 h 2373242"/>
              <a:gd name="connsiteX14" fmla="*/ 9943887 w 12192000"/>
              <a:gd name="connsiteY14" fmla="*/ 804141 h 2373242"/>
              <a:gd name="connsiteX15" fmla="*/ 9918248 w 12192000"/>
              <a:gd name="connsiteY15" fmla="*/ 816628 h 2373242"/>
              <a:gd name="connsiteX16" fmla="*/ 9767091 w 12192000"/>
              <a:gd name="connsiteY16" fmla="*/ 870550 h 2373242"/>
              <a:gd name="connsiteX17" fmla="*/ 9683005 w 12192000"/>
              <a:gd name="connsiteY17" fmla="*/ 894128 h 2373242"/>
              <a:gd name="connsiteX18" fmla="*/ 9500499 w 12192000"/>
              <a:gd name="connsiteY18" fmla="*/ 954680 h 2373242"/>
              <a:gd name="connsiteX19" fmla="*/ 9410017 w 12192000"/>
              <a:gd name="connsiteY19" fmla="*/ 993931 h 2373242"/>
              <a:gd name="connsiteX20" fmla="*/ 9392919 w 12192000"/>
              <a:gd name="connsiteY20" fmla="*/ 994656 h 2373242"/>
              <a:gd name="connsiteX21" fmla="*/ 9268019 w 12192000"/>
              <a:gd name="connsiteY21" fmla="*/ 1007442 h 2373242"/>
              <a:gd name="connsiteX22" fmla="*/ 9188177 w 12192000"/>
              <a:gd name="connsiteY22" fmla="*/ 1035474 h 2373242"/>
              <a:gd name="connsiteX23" fmla="*/ 9155969 w 12192000"/>
              <a:gd name="connsiteY23" fmla="*/ 1046804 h 2373242"/>
              <a:gd name="connsiteX24" fmla="*/ 9133985 w 12192000"/>
              <a:gd name="connsiteY24" fmla="*/ 1046450 h 2373242"/>
              <a:gd name="connsiteX25" fmla="*/ 9003462 w 12192000"/>
              <a:gd name="connsiteY25" fmla="*/ 1042406 h 2373242"/>
              <a:gd name="connsiteX26" fmla="*/ 8968445 w 12192000"/>
              <a:gd name="connsiteY26" fmla="*/ 1052169 h 2373242"/>
              <a:gd name="connsiteX27" fmla="*/ 8886001 w 12192000"/>
              <a:gd name="connsiteY27" fmla="*/ 1067468 h 2373242"/>
              <a:gd name="connsiteX28" fmla="*/ 8838610 w 12192000"/>
              <a:gd name="connsiteY28" fmla="*/ 1075091 h 2373242"/>
              <a:gd name="connsiteX29" fmla="*/ 8665605 w 12192000"/>
              <a:gd name="connsiteY29" fmla="*/ 1110791 h 2373242"/>
              <a:gd name="connsiteX30" fmla="*/ 8419755 w 12192000"/>
              <a:gd name="connsiteY30" fmla="*/ 1216260 h 2373242"/>
              <a:gd name="connsiteX31" fmla="*/ 8411626 w 12192000"/>
              <a:gd name="connsiteY31" fmla="*/ 1214397 h 2373242"/>
              <a:gd name="connsiteX32" fmla="*/ 8363469 w 12192000"/>
              <a:gd name="connsiteY32" fmla="*/ 1246658 h 2373242"/>
              <a:gd name="connsiteX33" fmla="*/ 8275497 w 12192000"/>
              <a:gd name="connsiteY33" fmla="*/ 1264396 h 2373242"/>
              <a:gd name="connsiteX34" fmla="*/ 8074238 w 12192000"/>
              <a:gd name="connsiteY34" fmla="*/ 1301895 h 2373242"/>
              <a:gd name="connsiteX35" fmla="*/ 7902328 w 12192000"/>
              <a:gd name="connsiteY35" fmla="*/ 1345865 h 2373242"/>
              <a:gd name="connsiteX36" fmla="*/ 7840612 w 12192000"/>
              <a:gd name="connsiteY36" fmla="*/ 1369373 h 2373242"/>
              <a:gd name="connsiteX37" fmla="*/ 7786819 w 12192000"/>
              <a:gd name="connsiteY37" fmla="*/ 1378970 h 2373242"/>
              <a:gd name="connsiteX38" fmla="*/ 7548172 w 12192000"/>
              <a:gd name="connsiteY38" fmla="*/ 1417460 h 2373242"/>
              <a:gd name="connsiteX39" fmla="*/ 7483437 w 12192000"/>
              <a:gd name="connsiteY39" fmla="*/ 1478152 h 2373242"/>
              <a:gd name="connsiteX40" fmla="*/ 7377870 w 12192000"/>
              <a:gd name="connsiteY40" fmla="*/ 1523319 h 2373242"/>
              <a:gd name="connsiteX41" fmla="*/ 7230737 w 12192000"/>
              <a:gd name="connsiteY41" fmla="*/ 1562633 h 2373242"/>
              <a:gd name="connsiteX42" fmla="*/ 7224458 w 12192000"/>
              <a:gd name="connsiteY42" fmla="*/ 1573008 h 2373242"/>
              <a:gd name="connsiteX43" fmla="*/ 7183121 w 12192000"/>
              <a:gd name="connsiteY43" fmla="*/ 1595162 h 2373242"/>
              <a:gd name="connsiteX44" fmla="*/ 7164601 w 12192000"/>
              <a:gd name="connsiteY44" fmla="*/ 1606490 h 2373242"/>
              <a:gd name="connsiteX45" fmla="*/ 6900177 w 12192000"/>
              <a:gd name="connsiteY45" fmla="*/ 1636016 h 2373242"/>
              <a:gd name="connsiteX46" fmla="*/ 6795372 w 12192000"/>
              <a:gd name="connsiteY46" fmla="*/ 1644845 h 2373242"/>
              <a:gd name="connsiteX47" fmla="*/ 6692251 w 12192000"/>
              <a:gd name="connsiteY47" fmla="*/ 1656357 h 2373242"/>
              <a:gd name="connsiteX48" fmla="*/ 6655235 w 12192000"/>
              <a:gd name="connsiteY48" fmla="*/ 1661869 h 2373242"/>
              <a:gd name="connsiteX49" fmla="*/ 6554894 w 12192000"/>
              <a:gd name="connsiteY49" fmla="*/ 1664428 h 2373242"/>
              <a:gd name="connsiteX50" fmla="*/ 6516595 w 12192000"/>
              <a:gd name="connsiteY50" fmla="*/ 1667475 h 2373242"/>
              <a:gd name="connsiteX51" fmla="*/ 6508541 w 12192000"/>
              <a:gd name="connsiteY51" fmla="*/ 1668757 h 2373242"/>
              <a:gd name="connsiteX52" fmla="*/ 6471012 w 12192000"/>
              <a:gd name="connsiteY52" fmla="*/ 1678604 h 2373242"/>
              <a:gd name="connsiteX53" fmla="*/ 6364035 w 12192000"/>
              <a:gd name="connsiteY53" fmla="*/ 1667683 h 2373242"/>
              <a:gd name="connsiteX54" fmla="*/ 6243319 w 12192000"/>
              <a:gd name="connsiteY54" fmla="*/ 1695560 h 2373242"/>
              <a:gd name="connsiteX55" fmla="*/ 6098321 w 12192000"/>
              <a:gd name="connsiteY55" fmla="*/ 1721646 h 2373242"/>
              <a:gd name="connsiteX56" fmla="*/ 5880652 w 12192000"/>
              <a:gd name="connsiteY56" fmla="*/ 1779643 h 2373242"/>
              <a:gd name="connsiteX57" fmla="*/ 5785959 w 12192000"/>
              <a:gd name="connsiteY57" fmla="*/ 1775307 h 2373242"/>
              <a:gd name="connsiteX58" fmla="*/ 5643534 w 12192000"/>
              <a:gd name="connsiteY58" fmla="*/ 1802919 h 2373242"/>
              <a:gd name="connsiteX59" fmla="*/ 5518799 w 12192000"/>
              <a:gd name="connsiteY59" fmla="*/ 1818312 h 2373242"/>
              <a:gd name="connsiteX60" fmla="*/ 5505014 w 12192000"/>
              <a:gd name="connsiteY60" fmla="*/ 1819259 h 2373242"/>
              <a:gd name="connsiteX61" fmla="*/ 5453307 w 12192000"/>
              <a:gd name="connsiteY61" fmla="*/ 1815450 h 2373242"/>
              <a:gd name="connsiteX62" fmla="*/ 5221533 w 12192000"/>
              <a:gd name="connsiteY62" fmla="*/ 1846950 h 2373242"/>
              <a:gd name="connsiteX63" fmla="*/ 5149802 w 12192000"/>
              <a:gd name="connsiteY63" fmla="*/ 1844846 h 2373242"/>
              <a:gd name="connsiteX64" fmla="*/ 5114927 w 12192000"/>
              <a:gd name="connsiteY64" fmla="*/ 1847827 h 2373242"/>
              <a:gd name="connsiteX65" fmla="*/ 5108970 w 12192000"/>
              <a:gd name="connsiteY65" fmla="*/ 1847935 h 2373242"/>
              <a:gd name="connsiteX66" fmla="*/ 5067961 w 12192000"/>
              <a:gd name="connsiteY66" fmla="*/ 1845917 h 2373242"/>
              <a:gd name="connsiteX67" fmla="*/ 5007075 w 12192000"/>
              <a:gd name="connsiteY67" fmla="*/ 1838626 h 2373242"/>
              <a:gd name="connsiteX68" fmla="*/ 4944087 w 12192000"/>
              <a:gd name="connsiteY68" fmla="*/ 1823332 h 2373242"/>
              <a:gd name="connsiteX69" fmla="*/ 4907662 w 12192000"/>
              <a:gd name="connsiteY69" fmla="*/ 1816900 h 2373242"/>
              <a:gd name="connsiteX70" fmla="*/ 4882386 w 12192000"/>
              <a:gd name="connsiteY70" fmla="*/ 1809844 h 2373242"/>
              <a:gd name="connsiteX71" fmla="*/ 4811440 w 12192000"/>
              <a:gd name="connsiteY71" fmla="*/ 1804655 h 2373242"/>
              <a:gd name="connsiteX72" fmla="*/ 4691075 w 12192000"/>
              <a:gd name="connsiteY72" fmla="*/ 1801389 h 2373242"/>
              <a:gd name="connsiteX73" fmla="*/ 4640313 w 12192000"/>
              <a:gd name="connsiteY73" fmla="*/ 1784307 h 2373242"/>
              <a:gd name="connsiteX74" fmla="*/ 4536503 w 12192000"/>
              <a:gd name="connsiteY74" fmla="*/ 1785334 h 2373242"/>
              <a:gd name="connsiteX75" fmla="*/ 4513724 w 12192000"/>
              <a:gd name="connsiteY75" fmla="*/ 1791996 h 2373242"/>
              <a:gd name="connsiteX76" fmla="*/ 4459810 w 12192000"/>
              <a:gd name="connsiteY76" fmla="*/ 1797886 h 2373242"/>
              <a:gd name="connsiteX77" fmla="*/ 4379064 w 12192000"/>
              <a:gd name="connsiteY77" fmla="*/ 1817177 h 2373242"/>
              <a:gd name="connsiteX78" fmla="*/ 4290981 w 12192000"/>
              <a:gd name="connsiteY78" fmla="*/ 1839677 h 2373242"/>
              <a:gd name="connsiteX79" fmla="*/ 4238372 w 12192000"/>
              <a:gd name="connsiteY79" fmla="*/ 1851480 h 2373242"/>
              <a:gd name="connsiteX80" fmla="*/ 4232517 w 12192000"/>
              <a:gd name="connsiteY80" fmla="*/ 1852567 h 2373242"/>
              <a:gd name="connsiteX81" fmla="*/ 4191732 w 12192000"/>
              <a:gd name="connsiteY81" fmla="*/ 1857328 h 2373242"/>
              <a:gd name="connsiteX82" fmla="*/ 4065532 w 12192000"/>
              <a:gd name="connsiteY82" fmla="*/ 1855477 h 2373242"/>
              <a:gd name="connsiteX83" fmla="*/ 4028460 w 12192000"/>
              <a:gd name="connsiteY83" fmla="*/ 1855137 h 2373242"/>
              <a:gd name="connsiteX84" fmla="*/ 4002267 w 12192000"/>
              <a:gd name="connsiteY84" fmla="*/ 1852352 h 2373242"/>
              <a:gd name="connsiteX85" fmla="*/ 3931396 w 12192000"/>
              <a:gd name="connsiteY85" fmla="*/ 1858915 h 2373242"/>
              <a:gd name="connsiteX86" fmla="*/ 3812162 w 12192000"/>
              <a:gd name="connsiteY86" fmla="*/ 1875501 h 2373242"/>
              <a:gd name="connsiteX87" fmla="*/ 3758105 w 12192000"/>
              <a:gd name="connsiteY87" fmla="*/ 1871856 h 2373242"/>
              <a:gd name="connsiteX88" fmla="*/ 3567259 w 12192000"/>
              <a:gd name="connsiteY88" fmla="*/ 1893482 h 2373242"/>
              <a:gd name="connsiteX89" fmla="*/ 3405770 w 12192000"/>
              <a:gd name="connsiteY89" fmla="*/ 1904591 h 2373242"/>
              <a:gd name="connsiteX90" fmla="*/ 3280097 w 12192000"/>
              <a:gd name="connsiteY90" fmla="*/ 1919610 h 2373242"/>
              <a:gd name="connsiteX91" fmla="*/ 3009910 w 12192000"/>
              <a:gd name="connsiteY91" fmla="*/ 1957866 h 2373242"/>
              <a:gd name="connsiteX92" fmla="*/ 2995934 w 12192000"/>
              <a:gd name="connsiteY92" fmla="*/ 1967085 h 2373242"/>
              <a:gd name="connsiteX93" fmla="*/ 2942858 w 12192000"/>
              <a:gd name="connsiteY93" fmla="*/ 1981367 h 2373242"/>
              <a:gd name="connsiteX94" fmla="*/ 2875436 w 12192000"/>
              <a:gd name="connsiteY94" fmla="*/ 1996977 h 2373242"/>
              <a:gd name="connsiteX95" fmla="*/ 2874892 w 12192000"/>
              <a:gd name="connsiteY95" fmla="*/ 1996085 h 2373242"/>
              <a:gd name="connsiteX96" fmla="*/ 2843662 w 12192000"/>
              <a:gd name="connsiteY96" fmla="*/ 1992498 h 2373242"/>
              <a:gd name="connsiteX97" fmla="*/ 2718916 w 12192000"/>
              <a:gd name="connsiteY97" fmla="*/ 1990867 h 2373242"/>
              <a:gd name="connsiteX98" fmla="*/ 2713522 w 12192000"/>
              <a:gd name="connsiteY98" fmla="*/ 1990173 h 2373242"/>
              <a:gd name="connsiteX99" fmla="*/ 2476147 w 12192000"/>
              <a:gd name="connsiteY99" fmla="*/ 1998305 h 2373242"/>
              <a:gd name="connsiteX100" fmla="*/ 2373568 w 12192000"/>
              <a:gd name="connsiteY100" fmla="*/ 2003219 h 2373242"/>
              <a:gd name="connsiteX101" fmla="*/ 2287219 w 12192000"/>
              <a:gd name="connsiteY101" fmla="*/ 1998750 h 2373242"/>
              <a:gd name="connsiteX102" fmla="*/ 2164831 w 12192000"/>
              <a:gd name="connsiteY102" fmla="*/ 2010143 h 2373242"/>
              <a:gd name="connsiteX103" fmla="*/ 2058061 w 12192000"/>
              <a:gd name="connsiteY103" fmla="*/ 2047942 h 2373242"/>
              <a:gd name="connsiteX104" fmla="*/ 2042244 w 12192000"/>
              <a:gd name="connsiteY104" fmla="*/ 2055560 h 2373242"/>
              <a:gd name="connsiteX105" fmla="*/ 1877728 w 12192000"/>
              <a:gd name="connsiteY105" fmla="*/ 2101004 h 2373242"/>
              <a:gd name="connsiteX106" fmla="*/ 1759056 w 12192000"/>
              <a:gd name="connsiteY106" fmla="*/ 2125608 h 2373242"/>
              <a:gd name="connsiteX107" fmla="*/ 1637948 w 12192000"/>
              <a:gd name="connsiteY107" fmla="*/ 2172597 h 2373242"/>
              <a:gd name="connsiteX108" fmla="*/ 1434549 w 12192000"/>
              <a:gd name="connsiteY108" fmla="*/ 2234522 h 2373242"/>
              <a:gd name="connsiteX109" fmla="*/ 1370962 w 12192000"/>
              <a:gd name="connsiteY109" fmla="*/ 2237474 h 2373242"/>
              <a:gd name="connsiteX110" fmla="*/ 1356367 w 12192000"/>
              <a:gd name="connsiteY110" fmla="*/ 2235089 h 2373242"/>
              <a:gd name="connsiteX111" fmla="*/ 1279765 w 12192000"/>
              <a:gd name="connsiteY111" fmla="*/ 2229639 h 2373242"/>
              <a:gd name="connsiteX112" fmla="*/ 1195347 w 12192000"/>
              <a:gd name="connsiteY112" fmla="*/ 2212354 h 2373242"/>
              <a:gd name="connsiteX113" fmla="*/ 970251 w 12192000"/>
              <a:gd name="connsiteY113" fmla="*/ 2221029 h 2373242"/>
              <a:gd name="connsiteX114" fmla="*/ 812914 w 12192000"/>
              <a:gd name="connsiteY114" fmla="*/ 2210095 h 2373242"/>
              <a:gd name="connsiteX115" fmla="*/ 597225 w 12192000"/>
              <a:gd name="connsiteY115" fmla="*/ 2180999 h 2373242"/>
              <a:gd name="connsiteX116" fmla="*/ 520671 w 12192000"/>
              <a:gd name="connsiteY116" fmla="*/ 2180980 h 2373242"/>
              <a:gd name="connsiteX117" fmla="*/ 413835 w 12192000"/>
              <a:gd name="connsiteY117" fmla="*/ 2156783 h 2373242"/>
              <a:gd name="connsiteX118" fmla="*/ 376513 w 12192000"/>
              <a:gd name="connsiteY118" fmla="*/ 2154014 h 2373242"/>
              <a:gd name="connsiteX119" fmla="*/ 295825 w 12192000"/>
              <a:gd name="connsiteY119" fmla="*/ 2373195 h 2373242"/>
              <a:gd name="connsiteX120" fmla="*/ 77641 w 12192000"/>
              <a:gd name="connsiteY120" fmla="*/ 2126835 h 2373242"/>
              <a:gd name="connsiteX121" fmla="*/ 37645 w 12192000"/>
              <a:gd name="connsiteY121" fmla="*/ 2115401 h 2373242"/>
              <a:gd name="connsiteX122" fmla="*/ 4572 w 12192000"/>
              <a:gd name="connsiteY122" fmla="*/ 2111091 h 2373242"/>
              <a:gd name="connsiteX123" fmla="*/ 0 w 12192000"/>
              <a:gd name="connsiteY123" fmla="*/ 2110468 h 2373242"/>
              <a:gd name="connsiteX124" fmla="*/ 0 w 12192000"/>
              <a:gd name="connsiteY124" fmla="*/ 0 h 2373242"/>
              <a:gd name="connsiteX0" fmla="*/ 0 w 12192000"/>
              <a:gd name="connsiteY0" fmla="*/ 0 h 2546191"/>
              <a:gd name="connsiteX1" fmla="*/ 12192000 w 12192000"/>
              <a:gd name="connsiteY1" fmla="*/ 0 h 2546191"/>
              <a:gd name="connsiteX2" fmla="*/ 12192000 w 12192000"/>
              <a:gd name="connsiteY2" fmla="*/ 751299 h 2546191"/>
              <a:gd name="connsiteX3" fmla="*/ 11890686 w 12192000"/>
              <a:gd name="connsiteY3" fmla="*/ 732766 h 2546191"/>
              <a:gd name="connsiteX4" fmla="*/ 11649954 w 12192000"/>
              <a:gd name="connsiteY4" fmla="*/ 749628 h 2546191"/>
              <a:gd name="connsiteX5" fmla="*/ 11560424 w 12192000"/>
              <a:gd name="connsiteY5" fmla="*/ 748017 h 2546191"/>
              <a:gd name="connsiteX6" fmla="*/ 11358455 w 12192000"/>
              <a:gd name="connsiteY6" fmla="*/ 747593 h 2546191"/>
              <a:gd name="connsiteX7" fmla="*/ 11165209 w 12192000"/>
              <a:gd name="connsiteY7" fmla="*/ 748852 h 2546191"/>
              <a:gd name="connsiteX8" fmla="*/ 11058755 w 12192000"/>
              <a:gd name="connsiteY8" fmla="*/ 749617 h 2546191"/>
              <a:gd name="connsiteX9" fmla="*/ 10803046 w 12192000"/>
              <a:gd name="connsiteY9" fmla="*/ 774328 h 2546191"/>
              <a:gd name="connsiteX10" fmla="*/ 10458762 w 12192000"/>
              <a:gd name="connsiteY10" fmla="*/ 755400 h 2546191"/>
              <a:gd name="connsiteX11" fmla="*/ 10211200 w 12192000"/>
              <a:gd name="connsiteY11" fmla="*/ 767513 h 2546191"/>
              <a:gd name="connsiteX12" fmla="*/ 10167995 w 12192000"/>
              <a:gd name="connsiteY12" fmla="*/ 760843 h 2546191"/>
              <a:gd name="connsiteX13" fmla="*/ 9997044 w 12192000"/>
              <a:gd name="connsiteY13" fmla="*/ 780129 h 2546191"/>
              <a:gd name="connsiteX14" fmla="*/ 9943887 w 12192000"/>
              <a:gd name="connsiteY14" fmla="*/ 804141 h 2546191"/>
              <a:gd name="connsiteX15" fmla="*/ 9918248 w 12192000"/>
              <a:gd name="connsiteY15" fmla="*/ 816628 h 2546191"/>
              <a:gd name="connsiteX16" fmla="*/ 9767091 w 12192000"/>
              <a:gd name="connsiteY16" fmla="*/ 870550 h 2546191"/>
              <a:gd name="connsiteX17" fmla="*/ 9683005 w 12192000"/>
              <a:gd name="connsiteY17" fmla="*/ 894128 h 2546191"/>
              <a:gd name="connsiteX18" fmla="*/ 9500499 w 12192000"/>
              <a:gd name="connsiteY18" fmla="*/ 954680 h 2546191"/>
              <a:gd name="connsiteX19" fmla="*/ 9410017 w 12192000"/>
              <a:gd name="connsiteY19" fmla="*/ 993931 h 2546191"/>
              <a:gd name="connsiteX20" fmla="*/ 9392919 w 12192000"/>
              <a:gd name="connsiteY20" fmla="*/ 994656 h 2546191"/>
              <a:gd name="connsiteX21" fmla="*/ 9268019 w 12192000"/>
              <a:gd name="connsiteY21" fmla="*/ 1007442 h 2546191"/>
              <a:gd name="connsiteX22" fmla="*/ 9188177 w 12192000"/>
              <a:gd name="connsiteY22" fmla="*/ 1035474 h 2546191"/>
              <a:gd name="connsiteX23" fmla="*/ 9155969 w 12192000"/>
              <a:gd name="connsiteY23" fmla="*/ 1046804 h 2546191"/>
              <a:gd name="connsiteX24" fmla="*/ 9133985 w 12192000"/>
              <a:gd name="connsiteY24" fmla="*/ 1046450 h 2546191"/>
              <a:gd name="connsiteX25" fmla="*/ 9003462 w 12192000"/>
              <a:gd name="connsiteY25" fmla="*/ 1042406 h 2546191"/>
              <a:gd name="connsiteX26" fmla="*/ 8968445 w 12192000"/>
              <a:gd name="connsiteY26" fmla="*/ 1052169 h 2546191"/>
              <a:gd name="connsiteX27" fmla="*/ 8886001 w 12192000"/>
              <a:gd name="connsiteY27" fmla="*/ 1067468 h 2546191"/>
              <a:gd name="connsiteX28" fmla="*/ 8838610 w 12192000"/>
              <a:gd name="connsiteY28" fmla="*/ 1075091 h 2546191"/>
              <a:gd name="connsiteX29" fmla="*/ 8665605 w 12192000"/>
              <a:gd name="connsiteY29" fmla="*/ 1110791 h 2546191"/>
              <a:gd name="connsiteX30" fmla="*/ 8419755 w 12192000"/>
              <a:gd name="connsiteY30" fmla="*/ 1216260 h 2546191"/>
              <a:gd name="connsiteX31" fmla="*/ 8411626 w 12192000"/>
              <a:gd name="connsiteY31" fmla="*/ 1214397 h 2546191"/>
              <a:gd name="connsiteX32" fmla="*/ 8363469 w 12192000"/>
              <a:gd name="connsiteY32" fmla="*/ 1246658 h 2546191"/>
              <a:gd name="connsiteX33" fmla="*/ 8275497 w 12192000"/>
              <a:gd name="connsiteY33" fmla="*/ 1264396 h 2546191"/>
              <a:gd name="connsiteX34" fmla="*/ 8074238 w 12192000"/>
              <a:gd name="connsiteY34" fmla="*/ 1301895 h 2546191"/>
              <a:gd name="connsiteX35" fmla="*/ 7902328 w 12192000"/>
              <a:gd name="connsiteY35" fmla="*/ 1345865 h 2546191"/>
              <a:gd name="connsiteX36" fmla="*/ 7840612 w 12192000"/>
              <a:gd name="connsiteY36" fmla="*/ 1369373 h 2546191"/>
              <a:gd name="connsiteX37" fmla="*/ 7786819 w 12192000"/>
              <a:gd name="connsiteY37" fmla="*/ 1378970 h 2546191"/>
              <a:gd name="connsiteX38" fmla="*/ 7548172 w 12192000"/>
              <a:gd name="connsiteY38" fmla="*/ 1417460 h 2546191"/>
              <a:gd name="connsiteX39" fmla="*/ 7483437 w 12192000"/>
              <a:gd name="connsiteY39" fmla="*/ 1478152 h 2546191"/>
              <a:gd name="connsiteX40" fmla="*/ 7377870 w 12192000"/>
              <a:gd name="connsiteY40" fmla="*/ 1523319 h 2546191"/>
              <a:gd name="connsiteX41" fmla="*/ 7230737 w 12192000"/>
              <a:gd name="connsiteY41" fmla="*/ 1562633 h 2546191"/>
              <a:gd name="connsiteX42" fmla="*/ 7224458 w 12192000"/>
              <a:gd name="connsiteY42" fmla="*/ 1573008 h 2546191"/>
              <a:gd name="connsiteX43" fmla="*/ 7183121 w 12192000"/>
              <a:gd name="connsiteY43" fmla="*/ 1595162 h 2546191"/>
              <a:gd name="connsiteX44" fmla="*/ 7164601 w 12192000"/>
              <a:gd name="connsiteY44" fmla="*/ 1606490 h 2546191"/>
              <a:gd name="connsiteX45" fmla="*/ 6900177 w 12192000"/>
              <a:gd name="connsiteY45" fmla="*/ 1636016 h 2546191"/>
              <a:gd name="connsiteX46" fmla="*/ 6795372 w 12192000"/>
              <a:gd name="connsiteY46" fmla="*/ 1644845 h 2546191"/>
              <a:gd name="connsiteX47" fmla="*/ 6692251 w 12192000"/>
              <a:gd name="connsiteY47" fmla="*/ 1656357 h 2546191"/>
              <a:gd name="connsiteX48" fmla="*/ 6655235 w 12192000"/>
              <a:gd name="connsiteY48" fmla="*/ 1661869 h 2546191"/>
              <a:gd name="connsiteX49" fmla="*/ 6554894 w 12192000"/>
              <a:gd name="connsiteY49" fmla="*/ 1664428 h 2546191"/>
              <a:gd name="connsiteX50" fmla="*/ 6516595 w 12192000"/>
              <a:gd name="connsiteY50" fmla="*/ 1667475 h 2546191"/>
              <a:gd name="connsiteX51" fmla="*/ 6508541 w 12192000"/>
              <a:gd name="connsiteY51" fmla="*/ 1668757 h 2546191"/>
              <a:gd name="connsiteX52" fmla="*/ 6471012 w 12192000"/>
              <a:gd name="connsiteY52" fmla="*/ 1678604 h 2546191"/>
              <a:gd name="connsiteX53" fmla="*/ 6364035 w 12192000"/>
              <a:gd name="connsiteY53" fmla="*/ 1667683 h 2546191"/>
              <a:gd name="connsiteX54" fmla="*/ 6243319 w 12192000"/>
              <a:gd name="connsiteY54" fmla="*/ 1695560 h 2546191"/>
              <a:gd name="connsiteX55" fmla="*/ 6098321 w 12192000"/>
              <a:gd name="connsiteY55" fmla="*/ 1721646 h 2546191"/>
              <a:gd name="connsiteX56" fmla="*/ 5880652 w 12192000"/>
              <a:gd name="connsiteY56" fmla="*/ 1779643 h 2546191"/>
              <a:gd name="connsiteX57" fmla="*/ 5785959 w 12192000"/>
              <a:gd name="connsiteY57" fmla="*/ 1775307 h 2546191"/>
              <a:gd name="connsiteX58" fmla="*/ 5643534 w 12192000"/>
              <a:gd name="connsiteY58" fmla="*/ 1802919 h 2546191"/>
              <a:gd name="connsiteX59" fmla="*/ 5518799 w 12192000"/>
              <a:gd name="connsiteY59" fmla="*/ 1818312 h 2546191"/>
              <a:gd name="connsiteX60" fmla="*/ 5505014 w 12192000"/>
              <a:gd name="connsiteY60" fmla="*/ 1819259 h 2546191"/>
              <a:gd name="connsiteX61" fmla="*/ 5453307 w 12192000"/>
              <a:gd name="connsiteY61" fmla="*/ 1815450 h 2546191"/>
              <a:gd name="connsiteX62" fmla="*/ 5221533 w 12192000"/>
              <a:gd name="connsiteY62" fmla="*/ 1846950 h 2546191"/>
              <a:gd name="connsiteX63" fmla="*/ 5149802 w 12192000"/>
              <a:gd name="connsiteY63" fmla="*/ 1844846 h 2546191"/>
              <a:gd name="connsiteX64" fmla="*/ 5114927 w 12192000"/>
              <a:gd name="connsiteY64" fmla="*/ 1847827 h 2546191"/>
              <a:gd name="connsiteX65" fmla="*/ 5108970 w 12192000"/>
              <a:gd name="connsiteY65" fmla="*/ 1847935 h 2546191"/>
              <a:gd name="connsiteX66" fmla="*/ 5067961 w 12192000"/>
              <a:gd name="connsiteY66" fmla="*/ 1845917 h 2546191"/>
              <a:gd name="connsiteX67" fmla="*/ 5007075 w 12192000"/>
              <a:gd name="connsiteY67" fmla="*/ 1838626 h 2546191"/>
              <a:gd name="connsiteX68" fmla="*/ 4944087 w 12192000"/>
              <a:gd name="connsiteY68" fmla="*/ 1823332 h 2546191"/>
              <a:gd name="connsiteX69" fmla="*/ 4907662 w 12192000"/>
              <a:gd name="connsiteY69" fmla="*/ 1816900 h 2546191"/>
              <a:gd name="connsiteX70" fmla="*/ 4882386 w 12192000"/>
              <a:gd name="connsiteY70" fmla="*/ 1809844 h 2546191"/>
              <a:gd name="connsiteX71" fmla="*/ 4811440 w 12192000"/>
              <a:gd name="connsiteY71" fmla="*/ 1804655 h 2546191"/>
              <a:gd name="connsiteX72" fmla="*/ 4691075 w 12192000"/>
              <a:gd name="connsiteY72" fmla="*/ 1801389 h 2546191"/>
              <a:gd name="connsiteX73" fmla="*/ 4640313 w 12192000"/>
              <a:gd name="connsiteY73" fmla="*/ 1784307 h 2546191"/>
              <a:gd name="connsiteX74" fmla="*/ 4536503 w 12192000"/>
              <a:gd name="connsiteY74" fmla="*/ 1785334 h 2546191"/>
              <a:gd name="connsiteX75" fmla="*/ 4513724 w 12192000"/>
              <a:gd name="connsiteY75" fmla="*/ 1791996 h 2546191"/>
              <a:gd name="connsiteX76" fmla="*/ 4459810 w 12192000"/>
              <a:gd name="connsiteY76" fmla="*/ 1797886 h 2546191"/>
              <a:gd name="connsiteX77" fmla="*/ 4379064 w 12192000"/>
              <a:gd name="connsiteY77" fmla="*/ 1817177 h 2546191"/>
              <a:gd name="connsiteX78" fmla="*/ 4290981 w 12192000"/>
              <a:gd name="connsiteY78" fmla="*/ 1839677 h 2546191"/>
              <a:gd name="connsiteX79" fmla="*/ 4238372 w 12192000"/>
              <a:gd name="connsiteY79" fmla="*/ 1851480 h 2546191"/>
              <a:gd name="connsiteX80" fmla="*/ 4232517 w 12192000"/>
              <a:gd name="connsiteY80" fmla="*/ 1852567 h 2546191"/>
              <a:gd name="connsiteX81" fmla="*/ 4191732 w 12192000"/>
              <a:gd name="connsiteY81" fmla="*/ 1857328 h 2546191"/>
              <a:gd name="connsiteX82" fmla="*/ 4065532 w 12192000"/>
              <a:gd name="connsiteY82" fmla="*/ 1855477 h 2546191"/>
              <a:gd name="connsiteX83" fmla="*/ 4028460 w 12192000"/>
              <a:gd name="connsiteY83" fmla="*/ 1855137 h 2546191"/>
              <a:gd name="connsiteX84" fmla="*/ 4002267 w 12192000"/>
              <a:gd name="connsiteY84" fmla="*/ 1852352 h 2546191"/>
              <a:gd name="connsiteX85" fmla="*/ 3931396 w 12192000"/>
              <a:gd name="connsiteY85" fmla="*/ 1858915 h 2546191"/>
              <a:gd name="connsiteX86" fmla="*/ 3812162 w 12192000"/>
              <a:gd name="connsiteY86" fmla="*/ 1875501 h 2546191"/>
              <a:gd name="connsiteX87" fmla="*/ 3758105 w 12192000"/>
              <a:gd name="connsiteY87" fmla="*/ 1871856 h 2546191"/>
              <a:gd name="connsiteX88" fmla="*/ 3567259 w 12192000"/>
              <a:gd name="connsiteY88" fmla="*/ 1893482 h 2546191"/>
              <a:gd name="connsiteX89" fmla="*/ 3405770 w 12192000"/>
              <a:gd name="connsiteY89" fmla="*/ 1904591 h 2546191"/>
              <a:gd name="connsiteX90" fmla="*/ 3280097 w 12192000"/>
              <a:gd name="connsiteY90" fmla="*/ 1919610 h 2546191"/>
              <a:gd name="connsiteX91" fmla="*/ 3009910 w 12192000"/>
              <a:gd name="connsiteY91" fmla="*/ 1957866 h 2546191"/>
              <a:gd name="connsiteX92" fmla="*/ 2995934 w 12192000"/>
              <a:gd name="connsiteY92" fmla="*/ 1967085 h 2546191"/>
              <a:gd name="connsiteX93" fmla="*/ 2942858 w 12192000"/>
              <a:gd name="connsiteY93" fmla="*/ 1981367 h 2546191"/>
              <a:gd name="connsiteX94" fmla="*/ 2875436 w 12192000"/>
              <a:gd name="connsiteY94" fmla="*/ 1996977 h 2546191"/>
              <a:gd name="connsiteX95" fmla="*/ 2874892 w 12192000"/>
              <a:gd name="connsiteY95" fmla="*/ 1996085 h 2546191"/>
              <a:gd name="connsiteX96" fmla="*/ 2843662 w 12192000"/>
              <a:gd name="connsiteY96" fmla="*/ 1992498 h 2546191"/>
              <a:gd name="connsiteX97" fmla="*/ 2718916 w 12192000"/>
              <a:gd name="connsiteY97" fmla="*/ 1990867 h 2546191"/>
              <a:gd name="connsiteX98" fmla="*/ 2713522 w 12192000"/>
              <a:gd name="connsiteY98" fmla="*/ 1990173 h 2546191"/>
              <a:gd name="connsiteX99" fmla="*/ 2476147 w 12192000"/>
              <a:gd name="connsiteY99" fmla="*/ 1998305 h 2546191"/>
              <a:gd name="connsiteX100" fmla="*/ 2373568 w 12192000"/>
              <a:gd name="connsiteY100" fmla="*/ 2003219 h 2546191"/>
              <a:gd name="connsiteX101" fmla="*/ 2287219 w 12192000"/>
              <a:gd name="connsiteY101" fmla="*/ 1998750 h 2546191"/>
              <a:gd name="connsiteX102" fmla="*/ 2164831 w 12192000"/>
              <a:gd name="connsiteY102" fmla="*/ 2010143 h 2546191"/>
              <a:gd name="connsiteX103" fmla="*/ 2058061 w 12192000"/>
              <a:gd name="connsiteY103" fmla="*/ 2047942 h 2546191"/>
              <a:gd name="connsiteX104" fmla="*/ 2042244 w 12192000"/>
              <a:gd name="connsiteY104" fmla="*/ 2055560 h 2546191"/>
              <a:gd name="connsiteX105" fmla="*/ 1877728 w 12192000"/>
              <a:gd name="connsiteY105" fmla="*/ 2101004 h 2546191"/>
              <a:gd name="connsiteX106" fmla="*/ 1759056 w 12192000"/>
              <a:gd name="connsiteY106" fmla="*/ 2125608 h 2546191"/>
              <a:gd name="connsiteX107" fmla="*/ 1637948 w 12192000"/>
              <a:gd name="connsiteY107" fmla="*/ 2172597 h 2546191"/>
              <a:gd name="connsiteX108" fmla="*/ 1434549 w 12192000"/>
              <a:gd name="connsiteY108" fmla="*/ 2234522 h 2546191"/>
              <a:gd name="connsiteX109" fmla="*/ 1370962 w 12192000"/>
              <a:gd name="connsiteY109" fmla="*/ 2237474 h 2546191"/>
              <a:gd name="connsiteX110" fmla="*/ 1356367 w 12192000"/>
              <a:gd name="connsiteY110" fmla="*/ 2235089 h 2546191"/>
              <a:gd name="connsiteX111" fmla="*/ 1279765 w 12192000"/>
              <a:gd name="connsiteY111" fmla="*/ 2229639 h 2546191"/>
              <a:gd name="connsiteX112" fmla="*/ 1195347 w 12192000"/>
              <a:gd name="connsiteY112" fmla="*/ 2212354 h 2546191"/>
              <a:gd name="connsiteX113" fmla="*/ 970251 w 12192000"/>
              <a:gd name="connsiteY113" fmla="*/ 2221029 h 2546191"/>
              <a:gd name="connsiteX114" fmla="*/ 812914 w 12192000"/>
              <a:gd name="connsiteY114" fmla="*/ 2210095 h 2546191"/>
              <a:gd name="connsiteX115" fmla="*/ 597225 w 12192000"/>
              <a:gd name="connsiteY115" fmla="*/ 2180999 h 2546191"/>
              <a:gd name="connsiteX116" fmla="*/ 520671 w 12192000"/>
              <a:gd name="connsiteY116" fmla="*/ 2180980 h 2546191"/>
              <a:gd name="connsiteX117" fmla="*/ 413835 w 12192000"/>
              <a:gd name="connsiteY117" fmla="*/ 2156783 h 2546191"/>
              <a:gd name="connsiteX118" fmla="*/ 398953 w 12192000"/>
              <a:gd name="connsiteY118" fmla="*/ 2546111 h 2546191"/>
              <a:gd name="connsiteX119" fmla="*/ 295825 w 12192000"/>
              <a:gd name="connsiteY119" fmla="*/ 2373195 h 2546191"/>
              <a:gd name="connsiteX120" fmla="*/ 77641 w 12192000"/>
              <a:gd name="connsiteY120" fmla="*/ 2126835 h 2546191"/>
              <a:gd name="connsiteX121" fmla="*/ 37645 w 12192000"/>
              <a:gd name="connsiteY121" fmla="*/ 2115401 h 2546191"/>
              <a:gd name="connsiteX122" fmla="*/ 4572 w 12192000"/>
              <a:gd name="connsiteY122" fmla="*/ 2111091 h 2546191"/>
              <a:gd name="connsiteX123" fmla="*/ 0 w 12192000"/>
              <a:gd name="connsiteY123" fmla="*/ 2110468 h 2546191"/>
              <a:gd name="connsiteX124" fmla="*/ 0 w 12192000"/>
              <a:gd name="connsiteY124" fmla="*/ 0 h 2546191"/>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12914 w 12192000"/>
              <a:gd name="connsiteY114" fmla="*/ 2210095 h 2547404"/>
              <a:gd name="connsiteX115" fmla="*/ 597225 w 12192000"/>
              <a:gd name="connsiteY115" fmla="*/ 2180999 h 2547404"/>
              <a:gd name="connsiteX116" fmla="*/ 520671 w 12192000"/>
              <a:gd name="connsiteY116" fmla="*/ 2180980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12914 w 12192000"/>
              <a:gd name="connsiteY114" fmla="*/ 2210095 h 2547404"/>
              <a:gd name="connsiteX115" fmla="*/ 597225 w 12192000"/>
              <a:gd name="connsiteY115" fmla="*/ 2180999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12914 w 12192000"/>
              <a:gd name="connsiteY114" fmla="*/ 2210095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970251 w 12192000"/>
              <a:gd name="connsiteY113" fmla="*/ 222102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37645 w 12192000"/>
              <a:gd name="connsiteY121" fmla="*/ 2115401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77641 w 12192000"/>
              <a:gd name="connsiteY120" fmla="*/ 2126835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373195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5347 w 12192000"/>
              <a:gd name="connsiteY112" fmla="*/ 2212354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2296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2110468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111091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144958 w 12192000"/>
              <a:gd name="connsiteY120" fmla="*/ 2369013 h 2547404"/>
              <a:gd name="connsiteX121" fmla="*/ 71304 w 12192000"/>
              <a:gd name="connsiteY121" fmla="*/ 2288384 h 2547404"/>
              <a:gd name="connsiteX122" fmla="*/ 4572 w 12192000"/>
              <a:gd name="connsiteY122" fmla="*/ 2314430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71304 w 12192000"/>
              <a:gd name="connsiteY121" fmla="*/ 2288384 h 2547404"/>
              <a:gd name="connsiteX122" fmla="*/ 4572 w 12192000"/>
              <a:gd name="connsiteY122" fmla="*/ 2314430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150434 w 12192000"/>
              <a:gd name="connsiteY121" fmla="*/ 2428463 h 2547404"/>
              <a:gd name="connsiteX122" fmla="*/ 4572 w 12192000"/>
              <a:gd name="connsiteY122" fmla="*/ 2314430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150434 w 12192000"/>
              <a:gd name="connsiteY121" fmla="*/ 2428463 h 2547404"/>
              <a:gd name="connsiteX122" fmla="*/ 101288 w 12192000"/>
              <a:gd name="connsiteY122" fmla="*/ 2440952 h 2547404"/>
              <a:gd name="connsiteX123" fmla="*/ 0 w 12192000"/>
              <a:gd name="connsiteY123" fmla="*/ 1970389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27755 h 2547404"/>
              <a:gd name="connsiteX121" fmla="*/ 150434 w 12192000"/>
              <a:gd name="connsiteY121" fmla="*/ 2428463 h 2547404"/>
              <a:gd name="connsiteX122" fmla="*/ 101288 w 12192000"/>
              <a:gd name="connsiteY122" fmla="*/ 2440952 h 2547404"/>
              <a:gd name="connsiteX123" fmla="*/ 0 w 12192000"/>
              <a:gd name="connsiteY123" fmla="*/ 2494553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86498 h 2547404"/>
              <a:gd name="connsiteX121" fmla="*/ 150434 w 12192000"/>
              <a:gd name="connsiteY121" fmla="*/ 2428463 h 2547404"/>
              <a:gd name="connsiteX122" fmla="*/ 101288 w 12192000"/>
              <a:gd name="connsiteY122" fmla="*/ 2440952 h 2547404"/>
              <a:gd name="connsiteX123" fmla="*/ 0 w 12192000"/>
              <a:gd name="connsiteY123" fmla="*/ 2494553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86498 h 2547404"/>
              <a:gd name="connsiteX121" fmla="*/ 154830 w 12192000"/>
              <a:gd name="connsiteY121" fmla="*/ 2487206 h 2547404"/>
              <a:gd name="connsiteX122" fmla="*/ 101288 w 12192000"/>
              <a:gd name="connsiteY122" fmla="*/ 2440952 h 2547404"/>
              <a:gd name="connsiteX123" fmla="*/ 0 w 12192000"/>
              <a:gd name="connsiteY123" fmla="*/ 2494553 h 2547404"/>
              <a:gd name="connsiteX124" fmla="*/ 0 w 12192000"/>
              <a:gd name="connsiteY124" fmla="*/ 0 h 2547404"/>
              <a:gd name="connsiteX0" fmla="*/ 0 w 12192000"/>
              <a:gd name="connsiteY0" fmla="*/ 0 h 2547404"/>
              <a:gd name="connsiteX1" fmla="*/ 12192000 w 12192000"/>
              <a:gd name="connsiteY1" fmla="*/ 0 h 2547404"/>
              <a:gd name="connsiteX2" fmla="*/ 12192000 w 12192000"/>
              <a:gd name="connsiteY2" fmla="*/ 751299 h 2547404"/>
              <a:gd name="connsiteX3" fmla="*/ 11890686 w 12192000"/>
              <a:gd name="connsiteY3" fmla="*/ 732766 h 2547404"/>
              <a:gd name="connsiteX4" fmla="*/ 11649954 w 12192000"/>
              <a:gd name="connsiteY4" fmla="*/ 749628 h 2547404"/>
              <a:gd name="connsiteX5" fmla="*/ 11560424 w 12192000"/>
              <a:gd name="connsiteY5" fmla="*/ 748017 h 2547404"/>
              <a:gd name="connsiteX6" fmla="*/ 11358455 w 12192000"/>
              <a:gd name="connsiteY6" fmla="*/ 747593 h 2547404"/>
              <a:gd name="connsiteX7" fmla="*/ 11165209 w 12192000"/>
              <a:gd name="connsiteY7" fmla="*/ 748852 h 2547404"/>
              <a:gd name="connsiteX8" fmla="*/ 11058755 w 12192000"/>
              <a:gd name="connsiteY8" fmla="*/ 749617 h 2547404"/>
              <a:gd name="connsiteX9" fmla="*/ 10803046 w 12192000"/>
              <a:gd name="connsiteY9" fmla="*/ 774328 h 2547404"/>
              <a:gd name="connsiteX10" fmla="*/ 10458762 w 12192000"/>
              <a:gd name="connsiteY10" fmla="*/ 755400 h 2547404"/>
              <a:gd name="connsiteX11" fmla="*/ 10211200 w 12192000"/>
              <a:gd name="connsiteY11" fmla="*/ 767513 h 2547404"/>
              <a:gd name="connsiteX12" fmla="*/ 10167995 w 12192000"/>
              <a:gd name="connsiteY12" fmla="*/ 760843 h 2547404"/>
              <a:gd name="connsiteX13" fmla="*/ 9997044 w 12192000"/>
              <a:gd name="connsiteY13" fmla="*/ 780129 h 2547404"/>
              <a:gd name="connsiteX14" fmla="*/ 9943887 w 12192000"/>
              <a:gd name="connsiteY14" fmla="*/ 804141 h 2547404"/>
              <a:gd name="connsiteX15" fmla="*/ 9918248 w 12192000"/>
              <a:gd name="connsiteY15" fmla="*/ 816628 h 2547404"/>
              <a:gd name="connsiteX16" fmla="*/ 9767091 w 12192000"/>
              <a:gd name="connsiteY16" fmla="*/ 870550 h 2547404"/>
              <a:gd name="connsiteX17" fmla="*/ 9683005 w 12192000"/>
              <a:gd name="connsiteY17" fmla="*/ 894128 h 2547404"/>
              <a:gd name="connsiteX18" fmla="*/ 9500499 w 12192000"/>
              <a:gd name="connsiteY18" fmla="*/ 954680 h 2547404"/>
              <a:gd name="connsiteX19" fmla="*/ 9410017 w 12192000"/>
              <a:gd name="connsiteY19" fmla="*/ 993931 h 2547404"/>
              <a:gd name="connsiteX20" fmla="*/ 9392919 w 12192000"/>
              <a:gd name="connsiteY20" fmla="*/ 994656 h 2547404"/>
              <a:gd name="connsiteX21" fmla="*/ 9268019 w 12192000"/>
              <a:gd name="connsiteY21" fmla="*/ 1007442 h 2547404"/>
              <a:gd name="connsiteX22" fmla="*/ 9188177 w 12192000"/>
              <a:gd name="connsiteY22" fmla="*/ 1035474 h 2547404"/>
              <a:gd name="connsiteX23" fmla="*/ 9155969 w 12192000"/>
              <a:gd name="connsiteY23" fmla="*/ 1046804 h 2547404"/>
              <a:gd name="connsiteX24" fmla="*/ 9133985 w 12192000"/>
              <a:gd name="connsiteY24" fmla="*/ 1046450 h 2547404"/>
              <a:gd name="connsiteX25" fmla="*/ 9003462 w 12192000"/>
              <a:gd name="connsiteY25" fmla="*/ 1042406 h 2547404"/>
              <a:gd name="connsiteX26" fmla="*/ 8968445 w 12192000"/>
              <a:gd name="connsiteY26" fmla="*/ 1052169 h 2547404"/>
              <a:gd name="connsiteX27" fmla="*/ 8886001 w 12192000"/>
              <a:gd name="connsiteY27" fmla="*/ 1067468 h 2547404"/>
              <a:gd name="connsiteX28" fmla="*/ 8838610 w 12192000"/>
              <a:gd name="connsiteY28" fmla="*/ 1075091 h 2547404"/>
              <a:gd name="connsiteX29" fmla="*/ 8665605 w 12192000"/>
              <a:gd name="connsiteY29" fmla="*/ 1110791 h 2547404"/>
              <a:gd name="connsiteX30" fmla="*/ 8419755 w 12192000"/>
              <a:gd name="connsiteY30" fmla="*/ 1216260 h 2547404"/>
              <a:gd name="connsiteX31" fmla="*/ 8411626 w 12192000"/>
              <a:gd name="connsiteY31" fmla="*/ 1214397 h 2547404"/>
              <a:gd name="connsiteX32" fmla="*/ 8363469 w 12192000"/>
              <a:gd name="connsiteY32" fmla="*/ 1246658 h 2547404"/>
              <a:gd name="connsiteX33" fmla="*/ 8275497 w 12192000"/>
              <a:gd name="connsiteY33" fmla="*/ 1264396 h 2547404"/>
              <a:gd name="connsiteX34" fmla="*/ 8074238 w 12192000"/>
              <a:gd name="connsiteY34" fmla="*/ 1301895 h 2547404"/>
              <a:gd name="connsiteX35" fmla="*/ 7902328 w 12192000"/>
              <a:gd name="connsiteY35" fmla="*/ 1345865 h 2547404"/>
              <a:gd name="connsiteX36" fmla="*/ 7840612 w 12192000"/>
              <a:gd name="connsiteY36" fmla="*/ 1369373 h 2547404"/>
              <a:gd name="connsiteX37" fmla="*/ 7786819 w 12192000"/>
              <a:gd name="connsiteY37" fmla="*/ 1378970 h 2547404"/>
              <a:gd name="connsiteX38" fmla="*/ 7548172 w 12192000"/>
              <a:gd name="connsiteY38" fmla="*/ 1417460 h 2547404"/>
              <a:gd name="connsiteX39" fmla="*/ 7483437 w 12192000"/>
              <a:gd name="connsiteY39" fmla="*/ 1478152 h 2547404"/>
              <a:gd name="connsiteX40" fmla="*/ 7377870 w 12192000"/>
              <a:gd name="connsiteY40" fmla="*/ 1523319 h 2547404"/>
              <a:gd name="connsiteX41" fmla="*/ 7230737 w 12192000"/>
              <a:gd name="connsiteY41" fmla="*/ 1562633 h 2547404"/>
              <a:gd name="connsiteX42" fmla="*/ 7224458 w 12192000"/>
              <a:gd name="connsiteY42" fmla="*/ 1573008 h 2547404"/>
              <a:gd name="connsiteX43" fmla="*/ 7183121 w 12192000"/>
              <a:gd name="connsiteY43" fmla="*/ 1595162 h 2547404"/>
              <a:gd name="connsiteX44" fmla="*/ 7164601 w 12192000"/>
              <a:gd name="connsiteY44" fmla="*/ 1606490 h 2547404"/>
              <a:gd name="connsiteX45" fmla="*/ 6900177 w 12192000"/>
              <a:gd name="connsiteY45" fmla="*/ 1636016 h 2547404"/>
              <a:gd name="connsiteX46" fmla="*/ 6795372 w 12192000"/>
              <a:gd name="connsiteY46" fmla="*/ 1644845 h 2547404"/>
              <a:gd name="connsiteX47" fmla="*/ 6692251 w 12192000"/>
              <a:gd name="connsiteY47" fmla="*/ 1656357 h 2547404"/>
              <a:gd name="connsiteX48" fmla="*/ 6655235 w 12192000"/>
              <a:gd name="connsiteY48" fmla="*/ 1661869 h 2547404"/>
              <a:gd name="connsiteX49" fmla="*/ 6554894 w 12192000"/>
              <a:gd name="connsiteY49" fmla="*/ 1664428 h 2547404"/>
              <a:gd name="connsiteX50" fmla="*/ 6516595 w 12192000"/>
              <a:gd name="connsiteY50" fmla="*/ 1667475 h 2547404"/>
              <a:gd name="connsiteX51" fmla="*/ 6508541 w 12192000"/>
              <a:gd name="connsiteY51" fmla="*/ 1668757 h 2547404"/>
              <a:gd name="connsiteX52" fmla="*/ 6471012 w 12192000"/>
              <a:gd name="connsiteY52" fmla="*/ 1678604 h 2547404"/>
              <a:gd name="connsiteX53" fmla="*/ 6364035 w 12192000"/>
              <a:gd name="connsiteY53" fmla="*/ 1667683 h 2547404"/>
              <a:gd name="connsiteX54" fmla="*/ 6243319 w 12192000"/>
              <a:gd name="connsiteY54" fmla="*/ 1695560 h 2547404"/>
              <a:gd name="connsiteX55" fmla="*/ 6098321 w 12192000"/>
              <a:gd name="connsiteY55" fmla="*/ 1721646 h 2547404"/>
              <a:gd name="connsiteX56" fmla="*/ 5880652 w 12192000"/>
              <a:gd name="connsiteY56" fmla="*/ 1779643 h 2547404"/>
              <a:gd name="connsiteX57" fmla="*/ 5785959 w 12192000"/>
              <a:gd name="connsiteY57" fmla="*/ 1775307 h 2547404"/>
              <a:gd name="connsiteX58" fmla="*/ 5643534 w 12192000"/>
              <a:gd name="connsiteY58" fmla="*/ 1802919 h 2547404"/>
              <a:gd name="connsiteX59" fmla="*/ 5518799 w 12192000"/>
              <a:gd name="connsiteY59" fmla="*/ 1818312 h 2547404"/>
              <a:gd name="connsiteX60" fmla="*/ 5505014 w 12192000"/>
              <a:gd name="connsiteY60" fmla="*/ 1819259 h 2547404"/>
              <a:gd name="connsiteX61" fmla="*/ 5453307 w 12192000"/>
              <a:gd name="connsiteY61" fmla="*/ 1815450 h 2547404"/>
              <a:gd name="connsiteX62" fmla="*/ 5221533 w 12192000"/>
              <a:gd name="connsiteY62" fmla="*/ 1846950 h 2547404"/>
              <a:gd name="connsiteX63" fmla="*/ 5149802 w 12192000"/>
              <a:gd name="connsiteY63" fmla="*/ 1844846 h 2547404"/>
              <a:gd name="connsiteX64" fmla="*/ 5114927 w 12192000"/>
              <a:gd name="connsiteY64" fmla="*/ 1847827 h 2547404"/>
              <a:gd name="connsiteX65" fmla="*/ 5108970 w 12192000"/>
              <a:gd name="connsiteY65" fmla="*/ 1847935 h 2547404"/>
              <a:gd name="connsiteX66" fmla="*/ 5067961 w 12192000"/>
              <a:gd name="connsiteY66" fmla="*/ 1845917 h 2547404"/>
              <a:gd name="connsiteX67" fmla="*/ 5007075 w 12192000"/>
              <a:gd name="connsiteY67" fmla="*/ 1838626 h 2547404"/>
              <a:gd name="connsiteX68" fmla="*/ 4944087 w 12192000"/>
              <a:gd name="connsiteY68" fmla="*/ 1823332 h 2547404"/>
              <a:gd name="connsiteX69" fmla="*/ 4907662 w 12192000"/>
              <a:gd name="connsiteY69" fmla="*/ 1816900 h 2547404"/>
              <a:gd name="connsiteX70" fmla="*/ 4882386 w 12192000"/>
              <a:gd name="connsiteY70" fmla="*/ 1809844 h 2547404"/>
              <a:gd name="connsiteX71" fmla="*/ 4811440 w 12192000"/>
              <a:gd name="connsiteY71" fmla="*/ 1804655 h 2547404"/>
              <a:gd name="connsiteX72" fmla="*/ 4691075 w 12192000"/>
              <a:gd name="connsiteY72" fmla="*/ 1801389 h 2547404"/>
              <a:gd name="connsiteX73" fmla="*/ 4640313 w 12192000"/>
              <a:gd name="connsiteY73" fmla="*/ 1784307 h 2547404"/>
              <a:gd name="connsiteX74" fmla="*/ 4536503 w 12192000"/>
              <a:gd name="connsiteY74" fmla="*/ 1785334 h 2547404"/>
              <a:gd name="connsiteX75" fmla="*/ 4513724 w 12192000"/>
              <a:gd name="connsiteY75" fmla="*/ 1791996 h 2547404"/>
              <a:gd name="connsiteX76" fmla="*/ 4459810 w 12192000"/>
              <a:gd name="connsiteY76" fmla="*/ 1797886 h 2547404"/>
              <a:gd name="connsiteX77" fmla="*/ 4379064 w 12192000"/>
              <a:gd name="connsiteY77" fmla="*/ 1817177 h 2547404"/>
              <a:gd name="connsiteX78" fmla="*/ 4290981 w 12192000"/>
              <a:gd name="connsiteY78" fmla="*/ 1839677 h 2547404"/>
              <a:gd name="connsiteX79" fmla="*/ 4238372 w 12192000"/>
              <a:gd name="connsiteY79" fmla="*/ 1851480 h 2547404"/>
              <a:gd name="connsiteX80" fmla="*/ 4232517 w 12192000"/>
              <a:gd name="connsiteY80" fmla="*/ 1852567 h 2547404"/>
              <a:gd name="connsiteX81" fmla="*/ 4191732 w 12192000"/>
              <a:gd name="connsiteY81" fmla="*/ 1857328 h 2547404"/>
              <a:gd name="connsiteX82" fmla="*/ 4065532 w 12192000"/>
              <a:gd name="connsiteY82" fmla="*/ 1855477 h 2547404"/>
              <a:gd name="connsiteX83" fmla="*/ 4028460 w 12192000"/>
              <a:gd name="connsiteY83" fmla="*/ 1855137 h 2547404"/>
              <a:gd name="connsiteX84" fmla="*/ 4002267 w 12192000"/>
              <a:gd name="connsiteY84" fmla="*/ 1852352 h 2547404"/>
              <a:gd name="connsiteX85" fmla="*/ 3931396 w 12192000"/>
              <a:gd name="connsiteY85" fmla="*/ 1858915 h 2547404"/>
              <a:gd name="connsiteX86" fmla="*/ 3812162 w 12192000"/>
              <a:gd name="connsiteY86" fmla="*/ 1875501 h 2547404"/>
              <a:gd name="connsiteX87" fmla="*/ 3758105 w 12192000"/>
              <a:gd name="connsiteY87" fmla="*/ 1871856 h 2547404"/>
              <a:gd name="connsiteX88" fmla="*/ 3567259 w 12192000"/>
              <a:gd name="connsiteY88" fmla="*/ 1893482 h 2547404"/>
              <a:gd name="connsiteX89" fmla="*/ 3405770 w 12192000"/>
              <a:gd name="connsiteY89" fmla="*/ 1904591 h 2547404"/>
              <a:gd name="connsiteX90" fmla="*/ 3280097 w 12192000"/>
              <a:gd name="connsiteY90" fmla="*/ 1919610 h 2547404"/>
              <a:gd name="connsiteX91" fmla="*/ 3009910 w 12192000"/>
              <a:gd name="connsiteY91" fmla="*/ 1957866 h 2547404"/>
              <a:gd name="connsiteX92" fmla="*/ 2995934 w 12192000"/>
              <a:gd name="connsiteY92" fmla="*/ 1967085 h 2547404"/>
              <a:gd name="connsiteX93" fmla="*/ 2942858 w 12192000"/>
              <a:gd name="connsiteY93" fmla="*/ 1981367 h 2547404"/>
              <a:gd name="connsiteX94" fmla="*/ 2875436 w 12192000"/>
              <a:gd name="connsiteY94" fmla="*/ 1996977 h 2547404"/>
              <a:gd name="connsiteX95" fmla="*/ 2874892 w 12192000"/>
              <a:gd name="connsiteY95" fmla="*/ 1996085 h 2547404"/>
              <a:gd name="connsiteX96" fmla="*/ 2843662 w 12192000"/>
              <a:gd name="connsiteY96" fmla="*/ 1992498 h 2547404"/>
              <a:gd name="connsiteX97" fmla="*/ 2718916 w 12192000"/>
              <a:gd name="connsiteY97" fmla="*/ 1990867 h 2547404"/>
              <a:gd name="connsiteX98" fmla="*/ 2713522 w 12192000"/>
              <a:gd name="connsiteY98" fmla="*/ 1990173 h 2547404"/>
              <a:gd name="connsiteX99" fmla="*/ 2476147 w 12192000"/>
              <a:gd name="connsiteY99" fmla="*/ 1998305 h 2547404"/>
              <a:gd name="connsiteX100" fmla="*/ 2373568 w 12192000"/>
              <a:gd name="connsiteY100" fmla="*/ 2003219 h 2547404"/>
              <a:gd name="connsiteX101" fmla="*/ 2287219 w 12192000"/>
              <a:gd name="connsiteY101" fmla="*/ 1998750 h 2547404"/>
              <a:gd name="connsiteX102" fmla="*/ 2164831 w 12192000"/>
              <a:gd name="connsiteY102" fmla="*/ 2010143 h 2547404"/>
              <a:gd name="connsiteX103" fmla="*/ 2058061 w 12192000"/>
              <a:gd name="connsiteY103" fmla="*/ 2047942 h 2547404"/>
              <a:gd name="connsiteX104" fmla="*/ 2042244 w 12192000"/>
              <a:gd name="connsiteY104" fmla="*/ 2055560 h 2547404"/>
              <a:gd name="connsiteX105" fmla="*/ 1877728 w 12192000"/>
              <a:gd name="connsiteY105" fmla="*/ 2101004 h 2547404"/>
              <a:gd name="connsiteX106" fmla="*/ 1759056 w 12192000"/>
              <a:gd name="connsiteY106" fmla="*/ 2125608 h 2547404"/>
              <a:gd name="connsiteX107" fmla="*/ 1637948 w 12192000"/>
              <a:gd name="connsiteY107" fmla="*/ 2172597 h 2547404"/>
              <a:gd name="connsiteX108" fmla="*/ 1434549 w 12192000"/>
              <a:gd name="connsiteY108" fmla="*/ 2234522 h 2547404"/>
              <a:gd name="connsiteX109" fmla="*/ 1370962 w 12192000"/>
              <a:gd name="connsiteY109" fmla="*/ 2237474 h 2547404"/>
              <a:gd name="connsiteX110" fmla="*/ 1356367 w 12192000"/>
              <a:gd name="connsiteY110" fmla="*/ 2235089 h 2547404"/>
              <a:gd name="connsiteX111" fmla="*/ 1279765 w 12192000"/>
              <a:gd name="connsiteY111" fmla="*/ 2301939 h 2547404"/>
              <a:gd name="connsiteX112" fmla="*/ 1190951 w 12192000"/>
              <a:gd name="connsiteY112" fmla="*/ 2361469 h 2547404"/>
              <a:gd name="connsiteX113" fmla="*/ 1003910 w 12192000"/>
              <a:gd name="connsiteY113" fmla="*/ 2474739 h 2547404"/>
              <a:gd name="connsiteX114" fmla="*/ 891452 w 12192000"/>
              <a:gd name="connsiteY114" fmla="*/ 2486869 h 2547404"/>
              <a:gd name="connsiteX115" fmla="*/ 731861 w 12192000"/>
              <a:gd name="connsiteY115" fmla="*/ 2538500 h 2547404"/>
              <a:gd name="connsiteX116" fmla="*/ 610428 w 12192000"/>
              <a:gd name="connsiteY116" fmla="*/ 2492352 h 2547404"/>
              <a:gd name="connsiteX117" fmla="*/ 503592 w 12192000"/>
              <a:gd name="connsiteY117" fmla="*/ 2525816 h 2547404"/>
              <a:gd name="connsiteX118" fmla="*/ 398953 w 12192000"/>
              <a:gd name="connsiteY118" fmla="*/ 2546111 h 2547404"/>
              <a:gd name="connsiteX119" fmla="*/ 295825 w 12192000"/>
              <a:gd name="connsiteY119" fmla="*/ 2476986 h 2547404"/>
              <a:gd name="connsiteX120" fmla="*/ 210900 w 12192000"/>
              <a:gd name="connsiteY120" fmla="*/ 2486498 h 2547404"/>
              <a:gd name="connsiteX121" fmla="*/ 154830 w 12192000"/>
              <a:gd name="connsiteY121" fmla="*/ 2487206 h 2547404"/>
              <a:gd name="connsiteX122" fmla="*/ 101288 w 12192000"/>
              <a:gd name="connsiteY122" fmla="*/ 2504213 h 2547404"/>
              <a:gd name="connsiteX123" fmla="*/ 0 w 12192000"/>
              <a:gd name="connsiteY123" fmla="*/ 2494553 h 2547404"/>
              <a:gd name="connsiteX124" fmla="*/ 0 w 12192000"/>
              <a:gd name="connsiteY124" fmla="*/ 0 h 2547404"/>
              <a:gd name="connsiteX0" fmla="*/ 0 w 12192000"/>
              <a:gd name="connsiteY0" fmla="*/ 0 h 2538698"/>
              <a:gd name="connsiteX1" fmla="*/ 12192000 w 12192000"/>
              <a:gd name="connsiteY1" fmla="*/ 0 h 2538698"/>
              <a:gd name="connsiteX2" fmla="*/ 12192000 w 12192000"/>
              <a:gd name="connsiteY2" fmla="*/ 751299 h 2538698"/>
              <a:gd name="connsiteX3" fmla="*/ 11890686 w 12192000"/>
              <a:gd name="connsiteY3" fmla="*/ 732766 h 2538698"/>
              <a:gd name="connsiteX4" fmla="*/ 11649954 w 12192000"/>
              <a:gd name="connsiteY4" fmla="*/ 749628 h 2538698"/>
              <a:gd name="connsiteX5" fmla="*/ 11560424 w 12192000"/>
              <a:gd name="connsiteY5" fmla="*/ 748017 h 2538698"/>
              <a:gd name="connsiteX6" fmla="*/ 11358455 w 12192000"/>
              <a:gd name="connsiteY6" fmla="*/ 747593 h 2538698"/>
              <a:gd name="connsiteX7" fmla="*/ 11165209 w 12192000"/>
              <a:gd name="connsiteY7" fmla="*/ 748852 h 2538698"/>
              <a:gd name="connsiteX8" fmla="*/ 11058755 w 12192000"/>
              <a:gd name="connsiteY8" fmla="*/ 749617 h 2538698"/>
              <a:gd name="connsiteX9" fmla="*/ 10803046 w 12192000"/>
              <a:gd name="connsiteY9" fmla="*/ 774328 h 2538698"/>
              <a:gd name="connsiteX10" fmla="*/ 10458762 w 12192000"/>
              <a:gd name="connsiteY10" fmla="*/ 755400 h 2538698"/>
              <a:gd name="connsiteX11" fmla="*/ 10211200 w 12192000"/>
              <a:gd name="connsiteY11" fmla="*/ 767513 h 2538698"/>
              <a:gd name="connsiteX12" fmla="*/ 10167995 w 12192000"/>
              <a:gd name="connsiteY12" fmla="*/ 760843 h 2538698"/>
              <a:gd name="connsiteX13" fmla="*/ 9997044 w 12192000"/>
              <a:gd name="connsiteY13" fmla="*/ 780129 h 2538698"/>
              <a:gd name="connsiteX14" fmla="*/ 9943887 w 12192000"/>
              <a:gd name="connsiteY14" fmla="*/ 804141 h 2538698"/>
              <a:gd name="connsiteX15" fmla="*/ 9918248 w 12192000"/>
              <a:gd name="connsiteY15" fmla="*/ 816628 h 2538698"/>
              <a:gd name="connsiteX16" fmla="*/ 9767091 w 12192000"/>
              <a:gd name="connsiteY16" fmla="*/ 870550 h 2538698"/>
              <a:gd name="connsiteX17" fmla="*/ 9683005 w 12192000"/>
              <a:gd name="connsiteY17" fmla="*/ 894128 h 2538698"/>
              <a:gd name="connsiteX18" fmla="*/ 9500499 w 12192000"/>
              <a:gd name="connsiteY18" fmla="*/ 954680 h 2538698"/>
              <a:gd name="connsiteX19" fmla="*/ 9410017 w 12192000"/>
              <a:gd name="connsiteY19" fmla="*/ 993931 h 2538698"/>
              <a:gd name="connsiteX20" fmla="*/ 9392919 w 12192000"/>
              <a:gd name="connsiteY20" fmla="*/ 994656 h 2538698"/>
              <a:gd name="connsiteX21" fmla="*/ 9268019 w 12192000"/>
              <a:gd name="connsiteY21" fmla="*/ 1007442 h 2538698"/>
              <a:gd name="connsiteX22" fmla="*/ 9188177 w 12192000"/>
              <a:gd name="connsiteY22" fmla="*/ 1035474 h 2538698"/>
              <a:gd name="connsiteX23" fmla="*/ 9155969 w 12192000"/>
              <a:gd name="connsiteY23" fmla="*/ 1046804 h 2538698"/>
              <a:gd name="connsiteX24" fmla="*/ 9133985 w 12192000"/>
              <a:gd name="connsiteY24" fmla="*/ 1046450 h 2538698"/>
              <a:gd name="connsiteX25" fmla="*/ 9003462 w 12192000"/>
              <a:gd name="connsiteY25" fmla="*/ 1042406 h 2538698"/>
              <a:gd name="connsiteX26" fmla="*/ 8968445 w 12192000"/>
              <a:gd name="connsiteY26" fmla="*/ 1052169 h 2538698"/>
              <a:gd name="connsiteX27" fmla="*/ 8886001 w 12192000"/>
              <a:gd name="connsiteY27" fmla="*/ 1067468 h 2538698"/>
              <a:gd name="connsiteX28" fmla="*/ 8838610 w 12192000"/>
              <a:gd name="connsiteY28" fmla="*/ 1075091 h 2538698"/>
              <a:gd name="connsiteX29" fmla="*/ 8665605 w 12192000"/>
              <a:gd name="connsiteY29" fmla="*/ 1110791 h 2538698"/>
              <a:gd name="connsiteX30" fmla="*/ 8419755 w 12192000"/>
              <a:gd name="connsiteY30" fmla="*/ 1216260 h 2538698"/>
              <a:gd name="connsiteX31" fmla="*/ 8411626 w 12192000"/>
              <a:gd name="connsiteY31" fmla="*/ 1214397 h 2538698"/>
              <a:gd name="connsiteX32" fmla="*/ 8363469 w 12192000"/>
              <a:gd name="connsiteY32" fmla="*/ 1246658 h 2538698"/>
              <a:gd name="connsiteX33" fmla="*/ 8275497 w 12192000"/>
              <a:gd name="connsiteY33" fmla="*/ 1264396 h 2538698"/>
              <a:gd name="connsiteX34" fmla="*/ 8074238 w 12192000"/>
              <a:gd name="connsiteY34" fmla="*/ 1301895 h 2538698"/>
              <a:gd name="connsiteX35" fmla="*/ 7902328 w 12192000"/>
              <a:gd name="connsiteY35" fmla="*/ 1345865 h 2538698"/>
              <a:gd name="connsiteX36" fmla="*/ 7840612 w 12192000"/>
              <a:gd name="connsiteY36" fmla="*/ 1369373 h 2538698"/>
              <a:gd name="connsiteX37" fmla="*/ 7786819 w 12192000"/>
              <a:gd name="connsiteY37" fmla="*/ 1378970 h 2538698"/>
              <a:gd name="connsiteX38" fmla="*/ 7548172 w 12192000"/>
              <a:gd name="connsiteY38" fmla="*/ 1417460 h 2538698"/>
              <a:gd name="connsiteX39" fmla="*/ 7483437 w 12192000"/>
              <a:gd name="connsiteY39" fmla="*/ 1478152 h 2538698"/>
              <a:gd name="connsiteX40" fmla="*/ 7377870 w 12192000"/>
              <a:gd name="connsiteY40" fmla="*/ 1523319 h 2538698"/>
              <a:gd name="connsiteX41" fmla="*/ 7230737 w 12192000"/>
              <a:gd name="connsiteY41" fmla="*/ 1562633 h 2538698"/>
              <a:gd name="connsiteX42" fmla="*/ 7224458 w 12192000"/>
              <a:gd name="connsiteY42" fmla="*/ 1573008 h 2538698"/>
              <a:gd name="connsiteX43" fmla="*/ 7183121 w 12192000"/>
              <a:gd name="connsiteY43" fmla="*/ 1595162 h 2538698"/>
              <a:gd name="connsiteX44" fmla="*/ 7164601 w 12192000"/>
              <a:gd name="connsiteY44" fmla="*/ 1606490 h 2538698"/>
              <a:gd name="connsiteX45" fmla="*/ 6900177 w 12192000"/>
              <a:gd name="connsiteY45" fmla="*/ 1636016 h 2538698"/>
              <a:gd name="connsiteX46" fmla="*/ 6795372 w 12192000"/>
              <a:gd name="connsiteY46" fmla="*/ 1644845 h 2538698"/>
              <a:gd name="connsiteX47" fmla="*/ 6692251 w 12192000"/>
              <a:gd name="connsiteY47" fmla="*/ 1656357 h 2538698"/>
              <a:gd name="connsiteX48" fmla="*/ 6655235 w 12192000"/>
              <a:gd name="connsiteY48" fmla="*/ 1661869 h 2538698"/>
              <a:gd name="connsiteX49" fmla="*/ 6554894 w 12192000"/>
              <a:gd name="connsiteY49" fmla="*/ 1664428 h 2538698"/>
              <a:gd name="connsiteX50" fmla="*/ 6516595 w 12192000"/>
              <a:gd name="connsiteY50" fmla="*/ 1667475 h 2538698"/>
              <a:gd name="connsiteX51" fmla="*/ 6508541 w 12192000"/>
              <a:gd name="connsiteY51" fmla="*/ 1668757 h 2538698"/>
              <a:gd name="connsiteX52" fmla="*/ 6471012 w 12192000"/>
              <a:gd name="connsiteY52" fmla="*/ 1678604 h 2538698"/>
              <a:gd name="connsiteX53" fmla="*/ 6364035 w 12192000"/>
              <a:gd name="connsiteY53" fmla="*/ 1667683 h 2538698"/>
              <a:gd name="connsiteX54" fmla="*/ 6243319 w 12192000"/>
              <a:gd name="connsiteY54" fmla="*/ 1695560 h 2538698"/>
              <a:gd name="connsiteX55" fmla="*/ 6098321 w 12192000"/>
              <a:gd name="connsiteY55" fmla="*/ 1721646 h 2538698"/>
              <a:gd name="connsiteX56" fmla="*/ 5880652 w 12192000"/>
              <a:gd name="connsiteY56" fmla="*/ 1779643 h 2538698"/>
              <a:gd name="connsiteX57" fmla="*/ 5785959 w 12192000"/>
              <a:gd name="connsiteY57" fmla="*/ 1775307 h 2538698"/>
              <a:gd name="connsiteX58" fmla="*/ 5643534 w 12192000"/>
              <a:gd name="connsiteY58" fmla="*/ 1802919 h 2538698"/>
              <a:gd name="connsiteX59" fmla="*/ 5518799 w 12192000"/>
              <a:gd name="connsiteY59" fmla="*/ 1818312 h 2538698"/>
              <a:gd name="connsiteX60" fmla="*/ 5505014 w 12192000"/>
              <a:gd name="connsiteY60" fmla="*/ 1819259 h 2538698"/>
              <a:gd name="connsiteX61" fmla="*/ 5453307 w 12192000"/>
              <a:gd name="connsiteY61" fmla="*/ 1815450 h 2538698"/>
              <a:gd name="connsiteX62" fmla="*/ 5221533 w 12192000"/>
              <a:gd name="connsiteY62" fmla="*/ 1846950 h 2538698"/>
              <a:gd name="connsiteX63" fmla="*/ 5149802 w 12192000"/>
              <a:gd name="connsiteY63" fmla="*/ 1844846 h 2538698"/>
              <a:gd name="connsiteX64" fmla="*/ 5114927 w 12192000"/>
              <a:gd name="connsiteY64" fmla="*/ 1847827 h 2538698"/>
              <a:gd name="connsiteX65" fmla="*/ 5108970 w 12192000"/>
              <a:gd name="connsiteY65" fmla="*/ 1847935 h 2538698"/>
              <a:gd name="connsiteX66" fmla="*/ 5067961 w 12192000"/>
              <a:gd name="connsiteY66" fmla="*/ 1845917 h 2538698"/>
              <a:gd name="connsiteX67" fmla="*/ 5007075 w 12192000"/>
              <a:gd name="connsiteY67" fmla="*/ 1838626 h 2538698"/>
              <a:gd name="connsiteX68" fmla="*/ 4944087 w 12192000"/>
              <a:gd name="connsiteY68" fmla="*/ 1823332 h 2538698"/>
              <a:gd name="connsiteX69" fmla="*/ 4907662 w 12192000"/>
              <a:gd name="connsiteY69" fmla="*/ 1816900 h 2538698"/>
              <a:gd name="connsiteX70" fmla="*/ 4882386 w 12192000"/>
              <a:gd name="connsiteY70" fmla="*/ 1809844 h 2538698"/>
              <a:gd name="connsiteX71" fmla="*/ 4811440 w 12192000"/>
              <a:gd name="connsiteY71" fmla="*/ 1804655 h 2538698"/>
              <a:gd name="connsiteX72" fmla="*/ 4691075 w 12192000"/>
              <a:gd name="connsiteY72" fmla="*/ 1801389 h 2538698"/>
              <a:gd name="connsiteX73" fmla="*/ 4640313 w 12192000"/>
              <a:gd name="connsiteY73" fmla="*/ 1784307 h 2538698"/>
              <a:gd name="connsiteX74" fmla="*/ 4536503 w 12192000"/>
              <a:gd name="connsiteY74" fmla="*/ 1785334 h 2538698"/>
              <a:gd name="connsiteX75" fmla="*/ 4513724 w 12192000"/>
              <a:gd name="connsiteY75" fmla="*/ 1791996 h 2538698"/>
              <a:gd name="connsiteX76" fmla="*/ 4459810 w 12192000"/>
              <a:gd name="connsiteY76" fmla="*/ 1797886 h 2538698"/>
              <a:gd name="connsiteX77" fmla="*/ 4379064 w 12192000"/>
              <a:gd name="connsiteY77" fmla="*/ 1817177 h 2538698"/>
              <a:gd name="connsiteX78" fmla="*/ 4290981 w 12192000"/>
              <a:gd name="connsiteY78" fmla="*/ 1839677 h 2538698"/>
              <a:gd name="connsiteX79" fmla="*/ 4238372 w 12192000"/>
              <a:gd name="connsiteY79" fmla="*/ 1851480 h 2538698"/>
              <a:gd name="connsiteX80" fmla="*/ 4232517 w 12192000"/>
              <a:gd name="connsiteY80" fmla="*/ 1852567 h 2538698"/>
              <a:gd name="connsiteX81" fmla="*/ 4191732 w 12192000"/>
              <a:gd name="connsiteY81" fmla="*/ 1857328 h 2538698"/>
              <a:gd name="connsiteX82" fmla="*/ 4065532 w 12192000"/>
              <a:gd name="connsiteY82" fmla="*/ 1855477 h 2538698"/>
              <a:gd name="connsiteX83" fmla="*/ 4028460 w 12192000"/>
              <a:gd name="connsiteY83" fmla="*/ 1855137 h 2538698"/>
              <a:gd name="connsiteX84" fmla="*/ 4002267 w 12192000"/>
              <a:gd name="connsiteY84" fmla="*/ 1852352 h 2538698"/>
              <a:gd name="connsiteX85" fmla="*/ 3931396 w 12192000"/>
              <a:gd name="connsiteY85" fmla="*/ 1858915 h 2538698"/>
              <a:gd name="connsiteX86" fmla="*/ 3812162 w 12192000"/>
              <a:gd name="connsiteY86" fmla="*/ 1875501 h 2538698"/>
              <a:gd name="connsiteX87" fmla="*/ 3758105 w 12192000"/>
              <a:gd name="connsiteY87" fmla="*/ 1871856 h 2538698"/>
              <a:gd name="connsiteX88" fmla="*/ 3567259 w 12192000"/>
              <a:gd name="connsiteY88" fmla="*/ 1893482 h 2538698"/>
              <a:gd name="connsiteX89" fmla="*/ 3405770 w 12192000"/>
              <a:gd name="connsiteY89" fmla="*/ 1904591 h 2538698"/>
              <a:gd name="connsiteX90" fmla="*/ 3280097 w 12192000"/>
              <a:gd name="connsiteY90" fmla="*/ 1919610 h 2538698"/>
              <a:gd name="connsiteX91" fmla="*/ 3009910 w 12192000"/>
              <a:gd name="connsiteY91" fmla="*/ 1957866 h 2538698"/>
              <a:gd name="connsiteX92" fmla="*/ 2995934 w 12192000"/>
              <a:gd name="connsiteY92" fmla="*/ 1967085 h 2538698"/>
              <a:gd name="connsiteX93" fmla="*/ 2942858 w 12192000"/>
              <a:gd name="connsiteY93" fmla="*/ 1981367 h 2538698"/>
              <a:gd name="connsiteX94" fmla="*/ 2875436 w 12192000"/>
              <a:gd name="connsiteY94" fmla="*/ 1996977 h 2538698"/>
              <a:gd name="connsiteX95" fmla="*/ 2874892 w 12192000"/>
              <a:gd name="connsiteY95" fmla="*/ 1996085 h 2538698"/>
              <a:gd name="connsiteX96" fmla="*/ 2843662 w 12192000"/>
              <a:gd name="connsiteY96" fmla="*/ 1992498 h 2538698"/>
              <a:gd name="connsiteX97" fmla="*/ 2718916 w 12192000"/>
              <a:gd name="connsiteY97" fmla="*/ 1990867 h 2538698"/>
              <a:gd name="connsiteX98" fmla="*/ 2713522 w 12192000"/>
              <a:gd name="connsiteY98" fmla="*/ 1990173 h 2538698"/>
              <a:gd name="connsiteX99" fmla="*/ 2476147 w 12192000"/>
              <a:gd name="connsiteY99" fmla="*/ 1998305 h 2538698"/>
              <a:gd name="connsiteX100" fmla="*/ 2373568 w 12192000"/>
              <a:gd name="connsiteY100" fmla="*/ 2003219 h 2538698"/>
              <a:gd name="connsiteX101" fmla="*/ 2287219 w 12192000"/>
              <a:gd name="connsiteY101" fmla="*/ 1998750 h 2538698"/>
              <a:gd name="connsiteX102" fmla="*/ 2164831 w 12192000"/>
              <a:gd name="connsiteY102" fmla="*/ 2010143 h 2538698"/>
              <a:gd name="connsiteX103" fmla="*/ 2058061 w 12192000"/>
              <a:gd name="connsiteY103" fmla="*/ 2047942 h 2538698"/>
              <a:gd name="connsiteX104" fmla="*/ 2042244 w 12192000"/>
              <a:gd name="connsiteY104" fmla="*/ 2055560 h 2538698"/>
              <a:gd name="connsiteX105" fmla="*/ 1877728 w 12192000"/>
              <a:gd name="connsiteY105" fmla="*/ 2101004 h 2538698"/>
              <a:gd name="connsiteX106" fmla="*/ 1759056 w 12192000"/>
              <a:gd name="connsiteY106" fmla="*/ 2125608 h 2538698"/>
              <a:gd name="connsiteX107" fmla="*/ 1637948 w 12192000"/>
              <a:gd name="connsiteY107" fmla="*/ 2172597 h 2538698"/>
              <a:gd name="connsiteX108" fmla="*/ 1434549 w 12192000"/>
              <a:gd name="connsiteY108" fmla="*/ 2234522 h 2538698"/>
              <a:gd name="connsiteX109" fmla="*/ 1370962 w 12192000"/>
              <a:gd name="connsiteY109" fmla="*/ 2237474 h 2538698"/>
              <a:gd name="connsiteX110" fmla="*/ 1356367 w 12192000"/>
              <a:gd name="connsiteY110" fmla="*/ 2235089 h 2538698"/>
              <a:gd name="connsiteX111" fmla="*/ 1279765 w 12192000"/>
              <a:gd name="connsiteY111" fmla="*/ 2301939 h 2538698"/>
              <a:gd name="connsiteX112" fmla="*/ 1190951 w 12192000"/>
              <a:gd name="connsiteY112" fmla="*/ 2361469 h 2538698"/>
              <a:gd name="connsiteX113" fmla="*/ 1003910 w 12192000"/>
              <a:gd name="connsiteY113" fmla="*/ 2474739 h 2538698"/>
              <a:gd name="connsiteX114" fmla="*/ 891452 w 12192000"/>
              <a:gd name="connsiteY114" fmla="*/ 2486869 h 2538698"/>
              <a:gd name="connsiteX115" fmla="*/ 731861 w 12192000"/>
              <a:gd name="connsiteY115" fmla="*/ 2538500 h 2538698"/>
              <a:gd name="connsiteX116" fmla="*/ 610428 w 12192000"/>
              <a:gd name="connsiteY116" fmla="*/ 2492352 h 2538698"/>
              <a:gd name="connsiteX117" fmla="*/ 503592 w 12192000"/>
              <a:gd name="connsiteY117" fmla="*/ 2525816 h 2538698"/>
              <a:gd name="connsiteX118" fmla="*/ 381368 w 12192000"/>
              <a:gd name="connsiteY118" fmla="*/ 2496405 h 2538698"/>
              <a:gd name="connsiteX119" fmla="*/ 295825 w 12192000"/>
              <a:gd name="connsiteY119" fmla="*/ 2476986 h 2538698"/>
              <a:gd name="connsiteX120" fmla="*/ 210900 w 12192000"/>
              <a:gd name="connsiteY120" fmla="*/ 2486498 h 2538698"/>
              <a:gd name="connsiteX121" fmla="*/ 154830 w 12192000"/>
              <a:gd name="connsiteY121" fmla="*/ 2487206 h 2538698"/>
              <a:gd name="connsiteX122" fmla="*/ 101288 w 12192000"/>
              <a:gd name="connsiteY122" fmla="*/ 2504213 h 2538698"/>
              <a:gd name="connsiteX123" fmla="*/ 0 w 12192000"/>
              <a:gd name="connsiteY123" fmla="*/ 2494553 h 2538698"/>
              <a:gd name="connsiteX124" fmla="*/ 0 w 12192000"/>
              <a:gd name="connsiteY124" fmla="*/ 0 h 2538698"/>
              <a:gd name="connsiteX0" fmla="*/ 0 w 12192000"/>
              <a:gd name="connsiteY0" fmla="*/ 0 h 2526865"/>
              <a:gd name="connsiteX1" fmla="*/ 12192000 w 12192000"/>
              <a:gd name="connsiteY1" fmla="*/ 0 h 2526865"/>
              <a:gd name="connsiteX2" fmla="*/ 12192000 w 12192000"/>
              <a:gd name="connsiteY2" fmla="*/ 751299 h 2526865"/>
              <a:gd name="connsiteX3" fmla="*/ 11890686 w 12192000"/>
              <a:gd name="connsiteY3" fmla="*/ 732766 h 2526865"/>
              <a:gd name="connsiteX4" fmla="*/ 11649954 w 12192000"/>
              <a:gd name="connsiteY4" fmla="*/ 749628 h 2526865"/>
              <a:gd name="connsiteX5" fmla="*/ 11560424 w 12192000"/>
              <a:gd name="connsiteY5" fmla="*/ 748017 h 2526865"/>
              <a:gd name="connsiteX6" fmla="*/ 11358455 w 12192000"/>
              <a:gd name="connsiteY6" fmla="*/ 747593 h 2526865"/>
              <a:gd name="connsiteX7" fmla="*/ 11165209 w 12192000"/>
              <a:gd name="connsiteY7" fmla="*/ 748852 h 2526865"/>
              <a:gd name="connsiteX8" fmla="*/ 11058755 w 12192000"/>
              <a:gd name="connsiteY8" fmla="*/ 749617 h 2526865"/>
              <a:gd name="connsiteX9" fmla="*/ 10803046 w 12192000"/>
              <a:gd name="connsiteY9" fmla="*/ 774328 h 2526865"/>
              <a:gd name="connsiteX10" fmla="*/ 10458762 w 12192000"/>
              <a:gd name="connsiteY10" fmla="*/ 755400 h 2526865"/>
              <a:gd name="connsiteX11" fmla="*/ 10211200 w 12192000"/>
              <a:gd name="connsiteY11" fmla="*/ 767513 h 2526865"/>
              <a:gd name="connsiteX12" fmla="*/ 10167995 w 12192000"/>
              <a:gd name="connsiteY12" fmla="*/ 760843 h 2526865"/>
              <a:gd name="connsiteX13" fmla="*/ 9997044 w 12192000"/>
              <a:gd name="connsiteY13" fmla="*/ 780129 h 2526865"/>
              <a:gd name="connsiteX14" fmla="*/ 9943887 w 12192000"/>
              <a:gd name="connsiteY14" fmla="*/ 804141 h 2526865"/>
              <a:gd name="connsiteX15" fmla="*/ 9918248 w 12192000"/>
              <a:gd name="connsiteY15" fmla="*/ 816628 h 2526865"/>
              <a:gd name="connsiteX16" fmla="*/ 9767091 w 12192000"/>
              <a:gd name="connsiteY16" fmla="*/ 870550 h 2526865"/>
              <a:gd name="connsiteX17" fmla="*/ 9683005 w 12192000"/>
              <a:gd name="connsiteY17" fmla="*/ 894128 h 2526865"/>
              <a:gd name="connsiteX18" fmla="*/ 9500499 w 12192000"/>
              <a:gd name="connsiteY18" fmla="*/ 954680 h 2526865"/>
              <a:gd name="connsiteX19" fmla="*/ 9410017 w 12192000"/>
              <a:gd name="connsiteY19" fmla="*/ 993931 h 2526865"/>
              <a:gd name="connsiteX20" fmla="*/ 9392919 w 12192000"/>
              <a:gd name="connsiteY20" fmla="*/ 994656 h 2526865"/>
              <a:gd name="connsiteX21" fmla="*/ 9268019 w 12192000"/>
              <a:gd name="connsiteY21" fmla="*/ 1007442 h 2526865"/>
              <a:gd name="connsiteX22" fmla="*/ 9188177 w 12192000"/>
              <a:gd name="connsiteY22" fmla="*/ 1035474 h 2526865"/>
              <a:gd name="connsiteX23" fmla="*/ 9155969 w 12192000"/>
              <a:gd name="connsiteY23" fmla="*/ 1046804 h 2526865"/>
              <a:gd name="connsiteX24" fmla="*/ 9133985 w 12192000"/>
              <a:gd name="connsiteY24" fmla="*/ 1046450 h 2526865"/>
              <a:gd name="connsiteX25" fmla="*/ 9003462 w 12192000"/>
              <a:gd name="connsiteY25" fmla="*/ 1042406 h 2526865"/>
              <a:gd name="connsiteX26" fmla="*/ 8968445 w 12192000"/>
              <a:gd name="connsiteY26" fmla="*/ 1052169 h 2526865"/>
              <a:gd name="connsiteX27" fmla="*/ 8886001 w 12192000"/>
              <a:gd name="connsiteY27" fmla="*/ 1067468 h 2526865"/>
              <a:gd name="connsiteX28" fmla="*/ 8838610 w 12192000"/>
              <a:gd name="connsiteY28" fmla="*/ 1075091 h 2526865"/>
              <a:gd name="connsiteX29" fmla="*/ 8665605 w 12192000"/>
              <a:gd name="connsiteY29" fmla="*/ 1110791 h 2526865"/>
              <a:gd name="connsiteX30" fmla="*/ 8419755 w 12192000"/>
              <a:gd name="connsiteY30" fmla="*/ 1216260 h 2526865"/>
              <a:gd name="connsiteX31" fmla="*/ 8411626 w 12192000"/>
              <a:gd name="connsiteY31" fmla="*/ 1214397 h 2526865"/>
              <a:gd name="connsiteX32" fmla="*/ 8363469 w 12192000"/>
              <a:gd name="connsiteY32" fmla="*/ 1246658 h 2526865"/>
              <a:gd name="connsiteX33" fmla="*/ 8275497 w 12192000"/>
              <a:gd name="connsiteY33" fmla="*/ 1264396 h 2526865"/>
              <a:gd name="connsiteX34" fmla="*/ 8074238 w 12192000"/>
              <a:gd name="connsiteY34" fmla="*/ 1301895 h 2526865"/>
              <a:gd name="connsiteX35" fmla="*/ 7902328 w 12192000"/>
              <a:gd name="connsiteY35" fmla="*/ 1345865 h 2526865"/>
              <a:gd name="connsiteX36" fmla="*/ 7840612 w 12192000"/>
              <a:gd name="connsiteY36" fmla="*/ 1369373 h 2526865"/>
              <a:gd name="connsiteX37" fmla="*/ 7786819 w 12192000"/>
              <a:gd name="connsiteY37" fmla="*/ 1378970 h 2526865"/>
              <a:gd name="connsiteX38" fmla="*/ 7548172 w 12192000"/>
              <a:gd name="connsiteY38" fmla="*/ 1417460 h 2526865"/>
              <a:gd name="connsiteX39" fmla="*/ 7483437 w 12192000"/>
              <a:gd name="connsiteY39" fmla="*/ 1478152 h 2526865"/>
              <a:gd name="connsiteX40" fmla="*/ 7377870 w 12192000"/>
              <a:gd name="connsiteY40" fmla="*/ 1523319 h 2526865"/>
              <a:gd name="connsiteX41" fmla="*/ 7230737 w 12192000"/>
              <a:gd name="connsiteY41" fmla="*/ 1562633 h 2526865"/>
              <a:gd name="connsiteX42" fmla="*/ 7224458 w 12192000"/>
              <a:gd name="connsiteY42" fmla="*/ 1573008 h 2526865"/>
              <a:gd name="connsiteX43" fmla="*/ 7183121 w 12192000"/>
              <a:gd name="connsiteY43" fmla="*/ 1595162 h 2526865"/>
              <a:gd name="connsiteX44" fmla="*/ 7164601 w 12192000"/>
              <a:gd name="connsiteY44" fmla="*/ 1606490 h 2526865"/>
              <a:gd name="connsiteX45" fmla="*/ 6900177 w 12192000"/>
              <a:gd name="connsiteY45" fmla="*/ 1636016 h 2526865"/>
              <a:gd name="connsiteX46" fmla="*/ 6795372 w 12192000"/>
              <a:gd name="connsiteY46" fmla="*/ 1644845 h 2526865"/>
              <a:gd name="connsiteX47" fmla="*/ 6692251 w 12192000"/>
              <a:gd name="connsiteY47" fmla="*/ 1656357 h 2526865"/>
              <a:gd name="connsiteX48" fmla="*/ 6655235 w 12192000"/>
              <a:gd name="connsiteY48" fmla="*/ 1661869 h 2526865"/>
              <a:gd name="connsiteX49" fmla="*/ 6554894 w 12192000"/>
              <a:gd name="connsiteY49" fmla="*/ 1664428 h 2526865"/>
              <a:gd name="connsiteX50" fmla="*/ 6516595 w 12192000"/>
              <a:gd name="connsiteY50" fmla="*/ 1667475 h 2526865"/>
              <a:gd name="connsiteX51" fmla="*/ 6508541 w 12192000"/>
              <a:gd name="connsiteY51" fmla="*/ 1668757 h 2526865"/>
              <a:gd name="connsiteX52" fmla="*/ 6471012 w 12192000"/>
              <a:gd name="connsiteY52" fmla="*/ 1678604 h 2526865"/>
              <a:gd name="connsiteX53" fmla="*/ 6364035 w 12192000"/>
              <a:gd name="connsiteY53" fmla="*/ 1667683 h 2526865"/>
              <a:gd name="connsiteX54" fmla="*/ 6243319 w 12192000"/>
              <a:gd name="connsiteY54" fmla="*/ 1695560 h 2526865"/>
              <a:gd name="connsiteX55" fmla="*/ 6098321 w 12192000"/>
              <a:gd name="connsiteY55" fmla="*/ 1721646 h 2526865"/>
              <a:gd name="connsiteX56" fmla="*/ 5880652 w 12192000"/>
              <a:gd name="connsiteY56" fmla="*/ 1779643 h 2526865"/>
              <a:gd name="connsiteX57" fmla="*/ 5785959 w 12192000"/>
              <a:gd name="connsiteY57" fmla="*/ 1775307 h 2526865"/>
              <a:gd name="connsiteX58" fmla="*/ 5643534 w 12192000"/>
              <a:gd name="connsiteY58" fmla="*/ 1802919 h 2526865"/>
              <a:gd name="connsiteX59" fmla="*/ 5518799 w 12192000"/>
              <a:gd name="connsiteY59" fmla="*/ 1818312 h 2526865"/>
              <a:gd name="connsiteX60" fmla="*/ 5505014 w 12192000"/>
              <a:gd name="connsiteY60" fmla="*/ 1819259 h 2526865"/>
              <a:gd name="connsiteX61" fmla="*/ 5453307 w 12192000"/>
              <a:gd name="connsiteY61" fmla="*/ 1815450 h 2526865"/>
              <a:gd name="connsiteX62" fmla="*/ 5221533 w 12192000"/>
              <a:gd name="connsiteY62" fmla="*/ 1846950 h 2526865"/>
              <a:gd name="connsiteX63" fmla="*/ 5149802 w 12192000"/>
              <a:gd name="connsiteY63" fmla="*/ 1844846 h 2526865"/>
              <a:gd name="connsiteX64" fmla="*/ 5114927 w 12192000"/>
              <a:gd name="connsiteY64" fmla="*/ 1847827 h 2526865"/>
              <a:gd name="connsiteX65" fmla="*/ 5108970 w 12192000"/>
              <a:gd name="connsiteY65" fmla="*/ 1847935 h 2526865"/>
              <a:gd name="connsiteX66" fmla="*/ 5067961 w 12192000"/>
              <a:gd name="connsiteY66" fmla="*/ 1845917 h 2526865"/>
              <a:gd name="connsiteX67" fmla="*/ 5007075 w 12192000"/>
              <a:gd name="connsiteY67" fmla="*/ 1838626 h 2526865"/>
              <a:gd name="connsiteX68" fmla="*/ 4944087 w 12192000"/>
              <a:gd name="connsiteY68" fmla="*/ 1823332 h 2526865"/>
              <a:gd name="connsiteX69" fmla="*/ 4907662 w 12192000"/>
              <a:gd name="connsiteY69" fmla="*/ 1816900 h 2526865"/>
              <a:gd name="connsiteX70" fmla="*/ 4882386 w 12192000"/>
              <a:gd name="connsiteY70" fmla="*/ 1809844 h 2526865"/>
              <a:gd name="connsiteX71" fmla="*/ 4811440 w 12192000"/>
              <a:gd name="connsiteY71" fmla="*/ 1804655 h 2526865"/>
              <a:gd name="connsiteX72" fmla="*/ 4691075 w 12192000"/>
              <a:gd name="connsiteY72" fmla="*/ 1801389 h 2526865"/>
              <a:gd name="connsiteX73" fmla="*/ 4640313 w 12192000"/>
              <a:gd name="connsiteY73" fmla="*/ 1784307 h 2526865"/>
              <a:gd name="connsiteX74" fmla="*/ 4536503 w 12192000"/>
              <a:gd name="connsiteY74" fmla="*/ 1785334 h 2526865"/>
              <a:gd name="connsiteX75" fmla="*/ 4513724 w 12192000"/>
              <a:gd name="connsiteY75" fmla="*/ 1791996 h 2526865"/>
              <a:gd name="connsiteX76" fmla="*/ 4459810 w 12192000"/>
              <a:gd name="connsiteY76" fmla="*/ 1797886 h 2526865"/>
              <a:gd name="connsiteX77" fmla="*/ 4379064 w 12192000"/>
              <a:gd name="connsiteY77" fmla="*/ 1817177 h 2526865"/>
              <a:gd name="connsiteX78" fmla="*/ 4290981 w 12192000"/>
              <a:gd name="connsiteY78" fmla="*/ 1839677 h 2526865"/>
              <a:gd name="connsiteX79" fmla="*/ 4238372 w 12192000"/>
              <a:gd name="connsiteY79" fmla="*/ 1851480 h 2526865"/>
              <a:gd name="connsiteX80" fmla="*/ 4232517 w 12192000"/>
              <a:gd name="connsiteY80" fmla="*/ 1852567 h 2526865"/>
              <a:gd name="connsiteX81" fmla="*/ 4191732 w 12192000"/>
              <a:gd name="connsiteY81" fmla="*/ 1857328 h 2526865"/>
              <a:gd name="connsiteX82" fmla="*/ 4065532 w 12192000"/>
              <a:gd name="connsiteY82" fmla="*/ 1855477 h 2526865"/>
              <a:gd name="connsiteX83" fmla="*/ 4028460 w 12192000"/>
              <a:gd name="connsiteY83" fmla="*/ 1855137 h 2526865"/>
              <a:gd name="connsiteX84" fmla="*/ 4002267 w 12192000"/>
              <a:gd name="connsiteY84" fmla="*/ 1852352 h 2526865"/>
              <a:gd name="connsiteX85" fmla="*/ 3931396 w 12192000"/>
              <a:gd name="connsiteY85" fmla="*/ 1858915 h 2526865"/>
              <a:gd name="connsiteX86" fmla="*/ 3812162 w 12192000"/>
              <a:gd name="connsiteY86" fmla="*/ 1875501 h 2526865"/>
              <a:gd name="connsiteX87" fmla="*/ 3758105 w 12192000"/>
              <a:gd name="connsiteY87" fmla="*/ 1871856 h 2526865"/>
              <a:gd name="connsiteX88" fmla="*/ 3567259 w 12192000"/>
              <a:gd name="connsiteY88" fmla="*/ 1893482 h 2526865"/>
              <a:gd name="connsiteX89" fmla="*/ 3405770 w 12192000"/>
              <a:gd name="connsiteY89" fmla="*/ 1904591 h 2526865"/>
              <a:gd name="connsiteX90" fmla="*/ 3280097 w 12192000"/>
              <a:gd name="connsiteY90" fmla="*/ 1919610 h 2526865"/>
              <a:gd name="connsiteX91" fmla="*/ 3009910 w 12192000"/>
              <a:gd name="connsiteY91" fmla="*/ 1957866 h 2526865"/>
              <a:gd name="connsiteX92" fmla="*/ 2995934 w 12192000"/>
              <a:gd name="connsiteY92" fmla="*/ 1967085 h 2526865"/>
              <a:gd name="connsiteX93" fmla="*/ 2942858 w 12192000"/>
              <a:gd name="connsiteY93" fmla="*/ 1981367 h 2526865"/>
              <a:gd name="connsiteX94" fmla="*/ 2875436 w 12192000"/>
              <a:gd name="connsiteY94" fmla="*/ 1996977 h 2526865"/>
              <a:gd name="connsiteX95" fmla="*/ 2874892 w 12192000"/>
              <a:gd name="connsiteY95" fmla="*/ 1996085 h 2526865"/>
              <a:gd name="connsiteX96" fmla="*/ 2843662 w 12192000"/>
              <a:gd name="connsiteY96" fmla="*/ 1992498 h 2526865"/>
              <a:gd name="connsiteX97" fmla="*/ 2718916 w 12192000"/>
              <a:gd name="connsiteY97" fmla="*/ 1990867 h 2526865"/>
              <a:gd name="connsiteX98" fmla="*/ 2713522 w 12192000"/>
              <a:gd name="connsiteY98" fmla="*/ 1990173 h 2526865"/>
              <a:gd name="connsiteX99" fmla="*/ 2476147 w 12192000"/>
              <a:gd name="connsiteY99" fmla="*/ 1998305 h 2526865"/>
              <a:gd name="connsiteX100" fmla="*/ 2373568 w 12192000"/>
              <a:gd name="connsiteY100" fmla="*/ 2003219 h 2526865"/>
              <a:gd name="connsiteX101" fmla="*/ 2287219 w 12192000"/>
              <a:gd name="connsiteY101" fmla="*/ 1998750 h 2526865"/>
              <a:gd name="connsiteX102" fmla="*/ 2164831 w 12192000"/>
              <a:gd name="connsiteY102" fmla="*/ 2010143 h 2526865"/>
              <a:gd name="connsiteX103" fmla="*/ 2058061 w 12192000"/>
              <a:gd name="connsiteY103" fmla="*/ 2047942 h 2526865"/>
              <a:gd name="connsiteX104" fmla="*/ 2042244 w 12192000"/>
              <a:gd name="connsiteY104" fmla="*/ 2055560 h 2526865"/>
              <a:gd name="connsiteX105" fmla="*/ 1877728 w 12192000"/>
              <a:gd name="connsiteY105" fmla="*/ 2101004 h 2526865"/>
              <a:gd name="connsiteX106" fmla="*/ 1759056 w 12192000"/>
              <a:gd name="connsiteY106" fmla="*/ 2125608 h 2526865"/>
              <a:gd name="connsiteX107" fmla="*/ 1637948 w 12192000"/>
              <a:gd name="connsiteY107" fmla="*/ 2172597 h 2526865"/>
              <a:gd name="connsiteX108" fmla="*/ 1434549 w 12192000"/>
              <a:gd name="connsiteY108" fmla="*/ 2234522 h 2526865"/>
              <a:gd name="connsiteX109" fmla="*/ 1370962 w 12192000"/>
              <a:gd name="connsiteY109" fmla="*/ 2237474 h 2526865"/>
              <a:gd name="connsiteX110" fmla="*/ 1356367 w 12192000"/>
              <a:gd name="connsiteY110" fmla="*/ 2235089 h 2526865"/>
              <a:gd name="connsiteX111" fmla="*/ 1279765 w 12192000"/>
              <a:gd name="connsiteY111" fmla="*/ 2301939 h 2526865"/>
              <a:gd name="connsiteX112" fmla="*/ 1190951 w 12192000"/>
              <a:gd name="connsiteY112" fmla="*/ 2361469 h 2526865"/>
              <a:gd name="connsiteX113" fmla="*/ 1003910 w 12192000"/>
              <a:gd name="connsiteY113" fmla="*/ 2474739 h 2526865"/>
              <a:gd name="connsiteX114" fmla="*/ 891452 w 12192000"/>
              <a:gd name="connsiteY114" fmla="*/ 2486869 h 2526865"/>
              <a:gd name="connsiteX115" fmla="*/ 727465 w 12192000"/>
              <a:gd name="connsiteY115" fmla="*/ 2466201 h 2526865"/>
              <a:gd name="connsiteX116" fmla="*/ 610428 w 12192000"/>
              <a:gd name="connsiteY116" fmla="*/ 2492352 h 2526865"/>
              <a:gd name="connsiteX117" fmla="*/ 503592 w 12192000"/>
              <a:gd name="connsiteY117" fmla="*/ 2525816 h 2526865"/>
              <a:gd name="connsiteX118" fmla="*/ 381368 w 12192000"/>
              <a:gd name="connsiteY118" fmla="*/ 2496405 h 2526865"/>
              <a:gd name="connsiteX119" fmla="*/ 295825 w 12192000"/>
              <a:gd name="connsiteY119" fmla="*/ 2476986 h 2526865"/>
              <a:gd name="connsiteX120" fmla="*/ 210900 w 12192000"/>
              <a:gd name="connsiteY120" fmla="*/ 2486498 h 2526865"/>
              <a:gd name="connsiteX121" fmla="*/ 154830 w 12192000"/>
              <a:gd name="connsiteY121" fmla="*/ 2487206 h 2526865"/>
              <a:gd name="connsiteX122" fmla="*/ 101288 w 12192000"/>
              <a:gd name="connsiteY122" fmla="*/ 2504213 h 2526865"/>
              <a:gd name="connsiteX123" fmla="*/ 0 w 12192000"/>
              <a:gd name="connsiteY123" fmla="*/ 2494553 h 2526865"/>
              <a:gd name="connsiteX124" fmla="*/ 0 w 12192000"/>
              <a:gd name="connsiteY124" fmla="*/ 0 h 2526865"/>
              <a:gd name="connsiteX0" fmla="*/ 0 w 12192000"/>
              <a:gd name="connsiteY0" fmla="*/ 0 h 2526865"/>
              <a:gd name="connsiteX1" fmla="*/ 12192000 w 12192000"/>
              <a:gd name="connsiteY1" fmla="*/ 0 h 2526865"/>
              <a:gd name="connsiteX2" fmla="*/ 12192000 w 12192000"/>
              <a:gd name="connsiteY2" fmla="*/ 751299 h 2526865"/>
              <a:gd name="connsiteX3" fmla="*/ 11890686 w 12192000"/>
              <a:gd name="connsiteY3" fmla="*/ 732766 h 2526865"/>
              <a:gd name="connsiteX4" fmla="*/ 11649954 w 12192000"/>
              <a:gd name="connsiteY4" fmla="*/ 749628 h 2526865"/>
              <a:gd name="connsiteX5" fmla="*/ 11560424 w 12192000"/>
              <a:gd name="connsiteY5" fmla="*/ 748017 h 2526865"/>
              <a:gd name="connsiteX6" fmla="*/ 11358455 w 12192000"/>
              <a:gd name="connsiteY6" fmla="*/ 747593 h 2526865"/>
              <a:gd name="connsiteX7" fmla="*/ 11165209 w 12192000"/>
              <a:gd name="connsiteY7" fmla="*/ 748852 h 2526865"/>
              <a:gd name="connsiteX8" fmla="*/ 11058755 w 12192000"/>
              <a:gd name="connsiteY8" fmla="*/ 749617 h 2526865"/>
              <a:gd name="connsiteX9" fmla="*/ 10803046 w 12192000"/>
              <a:gd name="connsiteY9" fmla="*/ 774328 h 2526865"/>
              <a:gd name="connsiteX10" fmla="*/ 10458762 w 12192000"/>
              <a:gd name="connsiteY10" fmla="*/ 755400 h 2526865"/>
              <a:gd name="connsiteX11" fmla="*/ 10211200 w 12192000"/>
              <a:gd name="connsiteY11" fmla="*/ 767513 h 2526865"/>
              <a:gd name="connsiteX12" fmla="*/ 10167995 w 12192000"/>
              <a:gd name="connsiteY12" fmla="*/ 760843 h 2526865"/>
              <a:gd name="connsiteX13" fmla="*/ 9997044 w 12192000"/>
              <a:gd name="connsiteY13" fmla="*/ 780129 h 2526865"/>
              <a:gd name="connsiteX14" fmla="*/ 9943887 w 12192000"/>
              <a:gd name="connsiteY14" fmla="*/ 804141 h 2526865"/>
              <a:gd name="connsiteX15" fmla="*/ 9918248 w 12192000"/>
              <a:gd name="connsiteY15" fmla="*/ 816628 h 2526865"/>
              <a:gd name="connsiteX16" fmla="*/ 9767091 w 12192000"/>
              <a:gd name="connsiteY16" fmla="*/ 870550 h 2526865"/>
              <a:gd name="connsiteX17" fmla="*/ 9683005 w 12192000"/>
              <a:gd name="connsiteY17" fmla="*/ 894128 h 2526865"/>
              <a:gd name="connsiteX18" fmla="*/ 9500499 w 12192000"/>
              <a:gd name="connsiteY18" fmla="*/ 954680 h 2526865"/>
              <a:gd name="connsiteX19" fmla="*/ 9410017 w 12192000"/>
              <a:gd name="connsiteY19" fmla="*/ 993931 h 2526865"/>
              <a:gd name="connsiteX20" fmla="*/ 9392919 w 12192000"/>
              <a:gd name="connsiteY20" fmla="*/ 994656 h 2526865"/>
              <a:gd name="connsiteX21" fmla="*/ 9268019 w 12192000"/>
              <a:gd name="connsiteY21" fmla="*/ 1007442 h 2526865"/>
              <a:gd name="connsiteX22" fmla="*/ 9188177 w 12192000"/>
              <a:gd name="connsiteY22" fmla="*/ 1035474 h 2526865"/>
              <a:gd name="connsiteX23" fmla="*/ 9155969 w 12192000"/>
              <a:gd name="connsiteY23" fmla="*/ 1046804 h 2526865"/>
              <a:gd name="connsiteX24" fmla="*/ 9133985 w 12192000"/>
              <a:gd name="connsiteY24" fmla="*/ 1046450 h 2526865"/>
              <a:gd name="connsiteX25" fmla="*/ 9003462 w 12192000"/>
              <a:gd name="connsiteY25" fmla="*/ 1042406 h 2526865"/>
              <a:gd name="connsiteX26" fmla="*/ 8968445 w 12192000"/>
              <a:gd name="connsiteY26" fmla="*/ 1052169 h 2526865"/>
              <a:gd name="connsiteX27" fmla="*/ 8886001 w 12192000"/>
              <a:gd name="connsiteY27" fmla="*/ 1067468 h 2526865"/>
              <a:gd name="connsiteX28" fmla="*/ 8838610 w 12192000"/>
              <a:gd name="connsiteY28" fmla="*/ 1075091 h 2526865"/>
              <a:gd name="connsiteX29" fmla="*/ 8665605 w 12192000"/>
              <a:gd name="connsiteY29" fmla="*/ 1110791 h 2526865"/>
              <a:gd name="connsiteX30" fmla="*/ 8419755 w 12192000"/>
              <a:gd name="connsiteY30" fmla="*/ 1216260 h 2526865"/>
              <a:gd name="connsiteX31" fmla="*/ 8411626 w 12192000"/>
              <a:gd name="connsiteY31" fmla="*/ 1214397 h 2526865"/>
              <a:gd name="connsiteX32" fmla="*/ 8363469 w 12192000"/>
              <a:gd name="connsiteY32" fmla="*/ 1246658 h 2526865"/>
              <a:gd name="connsiteX33" fmla="*/ 8275497 w 12192000"/>
              <a:gd name="connsiteY33" fmla="*/ 1264396 h 2526865"/>
              <a:gd name="connsiteX34" fmla="*/ 8074238 w 12192000"/>
              <a:gd name="connsiteY34" fmla="*/ 1301895 h 2526865"/>
              <a:gd name="connsiteX35" fmla="*/ 7902328 w 12192000"/>
              <a:gd name="connsiteY35" fmla="*/ 1345865 h 2526865"/>
              <a:gd name="connsiteX36" fmla="*/ 7840612 w 12192000"/>
              <a:gd name="connsiteY36" fmla="*/ 1369373 h 2526865"/>
              <a:gd name="connsiteX37" fmla="*/ 7786819 w 12192000"/>
              <a:gd name="connsiteY37" fmla="*/ 1378970 h 2526865"/>
              <a:gd name="connsiteX38" fmla="*/ 7548172 w 12192000"/>
              <a:gd name="connsiteY38" fmla="*/ 1417460 h 2526865"/>
              <a:gd name="connsiteX39" fmla="*/ 7483437 w 12192000"/>
              <a:gd name="connsiteY39" fmla="*/ 1478152 h 2526865"/>
              <a:gd name="connsiteX40" fmla="*/ 7377870 w 12192000"/>
              <a:gd name="connsiteY40" fmla="*/ 1523319 h 2526865"/>
              <a:gd name="connsiteX41" fmla="*/ 7230737 w 12192000"/>
              <a:gd name="connsiteY41" fmla="*/ 1562633 h 2526865"/>
              <a:gd name="connsiteX42" fmla="*/ 7224458 w 12192000"/>
              <a:gd name="connsiteY42" fmla="*/ 1573008 h 2526865"/>
              <a:gd name="connsiteX43" fmla="*/ 7183121 w 12192000"/>
              <a:gd name="connsiteY43" fmla="*/ 1595162 h 2526865"/>
              <a:gd name="connsiteX44" fmla="*/ 7164601 w 12192000"/>
              <a:gd name="connsiteY44" fmla="*/ 1606490 h 2526865"/>
              <a:gd name="connsiteX45" fmla="*/ 6900177 w 12192000"/>
              <a:gd name="connsiteY45" fmla="*/ 1636016 h 2526865"/>
              <a:gd name="connsiteX46" fmla="*/ 6795372 w 12192000"/>
              <a:gd name="connsiteY46" fmla="*/ 1644845 h 2526865"/>
              <a:gd name="connsiteX47" fmla="*/ 6692251 w 12192000"/>
              <a:gd name="connsiteY47" fmla="*/ 1656357 h 2526865"/>
              <a:gd name="connsiteX48" fmla="*/ 6655235 w 12192000"/>
              <a:gd name="connsiteY48" fmla="*/ 1661869 h 2526865"/>
              <a:gd name="connsiteX49" fmla="*/ 6554894 w 12192000"/>
              <a:gd name="connsiteY49" fmla="*/ 1664428 h 2526865"/>
              <a:gd name="connsiteX50" fmla="*/ 6516595 w 12192000"/>
              <a:gd name="connsiteY50" fmla="*/ 1667475 h 2526865"/>
              <a:gd name="connsiteX51" fmla="*/ 6508541 w 12192000"/>
              <a:gd name="connsiteY51" fmla="*/ 1668757 h 2526865"/>
              <a:gd name="connsiteX52" fmla="*/ 6471012 w 12192000"/>
              <a:gd name="connsiteY52" fmla="*/ 1678604 h 2526865"/>
              <a:gd name="connsiteX53" fmla="*/ 6364035 w 12192000"/>
              <a:gd name="connsiteY53" fmla="*/ 1667683 h 2526865"/>
              <a:gd name="connsiteX54" fmla="*/ 6243319 w 12192000"/>
              <a:gd name="connsiteY54" fmla="*/ 1695560 h 2526865"/>
              <a:gd name="connsiteX55" fmla="*/ 6098321 w 12192000"/>
              <a:gd name="connsiteY55" fmla="*/ 1721646 h 2526865"/>
              <a:gd name="connsiteX56" fmla="*/ 5880652 w 12192000"/>
              <a:gd name="connsiteY56" fmla="*/ 1779643 h 2526865"/>
              <a:gd name="connsiteX57" fmla="*/ 5785959 w 12192000"/>
              <a:gd name="connsiteY57" fmla="*/ 1775307 h 2526865"/>
              <a:gd name="connsiteX58" fmla="*/ 5643534 w 12192000"/>
              <a:gd name="connsiteY58" fmla="*/ 1802919 h 2526865"/>
              <a:gd name="connsiteX59" fmla="*/ 5518799 w 12192000"/>
              <a:gd name="connsiteY59" fmla="*/ 1818312 h 2526865"/>
              <a:gd name="connsiteX60" fmla="*/ 5505014 w 12192000"/>
              <a:gd name="connsiteY60" fmla="*/ 1819259 h 2526865"/>
              <a:gd name="connsiteX61" fmla="*/ 5453307 w 12192000"/>
              <a:gd name="connsiteY61" fmla="*/ 1815450 h 2526865"/>
              <a:gd name="connsiteX62" fmla="*/ 5221533 w 12192000"/>
              <a:gd name="connsiteY62" fmla="*/ 1846950 h 2526865"/>
              <a:gd name="connsiteX63" fmla="*/ 5149802 w 12192000"/>
              <a:gd name="connsiteY63" fmla="*/ 1844846 h 2526865"/>
              <a:gd name="connsiteX64" fmla="*/ 5114927 w 12192000"/>
              <a:gd name="connsiteY64" fmla="*/ 1847827 h 2526865"/>
              <a:gd name="connsiteX65" fmla="*/ 5108970 w 12192000"/>
              <a:gd name="connsiteY65" fmla="*/ 1847935 h 2526865"/>
              <a:gd name="connsiteX66" fmla="*/ 5067961 w 12192000"/>
              <a:gd name="connsiteY66" fmla="*/ 1845917 h 2526865"/>
              <a:gd name="connsiteX67" fmla="*/ 5007075 w 12192000"/>
              <a:gd name="connsiteY67" fmla="*/ 1838626 h 2526865"/>
              <a:gd name="connsiteX68" fmla="*/ 4944087 w 12192000"/>
              <a:gd name="connsiteY68" fmla="*/ 1823332 h 2526865"/>
              <a:gd name="connsiteX69" fmla="*/ 4907662 w 12192000"/>
              <a:gd name="connsiteY69" fmla="*/ 1816900 h 2526865"/>
              <a:gd name="connsiteX70" fmla="*/ 4882386 w 12192000"/>
              <a:gd name="connsiteY70" fmla="*/ 1809844 h 2526865"/>
              <a:gd name="connsiteX71" fmla="*/ 4811440 w 12192000"/>
              <a:gd name="connsiteY71" fmla="*/ 1804655 h 2526865"/>
              <a:gd name="connsiteX72" fmla="*/ 4691075 w 12192000"/>
              <a:gd name="connsiteY72" fmla="*/ 1801389 h 2526865"/>
              <a:gd name="connsiteX73" fmla="*/ 4640313 w 12192000"/>
              <a:gd name="connsiteY73" fmla="*/ 1784307 h 2526865"/>
              <a:gd name="connsiteX74" fmla="*/ 4536503 w 12192000"/>
              <a:gd name="connsiteY74" fmla="*/ 1785334 h 2526865"/>
              <a:gd name="connsiteX75" fmla="*/ 4513724 w 12192000"/>
              <a:gd name="connsiteY75" fmla="*/ 1791996 h 2526865"/>
              <a:gd name="connsiteX76" fmla="*/ 4459810 w 12192000"/>
              <a:gd name="connsiteY76" fmla="*/ 1797886 h 2526865"/>
              <a:gd name="connsiteX77" fmla="*/ 4379064 w 12192000"/>
              <a:gd name="connsiteY77" fmla="*/ 1817177 h 2526865"/>
              <a:gd name="connsiteX78" fmla="*/ 4290981 w 12192000"/>
              <a:gd name="connsiteY78" fmla="*/ 1839677 h 2526865"/>
              <a:gd name="connsiteX79" fmla="*/ 4238372 w 12192000"/>
              <a:gd name="connsiteY79" fmla="*/ 1851480 h 2526865"/>
              <a:gd name="connsiteX80" fmla="*/ 4232517 w 12192000"/>
              <a:gd name="connsiteY80" fmla="*/ 1852567 h 2526865"/>
              <a:gd name="connsiteX81" fmla="*/ 4191732 w 12192000"/>
              <a:gd name="connsiteY81" fmla="*/ 1857328 h 2526865"/>
              <a:gd name="connsiteX82" fmla="*/ 4065532 w 12192000"/>
              <a:gd name="connsiteY82" fmla="*/ 1855477 h 2526865"/>
              <a:gd name="connsiteX83" fmla="*/ 4028460 w 12192000"/>
              <a:gd name="connsiteY83" fmla="*/ 1855137 h 2526865"/>
              <a:gd name="connsiteX84" fmla="*/ 4002267 w 12192000"/>
              <a:gd name="connsiteY84" fmla="*/ 1852352 h 2526865"/>
              <a:gd name="connsiteX85" fmla="*/ 3931396 w 12192000"/>
              <a:gd name="connsiteY85" fmla="*/ 1858915 h 2526865"/>
              <a:gd name="connsiteX86" fmla="*/ 3812162 w 12192000"/>
              <a:gd name="connsiteY86" fmla="*/ 1875501 h 2526865"/>
              <a:gd name="connsiteX87" fmla="*/ 3758105 w 12192000"/>
              <a:gd name="connsiteY87" fmla="*/ 1871856 h 2526865"/>
              <a:gd name="connsiteX88" fmla="*/ 3567259 w 12192000"/>
              <a:gd name="connsiteY88" fmla="*/ 1893482 h 2526865"/>
              <a:gd name="connsiteX89" fmla="*/ 3405770 w 12192000"/>
              <a:gd name="connsiteY89" fmla="*/ 1904591 h 2526865"/>
              <a:gd name="connsiteX90" fmla="*/ 3280097 w 12192000"/>
              <a:gd name="connsiteY90" fmla="*/ 1919610 h 2526865"/>
              <a:gd name="connsiteX91" fmla="*/ 3009910 w 12192000"/>
              <a:gd name="connsiteY91" fmla="*/ 1957866 h 2526865"/>
              <a:gd name="connsiteX92" fmla="*/ 2995934 w 12192000"/>
              <a:gd name="connsiteY92" fmla="*/ 1967085 h 2526865"/>
              <a:gd name="connsiteX93" fmla="*/ 2942858 w 12192000"/>
              <a:gd name="connsiteY93" fmla="*/ 1981367 h 2526865"/>
              <a:gd name="connsiteX94" fmla="*/ 2875436 w 12192000"/>
              <a:gd name="connsiteY94" fmla="*/ 1996977 h 2526865"/>
              <a:gd name="connsiteX95" fmla="*/ 2874892 w 12192000"/>
              <a:gd name="connsiteY95" fmla="*/ 1996085 h 2526865"/>
              <a:gd name="connsiteX96" fmla="*/ 2843662 w 12192000"/>
              <a:gd name="connsiteY96" fmla="*/ 1992498 h 2526865"/>
              <a:gd name="connsiteX97" fmla="*/ 2718916 w 12192000"/>
              <a:gd name="connsiteY97" fmla="*/ 1990867 h 2526865"/>
              <a:gd name="connsiteX98" fmla="*/ 2713522 w 12192000"/>
              <a:gd name="connsiteY98" fmla="*/ 1990173 h 2526865"/>
              <a:gd name="connsiteX99" fmla="*/ 2476147 w 12192000"/>
              <a:gd name="connsiteY99" fmla="*/ 1998305 h 2526865"/>
              <a:gd name="connsiteX100" fmla="*/ 2373568 w 12192000"/>
              <a:gd name="connsiteY100" fmla="*/ 2003219 h 2526865"/>
              <a:gd name="connsiteX101" fmla="*/ 2287219 w 12192000"/>
              <a:gd name="connsiteY101" fmla="*/ 1998750 h 2526865"/>
              <a:gd name="connsiteX102" fmla="*/ 2164831 w 12192000"/>
              <a:gd name="connsiteY102" fmla="*/ 2010143 h 2526865"/>
              <a:gd name="connsiteX103" fmla="*/ 2058061 w 12192000"/>
              <a:gd name="connsiteY103" fmla="*/ 2047942 h 2526865"/>
              <a:gd name="connsiteX104" fmla="*/ 2042244 w 12192000"/>
              <a:gd name="connsiteY104" fmla="*/ 2055560 h 2526865"/>
              <a:gd name="connsiteX105" fmla="*/ 1877728 w 12192000"/>
              <a:gd name="connsiteY105" fmla="*/ 2101004 h 2526865"/>
              <a:gd name="connsiteX106" fmla="*/ 1759056 w 12192000"/>
              <a:gd name="connsiteY106" fmla="*/ 2125608 h 2526865"/>
              <a:gd name="connsiteX107" fmla="*/ 1637948 w 12192000"/>
              <a:gd name="connsiteY107" fmla="*/ 2172597 h 2526865"/>
              <a:gd name="connsiteX108" fmla="*/ 1434549 w 12192000"/>
              <a:gd name="connsiteY108" fmla="*/ 2234522 h 2526865"/>
              <a:gd name="connsiteX109" fmla="*/ 1370962 w 12192000"/>
              <a:gd name="connsiteY109" fmla="*/ 2237474 h 2526865"/>
              <a:gd name="connsiteX110" fmla="*/ 1356367 w 12192000"/>
              <a:gd name="connsiteY110" fmla="*/ 2235089 h 2526865"/>
              <a:gd name="connsiteX111" fmla="*/ 1279765 w 12192000"/>
              <a:gd name="connsiteY111" fmla="*/ 2301939 h 2526865"/>
              <a:gd name="connsiteX112" fmla="*/ 1190951 w 12192000"/>
              <a:gd name="connsiteY112" fmla="*/ 2361469 h 2526865"/>
              <a:gd name="connsiteX113" fmla="*/ 1017099 w 12192000"/>
              <a:gd name="connsiteY113" fmla="*/ 2420515 h 2526865"/>
              <a:gd name="connsiteX114" fmla="*/ 891452 w 12192000"/>
              <a:gd name="connsiteY114" fmla="*/ 2486869 h 2526865"/>
              <a:gd name="connsiteX115" fmla="*/ 727465 w 12192000"/>
              <a:gd name="connsiteY115" fmla="*/ 2466201 h 2526865"/>
              <a:gd name="connsiteX116" fmla="*/ 610428 w 12192000"/>
              <a:gd name="connsiteY116" fmla="*/ 2492352 h 2526865"/>
              <a:gd name="connsiteX117" fmla="*/ 503592 w 12192000"/>
              <a:gd name="connsiteY117" fmla="*/ 2525816 h 2526865"/>
              <a:gd name="connsiteX118" fmla="*/ 381368 w 12192000"/>
              <a:gd name="connsiteY118" fmla="*/ 2496405 h 2526865"/>
              <a:gd name="connsiteX119" fmla="*/ 295825 w 12192000"/>
              <a:gd name="connsiteY119" fmla="*/ 2476986 h 2526865"/>
              <a:gd name="connsiteX120" fmla="*/ 210900 w 12192000"/>
              <a:gd name="connsiteY120" fmla="*/ 2486498 h 2526865"/>
              <a:gd name="connsiteX121" fmla="*/ 154830 w 12192000"/>
              <a:gd name="connsiteY121" fmla="*/ 2487206 h 2526865"/>
              <a:gd name="connsiteX122" fmla="*/ 101288 w 12192000"/>
              <a:gd name="connsiteY122" fmla="*/ 2504213 h 2526865"/>
              <a:gd name="connsiteX123" fmla="*/ 0 w 12192000"/>
              <a:gd name="connsiteY123" fmla="*/ 2494553 h 2526865"/>
              <a:gd name="connsiteX124" fmla="*/ 0 w 12192000"/>
              <a:gd name="connsiteY124" fmla="*/ 0 h 252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52686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305728"/>
                  <a:pt x="1279765" y="2301939"/>
                </a:cubicBezTo>
                <a:cubicBezTo>
                  <a:pt x="1260110" y="2293411"/>
                  <a:pt x="1205454" y="2360717"/>
                  <a:pt x="1190951" y="2361469"/>
                </a:cubicBezTo>
                <a:cubicBezTo>
                  <a:pt x="1167507" y="2365990"/>
                  <a:pt x="1080140" y="2421942"/>
                  <a:pt x="1017099" y="2420515"/>
                </a:cubicBezTo>
                <a:cubicBezTo>
                  <a:pt x="960706" y="2412560"/>
                  <a:pt x="936379" y="2494198"/>
                  <a:pt x="891452" y="2486869"/>
                </a:cubicBezTo>
                <a:cubicBezTo>
                  <a:pt x="841505" y="2457579"/>
                  <a:pt x="776172" y="2471053"/>
                  <a:pt x="727465" y="2466201"/>
                </a:cubicBezTo>
                <a:cubicBezTo>
                  <a:pt x="706130" y="2461993"/>
                  <a:pt x="624128" y="2492642"/>
                  <a:pt x="610428" y="2492352"/>
                </a:cubicBezTo>
                <a:cubicBezTo>
                  <a:pt x="545477" y="2486799"/>
                  <a:pt x="539204" y="2533882"/>
                  <a:pt x="503592" y="2525816"/>
                </a:cubicBezTo>
                <a:cubicBezTo>
                  <a:pt x="491716" y="2532798"/>
                  <a:pt x="394477" y="2502913"/>
                  <a:pt x="381368" y="2496405"/>
                </a:cubicBezTo>
                <a:cubicBezTo>
                  <a:pt x="349231" y="2498450"/>
                  <a:pt x="324236" y="2478637"/>
                  <a:pt x="295825" y="2476986"/>
                </a:cubicBezTo>
                <a:cubicBezTo>
                  <a:pt x="267414" y="2475335"/>
                  <a:pt x="250190" y="2491023"/>
                  <a:pt x="210900" y="2486498"/>
                </a:cubicBezTo>
                <a:lnTo>
                  <a:pt x="154830" y="2487206"/>
                </a:lnTo>
                <a:cubicBezTo>
                  <a:pt x="146873" y="2481387"/>
                  <a:pt x="113250" y="2504206"/>
                  <a:pt x="101288" y="2504213"/>
                </a:cubicBezTo>
                <a:lnTo>
                  <a:pt x="0" y="2494553"/>
                </a:lnTo>
                <a:lnTo>
                  <a:pt x="0" y="0"/>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029B38C0-3CC6-4B41-93F3-C479D22DD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650" y="668913"/>
            <a:ext cx="4897417" cy="3780868"/>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E5D8E58-722E-4FFA-B3E2-1CF34159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9356" y="791298"/>
            <a:ext cx="4634004" cy="3547499"/>
          </a:xfrm>
          <a:custGeom>
            <a:avLst/>
            <a:gdLst>
              <a:gd name="connsiteX0" fmla="*/ 93111 w 4634455"/>
              <a:gd name="connsiteY0" fmla="*/ 0 h 4717024"/>
              <a:gd name="connsiteX1" fmla="*/ 4541224 w 4634455"/>
              <a:gd name="connsiteY1" fmla="*/ 0 h 4717024"/>
              <a:gd name="connsiteX2" fmla="*/ 4541224 w 4634455"/>
              <a:gd name="connsiteY2" fmla="*/ 18836 h 4717024"/>
              <a:gd name="connsiteX3" fmla="*/ 4616905 w 4634455"/>
              <a:gd name="connsiteY3" fmla="*/ 18756 h 4717024"/>
              <a:gd name="connsiteX4" fmla="*/ 4632448 w 4634455"/>
              <a:gd name="connsiteY4" fmla="*/ 33563 h 4717024"/>
              <a:gd name="connsiteX5" fmla="*/ 4634455 w 4634455"/>
              <a:gd name="connsiteY5" fmla="*/ 45797 h 4717024"/>
              <a:gd name="connsiteX6" fmla="*/ 4634004 w 4634455"/>
              <a:gd name="connsiteY6" fmla="*/ 4688365 h 4717024"/>
              <a:gd name="connsiteX7" fmla="*/ 4607575 w 4634455"/>
              <a:gd name="connsiteY7" fmla="*/ 4713840 h 4717024"/>
              <a:gd name="connsiteX8" fmla="*/ 26354 w 4634455"/>
              <a:gd name="connsiteY8" fmla="*/ 4713840 h 4717024"/>
              <a:gd name="connsiteX9" fmla="*/ 1 w 4634455"/>
              <a:gd name="connsiteY9" fmla="*/ 4688364 h 4717024"/>
              <a:gd name="connsiteX10" fmla="*/ 1 w 4634455"/>
              <a:gd name="connsiteY10" fmla="*/ 4653770 h 4717024"/>
              <a:gd name="connsiteX11" fmla="*/ 0 w 4634455"/>
              <a:gd name="connsiteY11" fmla="*/ 4653768 h 4717024"/>
              <a:gd name="connsiteX12" fmla="*/ 605 w 4634455"/>
              <a:gd name="connsiteY12" fmla="*/ 45788 h 4717024"/>
              <a:gd name="connsiteX13" fmla="*/ 16013 w 4634455"/>
              <a:gd name="connsiteY13" fmla="*/ 23807 h 4717024"/>
              <a:gd name="connsiteX14" fmla="*/ 93111 w 4634455"/>
              <a:gd name="connsiteY14" fmla="*/ 23807 h 4717024"/>
              <a:gd name="connsiteX0" fmla="*/ 93111 w 4634455"/>
              <a:gd name="connsiteY0" fmla="*/ 0 h 4713840"/>
              <a:gd name="connsiteX1" fmla="*/ 4541224 w 4634455"/>
              <a:gd name="connsiteY1" fmla="*/ 0 h 4713840"/>
              <a:gd name="connsiteX2" fmla="*/ 4541224 w 4634455"/>
              <a:gd name="connsiteY2" fmla="*/ 18836 h 4713840"/>
              <a:gd name="connsiteX3" fmla="*/ 4616905 w 4634455"/>
              <a:gd name="connsiteY3" fmla="*/ 18756 h 4713840"/>
              <a:gd name="connsiteX4" fmla="*/ 4632448 w 4634455"/>
              <a:gd name="connsiteY4" fmla="*/ 33563 h 4713840"/>
              <a:gd name="connsiteX5" fmla="*/ 4634455 w 4634455"/>
              <a:gd name="connsiteY5" fmla="*/ 45797 h 4713840"/>
              <a:gd name="connsiteX6" fmla="*/ 4634004 w 4634455"/>
              <a:gd name="connsiteY6" fmla="*/ 4688365 h 4713840"/>
              <a:gd name="connsiteX7" fmla="*/ 4607575 w 4634455"/>
              <a:gd name="connsiteY7" fmla="*/ 4713840 h 4713840"/>
              <a:gd name="connsiteX8" fmla="*/ 26354 w 4634455"/>
              <a:gd name="connsiteY8" fmla="*/ 4713840 h 4713840"/>
              <a:gd name="connsiteX9" fmla="*/ 1 w 4634455"/>
              <a:gd name="connsiteY9" fmla="*/ 4688364 h 4713840"/>
              <a:gd name="connsiteX10" fmla="*/ 1 w 4634455"/>
              <a:gd name="connsiteY10" fmla="*/ 4653770 h 4713840"/>
              <a:gd name="connsiteX11" fmla="*/ 0 w 4634455"/>
              <a:gd name="connsiteY11" fmla="*/ 4653768 h 4713840"/>
              <a:gd name="connsiteX12" fmla="*/ 605 w 4634455"/>
              <a:gd name="connsiteY12" fmla="*/ 45788 h 4713840"/>
              <a:gd name="connsiteX13" fmla="*/ 16013 w 4634455"/>
              <a:gd name="connsiteY13" fmla="*/ 23807 h 4713840"/>
              <a:gd name="connsiteX14" fmla="*/ 93111 w 4634455"/>
              <a:gd name="connsiteY14" fmla="*/ 0 h 4713840"/>
              <a:gd name="connsiteX0" fmla="*/ 93111 w 4634455"/>
              <a:gd name="connsiteY0" fmla="*/ 0 h 4713840"/>
              <a:gd name="connsiteX1" fmla="*/ 4541224 w 4634455"/>
              <a:gd name="connsiteY1" fmla="*/ 0 h 4713840"/>
              <a:gd name="connsiteX2" fmla="*/ 4616905 w 4634455"/>
              <a:gd name="connsiteY2" fmla="*/ 18756 h 4713840"/>
              <a:gd name="connsiteX3" fmla="*/ 4632448 w 4634455"/>
              <a:gd name="connsiteY3" fmla="*/ 33563 h 4713840"/>
              <a:gd name="connsiteX4" fmla="*/ 4634455 w 4634455"/>
              <a:gd name="connsiteY4" fmla="*/ 45797 h 4713840"/>
              <a:gd name="connsiteX5" fmla="*/ 4634004 w 4634455"/>
              <a:gd name="connsiteY5" fmla="*/ 4688365 h 4713840"/>
              <a:gd name="connsiteX6" fmla="*/ 4607575 w 4634455"/>
              <a:gd name="connsiteY6" fmla="*/ 4713840 h 4713840"/>
              <a:gd name="connsiteX7" fmla="*/ 26354 w 4634455"/>
              <a:gd name="connsiteY7" fmla="*/ 4713840 h 4713840"/>
              <a:gd name="connsiteX8" fmla="*/ 1 w 4634455"/>
              <a:gd name="connsiteY8" fmla="*/ 4688364 h 4713840"/>
              <a:gd name="connsiteX9" fmla="*/ 1 w 4634455"/>
              <a:gd name="connsiteY9" fmla="*/ 4653770 h 4713840"/>
              <a:gd name="connsiteX10" fmla="*/ 0 w 4634455"/>
              <a:gd name="connsiteY10" fmla="*/ 4653768 h 4713840"/>
              <a:gd name="connsiteX11" fmla="*/ 605 w 4634455"/>
              <a:gd name="connsiteY11" fmla="*/ 45788 h 4713840"/>
              <a:gd name="connsiteX12" fmla="*/ 16013 w 4634455"/>
              <a:gd name="connsiteY12" fmla="*/ 23807 h 4713840"/>
              <a:gd name="connsiteX13" fmla="*/ 93111 w 4634455"/>
              <a:gd name="connsiteY13" fmla="*/ 0 h 4713840"/>
              <a:gd name="connsiteX0" fmla="*/ 93111 w 4634004"/>
              <a:gd name="connsiteY0" fmla="*/ 0 h 4713840"/>
              <a:gd name="connsiteX1" fmla="*/ 4541224 w 4634004"/>
              <a:gd name="connsiteY1" fmla="*/ 0 h 4713840"/>
              <a:gd name="connsiteX2" fmla="*/ 4616905 w 4634004"/>
              <a:gd name="connsiteY2" fmla="*/ 18756 h 4713840"/>
              <a:gd name="connsiteX3" fmla="*/ 4632448 w 4634004"/>
              <a:gd name="connsiteY3" fmla="*/ 33563 h 4713840"/>
              <a:gd name="connsiteX4" fmla="*/ 4634004 w 4634004"/>
              <a:gd name="connsiteY4" fmla="*/ 4688365 h 4713840"/>
              <a:gd name="connsiteX5" fmla="*/ 4607575 w 4634004"/>
              <a:gd name="connsiteY5" fmla="*/ 4713840 h 4713840"/>
              <a:gd name="connsiteX6" fmla="*/ 26354 w 4634004"/>
              <a:gd name="connsiteY6" fmla="*/ 4713840 h 4713840"/>
              <a:gd name="connsiteX7" fmla="*/ 1 w 4634004"/>
              <a:gd name="connsiteY7" fmla="*/ 4688364 h 4713840"/>
              <a:gd name="connsiteX8" fmla="*/ 1 w 4634004"/>
              <a:gd name="connsiteY8" fmla="*/ 4653770 h 4713840"/>
              <a:gd name="connsiteX9" fmla="*/ 0 w 4634004"/>
              <a:gd name="connsiteY9" fmla="*/ 4653768 h 4713840"/>
              <a:gd name="connsiteX10" fmla="*/ 605 w 4634004"/>
              <a:gd name="connsiteY10" fmla="*/ 45788 h 4713840"/>
              <a:gd name="connsiteX11" fmla="*/ 16013 w 4634004"/>
              <a:gd name="connsiteY11" fmla="*/ 23807 h 4713840"/>
              <a:gd name="connsiteX12" fmla="*/ 93111 w 4634004"/>
              <a:gd name="connsiteY12" fmla="*/ 0 h 471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4004" h="4713840">
                <a:moveTo>
                  <a:pt x="93111" y="0"/>
                </a:moveTo>
                <a:lnTo>
                  <a:pt x="4541224" y="0"/>
                </a:lnTo>
                <a:lnTo>
                  <a:pt x="4616905" y="18756"/>
                </a:lnTo>
                <a:cubicBezTo>
                  <a:pt x="4625830" y="23692"/>
                  <a:pt x="4627267" y="25049"/>
                  <a:pt x="4632448" y="33563"/>
                </a:cubicBezTo>
                <a:cubicBezTo>
                  <a:pt x="4632967" y="1585164"/>
                  <a:pt x="4633485" y="3136764"/>
                  <a:pt x="4634004" y="4688365"/>
                </a:cubicBezTo>
                <a:cubicBezTo>
                  <a:pt x="4633962" y="4702420"/>
                  <a:pt x="4622154" y="4713805"/>
                  <a:pt x="4607575" y="4713840"/>
                </a:cubicBezTo>
                <a:lnTo>
                  <a:pt x="26354" y="4713840"/>
                </a:lnTo>
                <a:cubicBezTo>
                  <a:pt x="11804" y="4713760"/>
                  <a:pt x="40" y="4702390"/>
                  <a:pt x="1" y="4688364"/>
                </a:cubicBezTo>
                <a:lnTo>
                  <a:pt x="1" y="4653770"/>
                </a:lnTo>
                <a:cubicBezTo>
                  <a:pt x="1" y="4653769"/>
                  <a:pt x="0" y="4653769"/>
                  <a:pt x="0" y="4653768"/>
                </a:cubicBezTo>
                <a:cubicBezTo>
                  <a:pt x="202" y="3117775"/>
                  <a:pt x="403" y="1581781"/>
                  <a:pt x="605" y="45788"/>
                </a:cubicBezTo>
                <a:cubicBezTo>
                  <a:pt x="654" y="33652"/>
                  <a:pt x="7531" y="23839"/>
                  <a:pt x="16013" y="23807"/>
                </a:cubicBezTo>
                <a:lnTo>
                  <a:pt x="9311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267F9DA9-5521-4A58-9B23-C108A3A2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9886" y="668913"/>
            <a:ext cx="4897417" cy="3780868"/>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3FEA6E4-68BE-44B4-9EDA-1AE620ED3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311592" y="791295"/>
            <a:ext cx="4634004" cy="3547499"/>
          </a:xfrm>
          <a:custGeom>
            <a:avLst/>
            <a:gdLst>
              <a:gd name="connsiteX0" fmla="*/ 93111 w 4634455"/>
              <a:gd name="connsiteY0" fmla="*/ 0 h 4717024"/>
              <a:gd name="connsiteX1" fmla="*/ 4541224 w 4634455"/>
              <a:gd name="connsiteY1" fmla="*/ 0 h 4717024"/>
              <a:gd name="connsiteX2" fmla="*/ 4541224 w 4634455"/>
              <a:gd name="connsiteY2" fmla="*/ 18836 h 4717024"/>
              <a:gd name="connsiteX3" fmla="*/ 4616905 w 4634455"/>
              <a:gd name="connsiteY3" fmla="*/ 18756 h 4717024"/>
              <a:gd name="connsiteX4" fmla="*/ 4632448 w 4634455"/>
              <a:gd name="connsiteY4" fmla="*/ 33563 h 4717024"/>
              <a:gd name="connsiteX5" fmla="*/ 4634455 w 4634455"/>
              <a:gd name="connsiteY5" fmla="*/ 45797 h 4717024"/>
              <a:gd name="connsiteX6" fmla="*/ 4634004 w 4634455"/>
              <a:gd name="connsiteY6" fmla="*/ 4688365 h 4717024"/>
              <a:gd name="connsiteX7" fmla="*/ 4607575 w 4634455"/>
              <a:gd name="connsiteY7" fmla="*/ 4713840 h 4717024"/>
              <a:gd name="connsiteX8" fmla="*/ 26354 w 4634455"/>
              <a:gd name="connsiteY8" fmla="*/ 4713840 h 4717024"/>
              <a:gd name="connsiteX9" fmla="*/ 1 w 4634455"/>
              <a:gd name="connsiteY9" fmla="*/ 4688364 h 4717024"/>
              <a:gd name="connsiteX10" fmla="*/ 1 w 4634455"/>
              <a:gd name="connsiteY10" fmla="*/ 4653770 h 4717024"/>
              <a:gd name="connsiteX11" fmla="*/ 0 w 4634455"/>
              <a:gd name="connsiteY11" fmla="*/ 4653768 h 4717024"/>
              <a:gd name="connsiteX12" fmla="*/ 605 w 4634455"/>
              <a:gd name="connsiteY12" fmla="*/ 45788 h 4717024"/>
              <a:gd name="connsiteX13" fmla="*/ 16013 w 4634455"/>
              <a:gd name="connsiteY13" fmla="*/ 23807 h 4717024"/>
              <a:gd name="connsiteX14" fmla="*/ 93111 w 4634455"/>
              <a:gd name="connsiteY14" fmla="*/ 23807 h 4717024"/>
              <a:gd name="connsiteX0" fmla="*/ 93111 w 4634455"/>
              <a:gd name="connsiteY0" fmla="*/ 0 h 4713840"/>
              <a:gd name="connsiteX1" fmla="*/ 4541224 w 4634455"/>
              <a:gd name="connsiteY1" fmla="*/ 0 h 4713840"/>
              <a:gd name="connsiteX2" fmla="*/ 4541224 w 4634455"/>
              <a:gd name="connsiteY2" fmla="*/ 18836 h 4713840"/>
              <a:gd name="connsiteX3" fmla="*/ 4616905 w 4634455"/>
              <a:gd name="connsiteY3" fmla="*/ 18756 h 4713840"/>
              <a:gd name="connsiteX4" fmla="*/ 4632448 w 4634455"/>
              <a:gd name="connsiteY4" fmla="*/ 33563 h 4713840"/>
              <a:gd name="connsiteX5" fmla="*/ 4634455 w 4634455"/>
              <a:gd name="connsiteY5" fmla="*/ 45797 h 4713840"/>
              <a:gd name="connsiteX6" fmla="*/ 4634004 w 4634455"/>
              <a:gd name="connsiteY6" fmla="*/ 4688365 h 4713840"/>
              <a:gd name="connsiteX7" fmla="*/ 4607575 w 4634455"/>
              <a:gd name="connsiteY7" fmla="*/ 4713840 h 4713840"/>
              <a:gd name="connsiteX8" fmla="*/ 26354 w 4634455"/>
              <a:gd name="connsiteY8" fmla="*/ 4713840 h 4713840"/>
              <a:gd name="connsiteX9" fmla="*/ 1 w 4634455"/>
              <a:gd name="connsiteY9" fmla="*/ 4688364 h 4713840"/>
              <a:gd name="connsiteX10" fmla="*/ 1 w 4634455"/>
              <a:gd name="connsiteY10" fmla="*/ 4653770 h 4713840"/>
              <a:gd name="connsiteX11" fmla="*/ 0 w 4634455"/>
              <a:gd name="connsiteY11" fmla="*/ 4653768 h 4713840"/>
              <a:gd name="connsiteX12" fmla="*/ 605 w 4634455"/>
              <a:gd name="connsiteY12" fmla="*/ 45788 h 4713840"/>
              <a:gd name="connsiteX13" fmla="*/ 16013 w 4634455"/>
              <a:gd name="connsiteY13" fmla="*/ 23807 h 4713840"/>
              <a:gd name="connsiteX14" fmla="*/ 93111 w 4634455"/>
              <a:gd name="connsiteY14" fmla="*/ 0 h 4713840"/>
              <a:gd name="connsiteX0" fmla="*/ 93111 w 4634455"/>
              <a:gd name="connsiteY0" fmla="*/ 0 h 4713840"/>
              <a:gd name="connsiteX1" fmla="*/ 4541224 w 4634455"/>
              <a:gd name="connsiteY1" fmla="*/ 0 h 4713840"/>
              <a:gd name="connsiteX2" fmla="*/ 4616905 w 4634455"/>
              <a:gd name="connsiteY2" fmla="*/ 18756 h 4713840"/>
              <a:gd name="connsiteX3" fmla="*/ 4632448 w 4634455"/>
              <a:gd name="connsiteY3" fmla="*/ 33563 h 4713840"/>
              <a:gd name="connsiteX4" fmla="*/ 4634455 w 4634455"/>
              <a:gd name="connsiteY4" fmla="*/ 45797 h 4713840"/>
              <a:gd name="connsiteX5" fmla="*/ 4634004 w 4634455"/>
              <a:gd name="connsiteY5" fmla="*/ 4688365 h 4713840"/>
              <a:gd name="connsiteX6" fmla="*/ 4607575 w 4634455"/>
              <a:gd name="connsiteY6" fmla="*/ 4713840 h 4713840"/>
              <a:gd name="connsiteX7" fmla="*/ 26354 w 4634455"/>
              <a:gd name="connsiteY7" fmla="*/ 4713840 h 4713840"/>
              <a:gd name="connsiteX8" fmla="*/ 1 w 4634455"/>
              <a:gd name="connsiteY8" fmla="*/ 4688364 h 4713840"/>
              <a:gd name="connsiteX9" fmla="*/ 1 w 4634455"/>
              <a:gd name="connsiteY9" fmla="*/ 4653770 h 4713840"/>
              <a:gd name="connsiteX10" fmla="*/ 0 w 4634455"/>
              <a:gd name="connsiteY10" fmla="*/ 4653768 h 4713840"/>
              <a:gd name="connsiteX11" fmla="*/ 605 w 4634455"/>
              <a:gd name="connsiteY11" fmla="*/ 45788 h 4713840"/>
              <a:gd name="connsiteX12" fmla="*/ 16013 w 4634455"/>
              <a:gd name="connsiteY12" fmla="*/ 23807 h 4713840"/>
              <a:gd name="connsiteX13" fmla="*/ 93111 w 4634455"/>
              <a:gd name="connsiteY13" fmla="*/ 0 h 4713840"/>
              <a:gd name="connsiteX0" fmla="*/ 93111 w 4634004"/>
              <a:gd name="connsiteY0" fmla="*/ 0 h 4713840"/>
              <a:gd name="connsiteX1" fmla="*/ 4541224 w 4634004"/>
              <a:gd name="connsiteY1" fmla="*/ 0 h 4713840"/>
              <a:gd name="connsiteX2" fmla="*/ 4616905 w 4634004"/>
              <a:gd name="connsiteY2" fmla="*/ 18756 h 4713840"/>
              <a:gd name="connsiteX3" fmla="*/ 4632448 w 4634004"/>
              <a:gd name="connsiteY3" fmla="*/ 33563 h 4713840"/>
              <a:gd name="connsiteX4" fmla="*/ 4634004 w 4634004"/>
              <a:gd name="connsiteY4" fmla="*/ 4688365 h 4713840"/>
              <a:gd name="connsiteX5" fmla="*/ 4607575 w 4634004"/>
              <a:gd name="connsiteY5" fmla="*/ 4713840 h 4713840"/>
              <a:gd name="connsiteX6" fmla="*/ 26354 w 4634004"/>
              <a:gd name="connsiteY6" fmla="*/ 4713840 h 4713840"/>
              <a:gd name="connsiteX7" fmla="*/ 1 w 4634004"/>
              <a:gd name="connsiteY7" fmla="*/ 4688364 h 4713840"/>
              <a:gd name="connsiteX8" fmla="*/ 1 w 4634004"/>
              <a:gd name="connsiteY8" fmla="*/ 4653770 h 4713840"/>
              <a:gd name="connsiteX9" fmla="*/ 0 w 4634004"/>
              <a:gd name="connsiteY9" fmla="*/ 4653768 h 4713840"/>
              <a:gd name="connsiteX10" fmla="*/ 605 w 4634004"/>
              <a:gd name="connsiteY10" fmla="*/ 45788 h 4713840"/>
              <a:gd name="connsiteX11" fmla="*/ 16013 w 4634004"/>
              <a:gd name="connsiteY11" fmla="*/ 23807 h 4713840"/>
              <a:gd name="connsiteX12" fmla="*/ 93111 w 4634004"/>
              <a:gd name="connsiteY12" fmla="*/ 0 h 471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4004" h="4713840">
                <a:moveTo>
                  <a:pt x="93111" y="0"/>
                </a:moveTo>
                <a:lnTo>
                  <a:pt x="4541224" y="0"/>
                </a:lnTo>
                <a:lnTo>
                  <a:pt x="4616905" y="18756"/>
                </a:lnTo>
                <a:cubicBezTo>
                  <a:pt x="4625830" y="23692"/>
                  <a:pt x="4627267" y="25049"/>
                  <a:pt x="4632448" y="33563"/>
                </a:cubicBezTo>
                <a:cubicBezTo>
                  <a:pt x="4632967" y="1585164"/>
                  <a:pt x="4633485" y="3136764"/>
                  <a:pt x="4634004" y="4688365"/>
                </a:cubicBezTo>
                <a:cubicBezTo>
                  <a:pt x="4633962" y="4702420"/>
                  <a:pt x="4622154" y="4713805"/>
                  <a:pt x="4607575" y="4713840"/>
                </a:cubicBezTo>
                <a:lnTo>
                  <a:pt x="26354" y="4713840"/>
                </a:lnTo>
                <a:cubicBezTo>
                  <a:pt x="11804" y="4713760"/>
                  <a:pt x="40" y="4702390"/>
                  <a:pt x="1" y="4688364"/>
                </a:cubicBezTo>
                <a:lnTo>
                  <a:pt x="1" y="4653770"/>
                </a:lnTo>
                <a:cubicBezTo>
                  <a:pt x="1" y="4653769"/>
                  <a:pt x="0" y="4653769"/>
                  <a:pt x="0" y="4653768"/>
                </a:cubicBezTo>
                <a:cubicBezTo>
                  <a:pt x="202" y="3117775"/>
                  <a:pt x="403" y="1581781"/>
                  <a:pt x="605" y="45788"/>
                </a:cubicBezTo>
                <a:cubicBezTo>
                  <a:pt x="654" y="33652"/>
                  <a:pt x="7531" y="23839"/>
                  <a:pt x="16013" y="23807"/>
                </a:cubicBezTo>
                <a:lnTo>
                  <a:pt x="9311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2D990C3-CA7D-B30A-1964-AABAFE725DC6}"/>
              </a:ext>
            </a:extLst>
          </p:cNvPr>
          <p:cNvSpPr>
            <a:spLocks noGrp="1"/>
          </p:cNvSpPr>
          <p:nvPr>
            <p:ph type="title"/>
          </p:nvPr>
        </p:nvSpPr>
        <p:spPr>
          <a:xfrm>
            <a:off x="869538" y="4932365"/>
            <a:ext cx="10452924" cy="787248"/>
          </a:xfrm>
        </p:spPr>
        <p:txBody>
          <a:bodyPr vert="horz" lIns="91440" tIns="45720" rIns="91440" bIns="45720" rtlCol="0" anchor="b">
            <a:normAutofit/>
          </a:bodyPr>
          <a:lstStyle/>
          <a:p>
            <a:pPr algn="ctr">
              <a:lnSpc>
                <a:spcPct val="110000"/>
              </a:lnSpc>
            </a:pPr>
            <a:r>
              <a:rPr lang="en-US" sz="3200" dirty="0"/>
              <a:t>The way our children see us, is how they will see God!</a:t>
            </a:r>
          </a:p>
        </p:txBody>
      </p:sp>
      <p:pic>
        <p:nvPicPr>
          <p:cNvPr id="8" name="Content Placeholder 7" descr="A picture containing person&#10;&#10;Description automatically generated">
            <a:extLst>
              <a:ext uri="{FF2B5EF4-FFF2-40B4-BE49-F238E27FC236}">
                <a16:creationId xmlns:a16="http://schemas.microsoft.com/office/drawing/2014/main" id="{E30356CC-5576-6BD2-A253-7396F2B1786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03337" y="1001975"/>
            <a:ext cx="4312130" cy="3151171"/>
          </a:xfrm>
          <a:prstGeom prst="rect">
            <a:avLst/>
          </a:prstGeom>
        </p:spPr>
      </p:pic>
      <p:pic>
        <p:nvPicPr>
          <p:cNvPr id="6" name="Content Placeholder 5" descr="Father smiling at daughter">
            <a:extLst>
              <a:ext uri="{FF2B5EF4-FFF2-40B4-BE49-F238E27FC236}">
                <a16:creationId xmlns:a16="http://schemas.microsoft.com/office/drawing/2014/main" id="{052A3BE1-1958-2062-FCF1-51EA556E411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21101" y="1138387"/>
            <a:ext cx="4312130" cy="2878346"/>
          </a:xfrm>
          <a:prstGeom prst="rect">
            <a:avLst/>
          </a:prstGeom>
        </p:spPr>
      </p:pic>
    </p:spTree>
    <p:extLst>
      <p:ext uri="{BB962C8B-B14F-4D97-AF65-F5344CB8AC3E}">
        <p14:creationId xmlns:p14="http://schemas.microsoft.com/office/powerpoint/2010/main" val="3647755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894A7A4-3F4E-414B-97FB-E4C862AD1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3" y="0"/>
            <a:ext cx="8606754" cy="1542197"/>
          </a:xfrm>
          <a:custGeom>
            <a:avLst/>
            <a:gdLst>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46439 w 9288370"/>
              <a:gd name="connsiteY6" fmla="*/ 1440261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44869 w 9288370"/>
              <a:gd name="connsiteY0" fmla="*/ 1742117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44869 w 9288370"/>
              <a:gd name="connsiteY62" fmla="*/ 1742117 h 1857909"/>
              <a:gd name="connsiteX0" fmla="*/ 8158 w 9288370"/>
              <a:gd name="connsiteY0" fmla="*/ 1671666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8158 w 9288370"/>
              <a:gd name="connsiteY62" fmla="*/ 1671666 h 1857909"/>
              <a:gd name="connsiteX0" fmla="*/ 8158 w 9288370"/>
              <a:gd name="connsiteY0" fmla="*/ 1671666 h 1721151"/>
              <a:gd name="connsiteX1" fmla="*/ 66313 w 9288370"/>
              <a:gd name="connsiteY1" fmla="*/ 1721151 h 1721151"/>
              <a:gd name="connsiteX2" fmla="*/ 370426 w 9288370"/>
              <a:gd name="connsiteY2" fmla="*/ 1702965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411216 w 9288370"/>
              <a:gd name="connsiteY2" fmla="*/ 1628370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04575"/>
              <a:gd name="connsiteX1" fmla="*/ 66313 w 9288370"/>
              <a:gd name="connsiteY1" fmla="*/ 1704575 h 1704575"/>
              <a:gd name="connsiteX2" fmla="*/ 411216 w 9288370"/>
              <a:gd name="connsiteY2" fmla="*/ 1628370 h 1704575"/>
              <a:gd name="connsiteX3" fmla="*/ 766051 w 9288370"/>
              <a:gd name="connsiteY3" fmla="*/ 1569826 h 1704575"/>
              <a:gd name="connsiteX4" fmla="*/ 971617 w 9288370"/>
              <a:gd name="connsiteY4" fmla="*/ 1522494 h 1704575"/>
              <a:gd name="connsiteX5" fmla="*/ 1186668 w 9288370"/>
              <a:gd name="connsiteY5" fmla="*/ 1521861 h 1704575"/>
              <a:gd name="connsiteX6" fmla="*/ 1339078 w 9288370"/>
              <a:gd name="connsiteY6" fmla="*/ 1494730 h 1704575"/>
              <a:gd name="connsiteX7" fmla="*/ 1492452 w 9288370"/>
              <a:gd name="connsiteY7" fmla="*/ 1519061 h 1704575"/>
              <a:gd name="connsiteX8" fmla="*/ 1604999 w 9288370"/>
              <a:gd name="connsiteY8" fmla="*/ 1513599 h 1704575"/>
              <a:gd name="connsiteX9" fmla="*/ 1717911 w 9288370"/>
              <a:gd name="connsiteY9" fmla="*/ 1497764 h 1704575"/>
              <a:gd name="connsiteX10" fmla="*/ 1794234 w 9288370"/>
              <a:gd name="connsiteY10" fmla="*/ 1464331 h 1704575"/>
              <a:gd name="connsiteX11" fmla="*/ 2101780 w 9288370"/>
              <a:gd name="connsiteY11" fmla="*/ 1409907 h 1704575"/>
              <a:gd name="connsiteX12" fmla="*/ 2244830 w 9288370"/>
              <a:gd name="connsiteY12" fmla="*/ 1388540 h 1704575"/>
              <a:gd name="connsiteX13" fmla="*/ 2428648 w 9288370"/>
              <a:gd name="connsiteY13" fmla="*/ 1372736 h 1704575"/>
              <a:gd name="connsiteX14" fmla="*/ 2645882 w 9288370"/>
              <a:gd name="connsiteY14" fmla="*/ 1341971 h 1704575"/>
              <a:gd name="connsiteX15" fmla="*/ 2707413 w 9288370"/>
              <a:gd name="connsiteY15" fmla="*/ 1347156 h 1704575"/>
              <a:gd name="connsiteX16" fmla="*/ 2843134 w 9288370"/>
              <a:gd name="connsiteY16" fmla="*/ 1323561 h 1704575"/>
              <a:gd name="connsiteX17" fmla="*/ 2923804 w 9288370"/>
              <a:gd name="connsiteY17" fmla="*/ 1314224 h 1704575"/>
              <a:gd name="connsiteX18" fmla="*/ 2953618 w 9288370"/>
              <a:gd name="connsiteY18" fmla="*/ 1318186 h 1704575"/>
              <a:gd name="connsiteX19" fmla="*/ 2995816 w 9288370"/>
              <a:gd name="connsiteY19" fmla="*/ 1318670 h 1704575"/>
              <a:gd name="connsiteX20" fmla="*/ 3352700 w 9288370"/>
              <a:gd name="connsiteY20" fmla="*/ 1264183 h 1704575"/>
              <a:gd name="connsiteX21" fmla="*/ 3444611 w 9288370"/>
              <a:gd name="connsiteY21" fmla="*/ 1236739 h 1704575"/>
              <a:gd name="connsiteX22" fmla="*/ 3650072 w 9288370"/>
              <a:gd name="connsiteY22" fmla="*/ 1217421 h 1704575"/>
              <a:gd name="connsiteX23" fmla="*/ 3707853 w 9288370"/>
              <a:gd name="connsiteY23" fmla="*/ 1241722 h 1704575"/>
              <a:gd name="connsiteX24" fmla="*/ 3925616 w 9288370"/>
              <a:gd name="connsiteY24" fmla="*/ 1253751 h 1704575"/>
              <a:gd name="connsiteX25" fmla="*/ 3954387 w 9288370"/>
              <a:gd name="connsiteY25" fmla="*/ 1263789 h 1704575"/>
              <a:gd name="connsiteX26" fmla="*/ 3995849 w 9288370"/>
              <a:gd name="connsiteY26" fmla="*/ 1272939 h 1704575"/>
              <a:gd name="connsiteX27" fmla="*/ 4067546 w 9288370"/>
              <a:gd name="connsiteY27" fmla="*/ 1294697 h 1704575"/>
              <a:gd name="connsiteX28" fmla="*/ 4190310 w 9288370"/>
              <a:gd name="connsiteY28" fmla="*/ 1307786 h 1704575"/>
              <a:gd name="connsiteX29" fmla="*/ 4230008 w 9288370"/>
              <a:gd name="connsiteY29" fmla="*/ 1303546 h 1704575"/>
              <a:gd name="connsiteX30" fmla="*/ 4575478 w 9288370"/>
              <a:gd name="connsiteY30" fmla="*/ 1261726 h 1704575"/>
              <a:gd name="connsiteX31" fmla="*/ 4650026 w 9288370"/>
              <a:gd name="connsiteY31" fmla="*/ 1265798 h 1704575"/>
              <a:gd name="connsiteX32" fmla="*/ 4792008 w 9288370"/>
              <a:gd name="connsiteY32" fmla="*/ 1243899 h 1704575"/>
              <a:gd name="connsiteX33" fmla="*/ 4954126 w 9288370"/>
              <a:gd name="connsiteY33" fmla="*/ 1204617 h 1704575"/>
              <a:gd name="connsiteX34" fmla="*/ 5309678 w 9288370"/>
              <a:gd name="connsiteY34" fmla="*/ 1128278 h 1704575"/>
              <a:gd name="connsiteX35" fmla="*/ 5474724 w 9288370"/>
              <a:gd name="connsiteY35" fmla="*/ 1091167 h 1704575"/>
              <a:gd name="connsiteX36" fmla="*/ 5612132 w 9288370"/>
              <a:gd name="connsiteY36" fmla="*/ 1051509 h 1704575"/>
              <a:gd name="connsiteX37" fmla="*/ 5776618 w 9288370"/>
              <a:gd name="connsiteY37" fmla="*/ 1053037 h 1704575"/>
              <a:gd name="connsiteX38" fmla="*/ 5785786 w 9288370"/>
              <a:gd name="connsiteY38" fmla="*/ 1051213 h 1704575"/>
              <a:gd name="connsiteX39" fmla="*/ 5829381 w 9288370"/>
              <a:gd name="connsiteY39" fmla="*/ 1046878 h 1704575"/>
              <a:gd name="connsiteX40" fmla="*/ 5943596 w 9288370"/>
              <a:gd name="connsiteY40" fmla="*/ 1043237 h 1704575"/>
              <a:gd name="connsiteX41" fmla="*/ 5985730 w 9288370"/>
              <a:gd name="connsiteY41" fmla="*/ 1035396 h 1704575"/>
              <a:gd name="connsiteX42" fmla="*/ 6103109 w 9288370"/>
              <a:gd name="connsiteY42" fmla="*/ 1019019 h 1704575"/>
              <a:gd name="connsiteX43" fmla="*/ 6222406 w 9288370"/>
              <a:gd name="connsiteY43" fmla="*/ 985341 h 1704575"/>
              <a:gd name="connsiteX44" fmla="*/ 6598672 w 9288370"/>
              <a:gd name="connsiteY44" fmla="*/ 902062 h 1704575"/>
              <a:gd name="connsiteX45" fmla="*/ 6766149 w 9288370"/>
              <a:gd name="connsiteY45" fmla="*/ 846132 h 1704575"/>
              <a:gd name="connsiteX46" fmla="*/ 6886312 w 9288370"/>
              <a:gd name="connsiteY46" fmla="*/ 781877 h 1704575"/>
              <a:gd name="connsiteX47" fmla="*/ 7006457 w 9288370"/>
              <a:gd name="connsiteY47" fmla="*/ 699758 h 1704575"/>
              <a:gd name="connsiteX48" fmla="*/ 7231643 w 9288370"/>
              <a:gd name="connsiteY48" fmla="*/ 640778 h 1704575"/>
              <a:gd name="connsiteX49" fmla="*/ 7363123 w 9288370"/>
              <a:gd name="connsiteY49" fmla="*/ 593682 h 1704575"/>
              <a:gd name="connsiteX50" fmla="*/ 7588368 w 9288370"/>
              <a:gd name="connsiteY50" fmla="*/ 531129 h 1704575"/>
              <a:gd name="connsiteX51" fmla="*/ 7782741 w 9288370"/>
              <a:gd name="connsiteY51" fmla="*/ 455936 h 1704575"/>
              <a:gd name="connsiteX52" fmla="*/ 7952094 w 9288370"/>
              <a:gd name="connsiteY52" fmla="*/ 409302 h 1704575"/>
              <a:gd name="connsiteX53" fmla="*/ 8231938 w 9288370"/>
              <a:gd name="connsiteY53" fmla="*/ 259259 h 1704575"/>
              <a:gd name="connsiteX54" fmla="*/ 8428864 w 9288370"/>
              <a:gd name="connsiteY54" fmla="*/ 208471 h 1704575"/>
              <a:gd name="connsiteX55" fmla="*/ 8616510 w 9288370"/>
              <a:gd name="connsiteY55" fmla="*/ 161973 h 1704575"/>
              <a:gd name="connsiteX56" fmla="*/ 8826766 w 9288370"/>
              <a:gd name="connsiteY56" fmla="*/ 152111 h 1704575"/>
              <a:gd name="connsiteX57" fmla="*/ 8917647 w 9288370"/>
              <a:gd name="connsiteY57" fmla="*/ 112232 h 1704575"/>
              <a:gd name="connsiteX58" fmla="*/ 9182272 w 9288370"/>
              <a:gd name="connsiteY58" fmla="*/ 37171 h 1704575"/>
              <a:gd name="connsiteX59" fmla="*/ 9232990 w 9288370"/>
              <a:gd name="connsiteY59" fmla="*/ 24074 h 1704575"/>
              <a:gd name="connsiteX60" fmla="*/ 9288370 w 9288370"/>
              <a:gd name="connsiteY60" fmla="*/ 0 h 1704575"/>
              <a:gd name="connsiteX61" fmla="*/ 0 w 9288370"/>
              <a:gd name="connsiteY61" fmla="*/ 0 h 1704575"/>
              <a:gd name="connsiteX62" fmla="*/ 8158 w 9288370"/>
              <a:gd name="connsiteY62" fmla="*/ 1671666 h 1704575"/>
              <a:gd name="connsiteX0" fmla="*/ 8158 w 9288370"/>
              <a:gd name="connsiteY0" fmla="*/ 1671666 h 1785306"/>
              <a:gd name="connsiteX1" fmla="*/ 411216 w 9288370"/>
              <a:gd name="connsiteY1" fmla="*/ 1628370 h 1785306"/>
              <a:gd name="connsiteX2" fmla="*/ 766051 w 9288370"/>
              <a:gd name="connsiteY2" fmla="*/ 1569826 h 1785306"/>
              <a:gd name="connsiteX3" fmla="*/ 971617 w 9288370"/>
              <a:gd name="connsiteY3" fmla="*/ 1522494 h 1785306"/>
              <a:gd name="connsiteX4" fmla="*/ 1186668 w 9288370"/>
              <a:gd name="connsiteY4" fmla="*/ 1521861 h 1785306"/>
              <a:gd name="connsiteX5" fmla="*/ 1339078 w 9288370"/>
              <a:gd name="connsiteY5" fmla="*/ 1494730 h 1785306"/>
              <a:gd name="connsiteX6" fmla="*/ 1492452 w 9288370"/>
              <a:gd name="connsiteY6" fmla="*/ 1519061 h 1785306"/>
              <a:gd name="connsiteX7" fmla="*/ 1604999 w 9288370"/>
              <a:gd name="connsiteY7" fmla="*/ 1513599 h 1785306"/>
              <a:gd name="connsiteX8" fmla="*/ 1717911 w 9288370"/>
              <a:gd name="connsiteY8" fmla="*/ 1497764 h 1785306"/>
              <a:gd name="connsiteX9" fmla="*/ 1794234 w 9288370"/>
              <a:gd name="connsiteY9" fmla="*/ 1464331 h 1785306"/>
              <a:gd name="connsiteX10" fmla="*/ 2101780 w 9288370"/>
              <a:gd name="connsiteY10" fmla="*/ 1409907 h 1785306"/>
              <a:gd name="connsiteX11" fmla="*/ 2244830 w 9288370"/>
              <a:gd name="connsiteY11" fmla="*/ 1388540 h 1785306"/>
              <a:gd name="connsiteX12" fmla="*/ 2428648 w 9288370"/>
              <a:gd name="connsiteY12" fmla="*/ 1372736 h 1785306"/>
              <a:gd name="connsiteX13" fmla="*/ 2645882 w 9288370"/>
              <a:gd name="connsiteY13" fmla="*/ 1341971 h 1785306"/>
              <a:gd name="connsiteX14" fmla="*/ 2707413 w 9288370"/>
              <a:gd name="connsiteY14" fmla="*/ 1347156 h 1785306"/>
              <a:gd name="connsiteX15" fmla="*/ 2843134 w 9288370"/>
              <a:gd name="connsiteY15" fmla="*/ 1323561 h 1785306"/>
              <a:gd name="connsiteX16" fmla="*/ 2923804 w 9288370"/>
              <a:gd name="connsiteY16" fmla="*/ 1314224 h 1785306"/>
              <a:gd name="connsiteX17" fmla="*/ 2953618 w 9288370"/>
              <a:gd name="connsiteY17" fmla="*/ 1318186 h 1785306"/>
              <a:gd name="connsiteX18" fmla="*/ 2995816 w 9288370"/>
              <a:gd name="connsiteY18" fmla="*/ 1318670 h 1785306"/>
              <a:gd name="connsiteX19" fmla="*/ 3352700 w 9288370"/>
              <a:gd name="connsiteY19" fmla="*/ 1264183 h 1785306"/>
              <a:gd name="connsiteX20" fmla="*/ 3444611 w 9288370"/>
              <a:gd name="connsiteY20" fmla="*/ 1236739 h 1785306"/>
              <a:gd name="connsiteX21" fmla="*/ 3650072 w 9288370"/>
              <a:gd name="connsiteY21" fmla="*/ 1217421 h 1785306"/>
              <a:gd name="connsiteX22" fmla="*/ 3707853 w 9288370"/>
              <a:gd name="connsiteY22" fmla="*/ 1241722 h 1785306"/>
              <a:gd name="connsiteX23" fmla="*/ 3925616 w 9288370"/>
              <a:gd name="connsiteY23" fmla="*/ 1253751 h 1785306"/>
              <a:gd name="connsiteX24" fmla="*/ 3954387 w 9288370"/>
              <a:gd name="connsiteY24" fmla="*/ 1263789 h 1785306"/>
              <a:gd name="connsiteX25" fmla="*/ 3995849 w 9288370"/>
              <a:gd name="connsiteY25" fmla="*/ 1272939 h 1785306"/>
              <a:gd name="connsiteX26" fmla="*/ 4067546 w 9288370"/>
              <a:gd name="connsiteY26" fmla="*/ 1294697 h 1785306"/>
              <a:gd name="connsiteX27" fmla="*/ 4190310 w 9288370"/>
              <a:gd name="connsiteY27" fmla="*/ 1307786 h 1785306"/>
              <a:gd name="connsiteX28" fmla="*/ 4230008 w 9288370"/>
              <a:gd name="connsiteY28" fmla="*/ 1303546 h 1785306"/>
              <a:gd name="connsiteX29" fmla="*/ 4575478 w 9288370"/>
              <a:gd name="connsiteY29" fmla="*/ 1261726 h 1785306"/>
              <a:gd name="connsiteX30" fmla="*/ 4650026 w 9288370"/>
              <a:gd name="connsiteY30" fmla="*/ 1265798 h 1785306"/>
              <a:gd name="connsiteX31" fmla="*/ 4792008 w 9288370"/>
              <a:gd name="connsiteY31" fmla="*/ 1243899 h 1785306"/>
              <a:gd name="connsiteX32" fmla="*/ 4954126 w 9288370"/>
              <a:gd name="connsiteY32" fmla="*/ 1204617 h 1785306"/>
              <a:gd name="connsiteX33" fmla="*/ 5309678 w 9288370"/>
              <a:gd name="connsiteY33" fmla="*/ 1128278 h 1785306"/>
              <a:gd name="connsiteX34" fmla="*/ 5474724 w 9288370"/>
              <a:gd name="connsiteY34" fmla="*/ 1091167 h 1785306"/>
              <a:gd name="connsiteX35" fmla="*/ 5612132 w 9288370"/>
              <a:gd name="connsiteY35" fmla="*/ 1051509 h 1785306"/>
              <a:gd name="connsiteX36" fmla="*/ 5776618 w 9288370"/>
              <a:gd name="connsiteY36" fmla="*/ 1053037 h 1785306"/>
              <a:gd name="connsiteX37" fmla="*/ 5785786 w 9288370"/>
              <a:gd name="connsiteY37" fmla="*/ 1051213 h 1785306"/>
              <a:gd name="connsiteX38" fmla="*/ 5829381 w 9288370"/>
              <a:gd name="connsiteY38" fmla="*/ 1046878 h 1785306"/>
              <a:gd name="connsiteX39" fmla="*/ 5943596 w 9288370"/>
              <a:gd name="connsiteY39" fmla="*/ 1043237 h 1785306"/>
              <a:gd name="connsiteX40" fmla="*/ 5985730 w 9288370"/>
              <a:gd name="connsiteY40" fmla="*/ 1035396 h 1785306"/>
              <a:gd name="connsiteX41" fmla="*/ 6103109 w 9288370"/>
              <a:gd name="connsiteY41" fmla="*/ 1019019 h 1785306"/>
              <a:gd name="connsiteX42" fmla="*/ 6222406 w 9288370"/>
              <a:gd name="connsiteY42" fmla="*/ 985341 h 1785306"/>
              <a:gd name="connsiteX43" fmla="*/ 6598672 w 9288370"/>
              <a:gd name="connsiteY43" fmla="*/ 902062 h 1785306"/>
              <a:gd name="connsiteX44" fmla="*/ 6766149 w 9288370"/>
              <a:gd name="connsiteY44" fmla="*/ 846132 h 1785306"/>
              <a:gd name="connsiteX45" fmla="*/ 6886312 w 9288370"/>
              <a:gd name="connsiteY45" fmla="*/ 781877 h 1785306"/>
              <a:gd name="connsiteX46" fmla="*/ 7006457 w 9288370"/>
              <a:gd name="connsiteY46" fmla="*/ 699758 h 1785306"/>
              <a:gd name="connsiteX47" fmla="*/ 7231643 w 9288370"/>
              <a:gd name="connsiteY47" fmla="*/ 640778 h 1785306"/>
              <a:gd name="connsiteX48" fmla="*/ 7363123 w 9288370"/>
              <a:gd name="connsiteY48" fmla="*/ 593682 h 1785306"/>
              <a:gd name="connsiteX49" fmla="*/ 7588368 w 9288370"/>
              <a:gd name="connsiteY49" fmla="*/ 531129 h 1785306"/>
              <a:gd name="connsiteX50" fmla="*/ 7782741 w 9288370"/>
              <a:gd name="connsiteY50" fmla="*/ 455936 h 1785306"/>
              <a:gd name="connsiteX51" fmla="*/ 7952094 w 9288370"/>
              <a:gd name="connsiteY51" fmla="*/ 409302 h 1785306"/>
              <a:gd name="connsiteX52" fmla="*/ 8231938 w 9288370"/>
              <a:gd name="connsiteY52" fmla="*/ 259259 h 1785306"/>
              <a:gd name="connsiteX53" fmla="*/ 8428864 w 9288370"/>
              <a:gd name="connsiteY53" fmla="*/ 208471 h 1785306"/>
              <a:gd name="connsiteX54" fmla="*/ 8616510 w 9288370"/>
              <a:gd name="connsiteY54" fmla="*/ 161973 h 1785306"/>
              <a:gd name="connsiteX55" fmla="*/ 8826766 w 9288370"/>
              <a:gd name="connsiteY55" fmla="*/ 152111 h 1785306"/>
              <a:gd name="connsiteX56" fmla="*/ 8917647 w 9288370"/>
              <a:gd name="connsiteY56" fmla="*/ 112232 h 1785306"/>
              <a:gd name="connsiteX57" fmla="*/ 9182272 w 9288370"/>
              <a:gd name="connsiteY57" fmla="*/ 37171 h 1785306"/>
              <a:gd name="connsiteX58" fmla="*/ 9232990 w 9288370"/>
              <a:gd name="connsiteY58" fmla="*/ 24074 h 1785306"/>
              <a:gd name="connsiteX59" fmla="*/ 9288370 w 9288370"/>
              <a:gd name="connsiteY59" fmla="*/ 0 h 1785306"/>
              <a:gd name="connsiteX60" fmla="*/ 0 w 9288370"/>
              <a:gd name="connsiteY60" fmla="*/ 0 h 1785306"/>
              <a:gd name="connsiteX61" fmla="*/ 8158 w 9288370"/>
              <a:gd name="connsiteY61" fmla="*/ 1671666 h 1785306"/>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190310 w 9288370"/>
              <a:gd name="connsiteY27" fmla="*/ 1307786 h 1686480"/>
              <a:gd name="connsiteX28" fmla="*/ 4230008 w 9288370"/>
              <a:gd name="connsiteY28" fmla="*/ 1303546 h 1686480"/>
              <a:gd name="connsiteX29" fmla="*/ 4575478 w 9288370"/>
              <a:gd name="connsiteY29" fmla="*/ 1261726 h 1686480"/>
              <a:gd name="connsiteX30" fmla="*/ 4650026 w 9288370"/>
              <a:gd name="connsiteY30" fmla="*/ 1265798 h 1686480"/>
              <a:gd name="connsiteX31" fmla="*/ 4792008 w 9288370"/>
              <a:gd name="connsiteY31" fmla="*/ 1243899 h 1686480"/>
              <a:gd name="connsiteX32" fmla="*/ 4954126 w 9288370"/>
              <a:gd name="connsiteY32" fmla="*/ 1204617 h 1686480"/>
              <a:gd name="connsiteX33" fmla="*/ 5309678 w 9288370"/>
              <a:gd name="connsiteY33" fmla="*/ 1128278 h 1686480"/>
              <a:gd name="connsiteX34" fmla="*/ 5474724 w 9288370"/>
              <a:gd name="connsiteY34" fmla="*/ 1091167 h 1686480"/>
              <a:gd name="connsiteX35" fmla="*/ 5612132 w 9288370"/>
              <a:gd name="connsiteY35" fmla="*/ 1051509 h 1686480"/>
              <a:gd name="connsiteX36" fmla="*/ 5776618 w 9288370"/>
              <a:gd name="connsiteY36" fmla="*/ 1053037 h 1686480"/>
              <a:gd name="connsiteX37" fmla="*/ 5785786 w 9288370"/>
              <a:gd name="connsiteY37" fmla="*/ 1051213 h 1686480"/>
              <a:gd name="connsiteX38" fmla="*/ 5829381 w 9288370"/>
              <a:gd name="connsiteY38" fmla="*/ 1046878 h 1686480"/>
              <a:gd name="connsiteX39" fmla="*/ 5943596 w 9288370"/>
              <a:gd name="connsiteY39" fmla="*/ 1043237 h 1686480"/>
              <a:gd name="connsiteX40" fmla="*/ 5985730 w 9288370"/>
              <a:gd name="connsiteY40" fmla="*/ 1035396 h 1686480"/>
              <a:gd name="connsiteX41" fmla="*/ 6103109 w 9288370"/>
              <a:gd name="connsiteY41" fmla="*/ 1019019 h 1686480"/>
              <a:gd name="connsiteX42" fmla="*/ 6222406 w 9288370"/>
              <a:gd name="connsiteY42" fmla="*/ 985341 h 1686480"/>
              <a:gd name="connsiteX43" fmla="*/ 6598672 w 9288370"/>
              <a:gd name="connsiteY43" fmla="*/ 902062 h 1686480"/>
              <a:gd name="connsiteX44" fmla="*/ 6766149 w 9288370"/>
              <a:gd name="connsiteY44" fmla="*/ 846132 h 1686480"/>
              <a:gd name="connsiteX45" fmla="*/ 6886312 w 9288370"/>
              <a:gd name="connsiteY45" fmla="*/ 781877 h 1686480"/>
              <a:gd name="connsiteX46" fmla="*/ 7006457 w 9288370"/>
              <a:gd name="connsiteY46" fmla="*/ 699758 h 1686480"/>
              <a:gd name="connsiteX47" fmla="*/ 7231643 w 9288370"/>
              <a:gd name="connsiteY47" fmla="*/ 640778 h 1686480"/>
              <a:gd name="connsiteX48" fmla="*/ 7363123 w 9288370"/>
              <a:gd name="connsiteY48" fmla="*/ 593682 h 1686480"/>
              <a:gd name="connsiteX49" fmla="*/ 7588368 w 9288370"/>
              <a:gd name="connsiteY49" fmla="*/ 531129 h 1686480"/>
              <a:gd name="connsiteX50" fmla="*/ 7782741 w 9288370"/>
              <a:gd name="connsiteY50" fmla="*/ 455936 h 1686480"/>
              <a:gd name="connsiteX51" fmla="*/ 7952094 w 9288370"/>
              <a:gd name="connsiteY51" fmla="*/ 409302 h 1686480"/>
              <a:gd name="connsiteX52" fmla="*/ 8231938 w 9288370"/>
              <a:gd name="connsiteY52" fmla="*/ 259259 h 1686480"/>
              <a:gd name="connsiteX53" fmla="*/ 8428864 w 9288370"/>
              <a:gd name="connsiteY53" fmla="*/ 208471 h 1686480"/>
              <a:gd name="connsiteX54" fmla="*/ 8616510 w 9288370"/>
              <a:gd name="connsiteY54" fmla="*/ 161973 h 1686480"/>
              <a:gd name="connsiteX55" fmla="*/ 8826766 w 9288370"/>
              <a:gd name="connsiteY55" fmla="*/ 152111 h 1686480"/>
              <a:gd name="connsiteX56" fmla="*/ 8917647 w 9288370"/>
              <a:gd name="connsiteY56" fmla="*/ 112232 h 1686480"/>
              <a:gd name="connsiteX57" fmla="*/ 9182272 w 9288370"/>
              <a:gd name="connsiteY57" fmla="*/ 37171 h 1686480"/>
              <a:gd name="connsiteX58" fmla="*/ 9232990 w 9288370"/>
              <a:gd name="connsiteY58" fmla="*/ 24074 h 1686480"/>
              <a:gd name="connsiteX59" fmla="*/ 9288370 w 9288370"/>
              <a:gd name="connsiteY59" fmla="*/ 0 h 1686480"/>
              <a:gd name="connsiteX60" fmla="*/ 0 w 9288370"/>
              <a:gd name="connsiteY60" fmla="*/ 0 h 1686480"/>
              <a:gd name="connsiteX61" fmla="*/ 8158 w 9288370"/>
              <a:gd name="connsiteY61"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88946 w 9288370"/>
              <a:gd name="connsiteY6" fmla="*/ 1508375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57420 h 1674498"/>
              <a:gd name="connsiteX1" fmla="*/ 411216 w 9288370"/>
              <a:gd name="connsiteY1" fmla="*/ 1628370 h 1674498"/>
              <a:gd name="connsiteX2" fmla="*/ 766051 w 9288370"/>
              <a:gd name="connsiteY2" fmla="*/ 1569826 h 1674498"/>
              <a:gd name="connsiteX3" fmla="*/ 971617 w 9288370"/>
              <a:gd name="connsiteY3" fmla="*/ 1522494 h 1674498"/>
              <a:gd name="connsiteX4" fmla="*/ 1186668 w 9288370"/>
              <a:gd name="connsiteY4" fmla="*/ 1514737 h 1674498"/>
              <a:gd name="connsiteX5" fmla="*/ 1339078 w 9288370"/>
              <a:gd name="connsiteY5" fmla="*/ 1494730 h 1674498"/>
              <a:gd name="connsiteX6" fmla="*/ 1488946 w 9288370"/>
              <a:gd name="connsiteY6" fmla="*/ 1508375 h 1674498"/>
              <a:gd name="connsiteX7" fmla="*/ 1604999 w 9288370"/>
              <a:gd name="connsiteY7" fmla="*/ 1513599 h 1674498"/>
              <a:gd name="connsiteX8" fmla="*/ 1717911 w 9288370"/>
              <a:gd name="connsiteY8" fmla="*/ 1497764 h 1674498"/>
              <a:gd name="connsiteX9" fmla="*/ 1794234 w 9288370"/>
              <a:gd name="connsiteY9" fmla="*/ 1464331 h 1674498"/>
              <a:gd name="connsiteX10" fmla="*/ 2101780 w 9288370"/>
              <a:gd name="connsiteY10" fmla="*/ 1409907 h 1674498"/>
              <a:gd name="connsiteX11" fmla="*/ 2244830 w 9288370"/>
              <a:gd name="connsiteY11" fmla="*/ 1388540 h 1674498"/>
              <a:gd name="connsiteX12" fmla="*/ 2428648 w 9288370"/>
              <a:gd name="connsiteY12" fmla="*/ 1372736 h 1674498"/>
              <a:gd name="connsiteX13" fmla="*/ 2645882 w 9288370"/>
              <a:gd name="connsiteY13" fmla="*/ 1341971 h 1674498"/>
              <a:gd name="connsiteX14" fmla="*/ 2707413 w 9288370"/>
              <a:gd name="connsiteY14" fmla="*/ 1347156 h 1674498"/>
              <a:gd name="connsiteX15" fmla="*/ 2843134 w 9288370"/>
              <a:gd name="connsiteY15" fmla="*/ 1323561 h 1674498"/>
              <a:gd name="connsiteX16" fmla="*/ 2923804 w 9288370"/>
              <a:gd name="connsiteY16" fmla="*/ 1314224 h 1674498"/>
              <a:gd name="connsiteX17" fmla="*/ 2953618 w 9288370"/>
              <a:gd name="connsiteY17" fmla="*/ 1318186 h 1674498"/>
              <a:gd name="connsiteX18" fmla="*/ 2995816 w 9288370"/>
              <a:gd name="connsiteY18" fmla="*/ 1318670 h 1674498"/>
              <a:gd name="connsiteX19" fmla="*/ 3261550 w 9288370"/>
              <a:gd name="connsiteY19" fmla="*/ 1289117 h 1674498"/>
              <a:gd name="connsiteX20" fmla="*/ 3409554 w 9288370"/>
              <a:gd name="connsiteY20" fmla="*/ 1258110 h 1674498"/>
              <a:gd name="connsiteX21" fmla="*/ 3534382 w 9288370"/>
              <a:gd name="connsiteY21" fmla="*/ 1245916 h 1674498"/>
              <a:gd name="connsiteX22" fmla="*/ 3707853 w 9288370"/>
              <a:gd name="connsiteY22" fmla="*/ 1241722 h 1674498"/>
              <a:gd name="connsiteX23" fmla="*/ 3925616 w 9288370"/>
              <a:gd name="connsiteY23" fmla="*/ 1253751 h 1674498"/>
              <a:gd name="connsiteX24" fmla="*/ 3954387 w 9288370"/>
              <a:gd name="connsiteY24" fmla="*/ 1263789 h 1674498"/>
              <a:gd name="connsiteX25" fmla="*/ 3995849 w 9288370"/>
              <a:gd name="connsiteY25" fmla="*/ 1272939 h 1674498"/>
              <a:gd name="connsiteX26" fmla="*/ 4060534 w 9288370"/>
              <a:gd name="connsiteY26" fmla="*/ 1273326 h 1674498"/>
              <a:gd name="connsiteX27" fmla="*/ 4575478 w 9288370"/>
              <a:gd name="connsiteY27" fmla="*/ 1261726 h 1674498"/>
              <a:gd name="connsiteX28" fmla="*/ 4650026 w 9288370"/>
              <a:gd name="connsiteY28" fmla="*/ 1265798 h 1674498"/>
              <a:gd name="connsiteX29" fmla="*/ 4792008 w 9288370"/>
              <a:gd name="connsiteY29" fmla="*/ 1243899 h 1674498"/>
              <a:gd name="connsiteX30" fmla="*/ 4954126 w 9288370"/>
              <a:gd name="connsiteY30" fmla="*/ 1204617 h 1674498"/>
              <a:gd name="connsiteX31" fmla="*/ 5309678 w 9288370"/>
              <a:gd name="connsiteY31" fmla="*/ 1128278 h 1674498"/>
              <a:gd name="connsiteX32" fmla="*/ 5474724 w 9288370"/>
              <a:gd name="connsiteY32" fmla="*/ 1091167 h 1674498"/>
              <a:gd name="connsiteX33" fmla="*/ 5612132 w 9288370"/>
              <a:gd name="connsiteY33" fmla="*/ 1051509 h 1674498"/>
              <a:gd name="connsiteX34" fmla="*/ 5776618 w 9288370"/>
              <a:gd name="connsiteY34" fmla="*/ 1053037 h 1674498"/>
              <a:gd name="connsiteX35" fmla="*/ 5785786 w 9288370"/>
              <a:gd name="connsiteY35" fmla="*/ 1051213 h 1674498"/>
              <a:gd name="connsiteX36" fmla="*/ 5829381 w 9288370"/>
              <a:gd name="connsiteY36" fmla="*/ 1046878 h 1674498"/>
              <a:gd name="connsiteX37" fmla="*/ 5943596 w 9288370"/>
              <a:gd name="connsiteY37" fmla="*/ 1043237 h 1674498"/>
              <a:gd name="connsiteX38" fmla="*/ 5985730 w 9288370"/>
              <a:gd name="connsiteY38" fmla="*/ 1035396 h 1674498"/>
              <a:gd name="connsiteX39" fmla="*/ 6103109 w 9288370"/>
              <a:gd name="connsiteY39" fmla="*/ 1019019 h 1674498"/>
              <a:gd name="connsiteX40" fmla="*/ 6222406 w 9288370"/>
              <a:gd name="connsiteY40" fmla="*/ 985341 h 1674498"/>
              <a:gd name="connsiteX41" fmla="*/ 6598672 w 9288370"/>
              <a:gd name="connsiteY41" fmla="*/ 902062 h 1674498"/>
              <a:gd name="connsiteX42" fmla="*/ 6766149 w 9288370"/>
              <a:gd name="connsiteY42" fmla="*/ 846132 h 1674498"/>
              <a:gd name="connsiteX43" fmla="*/ 6886312 w 9288370"/>
              <a:gd name="connsiteY43" fmla="*/ 781877 h 1674498"/>
              <a:gd name="connsiteX44" fmla="*/ 7006457 w 9288370"/>
              <a:gd name="connsiteY44" fmla="*/ 699758 h 1674498"/>
              <a:gd name="connsiteX45" fmla="*/ 7231643 w 9288370"/>
              <a:gd name="connsiteY45" fmla="*/ 640778 h 1674498"/>
              <a:gd name="connsiteX46" fmla="*/ 7363123 w 9288370"/>
              <a:gd name="connsiteY46" fmla="*/ 593682 h 1674498"/>
              <a:gd name="connsiteX47" fmla="*/ 7588368 w 9288370"/>
              <a:gd name="connsiteY47" fmla="*/ 531129 h 1674498"/>
              <a:gd name="connsiteX48" fmla="*/ 7782741 w 9288370"/>
              <a:gd name="connsiteY48" fmla="*/ 455936 h 1674498"/>
              <a:gd name="connsiteX49" fmla="*/ 7952094 w 9288370"/>
              <a:gd name="connsiteY49" fmla="*/ 409302 h 1674498"/>
              <a:gd name="connsiteX50" fmla="*/ 8231938 w 9288370"/>
              <a:gd name="connsiteY50" fmla="*/ 259259 h 1674498"/>
              <a:gd name="connsiteX51" fmla="*/ 8428864 w 9288370"/>
              <a:gd name="connsiteY51" fmla="*/ 208471 h 1674498"/>
              <a:gd name="connsiteX52" fmla="*/ 8616510 w 9288370"/>
              <a:gd name="connsiteY52" fmla="*/ 161973 h 1674498"/>
              <a:gd name="connsiteX53" fmla="*/ 8826766 w 9288370"/>
              <a:gd name="connsiteY53" fmla="*/ 152111 h 1674498"/>
              <a:gd name="connsiteX54" fmla="*/ 8917647 w 9288370"/>
              <a:gd name="connsiteY54" fmla="*/ 112232 h 1674498"/>
              <a:gd name="connsiteX55" fmla="*/ 9182272 w 9288370"/>
              <a:gd name="connsiteY55" fmla="*/ 37171 h 1674498"/>
              <a:gd name="connsiteX56" fmla="*/ 9232990 w 9288370"/>
              <a:gd name="connsiteY56" fmla="*/ 24074 h 1674498"/>
              <a:gd name="connsiteX57" fmla="*/ 9288370 w 9288370"/>
              <a:gd name="connsiteY57" fmla="*/ 0 h 1674498"/>
              <a:gd name="connsiteX58" fmla="*/ 0 w 9288370"/>
              <a:gd name="connsiteY58" fmla="*/ 0 h 1674498"/>
              <a:gd name="connsiteX59" fmla="*/ 8158 w 9288370"/>
              <a:gd name="connsiteY59" fmla="*/ 1657420 h 1674498"/>
              <a:gd name="connsiteX0" fmla="*/ 8158 w 9288370"/>
              <a:gd name="connsiteY0" fmla="*/ 1657420 h 1657420"/>
              <a:gd name="connsiteX1" fmla="*/ 411216 w 9288370"/>
              <a:gd name="connsiteY1" fmla="*/ 1628370 h 1657420"/>
              <a:gd name="connsiteX2" fmla="*/ 766051 w 9288370"/>
              <a:gd name="connsiteY2" fmla="*/ 1569826 h 1657420"/>
              <a:gd name="connsiteX3" fmla="*/ 971617 w 9288370"/>
              <a:gd name="connsiteY3" fmla="*/ 1522494 h 1657420"/>
              <a:gd name="connsiteX4" fmla="*/ 1186668 w 9288370"/>
              <a:gd name="connsiteY4" fmla="*/ 1514737 h 1657420"/>
              <a:gd name="connsiteX5" fmla="*/ 1339078 w 9288370"/>
              <a:gd name="connsiteY5" fmla="*/ 1494730 h 1657420"/>
              <a:gd name="connsiteX6" fmla="*/ 1488946 w 9288370"/>
              <a:gd name="connsiteY6" fmla="*/ 1508375 h 1657420"/>
              <a:gd name="connsiteX7" fmla="*/ 1604999 w 9288370"/>
              <a:gd name="connsiteY7" fmla="*/ 1513599 h 1657420"/>
              <a:gd name="connsiteX8" fmla="*/ 1717911 w 9288370"/>
              <a:gd name="connsiteY8" fmla="*/ 1497764 h 1657420"/>
              <a:gd name="connsiteX9" fmla="*/ 1794234 w 9288370"/>
              <a:gd name="connsiteY9" fmla="*/ 1464331 h 1657420"/>
              <a:gd name="connsiteX10" fmla="*/ 2101780 w 9288370"/>
              <a:gd name="connsiteY10" fmla="*/ 1409907 h 1657420"/>
              <a:gd name="connsiteX11" fmla="*/ 2244830 w 9288370"/>
              <a:gd name="connsiteY11" fmla="*/ 1388540 h 1657420"/>
              <a:gd name="connsiteX12" fmla="*/ 2428648 w 9288370"/>
              <a:gd name="connsiteY12" fmla="*/ 1372736 h 1657420"/>
              <a:gd name="connsiteX13" fmla="*/ 2645882 w 9288370"/>
              <a:gd name="connsiteY13" fmla="*/ 1341971 h 1657420"/>
              <a:gd name="connsiteX14" fmla="*/ 2707413 w 9288370"/>
              <a:gd name="connsiteY14" fmla="*/ 1347156 h 1657420"/>
              <a:gd name="connsiteX15" fmla="*/ 2843134 w 9288370"/>
              <a:gd name="connsiteY15" fmla="*/ 1323561 h 1657420"/>
              <a:gd name="connsiteX16" fmla="*/ 2923804 w 9288370"/>
              <a:gd name="connsiteY16" fmla="*/ 1314224 h 1657420"/>
              <a:gd name="connsiteX17" fmla="*/ 2953618 w 9288370"/>
              <a:gd name="connsiteY17" fmla="*/ 1318186 h 1657420"/>
              <a:gd name="connsiteX18" fmla="*/ 2995816 w 9288370"/>
              <a:gd name="connsiteY18" fmla="*/ 1318670 h 1657420"/>
              <a:gd name="connsiteX19" fmla="*/ 3261550 w 9288370"/>
              <a:gd name="connsiteY19" fmla="*/ 1289117 h 1657420"/>
              <a:gd name="connsiteX20" fmla="*/ 3409554 w 9288370"/>
              <a:gd name="connsiteY20" fmla="*/ 1258110 h 1657420"/>
              <a:gd name="connsiteX21" fmla="*/ 3534382 w 9288370"/>
              <a:gd name="connsiteY21" fmla="*/ 1245916 h 1657420"/>
              <a:gd name="connsiteX22" fmla="*/ 3707853 w 9288370"/>
              <a:gd name="connsiteY22" fmla="*/ 1241722 h 1657420"/>
              <a:gd name="connsiteX23" fmla="*/ 3925616 w 9288370"/>
              <a:gd name="connsiteY23" fmla="*/ 1253751 h 1657420"/>
              <a:gd name="connsiteX24" fmla="*/ 3954387 w 9288370"/>
              <a:gd name="connsiteY24" fmla="*/ 1263789 h 1657420"/>
              <a:gd name="connsiteX25" fmla="*/ 3995849 w 9288370"/>
              <a:gd name="connsiteY25" fmla="*/ 1272939 h 1657420"/>
              <a:gd name="connsiteX26" fmla="*/ 4060534 w 9288370"/>
              <a:gd name="connsiteY26" fmla="*/ 1273326 h 1657420"/>
              <a:gd name="connsiteX27" fmla="*/ 4575478 w 9288370"/>
              <a:gd name="connsiteY27" fmla="*/ 1261726 h 1657420"/>
              <a:gd name="connsiteX28" fmla="*/ 4650026 w 9288370"/>
              <a:gd name="connsiteY28" fmla="*/ 1265798 h 1657420"/>
              <a:gd name="connsiteX29" fmla="*/ 4792008 w 9288370"/>
              <a:gd name="connsiteY29" fmla="*/ 1243899 h 1657420"/>
              <a:gd name="connsiteX30" fmla="*/ 4954126 w 9288370"/>
              <a:gd name="connsiteY30" fmla="*/ 1204617 h 1657420"/>
              <a:gd name="connsiteX31" fmla="*/ 5309678 w 9288370"/>
              <a:gd name="connsiteY31" fmla="*/ 1128278 h 1657420"/>
              <a:gd name="connsiteX32" fmla="*/ 5474724 w 9288370"/>
              <a:gd name="connsiteY32" fmla="*/ 1091167 h 1657420"/>
              <a:gd name="connsiteX33" fmla="*/ 5612132 w 9288370"/>
              <a:gd name="connsiteY33" fmla="*/ 1051509 h 1657420"/>
              <a:gd name="connsiteX34" fmla="*/ 5776618 w 9288370"/>
              <a:gd name="connsiteY34" fmla="*/ 1053037 h 1657420"/>
              <a:gd name="connsiteX35" fmla="*/ 5785786 w 9288370"/>
              <a:gd name="connsiteY35" fmla="*/ 1051213 h 1657420"/>
              <a:gd name="connsiteX36" fmla="*/ 5829381 w 9288370"/>
              <a:gd name="connsiteY36" fmla="*/ 1046878 h 1657420"/>
              <a:gd name="connsiteX37" fmla="*/ 5943596 w 9288370"/>
              <a:gd name="connsiteY37" fmla="*/ 1043237 h 1657420"/>
              <a:gd name="connsiteX38" fmla="*/ 5985730 w 9288370"/>
              <a:gd name="connsiteY38" fmla="*/ 1035396 h 1657420"/>
              <a:gd name="connsiteX39" fmla="*/ 6103109 w 9288370"/>
              <a:gd name="connsiteY39" fmla="*/ 1019019 h 1657420"/>
              <a:gd name="connsiteX40" fmla="*/ 6222406 w 9288370"/>
              <a:gd name="connsiteY40" fmla="*/ 985341 h 1657420"/>
              <a:gd name="connsiteX41" fmla="*/ 6598672 w 9288370"/>
              <a:gd name="connsiteY41" fmla="*/ 902062 h 1657420"/>
              <a:gd name="connsiteX42" fmla="*/ 6766149 w 9288370"/>
              <a:gd name="connsiteY42" fmla="*/ 846132 h 1657420"/>
              <a:gd name="connsiteX43" fmla="*/ 6886312 w 9288370"/>
              <a:gd name="connsiteY43" fmla="*/ 781877 h 1657420"/>
              <a:gd name="connsiteX44" fmla="*/ 7006457 w 9288370"/>
              <a:gd name="connsiteY44" fmla="*/ 699758 h 1657420"/>
              <a:gd name="connsiteX45" fmla="*/ 7231643 w 9288370"/>
              <a:gd name="connsiteY45" fmla="*/ 640778 h 1657420"/>
              <a:gd name="connsiteX46" fmla="*/ 7363123 w 9288370"/>
              <a:gd name="connsiteY46" fmla="*/ 593682 h 1657420"/>
              <a:gd name="connsiteX47" fmla="*/ 7588368 w 9288370"/>
              <a:gd name="connsiteY47" fmla="*/ 531129 h 1657420"/>
              <a:gd name="connsiteX48" fmla="*/ 7782741 w 9288370"/>
              <a:gd name="connsiteY48" fmla="*/ 455936 h 1657420"/>
              <a:gd name="connsiteX49" fmla="*/ 7952094 w 9288370"/>
              <a:gd name="connsiteY49" fmla="*/ 409302 h 1657420"/>
              <a:gd name="connsiteX50" fmla="*/ 8231938 w 9288370"/>
              <a:gd name="connsiteY50" fmla="*/ 259259 h 1657420"/>
              <a:gd name="connsiteX51" fmla="*/ 8428864 w 9288370"/>
              <a:gd name="connsiteY51" fmla="*/ 208471 h 1657420"/>
              <a:gd name="connsiteX52" fmla="*/ 8616510 w 9288370"/>
              <a:gd name="connsiteY52" fmla="*/ 161973 h 1657420"/>
              <a:gd name="connsiteX53" fmla="*/ 8826766 w 9288370"/>
              <a:gd name="connsiteY53" fmla="*/ 152111 h 1657420"/>
              <a:gd name="connsiteX54" fmla="*/ 8917647 w 9288370"/>
              <a:gd name="connsiteY54" fmla="*/ 112232 h 1657420"/>
              <a:gd name="connsiteX55" fmla="*/ 9182272 w 9288370"/>
              <a:gd name="connsiteY55" fmla="*/ 37171 h 1657420"/>
              <a:gd name="connsiteX56" fmla="*/ 9232990 w 9288370"/>
              <a:gd name="connsiteY56" fmla="*/ 24074 h 1657420"/>
              <a:gd name="connsiteX57" fmla="*/ 9288370 w 9288370"/>
              <a:gd name="connsiteY57" fmla="*/ 0 h 1657420"/>
              <a:gd name="connsiteX58" fmla="*/ 0 w 9288370"/>
              <a:gd name="connsiteY58" fmla="*/ 0 h 1657420"/>
              <a:gd name="connsiteX59" fmla="*/ 8158 w 9288370"/>
              <a:gd name="connsiteY59" fmla="*/ 1657420 h 16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88370" h="1657420">
                <a:moveTo>
                  <a:pt x="8158" y="1657420"/>
                </a:moveTo>
                <a:cubicBezTo>
                  <a:pt x="61478" y="1649348"/>
                  <a:pt x="284901" y="1645343"/>
                  <a:pt x="411216" y="1628370"/>
                </a:cubicBezTo>
                <a:cubicBezTo>
                  <a:pt x="480417" y="1633188"/>
                  <a:pt x="558470" y="1603899"/>
                  <a:pt x="766051" y="1569826"/>
                </a:cubicBezTo>
                <a:cubicBezTo>
                  <a:pt x="812488" y="1564422"/>
                  <a:pt x="953443" y="1560007"/>
                  <a:pt x="971617" y="1522494"/>
                </a:cubicBezTo>
                <a:cubicBezTo>
                  <a:pt x="1020161" y="1501878"/>
                  <a:pt x="1097347" y="1533665"/>
                  <a:pt x="1186668" y="1514737"/>
                </a:cubicBezTo>
                <a:lnTo>
                  <a:pt x="1339078" y="1494730"/>
                </a:lnTo>
                <a:lnTo>
                  <a:pt x="1488946" y="1508375"/>
                </a:lnTo>
                <a:lnTo>
                  <a:pt x="1604999" y="1513599"/>
                </a:lnTo>
                <a:lnTo>
                  <a:pt x="1717911" y="1497764"/>
                </a:lnTo>
                <a:cubicBezTo>
                  <a:pt x="1743422" y="1488490"/>
                  <a:pt x="1730257" y="1478974"/>
                  <a:pt x="1794234" y="1464331"/>
                </a:cubicBezTo>
                <a:cubicBezTo>
                  <a:pt x="1842539" y="1428781"/>
                  <a:pt x="1920661" y="1445458"/>
                  <a:pt x="2101780" y="1409907"/>
                </a:cubicBezTo>
                <a:cubicBezTo>
                  <a:pt x="2138594" y="1385934"/>
                  <a:pt x="2193900" y="1407074"/>
                  <a:pt x="2244830" y="1388540"/>
                </a:cubicBezTo>
                <a:cubicBezTo>
                  <a:pt x="2310706" y="1379336"/>
                  <a:pt x="2366733" y="1379060"/>
                  <a:pt x="2428648" y="1372736"/>
                </a:cubicBezTo>
                <a:cubicBezTo>
                  <a:pt x="2495490" y="1364975"/>
                  <a:pt x="2599421" y="1346234"/>
                  <a:pt x="2645882" y="1341971"/>
                </a:cubicBezTo>
                <a:cubicBezTo>
                  <a:pt x="2670920" y="1340537"/>
                  <a:pt x="2669117" y="1348484"/>
                  <a:pt x="2707413" y="1347156"/>
                </a:cubicBezTo>
                <a:cubicBezTo>
                  <a:pt x="2743721" y="1324535"/>
                  <a:pt x="2798213" y="1353269"/>
                  <a:pt x="2843134" y="1323561"/>
                </a:cubicBezTo>
                <a:cubicBezTo>
                  <a:pt x="2859865" y="1315298"/>
                  <a:pt x="2912970" y="1306041"/>
                  <a:pt x="2923804" y="1314224"/>
                </a:cubicBezTo>
                <a:cubicBezTo>
                  <a:pt x="2935040" y="1314339"/>
                  <a:pt x="2947659" y="1308371"/>
                  <a:pt x="2953618" y="1318186"/>
                </a:cubicBezTo>
                <a:cubicBezTo>
                  <a:pt x="2963089" y="1329568"/>
                  <a:pt x="3000111" y="1302355"/>
                  <a:pt x="2995816" y="1318670"/>
                </a:cubicBezTo>
                <a:cubicBezTo>
                  <a:pt x="3062330" y="1309669"/>
                  <a:pt x="3152963" y="1319665"/>
                  <a:pt x="3261550" y="1289117"/>
                </a:cubicBezTo>
                <a:lnTo>
                  <a:pt x="3409554" y="1258110"/>
                </a:lnTo>
                <a:cubicBezTo>
                  <a:pt x="3478041" y="1234777"/>
                  <a:pt x="3465895" y="1252355"/>
                  <a:pt x="3534382" y="1245916"/>
                </a:cubicBezTo>
                <a:cubicBezTo>
                  <a:pt x="3568027" y="1248143"/>
                  <a:pt x="3669967" y="1235157"/>
                  <a:pt x="3707853" y="1241722"/>
                </a:cubicBezTo>
                <a:cubicBezTo>
                  <a:pt x="3753776" y="1247777"/>
                  <a:pt x="3884527" y="1250073"/>
                  <a:pt x="3925616" y="1253751"/>
                </a:cubicBezTo>
                <a:cubicBezTo>
                  <a:pt x="3936659" y="1256176"/>
                  <a:pt x="3949946" y="1252887"/>
                  <a:pt x="3954387" y="1263789"/>
                </a:cubicBezTo>
                <a:cubicBezTo>
                  <a:pt x="3962052" y="1276954"/>
                  <a:pt x="4002445" y="1257743"/>
                  <a:pt x="3995849" y="1272939"/>
                </a:cubicBezTo>
                <a:cubicBezTo>
                  <a:pt x="4024501" y="1259800"/>
                  <a:pt x="4037687" y="1266099"/>
                  <a:pt x="4060534" y="1273326"/>
                </a:cubicBezTo>
                <a:cubicBezTo>
                  <a:pt x="4222834" y="1244527"/>
                  <a:pt x="4406167" y="1272716"/>
                  <a:pt x="4575478" y="1261726"/>
                </a:cubicBezTo>
                <a:lnTo>
                  <a:pt x="4650026" y="1265798"/>
                </a:lnTo>
                <a:lnTo>
                  <a:pt x="4792008" y="1243899"/>
                </a:lnTo>
                <a:cubicBezTo>
                  <a:pt x="4864797" y="1217989"/>
                  <a:pt x="4892960" y="1244893"/>
                  <a:pt x="4954126" y="1204617"/>
                </a:cubicBezTo>
                <a:cubicBezTo>
                  <a:pt x="5072643" y="1179171"/>
                  <a:pt x="5136253" y="1145277"/>
                  <a:pt x="5309678" y="1128278"/>
                </a:cubicBezTo>
                <a:cubicBezTo>
                  <a:pt x="5365406" y="1122815"/>
                  <a:pt x="5419708" y="1103537"/>
                  <a:pt x="5474724" y="1091167"/>
                </a:cubicBezTo>
                <a:lnTo>
                  <a:pt x="5612132" y="1051509"/>
                </a:lnTo>
                <a:cubicBezTo>
                  <a:pt x="5662448" y="1045154"/>
                  <a:pt x="5747676" y="1053086"/>
                  <a:pt x="5776618" y="1053037"/>
                </a:cubicBezTo>
                <a:lnTo>
                  <a:pt x="5785786" y="1051213"/>
                </a:lnTo>
                <a:lnTo>
                  <a:pt x="5829381" y="1046878"/>
                </a:lnTo>
                <a:cubicBezTo>
                  <a:pt x="5855683" y="1045549"/>
                  <a:pt x="5917537" y="1045151"/>
                  <a:pt x="5943596" y="1043237"/>
                </a:cubicBezTo>
                <a:cubicBezTo>
                  <a:pt x="5955032" y="1029831"/>
                  <a:pt x="5969545" y="1030469"/>
                  <a:pt x="5985730" y="1035396"/>
                </a:cubicBezTo>
                <a:cubicBezTo>
                  <a:pt x="6020901" y="1022497"/>
                  <a:pt x="6059962" y="1025742"/>
                  <a:pt x="6103109" y="1019019"/>
                </a:cubicBezTo>
                <a:cubicBezTo>
                  <a:pt x="6142495" y="996126"/>
                  <a:pt x="6176341" y="992625"/>
                  <a:pt x="6222406" y="985341"/>
                </a:cubicBezTo>
                <a:cubicBezTo>
                  <a:pt x="6305000" y="965848"/>
                  <a:pt x="6389790" y="916113"/>
                  <a:pt x="6598672" y="902062"/>
                </a:cubicBezTo>
                <a:cubicBezTo>
                  <a:pt x="6696217" y="878308"/>
                  <a:pt x="6705019" y="864412"/>
                  <a:pt x="6766149" y="846132"/>
                </a:cubicBezTo>
                <a:cubicBezTo>
                  <a:pt x="6751303" y="824906"/>
                  <a:pt x="6844288" y="800250"/>
                  <a:pt x="6886312" y="781877"/>
                </a:cubicBezTo>
                <a:cubicBezTo>
                  <a:pt x="6904346" y="796722"/>
                  <a:pt x="6974811" y="693660"/>
                  <a:pt x="7006457" y="699758"/>
                </a:cubicBezTo>
                <a:cubicBezTo>
                  <a:pt x="7015878" y="688760"/>
                  <a:pt x="7169942" y="678731"/>
                  <a:pt x="7231643" y="640778"/>
                </a:cubicBezTo>
                <a:cubicBezTo>
                  <a:pt x="7291087" y="623099"/>
                  <a:pt x="7308597" y="611957"/>
                  <a:pt x="7363123" y="593682"/>
                </a:cubicBezTo>
                <a:cubicBezTo>
                  <a:pt x="7401879" y="595559"/>
                  <a:pt x="7546060" y="516035"/>
                  <a:pt x="7588368" y="531129"/>
                </a:cubicBezTo>
                <a:cubicBezTo>
                  <a:pt x="7589802" y="511039"/>
                  <a:pt x="7775022" y="480542"/>
                  <a:pt x="7782741" y="455936"/>
                </a:cubicBezTo>
                <a:cubicBezTo>
                  <a:pt x="7843362" y="435631"/>
                  <a:pt x="7898455" y="431261"/>
                  <a:pt x="7952094" y="409302"/>
                </a:cubicBezTo>
                <a:cubicBezTo>
                  <a:pt x="8005733" y="387343"/>
                  <a:pt x="8146910" y="289023"/>
                  <a:pt x="8231938" y="259259"/>
                </a:cubicBezTo>
                <a:cubicBezTo>
                  <a:pt x="8305929" y="256630"/>
                  <a:pt x="8363222" y="225400"/>
                  <a:pt x="8428864" y="208471"/>
                </a:cubicBezTo>
                <a:cubicBezTo>
                  <a:pt x="8491413" y="192972"/>
                  <a:pt x="8456819" y="173248"/>
                  <a:pt x="8616510" y="161973"/>
                </a:cubicBezTo>
                <a:cubicBezTo>
                  <a:pt x="8658196" y="158015"/>
                  <a:pt x="8776576" y="160401"/>
                  <a:pt x="8826766" y="152111"/>
                </a:cubicBezTo>
                <a:lnTo>
                  <a:pt x="8917647" y="112232"/>
                </a:lnTo>
                <a:cubicBezTo>
                  <a:pt x="8976899" y="93075"/>
                  <a:pt x="9069756" y="89380"/>
                  <a:pt x="9182272" y="37171"/>
                </a:cubicBezTo>
                <a:cubicBezTo>
                  <a:pt x="9197307" y="35724"/>
                  <a:pt x="9214647" y="30863"/>
                  <a:pt x="9232990" y="24074"/>
                </a:cubicBezTo>
                <a:lnTo>
                  <a:pt x="9288370" y="0"/>
                </a:lnTo>
                <a:lnTo>
                  <a:pt x="0" y="0"/>
                </a:lnTo>
                <a:cubicBezTo>
                  <a:pt x="2719" y="557222"/>
                  <a:pt x="5439" y="1100198"/>
                  <a:pt x="8158" y="1657420"/>
                </a:cubicBezTo>
                <a:close/>
              </a:path>
            </a:pathLst>
          </a:custGeom>
          <a:blipFill>
            <a:blip r:embed="rId2"/>
            <a:tile tx="0" ty="0" sx="70000" sy="70000" flip="none" algn="tl"/>
          </a:blipFill>
          <a:ln w="12700" cap="flat" cmpd="sng" algn="ctr">
            <a:noFill/>
            <a:prstDash val="solid"/>
            <a:miter lim="800000"/>
          </a:ln>
          <a:effectLst>
            <a:innerShdw blurRad="63500" dist="12700" dir="54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317DCE6-132C-8439-9C21-5A28361FED53}"/>
              </a:ext>
            </a:extLst>
          </p:cNvPr>
          <p:cNvSpPr>
            <a:spLocks noGrp="1"/>
          </p:cNvSpPr>
          <p:nvPr>
            <p:ph type="title"/>
          </p:nvPr>
        </p:nvSpPr>
        <p:spPr>
          <a:xfrm>
            <a:off x="685799" y="452863"/>
            <a:ext cx="4559301" cy="1811740"/>
          </a:xfrm>
        </p:spPr>
        <p:txBody>
          <a:bodyPr vert="horz" lIns="91440" tIns="45720" rIns="91440" bIns="45720" rtlCol="0" anchor="ctr">
            <a:normAutofit/>
          </a:bodyPr>
          <a:lstStyle/>
          <a:p>
            <a:pPr>
              <a:lnSpc>
                <a:spcPct val="110000"/>
              </a:lnSpc>
            </a:pPr>
            <a:r>
              <a:rPr lang="en-US" sz="3400" dirty="0"/>
              <a:t>I. THE FATHER IS NOT ASHAMED OF HIS SON </a:t>
            </a:r>
          </a:p>
        </p:txBody>
      </p:sp>
      <p:sp>
        <p:nvSpPr>
          <p:cNvPr id="3" name="Content Placeholder 2">
            <a:extLst>
              <a:ext uri="{FF2B5EF4-FFF2-40B4-BE49-F238E27FC236}">
                <a16:creationId xmlns:a16="http://schemas.microsoft.com/office/drawing/2014/main" id="{BE65D071-18FD-2E6B-2D3B-1827CB43AE9F}"/>
              </a:ext>
            </a:extLst>
          </p:cNvPr>
          <p:cNvSpPr>
            <a:spLocks noGrp="1"/>
          </p:cNvSpPr>
          <p:nvPr>
            <p:ph sz="half" idx="1"/>
          </p:nvPr>
        </p:nvSpPr>
        <p:spPr>
          <a:xfrm>
            <a:off x="309490" y="2590801"/>
            <a:ext cx="5373858" cy="3814336"/>
          </a:xfrm>
        </p:spPr>
        <p:txBody>
          <a:bodyPr vert="horz" lIns="91440" tIns="45720" rIns="91440" bIns="45720" rtlCol="0" anchor="ctr">
            <a:normAutofit fontScale="92500" lnSpcReduction="10000"/>
          </a:bodyPr>
          <a:lstStyle/>
          <a:p>
            <a:pPr marL="0" marR="0">
              <a:spcAft>
                <a:spcPts val="0"/>
              </a:spcAft>
              <a:buNone/>
            </a:pPr>
            <a:r>
              <a:rPr lang="en-US" sz="1800" dirty="0">
                <a:effectLst/>
              </a:rPr>
              <a:t>Hebrews 2:11</a:t>
            </a:r>
          </a:p>
          <a:p>
            <a:pPr marL="0" marR="0">
              <a:spcAft>
                <a:spcPts val="0"/>
              </a:spcAft>
              <a:buNone/>
            </a:pPr>
            <a:r>
              <a:rPr lang="en-US" sz="1800" dirty="0">
                <a:effectLst/>
              </a:rPr>
              <a:t>Both the one who makes people holy and those who are made holy are of the same family. So, Jesus is not ashamed to call them brothers and sisters.</a:t>
            </a:r>
          </a:p>
          <a:p>
            <a:pPr marL="0" marR="0">
              <a:spcAft>
                <a:spcPts val="0"/>
              </a:spcAft>
              <a:buNone/>
            </a:pPr>
            <a:endParaRPr lang="en-US" sz="1800" dirty="0">
              <a:effectLst/>
            </a:endParaRPr>
          </a:p>
          <a:p>
            <a:pPr marL="0" marR="0">
              <a:spcAft>
                <a:spcPts val="0"/>
              </a:spcAft>
              <a:buNone/>
            </a:pPr>
            <a:r>
              <a:rPr lang="en-US" sz="1800" dirty="0">
                <a:effectLst/>
              </a:rPr>
              <a:t>Hebrews 11:16</a:t>
            </a:r>
          </a:p>
          <a:p>
            <a:pPr marL="0" marR="0">
              <a:spcAft>
                <a:spcPts val="0"/>
              </a:spcAft>
              <a:buNone/>
            </a:pPr>
            <a:r>
              <a:rPr lang="en-US" sz="1800" dirty="0">
                <a:effectLst/>
              </a:rPr>
              <a:t> Instead, they were longing for a better country—a heavenly one. Therefore, God is not ashamed to be called their God, for he has prepared a city for them.</a:t>
            </a:r>
          </a:p>
        </p:txBody>
      </p:sp>
      <p:pic>
        <p:nvPicPr>
          <p:cNvPr id="6" name="Content Placeholder 5" descr="A picture containing text, nature, cloud&#10;&#10;Description automatically generated">
            <a:extLst>
              <a:ext uri="{FF2B5EF4-FFF2-40B4-BE49-F238E27FC236}">
                <a16:creationId xmlns:a16="http://schemas.microsoft.com/office/drawing/2014/main" id="{4346BA4D-D9D2-A283-B332-FA9ADF0EAC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30899" y="1358733"/>
            <a:ext cx="5575302" cy="4181476"/>
          </a:xfrm>
          <a:prstGeom prst="rect">
            <a:avLst/>
          </a:prstGeom>
        </p:spPr>
      </p:pic>
    </p:spTree>
    <p:extLst>
      <p:ext uri="{BB962C8B-B14F-4D97-AF65-F5344CB8AC3E}">
        <p14:creationId xmlns:p14="http://schemas.microsoft.com/office/powerpoint/2010/main" val="1433605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7CED0-1F44-CB1F-84CA-B238F22FC836}"/>
              </a:ext>
            </a:extLst>
          </p:cNvPr>
          <p:cNvSpPr>
            <a:spLocks noGrp="1"/>
          </p:cNvSpPr>
          <p:nvPr>
            <p:ph type="title"/>
          </p:nvPr>
        </p:nvSpPr>
        <p:spPr>
          <a:xfrm>
            <a:off x="1219201" y="3930649"/>
            <a:ext cx="4410500" cy="2393951"/>
          </a:xfrm>
        </p:spPr>
        <p:txBody>
          <a:bodyPr vert="horz" lIns="91440" tIns="45720" rIns="91440" bIns="45720" rtlCol="0" anchor="ctr">
            <a:normAutofit/>
          </a:bodyPr>
          <a:lstStyle/>
          <a:p>
            <a:pPr algn="ctr">
              <a:lnSpc>
                <a:spcPct val="110000"/>
              </a:lnSpc>
            </a:pPr>
            <a:r>
              <a:rPr lang="en-US" sz="3400" dirty="0"/>
              <a:t>OUR CHILDREN NEED TO KNOW WE ARE PROUD OF THEM</a:t>
            </a:r>
          </a:p>
        </p:txBody>
      </p:sp>
      <p:pic>
        <p:nvPicPr>
          <p:cNvPr id="7" name="Content Placeholder 6" descr="Text&#10;&#10;Description automatically generated">
            <a:extLst>
              <a:ext uri="{FF2B5EF4-FFF2-40B4-BE49-F238E27FC236}">
                <a16:creationId xmlns:a16="http://schemas.microsoft.com/office/drawing/2014/main" id="{C060205A-90E7-4512-3E5F-BF098475F3FF}"/>
              </a:ext>
            </a:extLst>
          </p:cNvPr>
          <p:cNvPicPr>
            <a:picLocks noChangeAspect="1"/>
          </p:cNvPicPr>
          <p:nvPr/>
        </p:nvPicPr>
        <p:blipFill rotWithShape="1">
          <a:blip r:embed="rId2">
            <a:extLst>
              <a:ext uri="{28A0092B-C50C-407E-A947-70E740481C1C}">
                <a14:useLocalDpi xmlns:a14="http://schemas.microsoft.com/office/drawing/2010/main" val="0"/>
              </a:ext>
            </a:extLst>
          </a:blip>
          <a:srcRect l="11423" t="19897" r="10458" b="10524"/>
          <a:stretch/>
        </p:blipFill>
        <p:spPr>
          <a:xfrm>
            <a:off x="7842299" y="391652"/>
            <a:ext cx="3779473" cy="5906070"/>
          </a:xfrm>
          <a:prstGeom prst="rect">
            <a:avLst/>
          </a:prstGeom>
        </p:spPr>
      </p:pic>
      <p:pic>
        <p:nvPicPr>
          <p:cNvPr id="9" name="Content Placeholder 8" descr="A person and a child shaking hands&#10;&#10;Description automatically generated with low confidence">
            <a:extLst>
              <a:ext uri="{FF2B5EF4-FFF2-40B4-BE49-F238E27FC236}">
                <a16:creationId xmlns:a16="http://schemas.microsoft.com/office/drawing/2014/main" id="{C6AA0CCF-57FA-16EA-136B-3BCF82DDDCAC}"/>
              </a:ext>
            </a:extLst>
          </p:cNvPr>
          <p:cNvPicPr>
            <a:picLocks noChangeAspect="1"/>
          </p:cNvPicPr>
          <p:nvPr/>
        </p:nvPicPr>
        <p:blipFill>
          <a:blip r:embed="rId3">
            <a:extLst>
              <a:ext uri="{28A0092B-C50C-407E-A947-70E740481C1C}">
                <a14:useLocalDpi xmlns:a14="http://schemas.microsoft.com/office/drawing/2010/main" val="0"/>
              </a:ext>
            </a:extLst>
          </a:blip>
          <a:srcRect t="5528" b="5528"/>
          <a:stretch/>
        </p:blipFill>
        <p:spPr>
          <a:xfrm rot="21600000">
            <a:off x="4786176" y="583980"/>
            <a:ext cx="2618370" cy="3053688"/>
          </a:xfrm>
          <a:prstGeom prst="rect">
            <a:avLst/>
          </a:prstGeom>
        </p:spPr>
      </p:pic>
      <p:pic>
        <p:nvPicPr>
          <p:cNvPr id="11" name="Content Placeholder 10" descr="A picture containing person&#10;&#10;Description automatically generated">
            <a:extLst>
              <a:ext uri="{FF2B5EF4-FFF2-40B4-BE49-F238E27FC236}">
                <a16:creationId xmlns:a16="http://schemas.microsoft.com/office/drawing/2014/main" id="{18AB449C-0BD6-F547-952C-513F362DDF6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23081" y="573070"/>
            <a:ext cx="4071585" cy="3053688"/>
          </a:xfrm>
          <a:prstGeom prst="rect">
            <a:avLst/>
          </a:prstGeom>
        </p:spPr>
      </p:pic>
    </p:spTree>
    <p:extLst>
      <p:ext uri="{BB962C8B-B14F-4D97-AF65-F5344CB8AC3E}">
        <p14:creationId xmlns:p14="http://schemas.microsoft.com/office/powerpoint/2010/main" val="201019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040078-E66A-4749-A36C-D07BD10F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61E96A-CA26-48B7-A3DC-05AAA57EF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06199" cy="1858154"/>
          </a:xfrm>
          <a:custGeom>
            <a:avLst/>
            <a:gdLst>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88370" h="1858154">
                <a:moveTo>
                  <a:pt x="0" y="1858154"/>
                </a:moveTo>
                <a:lnTo>
                  <a:pt x="1049" y="1857909"/>
                </a:lnTo>
                <a:cubicBezTo>
                  <a:pt x="74675" y="1831386"/>
                  <a:pt x="218534" y="1803822"/>
                  <a:pt x="370426" y="1702965"/>
                </a:cubicBezTo>
                <a:cubicBezTo>
                  <a:pt x="508969" y="1649765"/>
                  <a:pt x="440682" y="1619463"/>
                  <a:pt x="832307" y="1538702"/>
                </a:cubicBezTo>
                <a:cubicBezTo>
                  <a:pt x="878744" y="1533298"/>
                  <a:pt x="897351" y="1542198"/>
                  <a:pt x="971617" y="1522494"/>
                </a:cubicBezTo>
                <a:cubicBezTo>
                  <a:pt x="1030678" y="1519687"/>
                  <a:pt x="1097347" y="1540789"/>
                  <a:pt x="1186668" y="1521861"/>
                </a:cubicBezTo>
                <a:lnTo>
                  <a:pt x="1456865" y="1510292"/>
                </a:lnTo>
                <a:lnTo>
                  <a:pt x="1463005" y="1511279"/>
                </a:lnTo>
                <a:lnTo>
                  <a:pt x="1604999" y="1513599"/>
                </a:lnTo>
                <a:lnTo>
                  <a:pt x="1717911" y="1497764"/>
                </a:lnTo>
                <a:cubicBezTo>
                  <a:pt x="1743422" y="1488490"/>
                  <a:pt x="1730257" y="1478974"/>
                  <a:pt x="1794234" y="1464331"/>
                </a:cubicBezTo>
                <a:cubicBezTo>
                  <a:pt x="1842539" y="1428781"/>
                  <a:pt x="1920661" y="1445458"/>
                  <a:pt x="2101780" y="1409907"/>
                </a:cubicBezTo>
                <a:cubicBezTo>
                  <a:pt x="2138594" y="1385934"/>
                  <a:pt x="2193900" y="1407074"/>
                  <a:pt x="2244830" y="1388540"/>
                </a:cubicBezTo>
                <a:cubicBezTo>
                  <a:pt x="2310706" y="1379336"/>
                  <a:pt x="2366733" y="1379060"/>
                  <a:pt x="2428648" y="1372736"/>
                </a:cubicBezTo>
                <a:cubicBezTo>
                  <a:pt x="2495490" y="1364975"/>
                  <a:pt x="2599421" y="1346234"/>
                  <a:pt x="2645882" y="1341971"/>
                </a:cubicBezTo>
                <a:cubicBezTo>
                  <a:pt x="2670920" y="1340537"/>
                  <a:pt x="2669117" y="1348484"/>
                  <a:pt x="2707413" y="1347156"/>
                </a:cubicBezTo>
                <a:cubicBezTo>
                  <a:pt x="2743721" y="1324535"/>
                  <a:pt x="2798213" y="1353269"/>
                  <a:pt x="2843134" y="1323561"/>
                </a:cubicBezTo>
                <a:cubicBezTo>
                  <a:pt x="2859865" y="1315298"/>
                  <a:pt x="2912970" y="1306041"/>
                  <a:pt x="2923804" y="1314224"/>
                </a:cubicBezTo>
                <a:cubicBezTo>
                  <a:pt x="2935040" y="1314339"/>
                  <a:pt x="2947659" y="1308371"/>
                  <a:pt x="2953618" y="1318186"/>
                </a:cubicBezTo>
                <a:cubicBezTo>
                  <a:pt x="2963089" y="1329568"/>
                  <a:pt x="3000111" y="1302355"/>
                  <a:pt x="2995816" y="1318670"/>
                </a:cubicBezTo>
                <a:cubicBezTo>
                  <a:pt x="3062330" y="1309669"/>
                  <a:pt x="3244113" y="1294731"/>
                  <a:pt x="3352700" y="1264183"/>
                </a:cubicBezTo>
                <a:lnTo>
                  <a:pt x="3444611" y="1236739"/>
                </a:lnTo>
                <a:cubicBezTo>
                  <a:pt x="3513098" y="1213406"/>
                  <a:pt x="3581585" y="1223860"/>
                  <a:pt x="3650072" y="1217421"/>
                </a:cubicBezTo>
                <a:cubicBezTo>
                  <a:pt x="3683717" y="1219648"/>
                  <a:pt x="3669967" y="1235157"/>
                  <a:pt x="3707853" y="1241722"/>
                </a:cubicBezTo>
                <a:cubicBezTo>
                  <a:pt x="3753776" y="1247777"/>
                  <a:pt x="3884527" y="1250073"/>
                  <a:pt x="3925616" y="1253751"/>
                </a:cubicBezTo>
                <a:cubicBezTo>
                  <a:pt x="3936659" y="1256176"/>
                  <a:pt x="3949946" y="1252887"/>
                  <a:pt x="3954387" y="1263789"/>
                </a:cubicBezTo>
                <a:cubicBezTo>
                  <a:pt x="3962052" y="1276954"/>
                  <a:pt x="4002445" y="1257743"/>
                  <a:pt x="3995849" y="1272939"/>
                </a:cubicBezTo>
                <a:cubicBezTo>
                  <a:pt x="4024501" y="1259800"/>
                  <a:pt x="4044699" y="1287470"/>
                  <a:pt x="4067546" y="1294697"/>
                </a:cubicBezTo>
                <a:lnTo>
                  <a:pt x="4190310" y="1307786"/>
                </a:lnTo>
                <a:cubicBezTo>
                  <a:pt x="4201670" y="1307054"/>
                  <a:pt x="4216873" y="1303173"/>
                  <a:pt x="4230008" y="1303546"/>
                </a:cubicBezTo>
                <a:cubicBezTo>
                  <a:pt x="4327992" y="1270528"/>
                  <a:pt x="4508090" y="1267792"/>
                  <a:pt x="4575478" y="1261726"/>
                </a:cubicBezTo>
                <a:lnTo>
                  <a:pt x="4650026" y="1265798"/>
                </a:lnTo>
                <a:lnTo>
                  <a:pt x="4792008" y="1243899"/>
                </a:lnTo>
                <a:cubicBezTo>
                  <a:pt x="4864797" y="1217989"/>
                  <a:pt x="4892960" y="1244893"/>
                  <a:pt x="4954126" y="1204617"/>
                </a:cubicBezTo>
                <a:cubicBezTo>
                  <a:pt x="5072643" y="1179171"/>
                  <a:pt x="5136253" y="1145277"/>
                  <a:pt x="5309678" y="1128278"/>
                </a:cubicBezTo>
                <a:cubicBezTo>
                  <a:pt x="5365406" y="1122815"/>
                  <a:pt x="5419708" y="1103537"/>
                  <a:pt x="5474724" y="1091167"/>
                </a:cubicBezTo>
                <a:lnTo>
                  <a:pt x="5612132" y="1051509"/>
                </a:lnTo>
                <a:cubicBezTo>
                  <a:pt x="5662448" y="1045154"/>
                  <a:pt x="5747676" y="1053086"/>
                  <a:pt x="5776618" y="1053037"/>
                </a:cubicBezTo>
                <a:lnTo>
                  <a:pt x="5785786" y="1051213"/>
                </a:lnTo>
                <a:lnTo>
                  <a:pt x="5829381" y="1046878"/>
                </a:lnTo>
                <a:cubicBezTo>
                  <a:pt x="5855683" y="1045549"/>
                  <a:pt x="5917537" y="1045151"/>
                  <a:pt x="5943596" y="1043237"/>
                </a:cubicBezTo>
                <a:cubicBezTo>
                  <a:pt x="5955032" y="1029831"/>
                  <a:pt x="5969545" y="1030469"/>
                  <a:pt x="5985730" y="1035396"/>
                </a:cubicBezTo>
                <a:cubicBezTo>
                  <a:pt x="6020901" y="1022497"/>
                  <a:pt x="6059962" y="1025742"/>
                  <a:pt x="6103109" y="1019019"/>
                </a:cubicBezTo>
                <a:cubicBezTo>
                  <a:pt x="6142495" y="996126"/>
                  <a:pt x="6176341" y="992625"/>
                  <a:pt x="6222406" y="985341"/>
                </a:cubicBezTo>
                <a:cubicBezTo>
                  <a:pt x="6305000" y="965848"/>
                  <a:pt x="6389790" y="916113"/>
                  <a:pt x="6598672" y="902062"/>
                </a:cubicBezTo>
                <a:cubicBezTo>
                  <a:pt x="6696217" y="878308"/>
                  <a:pt x="6705019" y="864412"/>
                  <a:pt x="6766149" y="846132"/>
                </a:cubicBezTo>
                <a:cubicBezTo>
                  <a:pt x="6828622" y="816303"/>
                  <a:pt x="6844288" y="800250"/>
                  <a:pt x="6886312" y="781877"/>
                </a:cubicBezTo>
                <a:cubicBezTo>
                  <a:pt x="6904346" y="770915"/>
                  <a:pt x="6974811" y="693660"/>
                  <a:pt x="7006457" y="699758"/>
                </a:cubicBezTo>
                <a:cubicBezTo>
                  <a:pt x="7015878" y="688760"/>
                  <a:pt x="7169942" y="678731"/>
                  <a:pt x="7231643" y="640778"/>
                </a:cubicBezTo>
                <a:cubicBezTo>
                  <a:pt x="7291087" y="623099"/>
                  <a:pt x="7308597" y="611957"/>
                  <a:pt x="7363123" y="593682"/>
                </a:cubicBezTo>
                <a:cubicBezTo>
                  <a:pt x="7401879" y="595559"/>
                  <a:pt x="7517574" y="550445"/>
                  <a:pt x="7588368" y="531129"/>
                </a:cubicBezTo>
                <a:cubicBezTo>
                  <a:pt x="7669636" y="521516"/>
                  <a:pt x="7844833" y="454614"/>
                  <a:pt x="7952094" y="409302"/>
                </a:cubicBezTo>
                <a:cubicBezTo>
                  <a:pt x="8059356" y="363990"/>
                  <a:pt x="8146910" y="253405"/>
                  <a:pt x="8231938" y="259259"/>
                </a:cubicBezTo>
                <a:cubicBezTo>
                  <a:pt x="8305929" y="256630"/>
                  <a:pt x="8363222" y="225400"/>
                  <a:pt x="8428864" y="208471"/>
                </a:cubicBezTo>
                <a:cubicBezTo>
                  <a:pt x="8491413" y="192972"/>
                  <a:pt x="8456819" y="173248"/>
                  <a:pt x="8616510" y="161973"/>
                </a:cubicBezTo>
                <a:cubicBezTo>
                  <a:pt x="8658196" y="158015"/>
                  <a:pt x="8776576" y="160401"/>
                  <a:pt x="8826766" y="152111"/>
                </a:cubicBezTo>
                <a:lnTo>
                  <a:pt x="8917647" y="112232"/>
                </a:lnTo>
                <a:cubicBezTo>
                  <a:pt x="8976899" y="93075"/>
                  <a:pt x="9069756" y="89380"/>
                  <a:pt x="9182272" y="37171"/>
                </a:cubicBezTo>
                <a:cubicBezTo>
                  <a:pt x="9197307" y="35724"/>
                  <a:pt x="9214647" y="30863"/>
                  <a:pt x="9232990" y="24074"/>
                </a:cubicBezTo>
                <a:lnTo>
                  <a:pt x="9288370" y="0"/>
                </a:lnTo>
                <a:lnTo>
                  <a:pt x="0" y="0"/>
                </a:lnTo>
                <a:close/>
              </a:path>
            </a:pathLst>
          </a:custGeom>
          <a:blipFill>
            <a:blip r:embed="rId2"/>
            <a:tile tx="0" ty="0" sx="70000" sy="70000" flip="none" algn="tl"/>
          </a:blipFill>
          <a:ln w="12700" cap="flat" cmpd="sng" algn="ctr">
            <a:noFill/>
            <a:prstDash val="solid"/>
            <a:miter lim="800000"/>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CEB26615-6628-44FC-97FC-656C0A834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76"/>
            <a:ext cx="5852458" cy="6374525"/>
          </a:xfrm>
          <a:custGeom>
            <a:avLst/>
            <a:gdLst>
              <a:gd name="connsiteX0" fmla="*/ 5517259 w 5852458"/>
              <a:gd name="connsiteY0" fmla="*/ 0 h 6410965"/>
              <a:gd name="connsiteX1" fmla="*/ 5852458 w 5852458"/>
              <a:gd name="connsiteY1" fmla="*/ 6410965 h 6410965"/>
              <a:gd name="connsiteX2" fmla="*/ 0 w 5852458"/>
              <a:gd name="connsiteY2" fmla="*/ 6410965 h 6410965"/>
              <a:gd name="connsiteX3" fmla="*/ 0 w 5852458"/>
              <a:gd name="connsiteY3" fmla="*/ 288471 h 6410965"/>
            </a:gdLst>
            <a:ahLst/>
            <a:cxnLst>
              <a:cxn ang="0">
                <a:pos x="connsiteX0" y="connsiteY0"/>
              </a:cxn>
              <a:cxn ang="0">
                <a:pos x="connsiteX1" y="connsiteY1"/>
              </a:cxn>
              <a:cxn ang="0">
                <a:pos x="connsiteX2" y="connsiteY2"/>
              </a:cxn>
              <a:cxn ang="0">
                <a:pos x="connsiteX3" y="connsiteY3"/>
              </a:cxn>
            </a:cxnLst>
            <a:rect l="l" t="t" r="r" b="b"/>
            <a:pathLst>
              <a:path w="5852458" h="6410965">
                <a:moveTo>
                  <a:pt x="5517259" y="0"/>
                </a:moveTo>
                <a:lnTo>
                  <a:pt x="5852458" y="6410965"/>
                </a:lnTo>
                <a:lnTo>
                  <a:pt x="0" y="6410965"/>
                </a:lnTo>
                <a:lnTo>
                  <a:pt x="0" y="288471"/>
                </a:lnTo>
                <a:close/>
              </a:path>
            </a:pathLst>
          </a:custGeom>
          <a:solidFill>
            <a:srgbClr val="EFEEE9"/>
          </a:solidFill>
          <a:ln w="12700" cap="flat" cmpd="sng" algn="ctr">
            <a:noFill/>
            <a:prstDash val="solid"/>
            <a:miter lim="800000"/>
          </a:ln>
          <a:effectLst>
            <a:outerShdw blurRad="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EBE27-2B58-4043-9268-90B6853FC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9683"/>
            <a:ext cx="5729996" cy="6248316"/>
          </a:xfrm>
          <a:custGeom>
            <a:avLst/>
            <a:gdLst>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639379 w 5729996"/>
              <a:gd name="connsiteY9" fmla="*/ 398009 h 6248316"/>
              <a:gd name="connsiteX10" fmla="*/ 5639379 w 5729996"/>
              <a:gd name="connsiteY10" fmla="*/ 2227390 h 6248316"/>
              <a:gd name="connsiteX11" fmla="*/ 5541101 w 5729996"/>
              <a:gd name="connsiteY11" fmla="*/ 2227390 h 6248316"/>
              <a:gd name="connsiteX12" fmla="*/ 5543339 w 5729996"/>
              <a:gd name="connsiteY12" fmla="*/ 2241697 h 6248316"/>
              <a:gd name="connsiteX13" fmla="*/ 5546917 w 5729996"/>
              <a:gd name="connsiteY13" fmla="*/ 2285652 h 6248316"/>
              <a:gd name="connsiteX14" fmla="*/ 5546985 w 5729996"/>
              <a:gd name="connsiteY14" fmla="*/ 2292052 h 6248316"/>
              <a:gd name="connsiteX15" fmla="*/ 5540356 w 5729996"/>
              <a:gd name="connsiteY15" fmla="*/ 2345382 h 6248316"/>
              <a:gd name="connsiteX16" fmla="*/ 5545313 w 5729996"/>
              <a:gd name="connsiteY16" fmla="*/ 2350046 h 6248316"/>
              <a:gd name="connsiteX17" fmla="*/ 5550954 w 5729996"/>
              <a:gd name="connsiteY17" fmla="*/ 2366333 h 6248316"/>
              <a:gd name="connsiteX18" fmla="*/ 5546070 w 5729996"/>
              <a:gd name="connsiteY18" fmla="*/ 2380820 h 6248316"/>
              <a:gd name="connsiteX19" fmla="*/ 5539473 w 5729996"/>
              <a:gd name="connsiteY19" fmla="*/ 2447770 h 6248316"/>
              <a:gd name="connsiteX20" fmla="*/ 5536626 w 5729996"/>
              <a:gd name="connsiteY20" fmla="*/ 2513456 h 6248316"/>
              <a:gd name="connsiteX21" fmla="*/ 5610789 w 5729996"/>
              <a:gd name="connsiteY21" fmla="*/ 3898260 h 6248316"/>
              <a:gd name="connsiteX22" fmla="*/ 5629514 w 5729996"/>
              <a:gd name="connsiteY22" fmla="*/ 4230682 h 6248316"/>
              <a:gd name="connsiteX23" fmla="*/ 5637643 w 5729996"/>
              <a:gd name="connsiteY23" fmla="*/ 4444335 h 6248316"/>
              <a:gd name="connsiteX24" fmla="*/ 5729996 w 5729996"/>
              <a:gd name="connsiteY24" fmla="*/ 6248315 h 6248316"/>
              <a:gd name="connsiteX25" fmla="*/ 0 w 5729996"/>
              <a:gd name="connsiteY25" fmla="*/ 6248316 h 6248316"/>
              <a:gd name="connsiteX26" fmla="*/ 0 w 5729996"/>
              <a:gd name="connsiteY26" fmla="*/ 281035 h 6248316"/>
              <a:gd name="connsiteX27" fmla="*/ 138300 w 5729996"/>
              <a:gd name="connsiteY27" fmla="*/ 274616 h 6248316"/>
              <a:gd name="connsiteX28" fmla="*/ 3740423 w 5729996"/>
              <a:gd name="connsiteY28" fmla="*/ 77589 h 6248316"/>
              <a:gd name="connsiteX29" fmla="*/ 4864389 w 5729996"/>
              <a:gd name="connsiteY29" fmla="*/ 28034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639379 w 5729996"/>
              <a:gd name="connsiteY9" fmla="*/ 2227390 h 6248316"/>
              <a:gd name="connsiteX10" fmla="*/ 5541101 w 5729996"/>
              <a:gd name="connsiteY10" fmla="*/ 2227390 h 6248316"/>
              <a:gd name="connsiteX11" fmla="*/ 5543339 w 5729996"/>
              <a:gd name="connsiteY11" fmla="*/ 2241697 h 6248316"/>
              <a:gd name="connsiteX12" fmla="*/ 5546917 w 5729996"/>
              <a:gd name="connsiteY12" fmla="*/ 2285652 h 6248316"/>
              <a:gd name="connsiteX13" fmla="*/ 5546985 w 5729996"/>
              <a:gd name="connsiteY13" fmla="*/ 2292052 h 6248316"/>
              <a:gd name="connsiteX14" fmla="*/ 5540356 w 5729996"/>
              <a:gd name="connsiteY14" fmla="*/ 2345382 h 6248316"/>
              <a:gd name="connsiteX15" fmla="*/ 5545313 w 5729996"/>
              <a:gd name="connsiteY15" fmla="*/ 2350046 h 6248316"/>
              <a:gd name="connsiteX16" fmla="*/ 5550954 w 5729996"/>
              <a:gd name="connsiteY16" fmla="*/ 2366333 h 6248316"/>
              <a:gd name="connsiteX17" fmla="*/ 5546070 w 5729996"/>
              <a:gd name="connsiteY17" fmla="*/ 2380820 h 6248316"/>
              <a:gd name="connsiteX18" fmla="*/ 5539473 w 5729996"/>
              <a:gd name="connsiteY18" fmla="*/ 2447770 h 6248316"/>
              <a:gd name="connsiteX19" fmla="*/ 5536626 w 5729996"/>
              <a:gd name="connsiteY19" fmla="*/ 2513456 h 6248316"/>
              <a:gd name="connsiteX20" fmla="*/ 5610789 w 5729996"/>
              <a:gd name="connsiteY20" fmla="*/ 3898260 h 6248316"/>
              <a:gd name="connsiteX21" fmla="*/ 5629514 w 5729996"/>
              <a:gd name="connsiteY21" fmla="*/ 4230682 h 6248316"/>
              <a:gd name="connsiteX22" fmla="*/ 5637643 w 5729996"/>
              <a:gd name="connsiteY22" fmla="*/ 4444335 h 6248316"/>
              <a:gd name="connsiteX23" fmla="*/ 5729996 w 5729996"/>
              <a:gd name="connsiteY23" fmla="*/ 6248315 h 6248316"/>
              <a:gd name="connsiteX24" fmla="*/ 0 w 5729996"/>
              <a:gd name="connsiteY24" fmla="*/ 6248316 h 6248316"/>
              <a:gd name="connsiteX25" fmla="*/ 0 w 5729996"/>
              <a:gd name="connsiteY25" fmla="*/ 281035 h 6248316"/>
              <a:gd name="connsiteX26" fmla="*/ 138300 w 5729996"/>
              <a:gd name="connsiteY26" fmla="*/ 274616 h 6248316"/>
              <a:gd name="connsiteX27" fmla="*/ 3740423 w 5729996"/>
              <a:gd name="connsiteY27" fmla="*/ 77589 h 6248316"/>
              <a:gd name="connsiteX28" fmla="*/ 4864389 w 5729996"/>
              <a:gd name="connsiteY28" fmla="*/ 28034 h 6248316"/>
              <a:gd name="connsiteX29" fmla="*/ 5369862 w 5729996"/>
              <a:gd name="connsiteY29"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1101 w 5729996"/>
              <a:gd name="connsiteY9" fmla="*/ 2227390 h 6248316"/>
              <a:gd name="connsiteX10" fmla="*/ 5543339 w 5729996"/>
              <a:gd name="connsiteY10" fmla="*/ 2241697 h 6248316"/>
              <a:gd name="connsiteX11" fmla="*/ 5546917 w 5729996"/>
              <a:gd name="connsiteY11" fmla="*/ 2285652 h 6248316"/>
              <a:gd name="connsiteX12" fmla="*/ 5546985 w 5729996"/>
              <a:gd name="connsiteY12" fmla="*/ 2292052 h 6248316"/>
              <a:gd name="connsiteX13" fmla="*/ 5540356 w 5729996"/>
              <a:gd name="connsiteY13" fmla="*/ 2345382 h 6248316"/>
              <a:gd name="connsiteX14" fmla="*/ 5545313 w 5729996"/>
              <a:gd name="connsiteY14" fmla="*/ 2350046 h 6248316"/>
              <a:gd name="connsiteX15" fmla="*/ 5550954 w 5729996"/>
              <a:gd name="connsiteY15" fmla="*/ 2366333 h 6248316"/>
              <a:gd name="connsiteX16" fmla="*/ 5546070 w 5729996"/>
              <a:gd name="connsiteY16" fmla="*/ 2380820 h 6248316"/>
              <a:gd name="connsiteX17" fmla="*/ 5539473 w 5729996"/>
              <a:gd name="connsiteY17" fmla="*/ 2447770 h 6248316"/>
              <a:gd name="connsiteX18" fmla="*/ 5536626 w 5729996"/>
              <a:gd name="connsiteY18" fmla="*/ 2513456 h 6248316"/>
              <a:gd name="connsiteX19" fmla="*/ 5610789 w 5729996"/>
              <a:gd name="connsiteY19" fmla="*/ 3898260 h 6248316"/>
              <a:gd name="connsiteX20" fmla="*/ 5629514 w 5729996"/>
              <a:gd name="connsiteY20" fmla="*/ 4230682 h 6248316"/>
              <a:gd name="connsiteX21" fmla="*/ 5637643 w 5729996"/>
              <a:gd name="connsiteY21" fmla="*/ 4444335 h 6248316"/>
              <a:gd name="connsiteX22" fmla="*/ 5729996 w 5729996"/>
              <a:gd name="connsiteY22" fmla="*/ 6248315 h 6248316"/>
              <a:gd name="connsiteX23" fmla="*/ 0 w 5729996"/>
              <a:gd name="connsiteY23" fmla="*/ 6248316 h 6248316"/>
              <a:gd name="connsiteX24" fmla="*/ 0 w 5729996"/>
              <a:gd name="connsiteY24" fmla="*/ 281035 h 6248316"/>
              <a:gd name="connsiteX25" fmla="*/ 138300 w 5729996"/>
              <a:gd name="connsiteY25" fmla="*/ 274616 h 6248316"/>
              <a:gd name="connsiteX26" fmla="*/ 3740423 w 5729996"/>
              <a:gd name="connsiteY26" fmla="*/ 77589 h 6248316"/>
              <a:gd name="connsiteX27" fmla="*/ 4864389 w 5729996"/>
              <a:gd name="connsiteY27" fmla="*/ 28034 h 6248316"/>
              <a:gd name="connsiteX28" fmla="*/ 5369862 w 5729996"/>
              <a:gd name="connsiteY28"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1101 w 5729996"/>
              <a:gd name="connsiteY9" fmla="*/ 2227390 h 6248316"/>
              <a:gd name="connsiteX10" fmla="*/ 5546917 w 5729996"/>
              <a:gd name="connsiteY10" fmla="*/ 2285652 h 6248316"/>
              <a:gd name="connsiteX11" fmla="*/ 5546985 w 5729996"/>
              <a:gd name="connsiteY11" fmla="*/ 2292052 h 6248316"/>
              <a:gd name="connsiteX12" fmla="*/ 5540356 w 5729996"/>
              <a:gd name="connsiteY12" fmla="*/ 2345382 h 6248316"/>
              <a:gd name="connsiteX13" fmla="*/ 5545313 w 5729996"/>
              <a:gd name="connsiteY13" fmla="*/ 2350046 h 6248316"/>
              <a:gd name="connsiteX14" fmla="*/ 5550954 w 5729996"/>
              <a:gd name="connsiteY14" fmla="*/ 2366333 h 6248316"/>
              <a:gd name="connsiteX15" fmla="*/ 5546070 w 5729996"/>
              <a:gd name="connsiteY15" fmla="*/ 2380820 h 6248316"/>
              <a:gd name="connsiteX16" fmla="*/ 5539473 w 5729996"/>
              <a:gd name="connsiteY16" fmla="*/ 2447770 h 6248316"/>
              <a:gd name="connsiteX17" fmla="*/ 5536626 w 5729996"/>
              <a:gd name="connsiteY17" fmla="*/ 2513456 h 6248316"/>
              <a:gd name="connsiteX18" fmla="*/ 5610789 w 5729996"/>
              <a:gd name="connsiteY18" fmla="*/ 3898260 h 6248316"/>
              <a:gd name="connsiteX19" fmla="*/ 5629514 w 5729996"/>
              <a:gd name="connsiteY19" fmla="*/ 4230682 h 6248316"/>
              <a:gd name="connsiteX20" fmla="*/ 5637643 w 5729996"/>
              <a:gd name="connsiteY20" fmla="*/ 4444335 h 6248316"/>
              <a:gd name="connsiteX21" fmla="*/ 5729996 w 5729996"/>
              <a:gd name="connsiteY21" fmla="*/ 6248315 h 6248316"/>
              <a:gd name="connsiteX22" fmla="*/ 0 w 5729996"/>
              <a:gd name="connsiteY22" fmla="*/ 6248316 h 6248316"/>
              <a:gd name="connsiteX23" fmla="*/ 0 w 5729996"/>
              <a:gd name="connsiteY23" fmla="*/ 281035 h 6248316"/>
              <a:gd name="connsiteX24" fmla="*/ 138300 w 5729996"/>
              <a:gd name="connsiteY24" fmla="*/ 274616 h 6248316"/>
              <a:gd name="connsiteX25" fmla="*/ 3740423 w 5729996"/>
              <a:gd name="connsiteY25" fmla="*/ 77589 h 6248316"/>
              <a:gd name="connsiteX26" fmla="*/ 4864389 w 5729996"/>
              <a:gd name="connsiteY26" fmla="*/ 28034 h 6248316"/>
              <a:gd name="connsiteX27" fmla="*/ 5369862 w 5729996"/>
              <a:gd name="connsiteY27"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6917 w 5729996"/>
              <a:gd name="connsiteY9" fmla="*/ 2285652 h 6248316"/>
              <a:gd name="connsiteX10" fmla="*/ 5546985 w 5729996"/>
              <a:gd name="connsiteY10" fmla="*/ 2292052 h 6248316"/>
              <a:gd name="connsiteX11" fmla="*/ 5540356 w 5729996"/>
              <a:gd name="connsiteY11" fmla="*/ 2345382 h 6248316"/>
              <a:gd name="connsiteX12" fmla="*/ 5545313 w 5729996"/>
              <a:gd name="connsiteY12" fmla="*/ 2350046 h 6248316"/>
              <a:gd name="connsiteX13" fmla="*/ 5550954 w 5729996"/>
              <a:gd name="connsiteY13" fmla="*/ 2366333 h 6248316"/>
              <a:gd name="connsiteX14" fmla="*/ 5546070 w 5729996"/>
              <a:gd name="connsiteY14" fmla="*/ 2380820 h 6248316"/>
              <a:gd name="connsiteX15" fmla="*/ 5539473 w 5729996"/>
              <a:gd name="connsiteY15" fmla="*/ 2447770 h 6248316"/>
              <a:gd name="connsiteX16" fmla="*/ 5536626 w 5729996"/>
              <a:gd name="connsiteY16" fmla="*/ 2513456 h 6248316"/>
              <a:gd name="connsiteX17" fmla="*/ 5610789 w 5729996"/>
              <a:gd name="connsiteY17" fmla="*/ 3898260 h 6248316"/>
              <a:gd name="connsiteX18" fmla="*/ 5629514 w 5729996"/>
              <a:gd name="connsiteY18" fmla="*/ 4230682 h 6248316"/>
              <a:gd name="connsiteX19" fmla="*/ 5637643 w 5729996"/>
              <a:gd name="connsiteY19" fmla="*/ 4444335 h 6248316"/>
              <a:gd name="connsiteX20" fmla="*/ 5729996 w 5729996"/>
              <a:gd name="connsiteY20" fmla="*/ 6248315 h 6248316"/>
              <a:gd name="connsiteX21" fmla="*/ 0 w 5729996"/>
              <a:gd name="connsiteY21" fmla="*/ 6248316 h 6248316"/>
              <a:gd name="connsiteX22" fmla="*/ 0 w 5729996"/>
              <a:gd name="connsiteY22" fmla="*/ 281035 h 6248316"/>
              <a:gd name="connsiteX23" fmla="*/ 138300 w 5729996"/>
              <a:gd name="connsiteY23" fmla="*/ 274616 h 6248316"/>
              <a:gd name="connsiteX24" fmla="*/ 3740423 w 5729996"/>
              <a:gd name="connsiteY24" fmla="*/ 77589 h 6248316"/>
              <a:gd name="connsiteX25" fmla="*/ 4864389 w 5729996"/>
              <a:gd name="connsiteY25" fmla="*/ 28034 h 6248316"/>
              <a:gd name="connsiteX26" fmla="*/ 5369862 w 5729996"/>
              <a:gd name="connsiteY26"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6917 w 5729996"/>
              <a:gd name="connsiteY9" fmla="*/ 2285652 h 6248316"/>
              <a:gd name="connsiteX10" fmla="*/ 5540356 w 5729996"/>
              <a:gd name="connsiteY10" fmla="*/ 2345382 h 6248316"/>
              <a:gd name="connsiteX11" fmla="*/ 5545313 w 5729996"/>
              <a:gd name="connsiteY11" fmla="*/ 2350046 h 6248316"/>
              <a:gd name="connsiteX12" fmla="*/ 5550954 w 5729996"/>
              <a:gd name="connsiteY12" fmla="*/ 2366333 h 6248316"/>
              <a:gd name="connsiteX13" fmla="*/ 5546070 w 5729996"/>
              <a:gd name="connsiteY13" fmla="*/ 2380820 h 6248316"/>
              <a:gd name="connsiteX14" fmla="*/ 5539473 w 5729996"/>
              <a:gd name="connsiteY14" fmla="*/ 2447770 h 6248316"/>
              <a:gd name="connsiteX15" fmla="*/ 5536626 w 5729996"/>
              <a:gd name="connsiteY15" fmla="*/ 2513456 h 6248316"/>
              <a:gd name="connsiteX16" fmla="*/ 5610789 w 5729996"/>
              <a:gd name="connsiteY16" fmla="*/ 3898260 h 6248316"/>
              <a:gd name="connsiteX17" fmla="*/ 5629514 w 5729996"/>
              <a:gd name="connsiteY17" fmla="*/ 4230682 h 6248316"/>
              <a:gd name="connsiteX18" fmla="*/ 5637643 w 5729996"/>
              <a:gd name="connsiteY18" fmla="*/ 4444335 h 6248316"/>
              <a:gd name="connsiteX19" fmla="*/ 5729996 w 5729996"/>
              <a:gd name="connsiteY19" fmla="*/ 6248315 h 6248316"/>
              <a:gd name="connsiteX20" fmla="*/ 0 w 5729996"/>
              <a:gd name="connsiteY20" fmla="*/ 6248316 h 6248316"/>
              <a:gd name="connsiteX21" fmla="*/ 0 w 5729996"/>
              <a:gd name="connsiteY21" fmla="*/ 281035 h 6248316"/>
              <a:gd name="connsiteX22" fmla="*/ 138300 w 5729996"/>
              <a:gd name="connsiteY22" fmla="*/ 274616 h 6248316"/>
              <a:gd name="connsiteX23" fmla="*/ 3740423 w 5729996"/>
              <a:gd name="connsiteY23" fmla="*/ 77589 h 6248316"/>
              <a:gd name="connsiteX24" fmla="*/ 4864389 w 5729996"/>
              <a:gd name="connsiteY24" fmla="*/ 28034 h 6248316"/>
              <a:gd name="connsiteX25" fmla="*/ 5369862 w 5729996"/>
              <a:gd name="connsiteY25"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0356 w 5729996"/>
              <a:gd name="connsiteY9" fmla="*/ 2345382 h 6248316"/>
              <a:gd name="connsiteX10" fmla="*/ 5545313 w 5729996"/>
              <a:gd name="connsiteY10" fmla="*/ 2350046 h 6248316"/>
              <a:gd name="connsiteX11" fmla="*/ 5550954 w 5729996"/>
              <a:gd name="connsiteY11" fmla="*/ 2366333 h 6248316"/>
              <a:gd name="connsiteX12" fmla="*/ 5546070 w 5729996"/>
              <a:gd name="connsiteY12" fmla="*/ 2380820 h 6248316"/>
              <a:gd name="connsiteX13" fmla="*/ 5539473 w 5729996"/>
              <a:gd name="connsiteY13" fmla="*/ 2447770 h 6248316"/>
              <a:gd name="connsiteX14" fmla="*/ 5536626 w 5729996"/>
              <a:gd name="connsiteY14" fmla="*/ 2513456 h 6248316"/>
              <a:gd name="connsiteX15" fmla="*/ 5610789 w 5729996"/>
              <a:gd name="connsiteY15" fmla="*/ 3898260 h 6248316"/>
              <a:gd name="connsiteX16" fmla="*/ 5629514 w 5729996"/>
              <a:gd name="connsiteY16" fmla="*/ 4230682 h 6248316"/>
              <a:gd name="connsiteX17" fmla="*/ 5637643 w 5729996"/>
              <a:gd name="connsiteY17" fmla="*/ 4444335 h 6248316"/>
              <a:gd name="connsiteX18" fmla="*/ 5729996 w 5729996"/>
              <a:gd name="connsiteY18" fmla="*/ 6248315 h 6248316"/>
              <a:gd name="connsiteX19" fmla="*/ 0 w 5729996"/>
              <a:gd name="connsiteY19" fmla="*/ 6248316 h 6248316"/>
              <a:gd name="connsiteX20" fmla="*/ 0 w 5729996"/>
              <a:gd name="connsiteY20" fmla="*/ 281035 h 6248316"/>
              <a:gd name="connsiteX21" fmla="*/ 138300 w 5729996"/>
              <a:gd name="connsiteY21" fmla="*/ 274616 h 6248316"/>
              <a:gd name="connsiteX22" fmla="*/ 3740423 w 5729996"/>
              <a:gd name="connsiteY22" fmla="*/ 77589 h 6248316"/>
              <a:gd name="connsiteX23" fmla="*/ 4864389 w 5729996"/>
              <a:gd name="connsiteY23" fmla="*/ 28034 h 6248316"/>
              <a:gd name="connsiteX24" fmla="*/ 5369862 w 5729996"/>
              <a:gd name="connsiteY24"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0356 w 5729996"/>
              <a:gd name="connsiteY9" fmla="*/ 2345382 h 6248316"/>
              <a:gd name="connsiteX10" fmla="*/ 5545313 w 5729996"/>
              <a:gd name="connsiteY10" fmla="*/ 2350046 h 6248316"/>
              <a:gd name="connsiteX11" fmla="*/ 5546070 w 5729996"/>
              <a:gd name="connsiteY11" fmla="*/ 2380820 h 6248316"/>
              <a:gd name="connsiteX12" fmla="*/ 5539473 w 5729996"/>
              <a:gd name="connsiteY12" fmla="*/ 2447770 h 6248316"/>
              <a:gd name="connsiteX13" fmla="*/ 5536626 w 5729996"/>
              <a:gd name="connsiteY13" fmla="*/ 2513456 h 6248316"/>
              <a:gd name="connsiteX14" fmla="*/ 5610789 w 5729996"/>
              <a:gd name="connsiteY14" fmla="*/ 3898260 h 6248316"/>
              <a:gd name="connsiteX15" fmla="*/ 5629514 w 5729996"/>
              <a:gd name="connsiteY15" fmla="*/ 4230682 h 6248316"/>
              <a:gd name="connsiteX16" fmla="*/ 5637643 w 5729996"/>
              <a:gd name="connsiteY16" fmla="*/ 4444335 h 6248316"/>
              <a:gd name="connsiteX17" fmla="*/ 5729996 w 5729996"/>
              <a:gd name="connsiteY17" fmla="*/ 6248315 h 6248316"/>
              <a:gd name="connsiteX18" fmla="*/ 0 w 5729996"/>
              <a:gd name="connsiteY18" fmla="*/ 6248316 h 6248316"/>
              <a:gd name="connsiteX19" fmla="*/ 0 w 5729996"/>
              <a:gd name="connsiteY19" fmla="*/ 281035 h 6248316"/>
              <a:gd name="connsiteX20" fmla="*/ 138300 w 5729996"/>
              <a:gd name="connsiteY20" fmla="*/ 274616 h 6248316"/>
              <a:gd name="connsiteX21" fmla="*/ 3740423 w 5729996"/>
              <a:gd name="connsiteY21" fmla="*/ 77589 h 6248316"/>
              <a:gd name="connsiteX22" fmla="*/ 4864389 w 5729996"/>
              <a:gd name="connsiteY22" fmla="*/ 28034 h 6248316"/>
              <a:gd name="connsiteX23" fmla="*/ 5369862 w 5729996"/>
              <a:gd name="connsiteY23"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0356 w 5729996"/>
              <a:gd name="connsiteY9" fmla="*/ 2345382 h 6248316"/>
              <a:gd name="connsiteX10" fmla="*/ 5546070 w 5729996"/>
              <a:gd name="connsiteY10" fmla="*/ 2380820 h 6248316"/>
              <a:gd name="connsiteX11" fmla="*/ 5539473 w 5729996"/>
              <a:gd name="connsiteY11" fmla="*/ 2447770 h 6248316"/>
              <a:gd name="connsiteX12" fmla="*/ 5536626 w 5729996"/>
              <a:gd name="connsiteY12" fmla="*/ 2513456 h 6248316"/>
              <a:gd name="connsiteX13" fmla="*/ 5610789 w 5729996"/>
              <a:gd name="connsiteY13" fmla="*/ 3898260 h 6248316"/>
              <a:gd name="connsiteX14" fmla="*/ 5629514 w 5729996"/>
              <a:gd name="connsiteY14" fmla="*/ 4230682 h 6248316"/>
              <a:gd name="connsiteX15" fmla="*/ 5637643 w 5729996"/>
              <a:gd name="connsiteY15" fmla="*/ 4444335 h 6248316"/>
              <a:gd name="connsiteX16" fmla="*/ 5729996 w 5729996"/>
              <a:gd name="connsiteY16" fmla="*/ 6248315 h 6248316"/>
              <a:gd name="connsiteX17" fmla="*/ 0 w 5729996"/>
              <a:gd name="connsiteY17" fmla="*/ 6248316 h 6248316"/>
              <a:gd name="connsiteX18" fmla="*/ 0 w 5729996"/>
              <a:gd name="connsiteY18" fmla="*/ 281035 h 6248316"/>
              <a:gd name="connsiteX19" fmla="*/ 138300 w 5729996"/>
              <a:gd name="connsiteY19" fmla="*/ 274616 h 6248316"/>
              <a:gd name="connsiteX20" fmla="*/ 3740423 w 5729996"/>
              <a:gd name="connsiteY20" fmla="*/ 77589 h 6248316"/>
              <a:gd name="connsiteX21" fmla="*/ 4864389 w 5729996"/>
              <a:gd name="connsiteY21" fmla="*/ 28034 h 6248316"/>
              <a:gd name="connsiteX22" fmla="*/ 5369862 w 5729996"/>
              <a:gd name="connsiteY22"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0356 w 5729996"/>
              <a:gd name="connsiteY9" fmla="*/ 2345382 h 6248316"/>
              <a:gd name="connsiteX10" fmla="*/ 5539473 w 5729996"/>
              <a:gd name="connsiteY10" fmla="*/ 2447770 h 6248316"/>
              <a:gd name="connsiteX11" fmla="*/ 5536626 w 5729996"/>
              <a:gd name="connsiteY11" fmla="*/ 2513456 h 6248316"/>
              <a:gd name="connsiteX12" fmla="*/ 5610789 w 5729996"/>
              <a:gd name="connsiteY12" fmla="*/ 3898260 h 6248316"/>
              <a:gd name="connsiteX13" fmla="*/ 5629514 w 5729996"/>
              <a:gd name="connsiteY13" fmla="*/ 4230682 h 6248316"/>
              <a:gd name="connsiteX14" fmla="*/ 5637643 w 5729996"/>
              <a:gd name="connsiteY14" fmla="*/ 4444335 h 6248316"/>
              <a:gd name="connsiteX15" fmla="*/ 5729996 w 5729996"/>
              <a:gd name="connsiteY15" fmla="*/ 6248315 h 6248316"/>
              <a:gd name="connsiteX16" fmla="*/ 0 w 5729996"/>
              <a:gd name="connsiteY16" fmla="*/ 6248316 h 6248316"/>
              <a:gd name="connsiteX17" fmla="*/ 0 w 5729996"/>
              <a:gd name="connsiteY17" fmla="*/ 281035 h 6248316"/>
              <a:gd name="connsiteX18" fmla="*/ 138300 w 5729996"/>
              <a:gd name="connsiteY18" fmla="*/ 274616 h 6248316"/>
              <a:gd name="connsiteX19" fmla="*/ 3740423 w 5729996"/>
              <a:gd name="connsiteY19" fmla="*/ 77589 h 6248316"/>
              <a:gd name="connsiteX20" fmla="*/ 4864389 w 5729996"/>
              <a:gd name="connsiteY20" fmla="*/ 28034 h 6248316"/>
              <a:gd name="connsiteX21" fmla="*/ 5369862 w 5729996"/>
              <a:gd name="connsiteY21"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40356 w 5729996"/>
              <a:gd name="connsiteY9" fmla="*/ 2345382 h 6248316"/>
              <a:gd name="connsiteX10" fmla="*/ 5536626 w 5729996"/>
              <a:gd name="connsiteY10" fmla="*/ 2513456 h 6248316"/>
              <a:gd name="connsiteX11" fmla="*/ 5610789 w 5729996"/>
              <a:gd name="connsiteY11" fmla="*/ 3898260 h 6248316"/>
              <a:gd name="connsiteX12" fmla="*/ 5629514 w 5729996"/>
              <a:gd name="connsiteY12" fmla="*/ 4230682 h 6248316"/>
              <a:gd name="connsiteX13" fmla="*/ 5637643 w 5729996"/>
              <a:gd name="connsiteY13" fmla="*/ 4444335 h 6248316"/>
              <a:gd name="connsiteX14" fmla="*/ 5729996 w 5729996"/>
              <a:gd name="connsiteY14" fmla="*/ 6248315 h 6248316"/>
              <a:gd name="connsiteX15" fmla="*/ 0 w 5729996"/>
              <a:gd name="connsiteY15" fmla="*/ 6248316 h 6248316"/>
              <a:gd name="connsiteX16" fmla="*/ 0 w 5729996"/>
              <a:gd name="connsiteY16" fmla="*/ 281035 h 6248316"/>
              <a:gd name="connsiteX17" fmla="*/ 138300 w 5729996"/>
              <a:gd name="connsiteY17" fmla="*/ 274616 h 6248316"/>
              <a:gd name="connsiteX18" fmla="*/ 3740423 w 5729996"/>
              <a:gd name="connsiteY18" fmla="*/ 77589 h 6248316"/>
              <a:gd name="connsiteX19" fmla="*/ 4864389 w 5729996"/>
              <a:gd name="connsiteY19" fmla="*/ 28034 h 6248316"/>
              <a:gd name="connsiteX20" fmla="*/ 5369862 w 5729996"/>
              <a:gd name="connsiteY20"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536626 w 5729996"/>
              <a:gd name="connsiteY9" fmla="*/ 2513456 h 6248316"/>
              <a:gd name="connsiteX10" fmla="*/ 5610789 w 5729996"/>
              <a:gd name="connsiteY10" fmla="*/ 3898260 h 6248316"/>
              <a:gd name="connsiteX11" fmla="*/ 5629514 w 5729996"/>
              <a:gd name="connsiteY11" fmla="*/ 4230682 h 6248316"/>
              <a:gd name="connsiteX12" fmla="*/ 5637643 w 5729996"/>
              <a:gd name="connsiteY12" fmla="*/ 4444335 h 6248316"/>
              <a:gd name="connsiteX13" fmla="*/ 5729996 w 5729996"/>
              <a:gd name="connsiteY13" fmla="*/ 6248315 h 6248316"/>
              <a:gd name="connsiteX14" fmla="*/ 0 w 5729996"/>
              <a:gd name="connsiteY14" fmla="*/ 6248316 h 6248316"/>
              <a:gd name="connsiteX15" fmla="*/ 0 w 5729996"/>
              <a:gd name="connsiteY15" fmla="*/ 281035 h 6248316"/>
              <a:gd name="connsiteX16" fmla="*/ 138300 w 5729996"/>
              <a:gd name="connsiteY16" fmla="*/ 274616 h 6248316"/>
              <a:gd name="connsiteX17" fmla="*/ 3740423 w 5729996"/>
              <a:gd name="connsiteY17" fmla="*/ 77589 h 6248316"/>
              <a:gd name="connsiteX18" fmla="*/ 4864389 w 5729996"/>
              <a:gd name="connsiteY18" fmla="*/ 28034 h 6248316"/>
              <a:gd name="connsiteX19" fmla="*/ 5369862 w 5729996"/>
              <a:gd name="connsiteY19"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434665 w 5729996"/>
              <a:gd name="connsiteY8" fmla="*/ 398009 h 6248316"/>
              <a:gd name="connsiteX9" fmla="*/ 5610789 w 5729996"/>
              <a:gd name="connsiteY9" fmla="*/ 3898260 h 6248316"/>
              <a:gd name="connsiteX10" fmla="*/ 5629514 w 5729996"/>
              <a:gd name="connsiteY10" fmla="*/ 4230682 h 6248316"/>
              <a:gd name="connsiteX11" fmla="*/ 5637643 w 5729996"/>
              <a:gd name="connsiteY11" fmla="*/ 4444335 h 6248316"/>
              <a:gd name="connsiteX12" fmla="*/ 5729996 w 5729996"/>
              <a:gd name="connsiteY12" fmla="*/ 6248315 h 6248316"/>
              <a:gd name="connsiteX13" fmla="*/ 0 w 5729996"/>
              <a:gd name="connsiteY13" fmla="*/ 6248316 h 6248316"/>
              <a:gd name="connsiteX14" fmla="*/ 0 w 5729996"/>
              <a:gd name="connsiteY14" fmla="*/ 281035 h 6248316"/>
              <a:gd name="connsiteX15" fmla="*/ 138300 w 5729996"/>
              <a:gd name="connsiteY15" fmla="*/ 274616 h 6248316"/>
              <a:gd name="connsiteX16" fmla="*/ 3740423 w 5729996"/>
              <a:gd name="connsiteY16" fmla="*/ 77589 h 6248316"/>
              <a:gd name="connsiteX17" fmla="*/ 4864389 w 5729996"/>
              <a:gd name="connsiteY17" fmla="*/ 28034 h 6248316"/>
              <a:gd name="connsiteX18" fmla="*/ 5369862 w 5729996"/>
              <a:gd name="connsiteY18"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43380 w 5729996"/>
              <a:gd name="connsiteY4" fmla="*/ 106523 h 6248316"/>
              <a:gd name="connsiteX5" fmla="*/ 5421570 w 5729996"/>
              <a:gd name="connsiteY5" fmla="*/ 184905 h 6248316"/>
              <a:gd name="connsiteX6" fmla="*/ 5420220 w 5729996"/>
              <a:gd name="connsiteY6" fmla="*/ 216199 h 6248316"/>
              <a:gd name="connsiteX7" fmla="*/ 5422482 w 5729996"/>
              <a:gd name="connsiteY7" fmla="*/ 260845 h 6248316"/>
              <a:gd name="connsiteX8" fmla="*/ 5610789 w 5729996"/>
              <a:gd name="connsiteY8" fmla="*/ 3898260 h 6248316"/>
              <a:gd name="connsiteX9" fmla="*/ 5629514 w 5729996"/>
              <a:gd name="connsiteY9" fmla="*/ 4230682 h 6248316"/>
              <a:gd name="connsiteX10" fmla="*/ 5637643 w 5729996"/>
              <a:gd name="connsiteY10" fmla="*/ 4444335 h 6248316"/>
              <a:gd name="connsiteX11" fmla="*/ 5729996 w 5729996"/>
              <a:gd name="connsiteY11" fmla="*/ 6248315 h 6248316"/>
              <a:gd name="connsiteX12" fmla="*/ 0 w 5729996"/>
              <a:gd name="connsiteY12" fmla="*/ 6248316 h 6248316"/>
              <a:gd name="connsiteX13" fmla="*/ 0 w 5729996"/>
              <a:gd name="connsiteY13" fmla="*/ 281035 h 6248316"/>
              <a:gd name="connsiteX14" fmla="*/ 138300 w 5729996"/>
              <a:gd name="connsiteY14" fmla="*/ 274616 h 6248316"/>
              <a:gd name="connsiteX15" fmla="*/ 3740423 w 5729996"/>
              <a:gd name="connsiteY15" fmla="*/ 77589 h 6248316"/>
              <a:gd name="connsiteX16" fmla="*/ 4864389 w 5729996"/>
              <a:gd name="connsiteY16" fmla="*/ 28034 h 6248316"/>
              <a:gd name="connsiteX17" fmla="*/ 5369862 w 5729996"/>
              <a:gd name="connsiteY17"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21570 w 5729996"/>
              <a:gd name="connsiteY4" fmla="*/ 184905 h 6248316"/>
              <a:gd name="connsiteX5" fmla="*/ 5420220 w 5729996"/>
              <a:gd name="connsiteY5" fmla="*/ 216199 h 6248316"/>
              <a:gd name="connsiteX6" fmla="*/ 5422482 w 5729996"/>
              <a:gd name="connsiteY6" fmla="*/ 260845 h 6248316"/>
              <a:gd name="connsiteX7" fmla="*/ 5610789 w 5729996"/>
              <a:gd name="connsiteY7" fmla="*/ 3898260 h 6248316"/>
              <a:gd name="connsiteX8" fmla="*/ 5629514 w 5729996"/>
              <a:gd name="connsiteY8" fmla="*/ 4230682 h 6248316"/>
              <a:gd name="connsiteX9" fmla="*/ 5637643 w 5729996"/>
              <a:gd name="connsiteY9" fmla="*/ 4444335 h 6248316"/>
              <a:gd name="connsiteX10" fmla="*/ 5729996 w 5729996"/>
              <a:gd name="connsiteY10" fmla="*/ 6248315 h 6248316"/>
              <a:gd name="connsiteX11" fmla="*/ 0 w 5729996"/>
              <a:gd name="connsiteY11" fmla="*/ 6248316 h 6248316"/>
              <a:gd name="connsiteX12" fmla="*/ 0 w 5729996"/>
              <a:gd name="connsiteY12" fmla="*/ 281035 h 6248316"/>
              <a:gd name="connsiteX13" fmla="*/ 138300 w 5729996"/>
              <a:gd name="connsiteY13" fmla="*/ 274616 h 6248316"/>
              <a:gd name="connsiteX14" fmla="*/ 3740423 w 5729996"/>
              <a:gd name="connsiteY14" fmla="*/ 77589 h 6248316"/>
              <a:gd name="connsiteX15" fmla="*/ 4864389 w 5729996"/>
              <a:gd name="connsiteY15" fmla="*/ 28034 h 6248316"/>
              <a:gd name="connsiteX16" fmla="*/ 5369862 w 5729996"/>
              <a:gd name="connsiteY16"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21570 w 5729996"/>
              <a:gd name="connsiteY4" fmla="*/ 184905 h 6248316"/>
              <a:gd name="connsiteX5" fmla="*/ 5420220 w 5729996"/>
              <a:gd name="connsiteY5" fmla="*/ 216199 h 6248316"/>
              <a:gd name="connsiteX6" fmla="*/ 5610789 w 5729996"/>
              <a:gd name="connsiteY6" fmla="*/ 3898260 h 6248316"/>
              <a:gd name="connsiteX7" fmla="*/ 5629514 w 5729996"/>
              <a:gd name="connsiteY7" fmla="*/ 4230682 h 6248316"/>
              <a:gd name="connsiteX8" fmla="*/ 5637643 w 5729996"/>
              <a:gd name="connsiteY8" fmla="*/ 4444335 h 6248316"/>
              <a:gd name="connsiteX9" fmla="*/ 5729996 w 5729996"/>
              <a:gd name="connsiteY9" fmla="*/ 6248315 h 6248316"/>
              <a:gd name="connsiteX10" fmla="*/ 0 w 5729996"/>
              <a:gd name="connsiteY10" fmla="*/ 6248316 h 6248316"/>
              <a:gd name="connsiteX11" fmla="*/ 0 w 5729996"/>
              <a:gd name="connsiteY11" fmla="*/ 281035 h 6248316"/>
              <a:gd name="connsiteX12" fmla="*/ 138300 w 5729996"/>
              <a:gd name="connsiteY12" fmla="*/ 274616 h 6248316"/>
              <a:gd name="connsiteX13" fmla="*/ 3740423 w 5729996"/>
              <a:gd name="connsiteY13" fmla="*/ 77589 h 6248316"/>
              <a:gd name="connsiteX14" fmla="*/ 4864389 w 5729996"/>
              <a:gd name="connsiteY14" fmla="*/ 28034 h 6248316"/>
              <a:gd name="connsiteX15" fmla="*/ 5369862 w 5729996"/>
              <a:gd name="connsiteY15"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421570 w 5729996"/>
              <a:gd name="connsiteY4" fmla="*/ 184905 h 6248316"/>
              <a:gd name="connsiteX5" fmla="*/ 5610789 w 5729996"/>
              <a:gd name="connsiteY5" fmla="*/ 3898260 h 6248316"/>
              <a:gd name="connsiteX6" fmla="*/ 5629514 w 5729996"/>
              <a:gd name="connsiteY6" fmla="*/ 4230682 h 6248316"/>
              <a:gd name="connsiteX7" fmla="*/ 5637643 w 5729996"/>
              <a:gd name="connsiteY7" fmla="*/ 4444335 h 6248316"/>
              <a:gd name="connsiteX8" fmla="*/ 5729996 w 5729996"/>
              <a:gd name="connsiteY8" fmla="*/ 6248315 h 6248316"/>
              <a:gd name="connsiteX9" fmla="*/ 0 w 5729996"/>
              <a:gd name="connsiteY9" fmla="*/ 6248316 h 6248316"/>
              <a:gd name="connsiteX10" fmla="*/ 0 w 5729996"/>
              <a:gd name="connsiteY10" fmla="*/ 281035 h 6248316"/>
              <a:gd name="connsiteX11" fmla="*/ 138300 w 5729996"/>
              <a:gd name="connsiteY11" fmla="*/ 274616 h 6248316"/>
              <a:gd name="connsiteX12" fmla="*/ 3740423 w 5729996"/>
              <a:gd name="connsiteY12" fmla="*/ 77589 h 6248316"/>
              <a:gd name="connsiteX13" fmla="*/ 4864389 w 5729996"/>
              <a:gd name="connsiteY13" fmla="*/ 28034 h 6248316"/>
              <a:gd name="connsiteX14" fmla="*/ 5369862 w 5729996"/>
              <a:gd name="connsiteY14"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610789 w 5729996"/>
              <a:gd name="connsiteY4" fmla="*/ 3898260 h 6248316"/>
              <a:gd name="connsiteX5" fmla="*/ 5629514 w 5729996"/>
              <a:gd name="connsiteY5" fmla="*/ 4230682 h 6248316"/>
              <a:gd name="connsiteX6" fmla="*/ 5637643 w 5729996"/>
              <a:gd name="connsiteY6" fmla="*/ 4444335 h 6248316"/>
              <a:gd name="connsiteX7" fmla="*/ 5729996 w 5729996"/>
              <a:gd name="connsiteY7" fmla="*/ 6248315 h 6248316"/>
              <a:gd name="connsiteX8" fmla="*/ 0 w 5729996"/>
              <a:gd name="connsiteY8" fmla="*/ 6248316 h 6248316"/>
              <a:gd name="connsiteX9" fmla="*/ 0 w 5729996"/>
              <a:gd name="connsiteY9" fmla="*/ 281035 h 6248316"/>
              <a:gd name="connsiteX10" fmla="*/ 138300 w 5729996"/>
              <a:gd name="connsiteY10" fmla="*/ 274616 h 6248316"/>
              <a:gd name="connsiteX11" fmla="*/ 3740423 w 5729996"/>
              <a:gd name="connsiteY11" fmla="*/ 77589 h 6248316"/>
              <a:gd name="connsiteX12" fmla="*/ 4864389 w 5729996"/>
              <a:gd name="connsiteY12" fmla="*/ 28034 h 6248316"/>
              <a:gd name="connsiteX13" fmla="*/ 5369862 w 5729996"/>
              <a:gd name="connsiteY13"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610789 w 5729996"/>
              <a:gd name="connsiteY4" fmla="*/ 3898260 h 6248316"/>
              <a:gd name="connsiteX5" fmla="*/ 5629514 w 5729996"/>
              <a:gd name="connsiteY5" fmla="*/ 4230682 h 6248316"/>
              <a:gd name="connsiteX6" fmla="*/ 5637643 w 5729996"/>
              <a:gd name="connsiteY6" fmla="*/ 4444335 h 6248316"/>
              <a:gd name="connsiteX7" fmla="*/ 5729996 w 5729996"/>
              <a:gd name="connsiteY7" fmla="*/ 6248315 h 6248316"/>
              <a:gd name="connsiteX8" fmla="*/ 0 w 5729996"/>
              <a:gd name="connsiteY8" fmla="*/ 6248316 h 6248316"/>
              <a:gd name="connsiteX9" fmla="*/ 0 w 5729996"/>
              <a:gd name="connsiteY9" fmla="*/ 281035 h 6248316"/>
              <a:gd name="connsiteX10" fmla="*/ 138300 w 5729996"/>
              <a:gd name="connsiteY10" fmla="*/ 274616 h 6248316"/>
              <a:gd name="connsiteX11" fmla="*/ 3740423 w 5729996"/>
              <a:gd name="connsiteY11" fmla="*/ 77589 h 6248316"/>
              <a:gd name="connsiteX12" fmla="*/ 4864389 w 5729996"/>
              <a:gd name="connsiteY12" fmla="*/ 28034 h 6248316"/>
              <a:gd name="connsiteX13" fmla="*/ 5369862 w 5729996"/>
              <a:gd name="connsiteY13" fmla="*/ 0 h 6248316"/>
              <a:gd name="connsiteX0" fmla="*/ 5369862 w 5729996"/>
              <a:gd name="connsiteY0" fmla="*/ 0 h 6248316"/>
              <a:gd name="connsiteX1" fmla="*/ 5410496 w 5729996"/>
              <a:gd name="connsiteY1" fmla="*/ 24334 h 6248316"/>
              <a:gd name="connsiteX2" fmla="*/ 5412606 w 5729996"/>
              <a:gd name="connsiteY2" fmla="*/ 65970 h 6248316"/>
              <a:gd name="connsiteX3" fmla="*/ 5416784 w 5729996"/>
              <a:gd name="connsiteY3" fmla="*/ 67780 h 6248316"/>
              <a:gd name="connsiteX4" fmla="*/ 5610789 w 5729996"/>
              <a:gd name="connsiteY4" fmla="*/ 3898260 h 6248316"/>
              <a:gd name="connsiteX5" fmla="*/ 5629514 w 5729996"/>
              <a:gd name="connsiteY5" fmla="*/ 4230682 h 6248316"/>
              <a:gd name="connsiteX6" fmla="*/ 5637643 w 5729996"/>
              <a:gd name="connsiteY6" fmla="*/ 4444335 h 6248316"/>
              <a:gd name="connsiteX7" fmla="*/ 5729996 w 5729996"/>
              <a:gd name="connsiteY7" fmla="*/ 6248315 h 6248316"/>
              <a:gd name="connsiteX8" fmla="*/ 0 w 5729996"/>
              <a:gd name="connsiteY8" fmla="*/ 6248316 h 6248316"/>
              <a:gd name="connsiteX9" fmla="*/ 0 w 5729996"/>
              <a:gd name="connsiteY9" fmla="*/ 281035 h 6248316"/>
              <a:gd name="connsiteX10" fmla="*/ 138300 w 5729996"/>
              <a:gd name="connsiteY10" fmla="*/ 274616 h 6248316"/>
              <a:gd name="connsiteX11" fmla="*/ 3740423 w 5729996"/>
              <a:gd name="connsiteY11" fmla="*/ 77589 h 6248316"/>
              <a:gd name="connsiteX12" fmla="*/ 4864389 w 5729996"/>
              <a:gd name="connsiteY12" fmla="*/ 28034 h 6248316"/>
              <a:gd name="connsiteX13" fmla="*/ 5369862 w 5729996"/>
              <a:gd name="connsiteY13" fmla="*/ 0 h 624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29996" h="6248316">
                <a:moveTo>
                  <a:pt x="5369862" y="0"/>
                </a:moveTo>
                <a:lnTo>
                  <a:pt x="5410496" y="24334"/>
                </a:lnTo>
                <a:cubicBezTo>
                  <a:pt x="5411201" y="38214"/>
                  <a:pt x="5411902" y="52091"/>
                  <a:pt x="5412606" y="65970"/>
                </a:cubicBezTo>
                <a:lnTo>
                  <a:pt x="5416784" y="67780"/>
                </a:lnTo>
                <a:cubicBezTo>
                  <a:pt x="5449814" y="706495"/>
                  <a:pt x="5575334" y="3204443"/>
                  <a:pt x="5610789" y="3898260"/>
                </a:cubicBezTo>
                <a:cubicBezTo>
                  <a:pt x="5604061" y="4042978"/>
                  <a:pt x="5622336" y="4127685"/>
                  <a:pt x="5629514" y="4230682"/>
                </a:cubicBezTo>
                <a:cubicBezTo>
                  <a:pt x="5637574" y="4222004"/>
                  <a:pt x="5648339" y="4380991"/>
                  <a:pt x="5637643" y="4444335"/>
                </a:cubicBezTo>
                <a:lnTo>
                  <a:pt x="5729996" y="6248315"/>
                </a:lnTo>
                <a:lnTo>
                  <a:pt x="0" y="6248316"/>
                </a:lnTo>
                <a:lnTo>
                  <a:pt x="0" y="281035"/>
                </a:lnTo>
                <a:lnTo>
                  <a:pt x="138300" y="274616"/>
                </a:lnTo>
                <a:lnTo>
                  <a:pt x="3740423" y="77589"/>
                </a:lnTo>
                <a:lnTo>
                  <a:pt x="4864389" y="28034"/>
                </a:lnTo>
                <a:lnTo>
                  <a:pt x="5369862"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2C13A4-A866-81A0-2816-8DA996BD0857}"/>
              </a:ext>
            </a:extLst>
          </p:cNvPr>
          <p:cNvSpPr>
            <a:spLocks noGrp="1"/>
          </p:cNvSpPr>
          <p:nvPr>
            <p:ph type="title"/>
          </p:nvPr>
        </p:nvSpPr>
        <p:spPr>
          <a:xfrm>
            <a:off x="6361758" y="721744"/>
            <a:ext cx="5032572" cy="1706584"/>
          </a:xfrm>
        </p:spPr>
        <p:txBody>
          <a:bodyPr vert="horz" lIns="91440" tIns="45720" rIns="91440" bIns="45720" rtlCol="0" anchor="ctr">
            <a:normAutofit/>
          </a:bodyPr>
          <a:lstStyle/>
          <a:p>
            <a:r>
              <a:rPr lang="en-US" dirty="0"/>
              <a:t>II. THE FATHER ADORES THE SON</a:t>
            </a:r>
            <a:endParaRPr lang="en-US"/>
          </a:p>
        </p:txBody>
      </p:sp>
      <p:sp>
        <p:nvSpPr>
          <p:cNvPr id="3" name="Content Placeholder 2">
            <a:extLst>
              <a:ext uri="{FF2B5EF4-FFF2-40B4-BE49-F238E27FC236}">
                <a16:creationId xmlns:a16="http://schemas.microsoft.com/office/drawing/2014/main" id="{DEBC1CB5-1D1A-C799-8C74-3CFEA7260BA9}"/>
              </a:ext>
            </a:extLst>
          </p:cNvPr>
          <p:cNvSpPr>
            <a:spLocks noGrp="1"/>
          </p:cNvSpPr>
          <p:nvPr>
            <p:ph sz="half" idx="1"/>
          </p:nvPr>
        </p:nvSpPr>
        <p:spPr>
          <a:xfrm>
            <a:off x="6361760" y="2821664"/>
            <a:ext cx="5032572" cy="3502936"/>
          </a:xfrm>
        </p:spPr>
        <p:txBody>
          <a:bodyPr vert="horz" lIns="91440" tIns="45720" rIns="91440" bIns="45720" rtlCol="0">
            <a:normAutofit/>
          </a:bodyPr>
          <a:lstStyle/>
          <a:p>
            <a:pPr marL="0" marR="0" algn="ctr">
              <a:spcAft>
                <a:spcPts val="0"/>
              </a:spcAft>
              <a:buNone/>
            </a:pPr>
            <a:r>
              <a:rPr lang="en-US" sz="2400" dirty="0">
                <a:effectLst/>
              </a:rPr>
              <a:t>John 5:20</a:t>
            </a:r>
          </a:p>
          <a:p>
            <a:pPr marL="0" marR="0" algn="ctr">
              <a:spcAft>
                <a:spcPts val="0"/>
              </a:spcAft>
              <a:buNone/>
            </a:pPr>
            <a:r>
              <a:rPr lang="en-US" sz="2400" dirty="0">
                <a:effectLst/>
              </a:rPr>
              <a:t>For the Father loves the Son and shows him all he does. Yes, and he will show him even greater works than these, so that you will be amazed.</a:t>
            </a:r>
          </a:p>
          <a:p>
            <a:pPr algn="ctr"/>
            <a:endParaRPr lang="en-US" sz="2400" dirty="0"/>
          </a:p>
        </p:txBody>
      </p:sp>
      <p:pic>
        <p:nvPicPr>
          <p:cNvPr id="6" name="Content Placeholder 5" descr="Text, whiteboard&#10;&#10;Description automatically generated">
            <a:extLst>
              <a:ext uri="{FF2B5EF4-FFF2-40B4-BE49-F238E27FC236}">
                <a16:creationId xmlns:a16="http://schemas.microsoft.com/office/drawing/2014/main" id="{6FE55425-2061-9951-08A7-0D7EB98279C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21420419">
            <a:off x="291346" y="2096547"/>
            <a:ext cx="5079349" cy="3276180"/>
          </a:xfrm>
          <a:prstGeom prst="rect">
            <a:avLst/>
          </a:prstGeom>
        </p:spPr>
      </p:pic>
    </p:spTree>
    <p:extLst>
      <p:ext uri="{BB962C8B-B14F-4D97-AF65-F5344CB8AC3E}">
        <p14:creationId xmlns:p14="http://schemas.microsoft.com/office/powerpoint/2010/main" val="120588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CE55-5188-E27B-B4C9-E3BB9368EB97}"/>
              </a:ext>
            </a:extLst>
          </p:cNvPr>
          <p:cNvSpPr>
            <a:spLocks noGrp="1"/>
          </p:cNvSpPr>
          <p:nvPr>
            <p:ph type="title"/>
          </p:nvPr>
        </p:nvSpPr>
        <p:spPr>
          <a:xfrm>
            <a:off x="1219200" y="365125"/>
            <a:ext cx="9493249" cy="5776368"/>
          </a:xfrm>
          <a:solidFill>
            <a:schemeClr val="bg2">
              <a:lumMod val="10000"/>
              <a:lumOff val="90000"/>
            </a:schemeClr>
          </a:solidFill>
        </p:spPr>
        <p:txBody>
          <a:bodyPr>
            <a:normAutofit/>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Jeremiah 31:3</a:t>
            </a:r>
            <a:b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2400" b="1" cap="sm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Lord</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appeared to us in the past, saying:</a:t>
            </a:r>
            <a:b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have loved you with an everlasting love;</a:t>
            </a:r>
            <a:b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have drawn you with unfailing kindness.</a:t>
            </a:r>
            <a:b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Romans 8:38-39</a:t>
            </a:r>
            <a:b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I am convinced that neither death nor life, neither angels nor demons, neither the present nor the future, nor any powers, </a:t>
            </a:r>
            <a:r>
              <a:rPr lang="en-US" sz="24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neither height nor depth, nor anything else in all creation, will be able to separate us from the love of God that is in Christ Jesus our Lord.</a:t>
            </a:r>
            <a:b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24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br>
            <a:endParaRPr lang="en-US" sz="2400" b="1" dirty="0">
              <a:highlight>
                <a:srgbClr val="C0C0C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151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341B9C2-0FBF-4B4B-A902-1AFFD384E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89C3E63-AD81-4BD0-AA9C-23229BD5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423953"/>
            <a:ext cx="12192000" cy="2434045"/>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901444 w 12192000"/>
              <a:gd name="connsiteY3" fmla="*/ 62385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901444 w 12192000"/>
              <a:gd name="connsiteY3" fmla="*/ 623856 h 2240205"/>
              <a:gd name="connsiteX4" fmla="*/ 11660712 w 12192000"/>
              <a:gd name="connsiteY4" fmla="*/ 521907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901444 w 12192000"/>
              <a:gd name="connsiteY3" fmla="*/ 623856 h 2240205"/>
              <a:gd name="connsiteX4" fmla="*/ 11660712 w 12192000"/>
              <a:gd name="connsiteY4" fmla="*/ 521907 h 2240205"/>
              <a:gd name="connsiteX5" fmla="*/ 11549666 w 12192000"/>
              <a:gd name="connsiteY5" fmla="*/ 609403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901444 w 12192000"/>
              <a:gd name="connsiteY3" fmla="*/ 623856 h 2240205"/>
              <a:gd name="connsiteX4" fmla="*/ 11660712 w 12192000"/>
              <a:gd name="connsiteY4" fmla="*/ 521907 h 2240205"/>
              <a:gd name="connsiteX5" fmla="*/ 11549666 w 12192000"/>
              <a:gd name="connsiteY5" fmla="*/ 609403 h 2240205"/>
              <a:gd name="connsiteX6" fmla="*/ 11358455 w 12192000"/>
              <a:gd name="connsiteY6" fmla="*/ 579277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612686 h 2240205"/>
              <a:gd name="connsiteX3" fmla="*/ 11901444 w 12192000"/>
              <a:gd name="connsiteY3" fmla="*/ 623856 h 2240205"/>
              <a:gd name="connsiteX4" fmla="*/ 11660712 w 12192000"/>
              <a:gd name="connsiteY4" fmla="*/ 521907 h 2240205"/>
              <a:gd name="connsiteX5" fmla="*/ 11549666 w 12192000"/>
              <a:gd name="connsiteY5" fmla="*/ 609403 h 2240205"/>
              <a:gd name="connsiteX6" fmla="*/ 11358455 w 12192000"/>
              <a:gd name="connsiteY6" fmla="*/ 579277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612686 h 2240205"/>
              <a:gd name="connsiteX3" fmla="*/ 11965990 w 12192000"/>
              <a:gd name="connsiteY3" fmla="*/ 534747 h 2240205"/>
              <a:gd name="connsiteX4" fmla="*/ 11660712 w 12192000"/>
              <a:gd name="connsiteY4" fmla="*/ 521907 h 2240205"/>
              <a:gd name="connsiteX5" fmla="*/ 11549666 w 12192000"/>
              <a:gd name="connsiteY5" fmla="*/ 609403 h 2240205"/>
              <a:gd name="connsiteX6" fmla="*/ 11358455 w 12192000"/>
              <a:gd name="connsiteY6" fmla="*/ 579277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612686 h 2240205"/>
              <a:gd name="connsiteX3" fmla="*/ 11965990 w 12192000"/>
              <a:gd name="connsiteY3" fmla="*/ 534747 h 2240205"/>
              <a:gd name="connsiteX4" fmla="*/ 11660712 w 12192000"/>
              <a:gd name="connsiteY4" fmla="*/ 521907 h 2240205"/>
              <a:gd name="connsiteX5" fmla="*/ 11528151 w 12192000"/>
              <a:gd name="connsiteY5" fmla="*/ 530195 h 2240205"/>
              <a:gd name="connsiteX6" fmla="*/ 11358455 w 12192000"/>
              <a:gd name="connsiteY6" fmla="*/ 579277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240205">
                <a:moveTo>
                  <a:pt x="0" y="0"/>
                </a:moveTo>
                <a:lnTo>
                  <a:pt x="12192000" y="0"/>
                </a:lnTo>
                <a:lnTo>
                  <a:pt x="12192000" y="612686"/>
                </a:lnTo>
                <a:cubicBezTo>
                  <a:pt x="12034412" y="618745"/>
                  <a:pt x="12066428" y="540925"/>
                  <a:pt x="11965990" y="534747"/>
                </a:cubicBezTo>
                <a:cubicBezTo>
                  <a:pt x="11875649" y="534469"/>
                  <a:pt x="11715756" y="519365"/>
                  <a:pt x="11660712" y="521907"/>
                </a:cubicBezTo>
                <a:cubicBezTo>
                  <a:pt x="11623806" y="513230"/>
                  <a:pt x="11560758" y="522989"/>
                  <a:pt x="11528151" y="530195"/>
                </a:cubicBezTo>
                <a:cubicBezTo>
                  <a:pt x="11456643" y="529828"/>
                  <a:pt x="11449669" y="605046"/>
                  <a:pt x="11358455" y="579277"/>
                </a:cubicBezTo>
                <a:cubicBezTo>
                  <a:pt x="11316233" y="586440"/>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233428"/>
                  <a:pt x="1279765" y="2229639"/>
                </a:cubicBezTo>
                <a:cubicBezTo>
                  <a:pt x="1260110" y="2221111"/>
                  <a:pt x="1209850" y="2211602"/>
                  <a:pt x="1195347" y="2212354"/>
                </a:cubicBezTo>
                <a:cubicBezTo>
                  <a:pt x="1171903" y="2216875"/>
                  <a:pt x="1033292" y="2222456"/>
                  <a:pt x="970251" y="2221029"/>
                </a:cubicBezTo>
                <a:cubicBezTo>
                  <a:pt x="913858" y="2213074"/>
                  <a:pt x="857841" y="2217424"/>
                  <a:pt x="812914" y="2210095"/>
                </a:cubicBezTo>
                <a:cubicBezTo>
                  <a:pt x="762967" y="2180805"/>
                  <a:pt x="645932" y="2185851"/>
                  <a:pt x="597225" y="2180999"/>
                </a:cubicBezTo>
                <a:cubicBezTo>
                  <a:pt x="575890" y="2176791"/>
                  <a:pt x="534371" y="2181270"/>
                  <a:pt x="520671" y="2180980"/>
                </a:cubicBezTo>
                <a:cubicBezTo>
                  <a:pt x="455720" y="2175427"/>
                  <a:pt x="449447" y="2164849"/>
                  <a:pt x="413835" y="2156783"/>
                </a:cubicBezTo>
                <a:cubicBezTo>
                  <a:pt x="401959" y="2163765"/>
                  <a:pt x="389622" y="2160522"/>
                  <a:pt x="376513" y="2154014"/>
                </a:cubicBezTo>
                <a:cubicBezTo>
                  <a:pt x="344376" y="2156059"/>
                  <a:pt x="311403" y="2146283"/>
                  <a:pt x="273386" y="2142551"/>
                </a:cubicBezTo>
                <a:cubicBezTo>
                  <a:pt x="223574" y="2138021"/>
                  <a:pt x="116931" y="2131360"/>
                  <a:pt x="77641" y="2126835"/>
                </a:cubicBezTo>
                <a:lnTo>
                  <a:pt x="37645" y="2115401"/>
                </a:lnTo>
                <a:cubicBezTo>
                  <a:pt x="29688" y="2109582"/>
                  <a:pt x="16534" y="2111084"/>
                  <a:pt x="4572" y="2111091"/>
                </a:cubicBezTo>
                <a:lnTo>
                  <a:pt x="0" y="2110468"/>
                </a:lnTo>
                <a:lnTo>
                  <a:pt x="0" y="0"/>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D81FF77-2914-9716-B9B9-34DC2D83627C}"/>
              </a:ext>
            </a:extLst>
          </p:cNvPr>
          <p:cNvSpPr>
            <a:spLocks noGrp="1"/>
          </p:cNvSpPr>
          <p:nvPr>
            <p:ph type="title"/>
          </p:nvPr>
        </p:nvSpPr>
        <p:spPr>
          <a:xfrm>
            <a:off x="946245" y="5060967"/>
            <a:ext cx="9753600" cy="1109976"/>
          </a:xfrm>
        </p:spPr>
        <p:txBody>
          <a:bodyPr vert="horz" lIns="91440" tIns="45720" rIns="91440" bIns="45720" rtlCol="0" anchor="b">
            <a:normAutofit/>
          </a:bodyPr>
          <a:lstStyle/>
          <a:p>
            <a:pPr algn="ctr">
              <a:lnSpc>
                <a:spcPct val="110000"/>
              </a:lnSpc>
            </a:pPr>
            <a:r>
              <a:rPr lang="en-US" sz="3100" dirty="0"/>
              <a:t>RESPOND TO YOUR CHILDREN WITH GENUINE DISPLAYS OF LOVE</a:t>
            </a:r>
          </a:p>
        </p:txBody>
      </p:sp>
      <p:pic>
        <p:nvPicPr>
          <p:cNvPr id="6" name="Content Placeholder 5" descr="A group of people hugging&#10;&#10;Description automatically generated with medium confidence">
            <a:extLst>
              <a:ext uri="{FF2B5EF4-FFF2-40B4-BE49-F238E27FC236}">
                <a16:creationId xmlns:a16="http://schemas.microsoft.com/office/drawing/2014/main" id="{94E8FBBD-E00F-8F28-6170-7A2B87526D8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56867" y="687057"/>
            <a:ext cx="5249334" cy="3503930"/>
          </a:xfrm>
          <a:prstGeom prst="rect">
            <a:avLst/>
          </a:prstGeom>
        </p:spPr>
      </p:pic>
      <p:pic>
        <p:nvPicPr>
          <p:cNvPr id="8" name="Content Placeholder 7" descr="A picture containing person&#10;&#10;Description automatically generated">
            <a:extLst>
              <a:ext uri="{FF2B5EF4-FFF2-40B4-BE49-F238E27FC236}">
                <a16:creationId xmlns:a16="http://schemas.microsoft.com/office/drawing/2014/main" id="{BDDEB2E6-8584-965E-539D-C936CBE204A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5798" y="969061"/>
            <a:ext cx="5249334" cy="2952750"/>
          </a:xfrm>
          <a:prstGeom prst="rect">
            <a:avLst/>
          </a:prstGeom>
        </p:spPr>
      </p:pic>
    </p:spTree>
    <p:extLst>
      <p:ext uri="{BB962C8B-B14F-4D97-AF65-F5344CB8AC3E}">
        <p14:creationId xmlns:p14="http://schemas.microsoft.com/office/powerpoint/2010/main" val="258220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894A7A4-3F4E-414B-97FB-E4C862AD1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3" y="0"/>
            <a:ext cx="8606754" cy="1542197"/>
          </a:xfrm>
          <a:custGeom>
            <a:avLst/>
            <a:gdLst>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46439 w 9288370"/>
              <a:gd name="connsiteY6" fmla="*/ 1440261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61" fmla="*/ 0 w 9288370"/>
              <a:gd name="connsiteY61"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766051 w 9288370"/>
              <a:gd name="connsiteY3" fmla="*/ 1569826 h 1858154"/>
              <a:gd name="connsiteX4" fmla="*/ 971617 w 9288370"/>
              <a:gd name="connsiteY4" fmla="*/ 1522494 h 1858154"/>
              <a:gd name="connsiteX5" fmla="*/ 1186668 w 9288370"/>
              <a:gd name="connsiteY5" fmla="*/ 1521861 h 1858154"/>
              <a:gd name="connsiteX6" fmla="*/ 1339078 w 9288370"/>
              <a:gd name="connsiteY6" fmla="*/ 1494730 h 1858154"/>
              <a:gd name="connsiteX7" fmla="*/ 1492452 w 9288370"/>
              <a:gd name="connsiteY7" fmla="*/ 1519061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782741 w 9288370"/>
              <a:gd name="connsiteY51" fmla="*/ 455936 h 1858154"/>
              <a:gd name="connsiteX52" fmla="*/ 7952094 w 9288370"/>
              <a:gd name="connsiteY52" fmla="*/ 409302 h 1858154"/>
              <a:gd name="connsiteX53" fmla="*/ 8231938 w 9288370"/>
              <a:gd name="connsiteY53" fmla="*/ 259259 h 1858154"/>
              <a:gd name="connsiteX54" fmla="*/ 8428864 w 9288370"/>
              <a:gd name="connsiteY54" fmla="*/ 208471 h 1858154"/>
              <a:gd name="connsiteX55" fmla="*/ 8616510 w 9288370"/>
              <a:gd name="connsiteY55" fmla="*/ 161973 h 1858154"/>
              <a:gd name="connsiteX56" fmla="*/ 8826766 w 9288370"/>
              <a:gd name="connsiteY56" fmla="*/ 152111 h 1858154"/>
              <a:gd name="connsiteX57" fmla="*/ 8917647 w 9288370"/>
              <a:gd name="connsiteY57" fmla="*/ 112232 h 1858154"/>
              <a:gd name="connsiteX58" fmla="*/ 9182272 w 9288370"/>
              <a:gd name="connsiteY58" fmla="*/ 37171 h 1858154"/>
              <a:gd name="connsiteX59" fmla="*/ 9232990 w 9288370"/>
              <a:gd name="connsiteY59" fmla="*/ 24074 h 1858154"/>
              <a:gd name="connsiteX60" fmla="*/ 9288370 w 9288370"/>
              <a:gd name="connsiteY60" fmla="*/ 0 h 1858154"/>
              <a:gd name="connsiteX61" fmla="*/ 0 w 9288370"/>
              <a:gd name="connsiteY61" fmla="*/ 0 h 1858154"/>
              <a:gd name="connsiteX62" fmla="*/ 0 w 9288370"/>
              <a:gd name="connsiteY62" fmla="*/ 1858154 h 1858154"/>
              <a:gd name="connsiteX0" fmla="*/ 44869 w 9288370"/>
              <a:gd name="connsiteY0" fmla="*/ 1742117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44869 w 9288370"/>
              <a:gd name="connsiteY62" fmla="*/ 1742117 h 1857909"/>
              <a:gd name="connsiteX0" fmla="*/ 8158 w 9288370"/>
              <a:gd name="connsiteY0" fmla="*/ 1671666 h 1857909"/>
              <a:gd name="connsiteX1" fmla="*/ 1049 w 9288370"/>
              <a:gd name="connsiteY1" fmla="*/ 1857909 h 1857909"/>
              <a:gd name="connsiteX2" fmla="*/ 370426 w 9288370"/>
              <a:gd name="connsiteY2" fmla="*/ 1702965 h 1857909"/>
              <a:gd name="connsiteX3" fmla="*/ 766051 w 9288370"/>
              <a:gd name="connsiteY3" fmla="*/ 1569826 h 1857909"/>
              <a:gd name="connsiteX4" fmla="*/ 971617 w 9288370"/>
              <a:gd name="connsiteY4" fmla="*/ 1522494 h 1857909"/>
              <a:gd name="connsiteX5" fmla="*/ 1186668 w 9288370"/>
              <a:gd name="connsiteY5" fmla="*/ 1521861 h 1857909"/>
              <a:gd name="connsiteX6" fmla="*/ 1339078 w 9288370"/>
              <a:gd name="connsiteY6" fmla="*/ 1494730 h 1857909"/>
              <a:gd name="connsiteX7" fmla="*/ 1492452 w 9288370"/>
              <a:gd name="connsiteY7" fmla="*/ 1519061 h 1857909"/>
              <a:gd name="connsiteX8" fmla="*/ 1604999 w 9288370"/>
              <a:gd name="connsiteY8" fmla="*/ 1513599 h 1857909"/>
              <a:gd name="connsiteX9" fmla="*/ 1717911 w 9288370"/>
              <a:gd name="connsiteY9" fmla="*/ 1497764 h 1857909"/>
              <a:gd name="connsiteX10" fmla="*/ 1794234 w 9288370"/>
              <a:gd name="connsiteY10" fmla="*/ 1464331 h 1857909"/>
              <a:gd name="connsiteX11" fmla="*/ 2101780 w 9288370"/>
              <a:gd name="connsiteY11" fmla="*/ 1409907 h 1857909"/>
              <a:gd name="connsiteX12" fmla="*/ 2244830 w 9288370"/>
              <a:gd name="connsiteY12" fmla="*/ 1388540 h 1857909"/>
              <a:gd name="connsiteX13" fmla="*/ 2428648 w 9288370"/>
              <a:gd name="connsiteY13" fmla="*/ 1372736 h 1857909"/>
              <a:gd name="connsiteX14" fmla="*/ 2645882 w 9288370"/>
              <a:gd name="connsiteY14" fmla="*/ 1341971 h 1857909"/>
              <a:gd name="connsiteX15" fmla="*/ 2707413 w 9288370"/>
              <a:gd name="connsiteY15" fmla="*/ 1347156 h 1857909"/>
              <a:gd name="connsiteX16" fmla="*/ 2843134 w 9288370"/>
              <a:gd name="connsiteY16" fmla="*/ 1323561 h 1857909"/>
              <a:gd name="connsiteX17" fmla="*/ 2923804 w 9288370"/>
              <a:gd name="connsiteY17" fmla="*/ 1314224 h 1857909"/>
              <a:gd name="connsiteX18" fmla="*/ 2953618 w 9288370"/>
              <a:gd name="connsiteY18" fmla="*/ 1318186 h 1857909"/>
              <a:gd name="connsiteX19" fmla="*/ 2995816 w 9288370"/>
              <a:gd name="connsiteY19" fmla="*/ 1318670 h 1857909"/>
              <a:gd name="connsiteX20" fmla="*/ 3352700 w 9288370"/>
              <a:gd name="connsiteY20" fmla="*/ 1264183 h 1857909"/>
              <a:gd name="connsiteX21" fmla="*/ 3444611 w 9288370"/>
              <a:gd name="connsiteY21" fmla="*/ 1236739 h 1857909"/>
              <a:gd name="connsiteX22" fmla="*/ 3650072 w 9288370"/>
              <a:gd name="connsiteY22" fmla="*/ 1217421 h 1857909"/>
              <a:gd name="connsiteX23" fmla="*/ 3707853 w 9288370"/>
              <a:gd name="connsiteY23" fmla="*/ 1241722 h 1857909"/>
              <a:gd name="connsiteX24" fmla="*/ 3925616 w 9288370"/>
              <a:gd name="connsiteY24" fmla="*/ 1253751 h 1857909"/>
              <a:gd name="connsiteX25" fmla="*/ 3954387 w 9288370"/>
              <a:gd name="connsiteY25" fmla="*/ 1263789 h 1857909"/>
              <a:gd name="connsiteX26" fmla="*/ 3995849 w 9288370"/>
              <a:gd name="connsiteY26" fmla="*/ 1272939 h 1857909"/>
              <a:gd name="connsiteX27" fmla="*/ 4067546 w 9288370"/>
              <a:gd name="connsiteY27" fmla="*/ 1294697 h 1857909"/>
              <a:gd name="connsiteX28" fmla="*/ 4190310 w 9288370"/>
              <a:gd name="connsiteY28" fmla="*/ 1307786 h 1857909"/>
              <a:gd name="connsiteX29" fmla="*/ 4230008 w 9288370"/>
              <a:gd name="connsiteY29" fmla="*/ 1303546 h 1857909"/>
              <a:gd name="connsiteX30" fmla="*/ 4575478 w 9288370"/>
              <a:gd name="connsiteY30" fmla="*/ 1261726 h 1857909"/>
              <a:gd name="connsiteX31" fmla="*/ 4650026 w 9288370"/>
              <a:gd name="connsiteY31" fmla="*/ 1265798 h 1857909"/>
              <a:gd name="connsiteX32" fmla="*/ 4792008 w 9288370"/>
              <a:gd name="connsiteY32" fmla="*/ 1243899 h 1857909"/>
              <a:gd name="connsiteX33" fmla="*/ 4954126 w 9288370"/>
              <a:gd name="connsiteY33" fmla="*/ 1204617 h 1857909"/>
              <a:gd name="connsiteX34" fmla="*/ 5309678 w 9288370"/>
              <a:gd name="connsiteY34" fmla="*/ 1128278 h 1857909"/>
              <a:gd name="connsiteX35" fmla="*/ 5474724 w 9288370"/>
              <a:gd name="connsiteY35" fmla="*/ 1091167 h 1857909"/>
              <a:gd name="connsiteX36" fmla="*/ 5612132 w 9288370"/>
              <a:gd name="connsiteY36" fmla="*/ 1051509 h 1857909"/>
              <a:gd name="connsiteX37" fmla="*/ 5776618 w 9288370"/>
              <a:gd name="connsiteY37" fmla="*/ 1053037 h 1857909"/>
              <a:gd name="connsiteX38" fmla="*/ 5785786 w 9288370"/>
              <a:gd name="connsiteY38" fmla="*/ 1051213 h 1857909"/>
              <a:gd name="connsiteX39" fmla="*/ 5829381 w 9288370"/>
              <a:gd name="connsiteY39" fmla="*/ 1046878 h 1857909"/>
              <a:gd name="connsiteX40" fmla="*/ 5943596 w 9288370"/>
              <a:gd name="connsiteY40" fmla="*/ 1043237 h 1857909"/>
              <a:gd name="connsiteX41" fmla="*/ 5985730 w 9288370"/>
              <a:gd name="connsiteY41" fmla="*/ 1035396 h 1857909"/>
              <a:gd name="connsiteX42" fmla="*/ 6103109 w 9288370"/>
              <a:gd name="connsiteY42" fmla="*/ 1019019 h 1857909"/>
              <a:gd name="connsiteX43" fmla="*/ 6222406 w 9288370"/>
              <a:gd name="connsiteY43" fmla="*/ 985341 h 1857909"/>
              <a:gd name="connsiteX44" fmla="*/ 6598672 w 9288370"/>
              <a:gd name="connsiteY44" fmla="*/ 902062 h 1857909"/>
              <a:gd name="connsiteX45" fmla="*/ 6766149 w 9288370"/>
              <a:gd name="connsiteY45" fmla="*/ 846132 h 1857909"/>
              <a:gd name="connsiteX46" fmla="*/ 6886312 w 9288370"/>
              <a:gd name="connsiteY46" fmla="*/ 781877 h 1857909"/>
              <a:gd name="connsiteX47" fmla="*/ 7006457 w 9288370"/>
              <a:gd name="connsiteY47" fmla="*/ 699758 h 1857909"/>
              <a:gd name="connsiteX48" fmla="*/ 7231643 w 9288370"/>
              <a:gd name="connsiteY48" fmla="*/ 640778 h 1857909"/>
              <a:gd name="connsiteX49" fmla="*/ 7363123 w 9288370"/>
              <a:gd name="connsiteY49" fmla="*/ 593682 h 1857909"/>
              <a:gd name="connsiteX50" fmla="*/ 7588368 w 9288370"/>
              <a:gd name="connsiteY50" fmla="*/ 531129 h 1857909"/>
              <a:gd name="connsiteX51" fmla="*/ 7782741 w 9288370"/>
              <a:gd name="connsiteY51" fmla="*/ 455936 h 1857909"/>
              <a:gd name="connsiteX52" fmla="*/ 7952094 w 9288370"/>
              <a:gd name="connsiteY52" fmla="*/ 409302 h 1857909"/>
              <a:gd name="connsiteX53" fmla="*/ 8231938 w 9288370"/>
              <a:gd name="connsiteY53" fmla="*/ 259259 h 1857909"/>
              <a:gd name="connsiteX54" fmla="*/ 8428864 w 9288370"/>
              <a:gd name="connsiteY54" fmla="*/ 208471 h 1857909"/>
              <a:gd name="connsiteX55" fmla="*/ 8616510 w 9288370"/>
              <a:gd name="connsiteY55" fmla="*/ 161973 h 1857909"/>
              <a:gd name="connsiteX56" fmla="*/ 8826766 w 9288370"/>
              <a:gd name="connsiteY56" fmla="*/ 152111 h 1857909"/>
              <a:gd name="connsiteX57" fmla="*/ 8917647 w 9288370"/>
              <a:gd name="connsiteY57" fmla="*/ 112232 h 1857909"/>
              <a:gd name="connsiteX58" fmla="*/ 9182272 w 9288370"/>
              <a:gd name="connsiteY58" fmla="*/ 37171 h 1857909"/>
              <a:gd name="connsiteX59" fmla="*/ 9232990 w 9288370"/>
              <a:gd name="connsiteY59" fmla="*/ 24074 h 1857909"/>
              <a:gd name="connsiteX60" fmla="*/ 9288370 w 9288370"/>
              <a:gd name="connsiteY60" fmla="*/ 0 h 1857909"/>
              <a:gd name="connsiteX61" fmla="*/ 0 w 9288370"/>
              <a:gd name="connsiteY61" fmla="*/ 0 h 1857909"/>
              <a:gd name="connsiteX62" fmla="*/ 8158 w 9288370"/>
              <a:gd name="connsiteY62" fmla="*/ 1671666 h 1857909"/>
              <a:gd name="connsiteX0" fmla="*/ 8158 w 9288370"/>
              <a:gd name="connsiteY0" fmla="*/ 1671666 h 1721151"/>
              <a:gd name="connsiteX1" fmla="*/ 66313 w 9288370"/>
              <a:gd name="connsiteY1" fmla="*/ 1721151 h 1721151"/>
              <a:gd name="connsiteX2" fmla="*/ 370426 w 9288370"/>
              <a:gd name="connsiteY2" fmla="*/ 1702965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313320 w 9288370"/>
              <a:gd name="connsiteY2" fmla="*/ 1690533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21151"/>
              <a:gd name="connsiteX1" fmla="*/ 66313 w 9288370"/>
              <a:gd name="connsiteY1" fmla="*/ 1721151 h 1721151"/>
              <a:gd name="connsiteX2" fmla="*/ 411216 w 9288370"/>
              <a:gd name="connsiteY2" fmla="*/ 1628370 h 1721151"/>
              <a:gd name="connsiteX3" fmla="*/ 766051 w 9288370"/>
              <a:gd name="connsiteY3" fmla="*/ 1569826 h 1721151"/>
              <a:gd name="connsiteX4" fmla="*/ 971617 w 9288370"/>
              <a:gd name="connsiteY4" fmla="*/ 1522494 h 1721151"/>
              <a:gd name="connsiteX5" fmla="*/ 1186668 w 9288370"/>
              <a:gd name="connsiteY5" fmla="*/ 1521861 h 1721151"/>
              <a:gd name="connsiteX6" fmla="*/ 1339078 w 9288370"/>
              <a:gd name="connsiteY6" fmla="*/ 1494730 h 1721151"/>
              <a:gd name="connsiteX7" fmla="*/ 1492452 w 9288370"/>
              <a:gd name="connsiteY7" fmla="*/ 1519061 h 1721151"/>
              <a:gd name="connsiteX8" fmla="*/ 1604999 w 9288370"/>
              <a:gd name="connsiteY8" fmla="*/ 1513599 h 1721151"/>
              <a:gd name="connsiteX9" fmla="*/ 1717911 w 9288370"/>
              <a:gd name="connsiteY9" fmla="*/ 1497764 h 1721151"/>
              <a:gd name="connsiteX10" fmla="*/ 1794234 w 9288370"/>
              <a:gd name="connsiteY10" fmla="*/ 1464331 h 1721151"/>
              <a:gd name="connsiteX11" fmla="*/ 2101780 w 9288370"/>
              <a:gd name="connsiteY11" fmla="*/ 1409907 h 1721151"/>
              <a:gd name="connsiteX12" fmla="*/ 2244830 w 9288370"/>
              <a:gd name="connsiteY12" fmla="*/ 1388540 h 1721151"/>
              <a:gd name="connsiteX13" fmla="*/ 2428648 w 9288370"/>
              <a:gd name="connsiteY13" fmla="*/ 1372736 h 1721151"/>
              <a:gd name="connsiteX14" fmla="*/ 2645882 w 9288370"/>
              <a:gd name="connsiteY14" fmla="*/ 1341971 h 1721151"/>
              <a:gd name="connsiteX15" fmla="*/ 2707413 w 9288370"/>
              <a:gd name="connsiteY15" fmla="*/ 1347156 h 1721151"/>
              <a:gd name="connsiteX16" fmla="*/ 2843134 w 9288370"/>
              <a:gd name="connsiteY16" fmla="*/ 1323561 h 1721151"/>
              <a:gd name="connsiteX17" fmla="*/ 2923804 w 9288370"/>
              <a:gd name="connsiteY17" fmla="*/ 1314224 h 1721151"/>
              <a:gd name="connsiteX18" fmla="*/ 2953618 w 9288370"/>
              <a:gd name="connsiteY18" fmla="*/ 1318186 h 1721151"/>
              <a:gd name="connsiteX19" fmla="*/ 2995816 w 9288370"/>
              <a:gd name="connsiteY19" fmla="*/ 1318670 h 1721151"/>
              <a:gd name="connsiteX20" fmla="*/ 3352700 w 9288370"/>
              <a:gd name="connsiteY20" fmla="*/ 1264183 h 1721151"/>
              <a:gd name="connsiteX21" fmla="*/ 3444611 w 9288370"/>
              <a:gd name="connsiteY21" fmla="*/ 1236739 h 1721151"/>
              <a:gd name="connsiteX22" fmla="*/ 3650072 w 9288370"/>
              <a:gd name="connsiteY22" fmla="*/ 1217421 h 1721151"/>
              <a:gd name="connsiteX23" fmla="*/ 3707853 w 9288370"/>
              <a:gd name="connsiteY23" fmla="*/ 1241722 h 1721151"/>
              <a:gd name="connsiteX24" fmla="*/ 3925616 w 9288370"/>
              <a:gd name="connsiteY24" fmla="*/ 1253751 h 1721151"/>
              <a:gd name="connsiteX25" fmla="*/ 3954387 w 9288370"/>
              <a:gd name="connsiteY25" fmla="*/ 1263789 h 1721151"/>
              <a:gd name="connsiteX26" fmla="*/ 3995849 w 9288370"/>
              <a:gd name="connsiteY26" fmla="*/ 1272939 h 1721151"/>
              <a:gd name="connsiteX27" fmla="*/ 4067546 w 9288370"/>
              <a:gd name="connsiteY27" fmla="*/ 1294697 h 1721151"/>
              <a:gd name="connsiteX28" fmla="*/ 4190310 w 9288370"/>
              <a:gd name="connsiteY28" fmla="*/ 1307786 h 1721151"/>
              <a:gd name="connsiteX29" fmla="*/ 4230008 w 9288370"/>
              <a:gd name="connsiteY29" fmla="*/ 1303546 h 1721151"/>
              <a:gd name="connsiteX30" fmla="*/ 4575478 w 9288370"/>
              <a:gd name="connsiteY30" fmla="*/ 1261726 h 1721151"/>
              <a:gd name="connsiteX31" fmla="*/ 4650026 w 9288370"/>
              <a:gd name="connsiteY31" fmla="*/ 1265798 h 1721151"/>
              <a:gd name="connsiteX32" fmla="*/ 4792008 w 9288370"/>
              <a:gd name="connsiteY32" fmla="*/ 1243899 h 1721151"/>
              <a:gd name="connsiteX33" fmla="*/ 4954126 w 9288370"/>
              <a:gd name="connsiteY33" fmla="*/ 1204617 h 1721151"/>
              <a:gd name="connsiteX34" fmla="*/ 5309678 w 9288370"/>
              <a:gd name="connsiteY34" fmla="*/ 1128278 h 1721151"/>
              <a:gd name="connsiteX35" fmla="*/ 5474724 w 9288370"/>
              <a:gd name="connsiteY35" fmla="*/ 1091167 h 1721151"/>
              <a:gd name="connsiteX36" fmla="*/ 5612132 w 9288370"/>
              <a:gd name="connsiteY36" fmla="*/ 1051509 h 1721151"/>
              <a:gd name="connsiteX37" fmla="*/ 5776618 w 9288370"/>
              <a:gd name="connsiteY37" fmla="*/ 1053037 h 1721151"/>
              <a:gd name="connsiteX38" fmla="*/ 5785786 w 9288370"/>
              <a:gd name="connsiteY38" fmla="*/ 1051213 h 1721151"/>
              <a:gd name="connsiteX39" fmla="*/ 5829381 w 9288370"/>
              <a:gd name="connsiteY39" fmla="*/ 1046878 h 1721151"/>
              <a:gd name="connsiteX40" fmla="*/ 5943596 w 9288370"/>
              <a:gd name="connsiteY40" fmla="*/ 1043237 h 1721151"/>
              <a:gd name="connsiteX41" fmla="*/ 5985730 w 9288370"/>
              <a:gd name="connsiteY41" fmla="*/ 1035396 h 1721151"/>
              <a:gd name="connsiteX42" fmla="*/ 6103109 w 9288370"/>
              <a:gd name="connsiteY42" fmla="*/ 1019019 h 1721151"/>
              <a:gd name="connsiteX43" fmla="*/ 6222406 w 9288370"/>
              <a:gd name="connsiteY43" fmla="*/ 985341 h 1721151"/>
              <a:gd name="connsiteX44" fmla="*/ 6598672 w 9288370"/>
              <a:gd name="connsiteY44" fmla="*/ 902062 h 1721151"/>
              <a:gd name="connsiteX45" fmla="*/ 6766149 w 9288370"/>
              <a:gd name="connsiteY45" fmla="*/ 846132 h 1721151"/>
              <a:gd name="connsiteX46" fmla="*/ 6886312 w 9288370"/>
              <a:gd name="connsiteY46" fmla="*/ 781877 h 1721151"/>
              <a:gd name="connsiteX47" fmla="*/ 7006457 w 9288370"/>
              <a:gd name="connsiteY47" fmla="*/ 699758 h 1721151"/>
              <a:gd name="connsiteX48" fmla="*/ 7231643 w 9288370"/>
              <a:gd name="connsiteY48" fmla="*/ 640778 h 1721151"/>
              <a:gd name="connsiteX49" fmla="*/ 7363123 w 9288370"/>
              <a:gd name="connsiteY49" fmla="*/ 593682 h 1721151"/>
              <a:gd name="connsiteX50" fmla="*/ 7588368 w 9288370"/>
              <a:gd name="connsiteY50" fmla="*/ 531129 h 1721151"/>
              <a:gd name="connsiteX51" fmla="*/ 7782741 w 9288370"/>
              <a:gd name="connsiteY51" fmla="*/ 455936 h 1721151"/>
              <a:gd name="connsiteX52" fmla="*/ 7952094 w 9288370"/>
              <a:gd name="connsiteY52" fmla="*/ 409302 h 1721151"/>
              <a:gd name="connsiteX53" fmla="*/ 8231938 w 9288370"/>
              <a:gd name="connsiteY53" fmla="*/ 259259 h 1721151"/>
              <a:gd name="connsiteX54" fmla="*/ 8428864 w 9288370"/>
              <a:gd name="connsiteY54" fmla="*/ 208471 h 1721151"/>
              <a:gd name="connsiteX55" fmla="*/ 8616510 w 9288370"/>
              <a:gd name="connsiteY55" fmla="*/ 161973 h 1721151"/>
              <a:gd name="connsiteX56" fmla="*/ 8826766 w 9288370"/>
              <a:gd name="connsiteY56" fmla="*/ 152111 h 1721151"/>
              <a:gd name="connsiteX57" fmla="*/ 8917647 w 9288370"/>
              <a:gd name="connsiteY57" fmla="*/ 112232 h 1721151"/>
              <a:gd name="connsiteX58" fmla="*/ 9182272 w 9288370"/>
              <a:gd name="connsiteY58" fmla="*/ 37171 h 1721151"/>
              <a:gd name="connsiteX59" fmla="*/ 9232990 w 9288370"/>
              <a:gd name="connsiteY59" fmla="*/ 24074 h 1721151"/>
              <a:gd name="connsiteX60" fmla="*/ 9288370 w 9288370"/>
              <a:gd name="connsiteY60" fmla="*/ 0 h 1721151"/>
              <a:gd name="connsiteX61" fmla="*/ 0 w 9288370"/>
              <a:gd name="connsiteY61" fmla="*/ 0 h 1721151"/>
              <a:gd name="connsiteX62" fmla="*/ 8158 w 9288370"/>
              <a:gd name="connsiteY62" fmla="*/ 1671666 h 1721151"/>
              <a:gd name="connsiteX0" fmla="*/ 8158 w 9288370"/>
              <a:gd name="connsiteY0" fmla="*/ 1671666 h 1704575"/>
              <a:gd name="connsiteX1" fmla="*/ 66313 w 9288370"/>
              <a:gd name="connsiteY1" fmla="*/ 1704575 h 1704575"/>
              <a:gd name="connsiteX2" fmla="*/ 411216 w 9288370"/>
              <a:gd name="connsiteY2" fmla="*/ 1628370 h 1704575"/>
              <a:gd name="connsiteX3" fmla="*/ 766051 w 9288370"/>
              <a:gd name="connsiteY3" fmla="*/ 1569826 h 1704575"/>
              <a:gd name="connsiteX4" fmla="*/ 971617 w 9288370"/>
              <a:gd name="connsiteY4" fmla="*/ 1522494 h 1704575"/>
              <a:gd name="connsiteX5" fmla="*/ 1186668 w 9288370"/>
              <a:gd name="connsiteY5" fmla="*/ 1521861 h 1704575"/>
              <a:gd name="connsiteX6" fmla="*/ 1339078 w 9288370"/>
              <a:gd name="connsiteY6" fmla="*/ 1494730 h 1704575"/>
              <a:gd name="connsiteX7" fmla="*/ 1492452 w 9288370"/>
              <a:gd name="connsiteY7" fmla="*/ 1519061 h 1704575"/>
              <a:gd name="connsiteX8" fmla="*/ 1604999 w 9288370"/>
              <a:gd name="connsiteY8" fmla="*/ 1513599 h 1704575"/>
              <a:gd name="connsiteX9" fmla="*/ 1717911 w 9288370"/>
              <a:gd name="connsiteY9" fmla="*/ 1497764 h 1704575"/>
              <a:gd name="connsiteX10" fmla="*/ 1794234 w 9288370"/>
              <a:gd name="connsiteY10" fmla="*/ 1464331 h 1704575"/>
              <a:gd name="connsiteX11" fmla="*/ 2101780 w 9288370"/>
              <a:gd name="connsiteY11" fmla="*/ 1409907 h 1704575"/>
              <a:gd name="connsiteX12" fmla="*/ 2244830 w 9288370"/>
              <a:gd name="connsiteY12" fmla="*/ 1388540 h 1704575"/>
              <a:gd name="connsiteX13" fmla="*/ 2428648 w 9288370"/>
              <a:gd name="connsiteY13" fmla="*/ 1372736 h 1704575"/>
              <a:gd name="connsiteX14" fmla="*/ 2645882 w 9288370"/>
              <a:gd name="connsiteY14" fmla="*/ 1341971 h 1704575"/>
              <a:gd name="connsiteX15" fmla="*/ 2707413 w 9288370"/>
              <a:gd name="connsiteY15" fmla="*/ 1347156 h 1704575"/>
              <a:gd name="connsiteX16" fmla="*/ 2843134 w 9288370"/>
              <a:gd name="connsiteY16" fmla="*/ 1323561 h 1704575"/>
              <a:gd name="connsiteX17" fmla="*/ 2923804 w 9288370"/>
              <a:gd name="connsiteY17" fmla="*/ 1314224 h 1704575"/>
              <a:gd name="connsiteX18" fmla="*/ 2953618 w 9288370"/>
              <a:gd name="connsiteY18" fmla="*/ 1318186 h 1704575"/>
              <a:gd name="connsiteX19" fmla="*/ 2995816 w 9288370"/>
              <a:gd name="connsiteY19" fmla="*/ 1318670 h 1704575"/>
              <a:gd name="connsiteX20" fmla="*/ 3352700 w 9288370"/>
              <a:gd name="connsiteY20" fmla="*/ 1264183 h 1704575"/>
              <a:gd name="connsiteX21" fmla="*/ 3444611 w 9288370"/>
              <a:gd name="connsiteY21" fmla="*/ 1236739 h 1704575"/>
              <a:gd name="connsiteX22" fmla="*/ 3650072 w 9288370"/>
              <a:gd name="connsiteY22" fmla="*/ 1217421 h 1704575"/>
              <a:gd name="connsiteX23" fmla="*/ 3707853 w 9288370"/>
              <a:gd name="connsiteY23" fmla="*/ 1241722 h 1704575"/>
              <a:gd name="connsiteX24" fmla="*/ 3925616 w 9288370"/>
              <a:gd name="connsiteY24" fmla="*/ 1253751 h 1704575"/>
              <a:gd name="connsiteX25" fmla="*/ 3954387 w 9288370"/>
              <a:gd name="connsiteY25" fmla="*/ 1263789 h 1704575"/>
              <a:gd name="connsiteX26" fmla="*/ 3995849 w 9288370"/>
              <a:gd name="connsiteY26" fmla="*/ 1272939 h 1704575"/>
              <a:gd name="connsiteX27" fmla="*/ 4067546 w 9288370"/>
              <a:gd name="connsiteY27" fmla="*/ 1294697 h 1704575"/>
              <a:gd name="connsiteX28" fmla="*/ 4190310 w 9288370"/>
              <a:gd name="connsiteY28" fmla="*/ 1307786 h 1704575"/>
              <a:gd name="connsiteX29" fmla="*/ 4230008 w 9288370"/>
              <a:gd name="connsiteY29" fmla="*/ 1303546 h 1704575"/>
              <a:gd name="connsiteX30" fmla="*/ 4575478 w 9288370"/>
              <a:gd name="connsiteY30" fmla="*/ 1261726 h 1704575"/>
              <a:gd name="connsiteX31" fmla="*/ 4650026 w 9288370"/>
              <a:gd name="connsiteY31" fmla="*/ 1265798 h 1704575"/>
              <a:gd name="connsiteX32" fmla="*/ 4792008 w 9288370"/>
              <a:gd name="connsiteY32" fmla="*/ 1243899 h 1704575"/>
              <a:gd name="connsiteX33" fmla="*/ 4954126 w 9288370"/>
              <a:gd name="connsiteY33" fmla="*/ 1204617 h 1704575"/>
              <a:gd name="connsiteX34" fmla="*/ 5309678 w 9288370"/>
              <a:gd name="connsiteY34" fmla="*/ 1128278 h 1704575"/>
              <a:gd name="connsiteX35" fmla="*/ 5474724 w 9288370"/>
              <a:gd name="connsiteY35" fmla="*/ 1091167 h 1704575"/>
              <a:gd name="connsiteX36" fmla="*/ 5612132 w 9288370"/>
              <a:gd name="connsiteY36" fmla="*/ 1051509 h 1704575"/>
              <a:gd name="connsiteX37" fmla="*/ 5776618 w 9288370"/>
              <a:gd name="connsiteY37" fmla="*/ 1053037 h 1704575"/>
              <a:gd name="connsiteX38" fmla="*/ 5785786 w 9288370"/>
              <a:gd name="connsiteY38" fmla="*/ 1051213 h 1704575"/>
              <a:gd name="connsiteX39" fmla="*/ 5829381 w 9288370"/>
              <a:gd name="connsiteY39" fmla="*/ 1046878 h 1704575"/>
              <a:gd name="connsiteX40" fmla="*/ 5943596 w 9288370"/>
              <a:gd name="connsiteY40" fmla="*/ 1043237 h 1704575"/>
              <a:gd name="connsiteX41" fmla="*/ 5985730 w 9288370"/>
              <a:gd name="connsiteY41" fmla="*/ 1035396 h 1704575"/>
              <a:gd name="connsiteX42" fmla="*/ 6103109 w 9288370"/>
              <a:gd name="connsiteY42" fmla="*/ 1019019 h 1704575"/>
              <a:gd name="connsiteX43" fmla="*/ 6222406 w 9288370"/>
              <a:gd name="connsiteY43" fmla="*/ 985341 h 1704575"/>
              <a:gd name="connsiteX44" fmla="*/ 6598672 w 9288370"/>
              <a:gd name="connsiteY44" fmla="*/ 902062 h 1704575"/>
              <a:gd name="connsiteX45" fmla="*/ 6766149 w 9288370"/>
              <a:gd name="connsiteY45" fmla="*/ 846132 h 1704575"/>
              <a:gd name="connsiteX46" fmla="*/ 6886312 w 9288370"/>
              <a:gd name="connsiteY46" fmla="*/ 781877 h 1704575"/>
              <a:gd name="connsiteX47" fmla="*/ 7006457 w 9288370"/>
              <a:gd name="connsiteY47" fmla="*/ 699758 h 1704575"/>
              <a:gd name="connsiteX48" fmla="*/ 7231643 w 9288370"/>
              <a:gd name="connsiteY48" fmla="*/ 640778 h 1704575"/>
              <a:gd name="connsiteX49" fmla="*/ 7363123 w 9288370"/>
              <a:gd name="connsiteY49" fmla="*/ 593682 h 1704575"/>
              <a:gd name="connsiteX50" fmla="*/ 7588368 w 9288370"/>
              <a:gd name="connsiteY50" fmla="*/ 531129 h 1704575"/>
              <a:gd name="connsiteX51" fmla="*/ 7782741 w 9288370"/>
              <a:gd name="connsiteY51" fmla="*/ 455936 h 1704575"/>
              <a:gd name="connsiteX52" fmla="*/ 7952094 w 9288370"/>
              <a:gd name="connsiteY52" fmla="*/ 409302 h 1704575"/>
              <a:gd name="connsiteX53" fmla="*/ 8231938 w 9288370"/>
              <a:gd name="connsiteY53" fmla="*/ 259259 h 1704575"/>
              <a:gd name="connsiteX54" fmla="*/ 8428864 w 9288370"/>
              <a:gd name="connsiteY54" fmla="*/ 208471 h 1704575"/>
              <a:gd name="connsiteX55" fmla="*/ 8616510 w 9288370"/>
              <a:gd name="connsiteY55" fmla="*/ 161973 h 1704575"/>
              <a:gd name="connsiteX56" fmla="*/ 8826766 w 9288370"/>
              <a:gd name="connsiteY56" fmla="*/ 152111 h 1704575"/>
              <a:gd name="connsiteX57" fmla="*/ 8917647 w 9288370"/>
              <a:gd name="connsiteY57" fmla="*/ 112232 h 1704575"/>
              <a:gd name="connsiteX58" fmla="*/ 9182272 w 9288370"/>
              <a:gd name="connsiteY58" fmla="*/ 37171 h 1704575"/>
              <a:gd name="connsiteX59" fmla="*/ 9232990 w 9288370"/>
              <a:gd name="connsiteY59" fmla="*/ 24074 h 1704575"/>
              <a:gd name="connsiteX60" fmla="*/ 9288370 w 9288370"/>
              <a:gd name="connsiteY60" fmla="*/ 0 h 1704575"/>
              <a:gd name="connsiteX61" fmla="*/ 0 w 9288370"/>
              <a:gd name="connsiteY61" fmla="*/ 0 h 1704575"/>
              <a:gd name="connsiteX62" fmla="*/ 8158 w 9288370"/>
              <a:gd name="connsiteY62" fmla="*/ 1671666 h 1704575"/>
              <a:gd name="connsiteX0" fmla="*/ 8158 w 9288370"/>
              <a:gd name="connsiteY0" fmla="*/ 1671666 h 1785306"/>
              <a:gd name="connsiteX1" fmla="*/ 411216 w 9288370"/>
              <a:gd name="connsiteY1" fmla="*/ 1628370 h 1785306"/>
              <a:gd name="connsiteX2" fmla="*/ 766051 w 9288370"/>
              <a:gd name="connsiteY2" fmla="*/ 1569826 h 1785306"/>
              <a:gd name="connsiteX3" fmla="*/ 971617 w 9288370"/>
              <a:gd name="connsiteY3" fmla="*/ 1522494 h 1785306"/>
              <a:gd name="connsiteX4" fmla="*/ 1186668 w 9288370"/>
              <a:gd name="connsiteY4" fmla="*/ 1521861 h 1785306"/>
              <a:gd name="connsiteX5" fmla="*/ 1339078 w 9288370"/>
              <a:gd name="connsiteY5" fmla="*/ 1494730 h 1785306"/>
              <a:gd name="connsiteX6" fmla="*/ 1492452 w 9288370"/>
              <a:gd name="connsiteY6" fmla="*/ 1519061 h 1785306"/>
              <a:gd name="connsiteX7" fmla="*/ 1604999 w 9288370"/>
              <a:gd name="connsiteY7" fmla="*/ 1513599 h 1785306"/>
              <a:gd name="connsiteX8" fmla="*/ 1717911 w 9288370"/>
              <a:gd name="connsiteY8" fmla="*/ 1497764 h 1785306"/>
              <a:gd name="connsiteX9" fmla="*/ 1794234 w 9288370"/>
              <a:gd name="connsiteY9" fmla="*/ 1464331 h 1785306"/>
              <a:gd name="connsiteX10" fmla="*/ 2101780 w 9288370"/>
              <a:gd name="connsiteY10" fmla="*/ 1409907 h 1785306"/>
              <a:gd name="connsiteX11" fmla="*/ 2244830 w 9288370"/>
              <a:gd name="connsiteY11" fmla="*/ 1388540 h 1785306"/>
              <a:gd name="connsiteX12" fmla="*/ 2428648 w 9288370"/>
              <a:gd name="connsiteY12" fmla="*/ 1372736 h 1785306"/>
              <a:gd name="connsiteX13" fmla="*/ 2645882 w 9288370"/>
              <a:gd name="connsiteY13" fmla="*/ 1341971 h 1785306"/>
              <a:gd name="connsiteX14" fmla="*/ 2707413 w 9288370"/>
              <a:gd name="connsiteY14" fmla="*/ 1347156 h 1785306"/>
              <a:gd name="connsiteX15" fmla="*/ 2843134 w 9288370"/>
              <a:gd name="connsiteY15" fmla="*/ 1323561 h 1785306"/>
              <a:gd name="connsiteX16" fmla="*/ 2923804 w 9288370"/>
              <a:gd name="connsiteY16" fmla="*/ 1314224 h 1785306"/>
              <a:gd name="connsiteX17" fmla="*/ 2953618 w 9288370"/>
              <a:gd name="connsiteY17" fmla="*/ 1318186 h 1785306"/>
              <a:gd name="connsiteX18" fmla="*/ 2995816 w 9288370"/>
              <a:gd name="connsiteY18" fmla="*/ 1318670 h 1785306"/>
              <a:gd name="connsiteX19" fmla="*/ 3352700 w 9288370"/>
              <a:gd name="connsiteY19" fmla="*/ 1264183 h 1785306"/>
              <a:gd name="connsiteX20" fmla="*/ 3444611 w 9288370"/>
              <a:gd name="connsiteY20" fmla="*/ 1236739 h 1785306"/>
              <a:gd name="connsiteX21" fmla="*/ 3650072 w 9288370"/>
              <a:gd name="connsiteY21" fmla="*/ 1217421 h 1785306"/>
              <a:gd name="connsiteX22" fmla="*/ 3707853 w 9288370"/>
              <a:gd name="connsiteY22" fmla="*/ 1241722 h 1785306"/>
              <a:gd name="connsiteX23" fmla="*/ 3925616 w 9288370"/>
              <a:gd name="connsiteY23" fmla="*/ 1253751 h 1785306"/>
              <a:gd name="connsiteX24" fmla="*/ 3954387 w 9288370"/>
              <a:gd name="connsiteY24" fmla="*/ 1263789 h 1785306"/>
              <a:gd name="connsiteX25" fmla="*/ 3995849 w 9288370"/>
              <a:gd name="connsiteY25" fmla="*/ 1272939 h 1785306"/>
              <a:gd name="connsiteX26" fmla="*/ 4067546 w 9288370"/>
              <a:gd name="connsiteY26" fmla="*/ 1294697 h 1785306"/>
              <a:gd name="connsiteX27" fmla="*/ 4190310 w 9288370"/>
              <a:gd name="connsiteY27" fmla="*/ 1307786 h 1785306"/>
              <a:gd name="connsiteX28" fmla="*/ 4230008 w 9288370"/>
              <a:gd name="connsiteY28" fmla="*/ 1303546 h 1785306"/>
              <a:gd name="connsiteX29" fmla="*/ 4575478 w 9288370"/>
              <a:gd name="connsiteY29" fmla="*/ 1261726 h 1785306"/>
              <a:gd name="connsiteX30" fmla="*/ 4650026 w 9288370"/>
              <a:gd name="connsiteY30" fmla="*/ 1265798 h 1785306"/>
              <a:gd name="connsiteX31" fmla="*/ 4792008 w 9288370"/>
              <a:gd name="connsiteY31" fmla="*/ 1243899 h 1785306"/>
              <a:gd name="connsiteX32" fmla="*/ 4954126 w 9288370"/>
              <a:gd name="connsiteY32" fmla="*/ 1204617 h 1785306"/>
              <a:gd name="connsiteX33" fmla="*/ 5309678 w 9288370"/>
              <a:gd name="connsiteY33" fmla="*/ 1128278 h 1785306"/>
              <a:gd name="connsiteX34" fmla="*/ 5474724 w 9288370"/>
              <a:gd name="connsiteY34" fmla="*/ 1091167 h 1785306"/>
              <a:gd name="connsiteX35" fmla="*/ 5612132 w 9288370"/>
              <a:gd name="connsiteY35" fmla="*/ 1051509 h 1785306"/>
              <a:gd name="connsiteX36" fmla="*/ 5776618 w 9288370"/>
              <a:gd name="connsiteY36" fmla="*/ 1053037 h 1785306"/>
              <a:gd name="connsiteX37" fmla="*/ 5785786 w 9288370"/>
              <a:gd name="connsiteY37" fmla="*/ 1051213 h 1785306"/>
              <a:gd name="connsiteX38" fmla="*/ 5829381 w 9288370"/>
              <a:gd name="connsiteY38" fmla="*/ 1046878 h 1785306"/>
              <a:gd name="connsiteX39" fmla="*/ 5943596 w 9288370"/>
              <a:gd name="connsiteY39" fmla="*/ 1043237 h 1785306"/>
              <a:gd name="connsiteX40" fmla="*/ 5985730 w 9288370"/>
              <a:gd name="connsiteY40" fmla="*/ 1035396 h 1785306"/>
              <a:gd name="connsiteX41" fmla="*/ 6103109 w 9288370"/>
              <a:gd name="connsiteY41" fmla="*/ 1019019 h 1785306"/>
              <a:gd name="connsiteX42" fmla="*/ 6222406 w 9288370"/>
              <a:gd name="connsiteY42" fmla="*/ 985341 h 1785306"/>
              <a:gd name="connsiteX43" fmla="*/ 6598672 w 9288370"/>
              <a:gd name="connsiteY43" fmla="*/ 902062 h 1785306"/>
              <a:gd name="connsiteX44" fmla="*/ 6766149 w 9288370"/>
              <a:gd name="connsiteY44" fmla="*/ 846132 h 1785306"/>
              <a:gd name="connsiteX45" fmla="*/ 6886312 w 9288370"/>
              <a:gd name="connsiteY45" fmla="*/ 781877 h 1785306"/>
              <a:gd name="connsiteX46" fmla="*/ 7006457 w 9288370"/>
              <a:gd name="connsiteY46" fmla="*/ 699758 h 1785306"/>
              <a:gd name="connsiteX47" fmla="*/ 7231643 w 9288370"/>
              <a:gd name="connsiteY47" fmla="*/ 640778 h 1785306"/>
              <a:gd name="connsiteX48" fmla="*/ 7363123 w 9288370"/>
              <a:gd name="connsiteY48" fmla="*/ 593682 h 1785306"/>
              <a:gd name="connsiteX49" fmla="*/ 7588368 w 9288370"/>
              <a:gd name="connsiteY49" fmla="*/ 531129 h 1785306"/>
              <a:gd name="connsiteX50" fmla="*/ 7782741 w 9288370"/>
              <a:gd name="connsiteY50" fmla="*/ 455936 h 1785306"/>
              <a:gd name="connsiteX51" fmla="*/ 7952094 w 9288370"/>
              <a:gd name="connsiteY51" fmla="*/ 409302 h 1785306"/>
              <a:gd name="connsiteX52" fmla="*/ 8231938 w 9288370"/>
              <a:gd name="connsiteY52" fmla="*/ 259259 h 1785306"/>
              <a:gd name="connsiteX53" fmla="*/ 8428864 w 9288370"/>
              <a:gd name="connsiteY53" fmla="*/ 208471 h 1785306"/>
              <a:gd name="connsiteX54" fmla="*/ 8616510 w 9288370"/>
              <a:gd name="connsiteY54" fmla="*/ 161973 h 1785306"/>
              <a:gd name="connsiteX55" fmla="*/ 8826766 w 9288370"/>
              <a:gd name="connsiteY55" fmla="*/ 152111 h 1785306"/>
              <a:gd name="connsiteX56" fmla="*/ 8917647 w 9288370"/>
              <a:gd name="connsiteY56" fmla="*/ 112232 h 1785306"/>
              <a:gd name="connsiteX57" fmla="*/ 9182272 w 9288370"/>
              <a:gd name="connsiteY57" fmla="*/ 37171 h 1785306"/>
              <a:gd name="connsiteX58" fmla="*/ 9232990 w 9288370"/>
              <a:gd name="connsiteY58" fmla="*/ 24074 h 1785306"/>
              <a:gd name="connsiteX59" fmla="*/ 9288370 w 9288370"/>
              <a:gd name="connsiteY59" fmla="*/ 0 h 1785306"/>
              <a:gd name="connsiteX60" fmla="*/ 0 w 9288370"/>
              <a:gd name="connsiteY60" fmla="*/ 0 h 1785306"/>
              <a:gd name="connsiteX61" fmla="*/ 8158 w 9288370"/>
              <a:gd name="connsiteY61" fmla="*/ 1671666 h 1785306"/>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190310 w 9288370"/>
              <a:gd name="connsiteY27" fmla="*/ 1307786 h 1686480"/>
              <a:gd name="connsiteX28" fmla="*/ 4230008 w 9288370"/>
              <a:gd name="connsiteY28" fmla="*/ 1303546 h 1686480"/>
              <a:gd name="connsiteX29" fmla="*/ 4575478 w 9288370"/>
              <a:gd name="connsiteY29" fmla="*/ 1261726 h 1686480"/>
              <a:gd name="connsiteX30" fmla="*/ 4650026 w 9288370"/>
              <a:gd name="connsiteY30" fmla="*/ 1265798 h 1686480"/>
              <a:gd name="connsiteX31" fmla="*/ 4792008 w 9288370"/>
              <a:gd name="connsiteY31" fmla="*/ 1243899 h 1686480"/>
              <a:gd name="connsiteX32" fmla="*/ 4954126 w 9288370"/>
              <a:gd name="connsiteY32" fmla="*/ 1204617 h 1686480"/>
              <a:gd name="connsiteX33" fmla="*/ 5309678 w 9288370"/>
              <a:gd name="connsiteY33" fmla="*/ 1128278 h 1686480"/>
              <a:gd name="connsiteX34" fmla="*/ 5474724 w 9288370"/>
              <a:gd name="connsiteY34" fmla="*/ 1091167 h 1686480"/>
              <a:gd name="connsiteX35" fmla="*/ 5612132 w 9288370"/>
              <a:gd name="connsiteY35" fmla="*/ 1051509 h 1686480"/>
              <a:gd name="connsiteX36" fmla="*/ 5776618 w 9288370"/>
              <a:gd name="connsiteY36" fmla="*/ 1053037 h 1686480"/>
              <a:gd name="connsiteX37" fmla="*/ 5785786 w 9288370"/>
              <a:gd name="connsiteY37" fmla="*/ 1051213 h 1686480"/>
              <a:gd name="connsiteX38" fmla="*/ 5829381 w 9288370"/>
              <a:gd name="connsiteY38" fmla="*/ 1046878 h 1686480"/>
              <a:gd name="connsiteX39" fmla="*/ 5943596 w 9288370"/>
              <a:gd name="connsiteY39" fmla="*/ 1043237 h 1686480"/>
              <a:gd name="connsiteX40" fmla="*/ 5985730 w 9288370"/>
              <a:gd name="connsiteY40" fmla="*/ 1035396 h 1686480"/>
              <a:gd name="connsiteX41" fmla="*/ 6103109 w 9288370"/>
              <a:gd name="connsiteY41" fmla="*/ 1019019 h 1686480"/>
              <a:gd name="connsiteX42" fmla="*/ 6222406 w 9288370"/>
              <a:gd name="connsiteY42" fmla="*/ 985341 h 1686480"/>
              <a:gd name="connsiteX43" fmla="*/ 6598672 w 9288370"/>
              <a:gd name="connsiteY43" fmla="*/ 902062 h 1686480"/>
              <a:gd name="connsiteX44" fmla="*/ 6766149 w 9288370"/>
              <a:gd name="connsiteY44" fmla="*/ 846132 h 1686480"/>
              <a:gd name="connsiteX45" fmla="*/ 6886312 w 9288370"/>
              <a:gd name="connsiteY45" fmla="*/ 781877 h 1686480"/>
              <a:gd name="connsiteX46" fmla="*/ 7006457 w 9288370"/>
              <a:gd name="connsiteY46" fmla="*/ 699758 h 1686480"/>
              <a:gd name="connsiteX47" fmla="*/ 7231643 w 9288370"/>
              <a:gd name="connsiteY47" fmla="*/ 640778 h 1686480"/>
              <a:gd name="connsiteX48" fmla="*/ 7363123 w 9288370"/>
              <a:gd name="connsiteY48" fmla="*/ 593682 h 1686480"/>
              <a:gd name="connsiteX49" fmla="*/ 7588368 w 9288370"/>
              <a:gd name="connsiteY49" fmla="*/ 531129 h 1686480"/>
              <a:gd name="connsiteX50" fmla="*/ 7782741 w 9288370"/>
              <a:gd name="connsiteY50" fmla="*/ 455936 h 1686480"/>
              <a:gd name="connsiteX51" fmla="*/ 7952094 w 9288370"/>
              <a:gd name="connsiteY51" fmla="*/ 409302 h 1686480"/>
              <a:gd name="connsiteX52" fmla="*/ 8231938 w 9288370"/>
              <a:gd name="connsiteY52" fmla="*/ 259259 h 1686480"/>
              <a:gd name="connsiteX53" fmla="*/ 8428864 w 9288370"/>
              <a:gd name="connsiteY53" fmla="*/ 208471 h 1686480"/>
              <a:gd name="connsiteX54" fmla="*/ 8616510 w 9288370"/>
              <a:gd name="connsiteY54" fmla="*/ 161973 h 1686480"/>
              <a:gd name="connsiteX55" fmla="*/ 8826766 w 9288370"/>
              <a:gd name="connsiteY55" fmla="*/ 152111 h 1686480"/>
              <a:gd name="connsiteX56" fmla="*/ 8917647 w 9288370"/>
              <a:gd name="connsiteY56" fmla="*/ 112232 h 1686480"/>
              <a:gd name="connsiteX57" fmla="*/ 9182272 w 9288370"/>
              <a:gd name="connsiteY57" fmla="*/ 37171 h 1686480"/>
              <a:gd name="connsiteX58" fmla="*/ 9232990 w 9288370"/>
              <a:gd name="connsiteY58" fmla="*/ 24074 h 1686480"/>
              <a:gd name="connsiteX59" fmla="*/ 9288370 w 9288370"/>
              <a:gd name="connsiteY59" fmla="*/ 0 h 1686480"/>
              <a:gd name="connsiteX60" fmla="*/ 0 w 9288370"/>
              <a:gd name="connsiteY60" fmla="*/ 0 h 1686480"/>
              <a:gd name="connsiteX61" fmla="*/ 8158 w 9288370"/>
              <a:gd name="connsiteY61"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650072 w 9288370"/>
              <a:gd name="connsiteY21" fmla="*/ 1217421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44611 w 9288370"/>
              <a:gd name="connsiteY20" fmla="*/ 1236739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352700 w 9288370"/>
              <a:gd name="connsiteY19" fmla="*/ 1264183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20071 w 9288370"/>
              <a:gd name="connsiteY20" fmla="*/ 1283042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230008 w 9288370"/>
              <a:gd name="connsiteY27" fmla="*/ 1303546 h 1686480"/>
              <a:gd name="connsiteX28" fmla="*/ 4575478 w 9288370"/>
              <a:gd name="connsiteY28" fmla="*/ 1261726 h 1686480"/>
              <a:gd name="connsiteX29" fmla="*/ 4650026 w 9288370"/>
              <a:gd name="connsiteY29" fmla="*/ 1265798 h 1686480"/>
              <a:gd name="connsiteX30" fmla="*/ 4792008 w 9288370"/>
              <a:gd name="connsiteY30" fmla="*/ 1243899 h 1686480"/>
              <a:gd name="connsiteX31" fmla="*/ 4954126 w 9288370"/>
              <a:gd name="connsiteY31" fmla="*/ 1204617 h 1686480"/>
              <a:gd name="connsiteX32" fmla="*/ 5309678 w 9288370"/>
              <a:gd name="connsiteY32" fmla="*/ 1128278 h 1686480"/>
              <a:gd name="connsiteX33" fmla="*/ 5474724 w 9288370"/>
              <a:gd name="connsiteY33" fmla="*/ 1091167 h 1686480"/>
              <a:gd name="connsiteX34" fmla="*/ 5612132 w 9288370"/>
              <a:gd name="connsiteY34" fmla="*/ 1051509 h 1686480"/>
              <a:gd name="connsiteX35" fmla="*/ 5776618 w 9288370"/>
              <a:gd name="connsiteY35" fmla="*/ 1053037 h 1686480"/>
              <a:gd name="connsiteX36" fmla="*/ 5785786 w 9288370"/>
              <a:gd name="connsiteY36" fmla="*/ 1051213 h 1686480"/>
              <a:gd name="connsiteX37" fmla="*/ 5829381 w 9288370"/>
              <a:gd name="connsiteY37" fmla="*/ 1046878 h 1686480"/>
              <a:gd name="connsiteX38" fmla="*/ 5943596 w 9288370"/>
              <a:gd name="connsiteY38" fmla="*/ 1043237 h 1686480"/>
              <a:gd name="connsiteX39" fmla="*/ 5985730 w 9288370"/>
              <a:gd name="connsiteY39" fmla="*/ 1035396 h 1686480"/>
              <a:gd name="connsiteX40" fmla="*/ 6103109 w 9288370"/>
              <a:gd name="connsiteY40" fmla="*/ 1019019 h 1686480"/>
              <a:gd name="connsiteX41" fmla="*/ 6222406 w 9288370"/>
              <a:gd name="connsiteY41" fmla="*/ 985341 h 1686480"/>
              <a:gd name="connsiteX42" fmla="*/ 6598672 w 9288370"/>
              <a:gd name="connsiteY42" fmla="*/ 902062 h 1686480"/>
              <a:gd name="connsiteX43" fmla="*/ 6766149 w 9288370"/>
              <a:gd name="connsiteY43" fmla="*/ 846132 h 1686480"/>
              <a:gd name="connsiteX44" fmla="*/ 6886312 w 9288370"/>
              <a:gd name="connsiteY44" fmla="*/ 781877 h 1686480"/>
              <a:gd name="connsiteX45" fmla="*/ 7006457 w 9288370"/>
              <a:gd name="connsiteY45" fmla="*/ 699758 h 1686480"/>
              <a:gd name="connsiteX46" fmla="*/ 7231643 w 9288370"/>
              <a:gd name="connsiteY46" fmla="*/ 640778 h 1686480"/>
              <a:gd name="connsiteX47" fmla="*/ 7363123 w 9288370"/>
              <a:gd name="connsiteY47" fmla="*/ 593682 h 1686480"/>
              <a:gd name="connsiteX48" fmla="*/ 7588368 w 9288370"/>
              <a:gd name="connsiteY48" fmla="*/ 531129 h 1686480"/>
              <a:gd name="connsiteX49" fmla="*/ 7782741 w 9288370"/>
              <a:gd name="connsiteY49" fmla="*/ 455936 h 1686480"/>
              <a:gd name="connsiteX50" fmla="*/ 7952094 w 9288370"/>
              <a:gd name="connsiteY50" fmla="*/ 409302 h 1686480"/>
              <a:gd name="connsiteX51" fmla="*/ 8231938 w 9288370"/>
              <a:gd name="connsiteY51" fmla="*/ 259259 h 1686480"/>
              <a:gd name="connsiteX52" fmla="*/ 8428864 w 9288370"/>
              <a:gd name="connsiteY52" fmla="*/ 208471 h 1686480"/>
              <a:gd name="connsiteX53" fmla="*/ 8616510 w 9288370"/>
              <a:gd name="connsiteY53" fmla="*/ 161973 h 1686480"/>
              <a:gd name="connsiteX54" fmla="*/ 8826766 w 9288370"/>
              <a:gd name="connsiteY54" fmla="*/ 152111 h 1686480"/>
              <a:gd name="connsiteX55" fmla="*/ 8917647 w 9288370"/>
              <a:gd name="connsiteY55" fmla="*/ 112232 h 1686480"/>
              <a:gd name="connsiteX56" fmla="*/ 9182272 w 9288370"/>
              <a:gd name="connsiteY56" fmla="*/ 37171 h 1686480"/>
              <a:gd name="connsiteX57" fmla="*/ 9232990 w 9288370"/>
              <a:gd name="connsiteY57" fmla="*/ 24074 h 1686480"/>
              <a:gd name="connsiteX58" fmla="*/ 9288370 w 9288370"/>
              <a:gd name="connsiteY58" fmla="*/ 0 h 1686480"/>
              <a:gd name="connsiteX59" fmla="*/ 0 w 9288370"/>
              <a:gd name="connsiteY59" fmla="*/ 0 h 1686480"/>
              <a:gd name="connsiteX60" fmla="*/ 8158 w 9288370"/>
              <a:gd name="connsiteY60"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7546 w 9288370"/>
              <a:gd name="connsiteY26" fmla="*/ 1294697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21861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92452 w 9288370"/>
              <a:gd name="connsiteY6" fmla="*/ 1519061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71666 h 1686480"/>
              <a:gd name="connsiteX1" fmla="*/ 411216 w 9288370"/>
              <a:gd name="connsiteY1" fmla="*/ 1628370 h 1686480"/>
              <a:gd name="connsiteX2" fmla="*/ 766051 w 9288370"/>
              <a:gd name="connsiteY2" fmla="*/ 1569826 h 1686480"/>
              <a:gd name="connsiteX3" fmla="*/ 971617 w 9288370"/>
              <a:gd name="connsiteY3" fmla="*/ 1522494 h 1686480"/>
              <a:gd name="connsiteX4" fmla="*/ 1186668 w 9288370"/>
              <a:gd name="connsiteY4" fmla="*/ 1514737 h 1686480"/>
              <a:gd name="connsiteX5" fmla="*/ 1339078 w 9288370"/>
              <a:gd name="connsiteY5" fmla="*/ 1494730 h 1686480"/>
              <a:gd name="connsiteX6" fmla="*/ 1488946 w 9288370"/>
              <a:gd name="connsiteY6" fmla="*/ 1508375 h 1686480"/>
              <a:gd name="connsiteX7" fmla="*/ 1604999 w 9288370"/>
              <a:gd name="connsiteY7" fmla="*/ 1513599 h 1686480"/>
              <a:gd name="connsiteX8" fmla="*/ 1717911 w 9288370"/>
              <a:gd name="connsiteY8" fmla="*/ 1497764 h 1686480"/>
              <a:gd name="connsiteX9" fmla="*/ 1794234 w 9288370"/>
              <a:gd name="connsiteY9" fmla="*/ 1464331 h 1686480"/>
              <a:gd name="connsiteX10" fmla="*/ 2101780 w 9288370"/>
              <a:gd name="connsiteY10" fmla="*/ 1409907 h 1686480"/>
              <a:gd name="connsiteX11" fmla="*/ 2244830 w 9288370"/>
              <a:gd name="connsiteY11" fmla="*/ 1388540 h 1686480"/>
              <a:gd name="connsiteX12" fmla="*/ 2428648 w 9288370"/>
              <a:gd name="connsiteY12" fmla="*/ 1372736 h 1686480"/>
              <a:gd name="connsiteX13" fmla="*/ 2645882 w 9288370"/>
              <a:gd name="connsiteY13" fmla="*/ 1341971 h 1686480"/>
              <a:gd name="connsiteX14" fmla="*/ 2707413 w 9288370"/>
              <a:gd name="connsiteY14" fmla="*/ 1347156 h 1686480"/>
              <a:gd name="connsiteX15" fmla="*/ 2843134 w 9288370"/>
              <a:gd name="connsiteY15" fmla="*/ 1323561 h 1686480"/>
              <a:gd name="connsiteX16" fmla="*/ 2923804 w 9288370"/>
              <a:gd name="connsiteY16" fmla="*/ 1314224 h 1686480"/>
              <a:gd name="connsiteX17" fmla="*/ 2953618 w 9288370"/>
              <a:gd name="connsiteY17" fmla="*/ 1318186 h 1686480"/>
              <a:gd name="connsiteX18" fmla="*/ 2995816 w 9288370"/>
              <a:gd name="connsiteY18" fmla="*/ 1318670 h 1686480"/>
              <a:gd name="connsiteX19" fmla="*/ 3261550 w 9288370"/>
              <a:gd name="connsiteY19" fmla="*/ 1289117 h 1686480"/>
              <a:gd name="connsiteX20" fmla="*/ 3409554 w 9288370"/>
              <a:gd name="connsiteY20" fmla="*/ 1258110 h 1686480"/>
              <a:gd name="connsiteX21" fmla="*/ 3534382 w 9288370"/>
              <a:gd name="connsiteY21" fmla="*/ 1245916 h 1686480"/>
              <a:gd name="connsiteX22" fmla="*/ 3707853 w 9288370"/>
              <a:gd name="connsiteY22" fmla="*/ 1241722 h 1686480"/>
              <a:gd name="connsiteX23" fmla="*/ 3925616 w 9288370"/>
              <a:gd name="connsiteY23" fmla="*/ 1253751 h 1686480"/>
              <a:gd name="connsiteX24" fmla="*/ 3954387 w 9288370"/>
              <a:gd name="connsiteY24" fmla="*/ 1263789 h 1686480"/>
              <a:gd name="connsiteX25" fmla="*/ 3995849 w 9288370"/>
              <a:gd name="connsiteY25" fmla="*/ 1272939 h 1686480"/>
              <a:gd name="connsiteX26" fmla="*/ 4060534 w 9288370"/>
              <a:gd name="connsiteY26" fmla="*/ 1273326 h 1686480"/>
              <a:gd name="connsiteX27" fmla="*/ 4575478 w 9288370"/>
              <a:gd name="connsiteY27" fmla="*/ 1261726 h 1686480"/>
              <a:gd name="connsiteX28" fmla="*/ 4650026 w 9288370"/>
              <a:gd name="connsiteY28" fmla="*/ 1265798 h 1686480"/>
              <a:gd name="connsiteX29" fmla="*/ 4792008 w 9288370"/>
              <a:gd name="connsiteY29" fmla="*/ 1243899 h 1686480"/>
              <a:gd name="connsiteX30" fmla="*/ 4954126 w 9288370"/>
              <a:gd name="connsiteY30" fmla="*/ 1204617 h 1686480"/>
              <a:gd name="connsiteX31" fmla="*/ 5309678 w 9288370"/>
              <a:gd name="connsiteY31" fmla="*/ 1128278 h 1686480"/>
              <a:gd name="connsiteX32" fmla="*/ 5474724 w 9288370"/>
              <a:gd name="connsiteY32" fmla="*/ 1091167 h 1686480"/>
              <a:gd name="connsiteX33" fmla="*/ 5612132 w 9288370"/>
              <a:gd name="connsiteY33" fmla="*/ 1051509 h 1686480"/>
              <a:gd name="connsiteX34" fmla="*/ 5776618 w 9288370"/>
              <a:gd name="connsiteY34" fmla="*/ 1053037 h 1686480"/>
              <a:gd name="connsiteX35" fmla="*/ 5785786 w 9288370"/>
              <a:gd name="connsiteY35" fmla="*/ 1051213 h 1686480"/>
              <a:gd name="connsiteX36" fmla="*/ 5829381 w 9288370"/>
              <a:gd name="connsiteY36" fmla="*/ 1046878 h 1686480"/>
              <a:gd name="connsiteX37" fmla="*/ 5943596 w 9288370"/>
              <a:gd name="connsiteY37" fmla="*/ 1043237 h 1686480"/>
              <a:gd name="connsiteX38" fmla="*/ 5985730 w 9288370"/>
              <a:gd name="connsiteY38" fmla="*/ 1035396 h 1686480"/>
              <a:gd name="connsiteX39" fmla="*/ 6103109 w 9288370"/>
              <a:gd name="connsiteY39" fmla="*/ 1019019 h 1686480"/>
              <a:gd name="connsiteX40" fmla="*/ 6222406 w 9288370"/>
              <a:gd name="connsiteY40" fmla="*/ 985341 h 1686480"/>
              <a:gd name="connsiteX41" fmla="*/ 6598672 w 9288370"/>
              <a:gd name="connsiteY41" fmla="*/ 902062 h 1686480"/>
              <a:gd name="connsiteX42" fmla="*/ 6766149 w 9288370"/>
              <a:gd name="connsiteY42" fmla="*/ 846132 h 1686480"/>
              <a:gd name="connsiteX43" fmla="*/ 6886312 w 9288370"/>
              <a:gd name="connsiteY43" fmla="*/ 781877 h 1686480"/>
              <a:gd name="connsiteX44" fmla="*/ 7006457 w 9288370"/>
              <a:gd name="connsiteY44" fmla="*/ 699758 h 1686480"/>
              <a:gd name="connsiteX45" fmla="*/ 7231643 w 9288370"/>
              <a:gd name="connsiteY45" fmla="*/ 640778 h 1686480"/>
              <a:gd name="connsiteX46" fmla="*/ 7363123 w 9288370"/>
              <a:gd name="connsiteY46" fmla="*/ 593682 h 1686480"/>
              <a:gd name="connsiteX47" fmla="*/ 7588368 w 9288370"/>
              <a:gd name="connsiteY47" fmla="*/ 531129 h 1686480"/>
              <a:gd name="connsiteX48" fmla="*/ 7782741 w 9288370"/>
              <a:gd name="connsiteY48" fmla="*/ 455936 h 1686480"/>
              <a:gd name="connsiteX49" fmla="*/ 7952094 w 9288370"/>
              <a:gd name="connsiteY49" fmla="*/ 409302 h 1686480"/>
              <a:gd name="connsiteX50" fmla="*/ 8231938 w 9288370"/>
              <a:gd name="connsiteY50" fmla="*/ 259259 h 1686480"/>
              <a:gd name="connsiteX51" fmla="*/ 8428864 w 9288370"/>
              <a:gd name="connsiteY51" fmla="*/ 208471 h 1686480"/>
              <a:gd name="connsiteX52" fmla="*/ 8616510 w 9288370"/>
              <a:gd name="connsiteY52" fmla="*/ 161973 h 1686480"/>
              <a:gd name="connsiteX53" fmla="*/ 8826766 w 9288370"/>
              <a:gd name="connsiteY53" fmla="*/ 152111 h 1686480"/>
              <a:gd name="connsiteX54" fmla="*/ 8917647 w 9288370"/>
              <a:gd name="connsiteY54" fmla="*/ 112232 h 1686480"/>
              <a:gd name="connsiteX55" fmla="*/ 9182272 w 9288370"/>
              <a:gd name="connsiteY55" fmla="*/ 37171 h 1686480"/>
              <a:gd name="connsiteX56" fmla="*/ 9232990 w 9288370"/>
              <a:gd name="connsiteY56" fmla="*/ 24074 h 1686480"/>
              <a:gd name="connsiteX57" fmla="*/ 9288370 w 9288370"/>
              <a:gd name="connsiteY57" fmla="*/ 0 h 1686480"/>
              <a:gd name="connsiteX58" fmla="*/ 0 w 9288370"/>
              <a:gd name="connsiteY58" fmla="*/ 0 h 1686480"/>
              <a:gd name="connsiteX59" fmla="*/ 8158 w 9288370"/>
              <a:gd name="connsiteY59" fmla="*/ 1671666 h 1686480"/>
              <a:gd name="connsiteX0" fmla="*/ 8158 w 9288370"/>
              <a:gd name="connsiteY0" fmla="*/ 1657420 h 1674498"/>
              <a:gd name="connsiteX1" fmla="*/ 411216 w 9288370"/>
              <a:gd name="connsiteY1" fmla="*/ 1628370 h 1674498"/>
              <a:gd name="connsiteX2" fmla="*/ 766051 w 9288370"/>
              <a:gd name="connsiteY2" fmla="*/ 1569826 h 1674498"/>
              <a:gd name="connsiteX3" fmla="*/ 971617 w 9288370"/>
              <a:gd name="connsiteY3" fmla="*/ 1522494 h 1674498"/>
              <a:gd name="connsiteX4" fmla="*/ 1186668 w 9288370"/>
              <a:gd name="connsiteY4" fmla="*/ 1514737 h 1674498"/>
              <a:gd name="connsiteX5" fmla="*/ 1339078 w 9288370"/>
              <a:gd name="connsiteY5" fmla="*/ 1494730 h 1674498"/>
              <a:gd name="connsiteX6" fmla="*/ 1488946 w 9288370"/>
              <a:gd name="connsiteY6" fmla="*/ 1508375 h 1674498"/>
              <a:gd name="connsiteX7" fmla="*/ 1604999 w 9288370"/>
              <a:gd name="connsiteY7" fmla="*/ 1513599 h 1674498"/>
              <a:gd name="connsiteX8" fmla="*/ 1717911 w 9288370"/>
              <a:gd name="connsiteY8" fmla="*/ 1497764 h 1674498"/>
              <a:gd name="connsiteX9" fmla="*/ 1794234 w 9288370"/>
              <a:gd name="connsiteY9" fmla="*/ 1464331 h 1674498"/>
              <a:gd name="connsiteX10" fmla="*/ 2101780 w 9288370"/>
              <a:gd name="connsiteY10" fmla="*/ 1409907 h 1674498"/>
              <a:gd name="connsiteX11" fmla="*/ 2244830 w 9288370"/>
              <a:gd name="connsiteY11" fmla="*/ 1388540 h 1674498"/>
              <a:gd name="connsiteX12" fmla="*/ 2428648 w 9288370"/>
              <a:gd name="connsiteY12" fmla="*/ 1372736 h 1674498"/>
              <a:gd name="connsiteX13" fmla="*/ 2645882 w 9288370"/>
              <a:gd name="connsiteY13" fmla="*/ 1341971 h 1674498"/>
              <a:gd name="connsiteX14" fmla="*/ 2707413 w 9288370"/>
              <a:gd name="connsiteY14" fmla="*/ 1347156 h 1674498"/>
              <a:gd name="connsiteX15" fmla="*/ 2843134 w 9288370"/>
              <a:gd name="connsiteY15" fmla="*/ 1323561 h 1674498"/>
              <a:gd name="connsiteX16" fmla="*/ 2923804 w 9288370"/>
              <a:gd name="connsiteY16" fmla="*/ 1314224 h 1674498"/>
              <a:gd name="connsiteX17" fmla="*/ 2953618 w 9288370"/>
              <a:gd name="connsiteY17" fmla="*/ 1318186 h 1674498"/>
              <a:gd name="connsiteX18" fmla="*/ 2995816 w 9288370"/>
              <a:gd name="connsiteY18" fmla="*/ 1318670 h 1674498"/>
              <a:gd name="connsiteX19" fmla="*/ 3261550 w 9288370"/>
              <a:gd name="connsiteY19" fmla="*/ 1289117 h 1674498"/>
              <a:gd name="connsiteX20" fmla="*/ 3409554 w 9288370"/>
              <a:gd name="connsiteY20" fmla="*/ 1258110 h 1674498"/>
              <a:gd name="connsiteX21" fmla="*/ 3534382 w 9288370"/>
              <a:gd name="connsiteY21" fmla="*/ 1245916 h 1674498"/>
              <a:gd name="connsiteX22" fmla="*/ 3707853 w 9288370"/>
              <a:gd name="connsiteY22" fmla="*/ 1241722 h 1674498"/>
              <a:gd name="connsiteX23" fmla="*/ 3925616 w 9288370"/>
              <a:gd name="connsiteY23" fmla="*/ 1253751 h 1674498"/>
              <a:gd name="connsiteX24" fmla="*/ 3954387 w 9288370"/>
              <a:gd name="connsiteY24" fmla="*/ 1263789 h 1674498"/>
              <a:gd name="connsiteX25" fmla="*/ 3995849 w 9288370"/>
              <a:gd name="connsiteY25" fmla="*/ 1272939 h 1674498"/>
              <a:gd name="connsiteX26" fmla="*/ 4060534 w 9288370"/>
              <a:gd name="connsiteY26" fmla="*/ 1273326 h 1674498"/>
              <a:gd name="connsiteX27" fmla="*/ 4575478 w 9288370"/>
              <a:gd name="connsiteY27" fmla="*/ 1261726 h 1674498"/>
              <a:gd name="connsiteX28" fmla="*/ 4650026 w 9288370"/>
              <a:gd name="connsiteY28" fmla="*/ 1265798 h 1674498"/>
              <a:gd name="connsiteX29" fmla="*/ 4792008 w 9288370"/>
              <a:gd name="connsiteY29" fmla="*/ 1243899 h 1674498"/>
              <a:gd name="connsiteX30" fmla="*/ 4954126 w 9288370"/>
              <a:gd name="connsiteY30" fmla="*/ 1204617 h 1674498"/>
              <a:gd name="connsiteX31" fmla="*/ 5309678 w 9288370"/>
              <a:gd name="connsiteY31" fmla="*/ 1128278 h 1674498"/>
              <a:gd name="connsiteX32" fmla="*/ 5474724 w 9288370"/>
              <a:gd name="connsiteY32" fmla="*/ 1091167 h 1674498"/>
              <a:gd name="connsiteX33" fmla="*/ 5612132 w 9288370"/>
              <a:gd name="connsiteY33" fmla="*/ 1051509 h 1674498"/>
              <a:gd name="connsiteX34" fmla="*/ 5776618 w 9288370"/>
              <a:gd name="connsiteY34" fmla="*/ 1053037 h 1674498"/>
              <a:gd name="connsiteX35" fmla="*/ 5785786 w 9288370"/>
              <a:gd name="connsiteY35" fmla="*/ 1051213 h 1674498"/>
              <a:gd name="connsiteX36" fmla="*/ 5829381 w 9288370"/>
              <a:gd name="connsiteY36" fmla="*/ 1046878 h 1674498"/>
              <a:gd name="connsiteX37" fmla="*/ 5943596 w 9288370"/>
              <a:gd name="connsiteY37" fmla="*/ 1043237 h 1674498"/>
              <a:gd name="connsiteX38" fmla="*/ 5985730 w 9288370"/>
              <a:gd name="connsiteY38" fmla="*/ 1035396 h 1674498"/>
              <a:gd name="connsiteX39" fmla="*/ 6103109 w 9288370"/>
              <a:gd name="connsiteY39" fmla="*/ 1019019 h 1674498"/>
              <a:gd name="connsiteX40" fmla="*/ 6222406 w 9288370"/>
              <a:gd name="connsiteY40" fmla="*/ 985341 h 1674498"/>
              <a:gd name="connsiteX41" fmla="*/ 6598672 w 9288370"/>
              <a:gd name="connsiteY41" fmla="*/ 902062 h 1674498"/>
              <a:gd name="connsiteX42" fmla="*/ 6766149 w 9288370"/>
              <a:gd name="connsiteY42" fmla="*/ 846132 h 1674498"/>
              <a:gd name="connsiteX43" fmla="*/ 6886312 w 9288370"/>
              <a:gd name="connsiteY43" fmla="*/ 781877 h 1674498"/>
              <a:gd name="connsiteX44" fmla="*/ 7006457 w 9288370"/>
              <a:gd name="connsiteY44" fmla="*/ 699758 h 1674498"/>
              <a:gd name="connsiteX45" fmla="*/ 7231643 w 9288370"/>
              <a:gd name="connsiteY45" fmla="*/ 640778 h 1674498"/>
              <a:gd name="connsiteX46" fmla="*/ 7363123 w 9288370"/>
              <a:gd name="connsiteY46" fmla="*/ 593682 h 1674498"/>
              <a:gd name="connsiteX47" fmla="*/ 7588368 w 9288370"/>
              <a:gd name="connsiteY47" fmla="*/ 531129 h 1674498"/>
              <a:gd name="connsiteX48" fmla="*/ 7782741 w 9288370"/>
              <a:gd name="connsiteY48" fmla="*/ 455936 h 1674498"/>
              <a:gd name="connsiteX49" fmla="*/ 7952094 w 9288370"/>
              <a:gd name="connsiteY49" fmla="*/ 409302 h 1674498"/>
              <a:gd name="connsiteX50" fmla="*/ 8231938 w 9288370"/>
              <a:gd name="connsiteY50" fmla="*/ 259259 h 1674498"/>
              <a:gd name="connsiteX51" fmla="*/ 8428864 w 9288370"/>
              <a:gd name="connsiteY51" fmla="*/ 208471 h 1674498"/>
              <a:gd name="connsiteX52" fmla="*/ 8616510 w 9288370"/>
              <a:gd name="connsiteY52" fmla="*/ 161973 h 1674498"/>
              <a:gd name="connsiteX53" fmla="*/ 8826766 w 9288370"/>
              <a:gd name="connsiteY53" fmla="*/ 152111 h 1674498"/>
              <a:gd name="connsiteX54" fmla="*/ 8917647 w 9288370"/>
              <a:gd name="connsiteY54" fmla="*/ 112232 h 1674498"/>
              <a:gd name="connsiteX55" fmla="*/ 9182272 w 9288370"/>
              <a:gd name="connsiteY55" fmla="*/ 37171 h 1674498"/>
              <a:gd name="connsiteX56" fmla="*/ 9232990 w 9288370"/>
              <a:gd name="connsiteY56" fmla="*/ 24074 h 1674498"/>
              <a:gd name="connsiteX57" fmla="*/ 9288370 w 9288370"/>
              <a:gd name="connsiteY57" fmla="*/ 0 h 1674498"/>
              <a:gd name="connsiteX58" fmla="*/ 0 w 9288370"/>
              <a:gd name="connsiteY58" fmla="*/ 0 h 1674498"/>
              <a:gd name="connsiteX59" fmla="*/ 8158 w 9288370"/>
              <a:gd name="connsiteY59" fmla="*/ 1657420 h 1674498"/>
              <a:gd name="connsiteX0" fmla="*/ 8158 w 9288370"/>
              <a:gd name="connsiteY0" fmla="*/ 1657420 h 1657420"/>
              <a:gd name="connsiteX1" fmla="*/ 411216 w 9288370"/>
              <a:gd name="connsiteY1" fmla="*/ 1628370 h 1657420"/>
              <a:gd name="connsiteX2" fmla="*/ 766051 w 9288370"/>
              <a:gd name="connsiteY2" fmla="*/ 1569826 h 1657420"/>
              <a:gd name="connsiteX3" fmla="*/ 971617 w 9288370"/>
              <a:gd name="connsiteY3" fmla="*/ 1522494 h 1657420"/>
              <a:gd name="connsiteX4" fmla="*/ 1186668 w 9288370"/>
              <a:gd name="connsiteY4" fmla="*/ 1514737 h 1657420"/>
              <a:gd name="connsiteX5" fmla="*/ 1339078 w 9288370"/>
              <a:gd name="connsiteY5" fmla="*/ 1494730 h 1657420"/>
              <a:gd name="connsiteX6" fmla="*/ 1488946 w 9288370"/>
              <a:gd name="connsiteY6" fmla="*/ 1508375 h 1657420"/>
              <a:gd name="connsiteX7" fmla="*/ 1604999 w 9288370"/>
              <a:gd name="connsiteY7" fmla="*/ 1513599 h 1657420"/>
              <a:gd name="connsiteX8" fmla="*/ 1717911 w 9288370"/>
              <a:gd name="connsiteY8" fmla="*/ 1497764 h 1657420"/>
              <a:gd name="connsiteX9" fmla="*/ 1794234 w 9288370"/>
              <a:gd name="connsiteY9" fmla="*/ 1464331 h 1657420"/>
              <a:gd name="connsiteX10" fmla="*/ 2101780 w 9288370"/>
              <a:gd name="connsiteY10" fmla="*/ 1409907 h 1657420"/>
              <a:gd name="connsiteX11" fmla="*/ 2244830 w 9288370"/>
              <a:gd name="connsiteY11" fmla="*/ 1388540 h 1657420"/>
              <a:gd name="connsiteX12" fmla="*/ 2428648 w 9288370"/>
              <a:gd name="connsiteY12" fmla="*/ 1372736 h 1657420"/>
              <a:gd name="connsiteX13" fmla="*/ 2645882 w 9288370"/>
              <a:gd name="connsiteY13" fmla="*/ 1341971 h 1657420"/>
              <a:gd name="connsiteX14" fmla="*/ 2707413 w 9288370"/>
              <a:gd name="connsiteY14" fmla="*/ 1347156 h 1657420"/>
              <a:gd name="connsiteX15" fmla="*/ 2843134 w 9288370"/>
              <a:gd name="connsiteY15" fmla="*/ 1323561 h 1657420"/>
              <a:gd name="connsiteX16" fmla="*/ 2923804 w 9288370"/>
              <a:gd name="connsiteY16" fmla="*/ 1314224 h 1657420"/>
              <a:gd name="connsiteX17" fmla="*/ 2953618 w 9288370"/>
              <a:gd name="connsiteY17" fmla="*/ 1318186 h 1657420"/>
              <a:gd name="connsiteX18" fmla="*/ 2995816 w 9288370"/>
              <a:gd name="connsiteY18" fmla="*/ 1318670 h 1657420"/>
              <a:gd name="connsiteX19" fmla="*/ 3261550 w 9288370"/>
              <a:gd name="connsiteY19" fmla="*/ 1289117 h 1657420"/>
              <a:gd name="connsiteX20" fmla="*/ 3409554 w 9288370"/>
              <a:gd name="connsiteY20" fmla="*/ 1258110 h 1657420"/>
              <a:gd name="connsiteX21" fmla="*/ 3534382 w 9288370"/>
              <a:gd name="connsiteY21" fmla="*/ 1245916 h 1657420"/>
              <a:gd name="connsiteX22" fmla="*/ 3707853 w 9288370"/>
              <a:gd name="connsiteY22" fmla="*/ 1241722 h 1657420"/>
              <a:gd name="connsiteX23" fmla="*/ 3925616 w 9288370"/>
              <a:gd name="connsiteY23" fmla="*/ 1253751 h 1657420"/>
              <a:gd name="connsiteX24" fmla="*/ 3954387 w 9288370"/>
              <a:gd name="connsiteY24" fmla="*/ 1263789 h 1657420"/>
              <a:gd name="connsiteX25" fmla="*/ 3995849 w 9288370"/>
              <a:gd name="connsiteY25" fmla="*/ 1272939 h 1657420"/>
              <a:gd name="connsiteX26" fmla="*/ 4060534 w 9288370"/>
              <a:gd name="connsiteY26" fmla="*/ 1273326 h 1657420"/>
              <a:gd name="connsiteX27" fmla="*/ 4575478 w 9288370"/>
              <a:gd name="connsiteY27" fmla="*/ 1261726 h 1657420"/>
              <a:gd name="connsiteX28" fmla="*/ 4650026 w 9288370"/>
              <a:gd name="connsiteY28" fmla="*/ 1265798 h 1657420"/>
              <a:gd name="connsiteX29" fmla="*/ 4792008 w 9288370"/>
              <a:gd name="connsiteY29" fmla="*/ 1243899 h 1657420"/>
              <a:gd name="connsiteX30" fmla="*/ 4954126 w 9288370"/>
              <a:gd name="connsiteY30" fmla="*/ 1204617 h 1657420"/>
              <a:gd name="connsiteX31" fmla="*/ 5309678 w 9288370"/>
              <a:gd name="connsiteY31" fmla="*/ 1128278 h 1657420"/>
              <a:gd name="connsiteX32" fmla="*/ 5474724 w 9288370"/>
              <a:gd name="connsiteY32" fmla="*/ 1091167 h 1657420"/>
              <a:gd name="connsiteX33" fmla="*/ 5612132 w 9288370"/>
              <a:gd name="connsiteY33" fmla="*/ 1051509 h 1657420"/>
              <a:gd name="connsiteX34" fmla="*/ 5776618 w 9288370"/>
              <a:gd name="connsiteY34" fmla="*/ 1053037 h 1657420"/>
              <a:gd name="connsiteX35" fmla="*/ 5785786 w 9288370"/>
              <a:gd name="connsiteY35" fmla="*/ 1051213 h 1657420"/>
              <a:gd name="connsiteX36" fmla="*/ 5829381 w 9288370"/>
              <a:gd name="connsiteY36" fmla="*/ 1046878 h 1657420"/>
              <a:gd name="connsiteX37" fmla="*/ 5943596 w 9288370"/>
              <a:gd name="connsiteY37" fmla="*/ 1043237 h 1657420"/>
              <a:gd name="connsiteX38" fmla="*/ 5985730 w 9288370"/>
              <a:gd name="connsiteY38" fmla="*/ 1035396 h 1657420"/>
              <a:gd name="connsiteX39" fmla="*/ 6103109 w 9288370"/>
              <a:gd name="connsiteY39" fmla="*/ 1019019 h 1657420"/>
              <a:gd name="connsiteX40" fmla="*/ 6222406 w 9288370"/>
              <a:gd name="connsiteY40" fmla="*/ 985341 h 1657420"/>
              <a:gd name="connsiteX41" fmla="*/ 6598672 w 9288370"/>
              <a:gd name="connsiteY41" fmla="*/ 902062 h 1657420"/>
              <a:gd name="connsiteX42" fmla="*/ 6766149 w 9288370"/>
              <a:gd name="connsiteY42" fmla="*/ 846132 h 1657420"/>
              <a:gd name="connsiteX43" fmla="*/ 6886312 w 9288370"/>
              <a:gd name="connsiteY43" fmla="*/ 781877 h 1657420"/>
              <a:gd name="connsiteX44" fmla="*/ 7006457 w 9288370"/>
              <a:gd name="connsiteY44" fmla="*/ 699758 h 1657420"/>
              <a:gd name="connsiteX45" fmla="*/ 7231643 w 9288370"/>
              <a:gd name="connsiteY45" fmla="*/ 640778 h 1657420"/>
              <a:gd name="connsiteX46" fmla="*/ 7363123 w 9288370"/>
              <a:gd name="connsiteY46" fmla="*/ 593682 h 1657420"/>
              <a:gd name="connsiteX47" fmla="*/ 7588368 w 9288370"/>
              <a:gd name="connsiteY47" fmla="*/ 531129 h 1657420"/>
              <a:gd name="connsiteX48" fmla="*/ 7782741 w 9288370"/>
              <a:gd name="connsiteY48" fmla="*/ 455936 h 1657420"/>
              <a:gd name="connsiteX49" fmla="*/ 7952094 w 9288370"/>
              <a:gd name="connsiteY49" fmla="*/ 409302 h 1657420"/>
              <a:gd name="connsiteX50" fmla="*/ 8231938 w 9288370"/>
              <a:gd name="connsiteY50" fmla="*/ 259259 h 1657420"/>
              <a:gd name="connsiteX51" fmla="*/ 8428864 w 9288370"/>
              <a:gd name="connsiteY51" fmla="*/ 208471 h 1657420"/>
              <a:gd name="connsiteX52" fmla="*/ 8616510 w 9288370"/>
              <a:gd name="connsiteY52" fmla="*/ 161973 h 1657420"/>
              <a:gd name="connsiteX53" fmla="*/ 8826766 w 9288370"/>
              <a:gd name="connsiteY53" fmla="*/ 152111 h 1657420"/>
              <a:gd name="connsiteX54" fmla="*/ 8917647 w 9288370"/>
              <a:gd name="connsiteY54" fmla="*/ 112232 h 1657420"/>
              <a:gd name="connsiteX55" fmla="*/ 9182272 w 9288370"/>
              <a:gd name="connsiteY55" fmla="*/ 37171 h 1657420"/>
              <a:gd name="connsiteX56" fmla="*/ 9232990 w 9288370"/>
              <a:gd name="connsiteY56" fmla="*/ 24074 h 1657420"/>
              <a:gd name="connsiteX57" fmla="*/ 9288370 w 9288370"/>
              <a:gd name="connsiteY57" fmla="*/ 0 h 1657420"/>
              <a:gd name="connsiteX58" fmla="*/ 0 w 9288370"/>
              <a:gd name="connsiteY58" fmla="*/ 0 h 1657420"/>
              <a:gd name="connsiteX59" fmla="*/ 8158 w 9288370"/>
              <a:gd name="connsiteY59" fmla="*/ 1657420 h 16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88370" h="1657420">
                <a:moveTo>
                  <a:pt x="8158" y="1657420"/>
                </a:moveTo>
                <a:cubicBezTo>
                  <a:pt x="61478" y="1649348"/>
                  <a:pt x="284901" y="1645343"/>
                  <a:pt x="411216" y="1628370"/>
                </a:cubicBezTo>
                <a:cubicBezTo>
                  <a:pt x="480417" y="1633188"/>
                  <a:pt x="558470" y="1603899"/>
                  <a:pt x="766051" y="1569826"/>
                </a:cubicBezTo>
                <a:cubicBezTo>
                  <a:pt x="812488" y="1564422"/>
                  <a:pt x="953443" y="1560007"/>
                  <a:pt x="971617" y="1522494"/>
                </a:cubicBezTo>
                <a:cubicBezTo>
                  <a:pt x="1020161" y="1501878"/>
                  <a:pt x="1097347" y="1533665"/>
                  <a:pt x="1186668" y="1514737"/>
                </a:cubicBezTo>
                <a:lnTo>
                  <a:pt x="1339078" y="1494730"/>
                </a:lnTo>
                <a:lnTo>
                  <a:pt x="1488946" y="1508375"/>
                </a:lnTo>
                <a:lnTo>
                  <a:pt x="1604999" y="1513599"/>
                </a:lnTo>
                <a:lnTo>
                  <a:pt x="1717911" y="1497764"/>
                </a:lnTo>
                <a:cubicBezTo>
                  <a:pt x="1743422" y="1488490"/>
                  <a:pt x="1730257" y="1478974"/>
                  <a:pt x="1794234" y="1464331"/>
                </a:cubicBezTo>
                <a:cubicBezTo>
                  <a:pt x="1842539" y="1428781"/>
                  <a:pt x="1920661" y="1445458"/>
                  <a:pt x="2101780" y="1409907"/>
                </a:cubicBezTo>
                <a:cubicBezTo>
                  <a:pt x="2138594" y="1385934"/>
                  <a:pt x="2193900" y="1407074"/>
                  <a:pt x="2244830" y="1388540"/>
                </a:cubicBezTo>
                <a:cubicBezTo>
                  <a:pt x="2310706" y="1379336"/>
                  <a:pt x="2366733" y="1379060"/>
                  <a:pt x="2428648" y="1372736"/>
                </a:cubicBezTo>
                <a:cubicBezTo>
                  <a:pt x="2495490" y="1364975"/>
                  <a:pt x="2599421" y="1346234"/>
                  <a:pt x="2645882" y="1341971"/>
                </a:cubicBezTo>
                <a:cubicBezTo>
                  <a:pt x="2670920" y="1340537"/>
                  <a:pt x="2669117" y="1348484"/>
                  <a:pt x="2707413" y="1347156"/>
                </a:cubicBezTo>
                <a:cubicBezTo>
                  <a:pt x="2743721" y="1324535"/>
                  <a:pt x="2798213" y="1353269"/>
                  <a:pt x="2843134" y="1323561"/>
                </a:cubicBezTo>
                <a:cubicBezTo>
                  <a:pt x="2859865" y="1315298"/>
                  <a:pt x="2912970" y="1306041"/>
                  <a:pt x="2923804" y="1314224"/>
                </a:cubicBezTo>
                <a:cubicBezTo>
                  <a:pt x="2935040" y="1314339"/>
                  <a:pt x="2947659" y="1308371"/>
                  <a:pt x="2953618" y="1318186"/>
                </a:cubicBezTo>
                <a:cubicBezTo>
                  <a:pt x="2963089" y="1329568"/>
                  <a:pt x="3000111" y="1302355"/>
                  <a:pt x="2995816" y="1318670"/>
                </a:cubicBezTo>
                <a:cubicBezTo>
                  <a:pt x="3062330" y="1309669"/>
                  <a:pt x="3152963" y="1319665"/>
                  <a:pt x="3261550" y="1289117"/>
                </a:cubicBezTo>
                <a:lnTo>
                  <a:pt x="3409554" y="1258110"/>
                </a:lnTo>
                <a:cubicBezTo>
                  <a:pt x="3478041" y="1234777"/>
                  <a:pt x="3465895" y="1252355"/>
                  <a:pt x="3534382" y="1245916"/>
                </a:cubicBezTo>
                <a:cubicBezTo>
                  <a:pt x="3568027" y="1248143"/>
                  <a:pt x="3669967" y="1235157"/>
                  <a:pt x="3707853" y="1241722"/>
                </a:cubicBezTo>
                <a:cubicBezTo>
                  <a:pt x="3753776" y="1247777"/>
                  <a:pt x="3884527" y="1250073"/>
                  <a:pt x="3925616" y="1253751"/>
                </a:cubicBezTo>
                <a:cubicBezTo>
                  <a:pt x="3936659" y="1256176"/>
                  <a:pt x="3949946" y="1252887"/>
                  <a:pt x="3954387" y="1263789"/>
                </a:cubicBezTo>
                <a:cubicBezTo>
                  <a:pt x="3962052" y="1276954"/>
                  <a:pt x="4002445" y="1257743"/>
                  <a:pt x="3995849" y="1272939"/>
                </a:cubicBezTo>
                <a:cubicBezTo>
                  <a:pt x="4024501" y="1259800"/>
                  <a:pt x="4037687" y="1266099"/>
                  <a:pt x="4060534" y="1273326"/>
                </a:cubicBezTo>
                <a:cubicBezTo>
                  <a:pt x="4222834" y="1244527"/>
                  <a:pt x="4406167" y="1272716"/>
                  <a:pt x="4575478" y="1261726"/>
                </a:cubicBezTo>
                <a:lnTo>
                  <a:pt x="4650026" y="1265798"/>
                </a:lnTo>
                <a:lnTo>
                  <a:pt x="4792008" y="1243899"/>
                </a:lnTo>
                <a:cubicBezTo>
                  <a:pt x="4864797" y="1217989"/>
                  <a:pt x="4892960" y="1244893"/>
                  <a:pt x="4954126" y="1204617"/>
                </a:cubicBezTo>
                <a:cubicBezTo>
                  <a:pt x="5072643" y="1179171"/>
                  <a:pt x="5136253" y="1145277"/>
                  <a:pt x="5309678" y="1128278"/>
                </a:cubicBezTo>
                <a:cubicBezTo>
                  <a:pt x="5365406" y="1122815"/>
                  <a:pt x="5419708" y="1103537"/>
                  <a:pt x="5474724" y="1091167"/>
                </a:cubicBezTo>
                <a:lnTo>
                  <a:pt x="5612132" y="1051509"/>
                </a:lnTo>
                <a:cubicBezTo>
                  <a:pt x="5662448" y="1045154"/>
                  <a:pt x="5747676" y="1053086"/>
                  <a:pt x="5776618" y="1053037"/>
                </a:cubicBezTo>
                <a:lnTo>
                  <a:pt x="5785786" y="1051213"/>
                </a:lnTo>
                <a:lnTo>
                  <a:pt x="5829381" y="1046878"/>
                </a:lnTo>
                <a:cubicBezTo>
                  <a:pt x="5855683" y="1045549"/>
                  <a:pt x="5917537" y="1045151"/>
                  <a:pt x="5943596" y="1043237"/>
                </a:cubicBezTo>
                <a:cubicBezTo>
                  <a:pt x="5955032" y="1029831"/>
                  <a:pt x="5969545" y="1030469"/>
                  <a:pt x="5985730" y="1035396"/>
                </a:cubicBezTo>
                <a:cubicBezTo>
                  <a:pt x="6020901" y="1022497"/>
                  <a:pt x="6059962" y="1025742"/>
                  <a:pt x="6103109" y="1019019"/>
                </a:cubicBezTo>
                <a:cubicBezTo>
                  <a:pt x="6142495" y="996126"/>
                  <a:pt x="6176341" y="992625"/>
                  <a:pt x="6222406" y="985341"/>
                </a:cubicBezTo>
                <a:cubicBezTo>
                  <a:pt x="6305000" y="965848"/>
                  <a:pt x="6389790" y="916113"/>
                  <a:pt x="6598672" y="902062"/>
                </a:cubicBezTo>
                <a:cubicBezTo>
                  <a:pt x="6696217" y="878308"/>
                  <a:pt x="6705019" y="864412"/>
                  <a:pt x="6766149" y="846132"/>
                </a:cubicBezTo>
                <a:cubicBezTo>
                  <a:pt x="6751303" y="824906"/>
                  <a:pt x="6844288" y="800250"/>
                  <a:pt x="6886312" y="781877"/>
                </a:cubicBezTo>
                <a:cubicBezTo>
                  <a:pt x="6904346" y="796722"/>
                  <a:pt x="6974811" y="693660"/>
                  <a:pt x="7006457" y="699758"/>
                </a:cubicBezTo>
                <a:cubicBezTo>
                  <a:pt x="7015878" y="688760"/>
                  <a:pt x="7169942" y="678731"/>
                  <a:pt x="7231643" y="640778"/>
                </a:cubicBezTo>
                <a:cubicBezTo>
                  <a:pt x="7291087" y="623099"/>
                  <a:pt x="7308597" y="611957"/>
                  <a:pt x="7363123" y="593682"/>
                </a:cubicBezTo>
                <a:cubicBezTo>
                  <a:pt x="7401879" y="595559"/>
                  <a:pt x="7546060" y="516035"/>
                  <a:pt x="7588368" y="531129"/>
                </a:cubicBezTo>
                <a:cubicBezTo>
                  <a:pt x="7589802" y="511039"/>
                  <a:pt x="7775022" y="480542"/>
                  <a:pt x="7782741" y="455936"/>
                </a:cubicBezTo>
                <a:cubicBezTo>
                  <a:pt x="7843362" y="435631"/>
                  <a:pt x="7898455" y="431261"/>
                  <a:pt x="7952094" y="409302"/>
                </a:cubicBezTo>
                <a:cubicBezTo>
                  <a:pt x="8005733" y="387343"/>
                  <a:pt x="8146910" y="289023"/>
                  <a:pt x="8231938" y="259259"/>
                </a:cubicBezTo>
                <a:cubicBezTo>
                  <a:pt x="8305929" y="256630"/>
                  <a:pt x="8363222" y="225400"/>
                  <a:pt x="8428864" y="208471"/>
                </a:cubicBezTo>
                <a:cubicBezTo>
                  <a:pt x="8491413" y="192972"/>
                  <a:pt x="8456819" y="173248"/>
                  <a:pt x="8616510" y="161973"/>
                </a:cubicBezTo>
                <a:cubicBezTo>
                  <a:pt x="8658196" y="158015"/>
                  <a:pt x="8776576" y="160401"/>
                  <a:pt x="8826766" y="152111"/>
                </a:cubicBezTo>
                <a:lnTo>
                  <a:pt x="8917647" y="112232"/>
                </a:lnTo>
                <a:cubicBezTo>
                  <a:pt x="8976899" y="93075"/>
                  <a:pt x="9069756" y="89380"/>
                  <a:pt x="9182272" y="37171"/>
                </a:cubicBezTo>
                <a:cubicBezTo>
                  <a:pt x="9197307" y="35724"/>
                  <a:pt x="9214647" y="30863"/>
                  <a:pt x="9232990" y="24074"/>
                </a:cubicBezTo>
                <a:lnTo>
                  <a:pt x="9288370" y="0"/>
                </a:lnTo>
                <a:lnTo>
                  <a:pt x="0" y="0"/>
                </a:lnTo>
                <a:cubicBezTo>
                  <a:pt x="2719" y="557222"/>
                  <a:pt x="5439" y="1100198"/>
                  <a:pt x="8158" y="1657420"/>
                </a:cubicBezTo>
                <a:close/>
              </a:path>
            </a:pathLst>
          </a:custGeom>
          <a:blipFill>
            <a:blip r:embed="rId2"/>
            <a:tile tx="0" ty="0" sx="70000" sy="70000" flip="none" algn="tl"/>
          </a:blipFill>
          <a:ln w="12700" cap="flat" cmpd="sng" algn="ctr">
            <a:noFill/>
            <a:prstDash val="solid"/>
            <a:miter lim="800000"/>
          </a:ln>
          <a:effectLst>
            <a:innerShdw blurRad="63500" dist="12700" dir="54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1D89F60-DD56-A94F-98ED-116F1E51D9C0}"/>
              </a:ext>
            </a:extLst>
          </p:cNvPr>
          <p:cNvSpPr>
            <a:spLocks noGrp="1"/>
          </p:cNvSpPr>
          <p:nvPr>
            <p:ph type="title"/>
          </p:nvPr>
        </p:nvSpPr>
        <p:spPr>
          <a:xfrm>
            <a:off x="685799" y="685800"/>
            <a:ext cx="4559301" cy="1811740"/>
          </a:xfrm>
        </p:spPr>
        <p:txBody>
          <a:bodyPr vert="horz" lIns="91440" tIns="45720" rIns="91440" bIns="45720" rtlCol="0" anchor="ctr">
            <a:normAutofit/>
          </a:bodyPr>
          <a:lstStyle/>
          <a:p>
            <a:r>
              <a:rPr lang="en-US" dirty="0"/>
              <a:t>III. THE FATHER ACCEPTS THE SON</a:t>
            </a:r>
          </a:p>
        </p:txBody>
      </p:sp>
      <p:sp>
        <p:nvSpPr>
          <p:cNvPr id="3" name="Content Placeholder 2">
            <a:extLst>
              <a:ext uri="{FF2B5EF4-FFF2-40B4-BE49-F238E27FC236}">
                <a16:creationId xmlns:a16="http://schemas.microsoft.com/office/drawing/2014/main" id="{5DD40985-6395-308E-994F-9CB79F2D2810}"/>
              </a:ext>
            </a:extLst>
          </p:cNvPr>
          <p:cNvSpPr>
            <a:spLocks noGrp="1"/>
          </p:cNvSpPr>
          <p:nvPr>
            <p:ph sz="half" idx="1"/>
          </p:nvPr>
        </p:nvSpPr>
        <p:spPr>
          <a:xfrm>
            <a:off x="685800" y="2590801"/>
            <a:ext cx="4559301" cy="3722670"/>
          </a:xfrm>
        </p:spPr>
        <p:txBody>
          <a:bodyPr vert="horz" lIns="91440" tIns="45720" rIns="91440" bIns="45720" rtlCol="0" anchor="ctr">
            <a:normAutofit/>
          </a:bodyPr>
          <a:lstStyle/>
          <a:p>
            <a:pPr marL="0" marR="0" algn="ctr">
              <a:spcBef>
                <a:spcPts val="0"/>
              </a:spcBef>
              <a:spcAft>
                <a:spcPts val="0"/>
              </a:spcAft>
              <a:buNone/>
            </a:pPr>
            <a:r>
              <a:rPr lang="en-US" sz="2000" b="1" dirty="0">
                <a:effectLst/>
              </a:rPr>
              <a:t>James 1:27</a:t>
            </a:r>
          </a:p>
          <a:p>
            <a:pPr marL="0" marR="0" algn="ctr">
              <a:spcBef>
                <a:spcPts val="0"/>
              </a:spcBef>
              <a:spcAft>
                <a:spcPts val="0"/>
              </a:spcAft>
              <a:buNone/>
            </a:pPr>
            <a:r>
              <a:rPr lang="en-US" sz="2000" b="1" dirty="0">
                <a:effectLst/>
              </a:rPr>
              <a:t>Religion that God our Father accepts as pure and faultless is this: to look after orphans and widows in their distress and to keep oneself from being polluted by the world.</a:t>
            </a:r>
          </a:p>
          <a:p>
            <a:pPr algn="ctr"/>
            <a:endParaRPr lang="en-US" sz="2000" b="1" dirty="0"/>
          </a:p>
        </p:txBody>
      </p:sp>
      <p:pic>
        <p:nvPicPr>
          <p:cNvPr id="6" name="Content Placeholder 5" descr="A picture containing text, nature, cloud, clouds&#10;&#10;Description automatically generated">
            <a:extLst>
              <a:ext uri="{FF2B5EF4-FFF2-40B4-BE49-F238E27FC236}">
                <a16:creationId xmlns:a16="http://schemas.microsoft.com/office/drawing/2014/main" id="{DFC5CE24-6850-CAA4-F264-6F889A8DBC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30899" y="1358734"/>
            <a:ext cx="5575302" cy="4181475"/>
          </a:xfrm>
          <a:prstGeom prst="rect">
            <a:avLst/>
          </a:prstGeom>
        </p:spPr>
      </p:pic>
    </p:spTree>
    <p:extLst>
      <p:ext uri="{BB962C8B-B14F-4D97-AF65-F5344CB8AC3E}">
        <p14:creationId xmlns:p14="http://schemas.microsoft.com/office/powerpoint/2010/main" val="369533992"/>
      </p:ext>
    </p:extLst>
  </p:cSld>
  <p:clrMapOvr>
    <a:masterClrMapping/>
  </p:clrMapOvr>
</p:sld>
</file>

<file path=ppt/theme/theme1.xml><?xml version="1.0" encoding="utf-8"?>
<a:theme xmlns:a="http://schemas.openxmlformats.org/drawingml/2006/main" name="AfterhoursVTI">
  <a:themeElements>
    <a:clrScheme name="Afterhours">
      <a:dk1>
        <a:sysClr val="windowText" lastClr="000000"/>
      </a:dk1>
      <a:lt1>
        <a:srgbClr val="FFFFFF"/>
      </a:lt1>
      <a:dk2>
        <a:srgbClr val="2D3122"/>
      </a:dk2>
      <a:lt2>
        <a:srgbClr val="F3F2EE"/>
      </a:lt2>
      <a:accent1>
        <a:srgbClr val="31AEC4"/>
      </a:accent1>
      <a:accent2>
        <a:srgbClr val="3163BD"/>
      </a:accent2>
      <a:accent3>
        <a:srgbClr val="5E854F"/>
      </a:accent3>
      <a:accent4>
        <a:srgbClr val="34B66C"/>
      </a:accent4>
      <a:accent5>
        <a:srgbClr val="CD2929"/>
      </a:accent5>
      <a:accent6>
        <a:srgbClr val="6946C8"/>
      </a:accent6>
      <a:hlink>
        <a:srgbClr val="0678EA"/>
      </a:hlink>
      <a:folHlink>
        <a:srgbClr val="B65887"/>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docProps/app.xml><?xml version="1.0" encoding="utf-8"?>
<Properties xmlns="http://schemas.openxmlformats.org/officeDocument/2006/extended-properties" xmlns:vt="http://schemas.openxmlformats.org/officeDocument/2006/docPropsVTypes">
  <TotalTime>1135</TotalTime>
  <Words>519</Words>
  <Application>Microsoft Office PowerPoint</Application>
  <PresentationFormat>Widescreen</PresentationFormat>
  <Paragraphs>27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Consolas</vt:lpstr>
      <vt:lpstr>Franklin Gothic Heavy</vt:lpstr>
      <vt:lpstr>Times New Roman</vt:lpstr>
      <vt:lpstr>AfterhoursVTI</vt:lpstr>
      <vt:lpstr>The Father’s Example</vt:lpstr>
      <vt:lpstr>Matthew 3:13-17  Then Jesus came from Galilee to the Jordan to be baptized by John. But John tried to deter him, saying, “I need to be baptized by you, and do you come to me?” Jesus replied, “Let it be so now; it is proper for us to do this to fulfill all righteousness.” Then John consented.  As soon as Jesus was baptized, he went up out of the water. At that moment heaven was opened, and he saw the Spirit of God descending like a dove and alighting on him.  And a voice from heaven said, “This is my Son, whom I love; with him I am well pleased.” </vt:lpstr>
      <vt:lpstr>The way our children see us, is how they will see God!</vt:lpstr>
      <vt:lpstr>I. THE FATHER IS NOT ASHAMED OF HIS SON </vt:lpstr>
      <vt:lpstr>OUR CHILDREN NEED TO KNOW WE ARE PROUD OF THEM</vt:lpstr>
      <vt:lpstr>II. THE FATHER ADORES THE SON</vt:lpstr>
      <vt:lpstr>Jeremiah 31:3 The Lord appeared to us in the past, saying: “I have loved you with an everlasting love;     I have drawn you with unfailing kindness.  Romans 8:38-39 For I am convinced that neither death nor life, neither angels nor demons, neither the present nor the future, nor any powers,  neither height nor depth, nor anything else in all creation, will be able to separate us from the love of God that is in Christ Jesus our Lord.  </vt:lpstr>
      <vt:lpstr>RESPOND TO YOUR CHILDREN WITH GENUINE DISPLAYS OF LOVE</vt:lpstr>
      <vt:lpstr>III. THE FATHER ACCEPTS THE SON</vt:lpstr>
      <vt:lpstr>LOVE AND ACCEPT YOUR CHILDREN AS THEY ARE</vt:lpstr>
      <vt:lpstr>IV. THE FATHER TEACHES THE SON</vt:lpstr>
      <vt:lpstr>I’ll help you….</vt:lpstr>
      <vt:lpstr>Do you remember your father?</vt:lpstr>
      <vt:lpstr>POINT YOUR CHILDREN TO JESUS</vt:lpstr>
      <vt:lpstr>ROOM FOR IMPROVEMENT??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Father’s Example</dc:title>
  <dc:creator>Miriam Lalonde</dc:creator>
  <cp:lastModifiedBy>Fountaingate Christian</cp:lastModifiedBy>
  <cp:revision>17</cp:revision>
  <dcterms:created xsi:type="dcterms:W3CDTF">2022-06-14T20:17:51Z</dcterms:created>
  <dcterms:modified xsi:type="dcterms:W3CDTF">2022-06-17T21:01:48Z</dcterms:modified>
</cp:coreProperties>
</file>