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9" r:id="rId2"/>
    <p:sldId id="278" r:id="rId3"/>
    <p:sldId id="295" r:id="rId4"/>
    <p:sldId id="270" r:id="rId5"/>
    <p:sldId id="279" r:id="rId6"/>
    <p:sldId id="289" r:id="rId7"/>
    <p:sldId id="271" r:id="rId8"/>
    <p:sldId id="272" r:id="rId9"/>
    <p:sldId id="280" r:id="rId10"/>
    <p:sldId id="281" r:id="rId11"/>
    <p:sldId id="282" r:id="rId12"/>
    <p:sldId id="283" r:id="rId13"/>
    <p:sldId id="284" r:id="rId14"/>
    <p:sldId id="290" r:id="rId15"/>
    <p:sldId id="285" r:id="rId16"/>
    <p:sldId id="291" r:id="rId17"/>
    <p:sldId id="286" r:id="rId18"/>
    <p:sldId id="292" r:id="rId19"/>
    <p:sldId id="287" r:id="rId20"/>
    <p:sldId id="288" r:id="rId21"/>
    <p:sldId id="293" r:id="rId22"/>
    <p:sldId id="294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8/9/2018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8/9/2018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0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36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8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84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61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85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24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4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5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95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1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99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5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8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83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picture of one of the geographic features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99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4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7612" y="2633092"/>
            <a:ext cx="9753600" cy="159181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THE LORDSHIP OF CHRIST PART I &amp; II</a:t>
            </a:r>
            <a:br>
              <a:rPr lang="en-US" sz="5400" b="1" dirty="0"/>
            </a:br>
            <a:r>
              <a:rPr lang="en-US" sz="5400" b="1" dirty="0"/>
              <a:t> </a:t>
            </a:r>
            <a:br>
              <a:rPr lang="en-US" sz="5400" b="1" dirty="0"/>
            </a:br>
            <a:r>
              <a:rPr lang="en-CA" sz="5400" b="1" dirty="0"/>
              <a:t>Dominion over the Nations 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06352" y="4576212"/>
            <a:ext cx="7848600" cy="1143000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Text: Psalm 72:8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01200" cy="1210146"/>
          </a:xfrm>
        </p:spPr>
        <p:txBody>
          <a:bodyPr>
            <a:noAutofit/>
          </a:bodyPr>
          <a:lstStyle/>
          <a:p>
            <a:r>
              <a:rPr lang="en-US" sz="5400" b="1" dirty="0"/>
              <a:t>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5820" y="1828800"/>
            <a:ext cx="11017224" cy="4343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“You shall not add to the word which I am commanding you, nor take away from it, that you may keep the commandments of the Lord your God which I command you.”</a:t>
            </a:r>
          </a:p>
          <a:p>
            <a:pPr marL="45720" indent="0">
              <a:buNone/>
            </a:pPr>
            <a:r>
              <a:rPr lang="en-CA" sz="3600" b="1" i="1" dirty="0">
                <a:solidFill>
                  <a:schemeClr val="accent1">
                    <a:lumMod val="50000"/>
                  </a:schemeClr>
                </a:solidFill>
              </a:rPr>
              <a:t>							Deuteronomy 4:2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7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01200" cy="1210146"/>
          </a:xfrm>
        </p:spPr>
        <p:txBody>
          <a:bodyPr>
            <a:noAutofit/>
          </a:bodyPr>
          <a:lstStyle/>
          <a:p>
            <a:r>
              <a:rPr lang="en-US" sz="5400" b="1" dirty="0"/>
              <a:t>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5820" y="1828800"/>
            <a:ext cx="11017224" cy="4343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“Whatever (Lit - Everything that) I command you, you shall be careful to do; you shall not add to nor take away from it.”</a:t>
            </a:r>
          </a:p>
          <a:p>
            <a:pPr marL="45720" indent="0">
              <a:buNone/>
            </a:pPr>
            <a:r>
              <a:rPr lang="en-CA" sz="3600" b="1" i="1" dirty="0">
                <a:solidFill>
                  <a:schemeClr val="accent1">
                    <a:lumMod val="50000"/>
                  </a:schemeClr>
                </a:solidFill>
              </a:rPr>
              <a:t>							Deuteronomy 12:32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01200" cy="1210146"/>
          </a:xfrm>
        </p:spPr>
        <p:txBody>
          <a:bodyPr>
            <a:noAutofit/>
          </a:bodyPr>
          <a:lstStyle/>
          <a:p>
            <a:r>
              <a:rPr lang="en-US" sz="5400" b="1" dirty="0"/>
              <a:t>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5820" y="1828800"/>
            <a:ext cx="11017224" cy="4343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“Every word of God is flawless; he is a shield to those who take refuge in him. </a:t>
            </a:r>
          </a:p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6. Do not add to His words Or He will reprove you, and you will be proved a liar.”</a:t>
            </a:r>
          </a:p>
          <a:p>
            <a:pPr marL="45720" indent="0">
              <a:buNone/>
            </a:pPr>
            <a:r>
              <a:rPr lang="en-CA" sz="3600" b="1" i="1" dirty="0">
                <a:solidFill>
                  <a:schemeClr val="accent1">
                    <a:lumMod val="50000"/>
                  </a:schemeClr>
                </a:solidFill>
              </a:rPr>
              <a:t>								Proverbs 30:5,6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01200" cy="1210146"/>
          </a:xfrm>
        </p:spPr>
        <p:txBody>
          <a:bodyPr>
            <a:noAutofit/>
          </a:bodyPr>
          <a:lstStyle/>
          <a:p>
            <a:r>
              <a:rPr lang="en-US" sz="5400" b="1" dirty="0"/>
              <a:t>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5820" y="1828800"/>
            <a:ext cx="11017224" cy="4343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“But Peter and John replied, ‘Which is right in God's eyes: to listen to you, or to him? You be the judges!</a:t>
            </a:r>
          </a:p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20. As for us, </a:t>
            </a:r>
            <a:r>
              <a:rPr lang="en-US" sz="3600" b="1" i="1" u="sng" dirty="0">
                <a:solidFill>
                  <a:schemeClr val="accent1">
                    <a:lumMod val="50000"/>
                  </a:schemeClr>
                </a:solidFill>
              </a:rPr>
              <a:t>we cannot help speaking about what we have seen and heard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.’"</a:t>
            </a:r>
          </a:p>
          <a:p>
            <a:pPr marL="45720" indent="0">
              <a:buNone/>
            </a:pPr>
            <a:r>
              <a:rPr lang="en-CA" sz="3600" b="1" i="1" dirty="0">
                <a:solidFill>
                  <a:schemeClr val="accent1">
                    <a:lumMod val="50000"/>
                  </a:schemeClr>
                </a:solidFill>
              </a:rPr>
              <a:t>								Acts 4:19,20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01200" cy="1210146"/>
          </a:xfrm>
        </p:spPr>
        <p:txBody>
          <a:bodyPr>
            <a:noAutofit/>
          </a:bodyPr>
          <a:lstStyle/>
          <a:p>
            <a:r>
              <a:rPr lang="en-US" sz="5400" b="1" dirty="0"/>
              <a:t>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5820" y="1828800"/>
            <a:ext cx="11017224" cy="4343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“But Peter and John replied, ‘Which is right in God's eyes: to listen to you, or to him? You be the judges!</a:t>
            </a:r>
          </a:p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20. As for us, </a:t>
            </a:r>
            <a:r>
              <a:rPr lang="en-US" sz="3600" b="1" i="1" u="sng" dirty="0">
                <a:solidFill>
                  <a:schemeClr val="accent1">
                    <a:lumMod val="50000"/>
                  </a:schemeClr>
                </a:solidFill>
              </a:rPr>
              <a:t>we cannot help speaking about what we have seen and heard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.’"</a:t>
            </a:r>
          </a:p>
          <a:p>
            <a:pPr marL="45720" indent="0">
              <a:buNone/>
            </a:pPr>
            <a:r>
              <a:rPr lang="en-CA" sz="3600" b="1" i="1" dirty="0">
                <a:solidFill>
                  <a:schemeClr val="accent1">
                    <a:lumMod val="50000"/>
                  </a:schemeClr>
                </a:solidFill>
              </a:rPr>
              <a:t>								Acts 4:19,20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01200" cy="1210146"/>
          </a:xfrm>
        </p:spPr>
        <p:txBody>
          <a:bodyPr>
            <a:noAutofit/>
          </a:bodyPr>
          <a:lstStyle/>
          <a:p>
            <a:r>
              <a:rPr lang="en-US" sz="5400" b="1" dirty="0"/>
              <a:t>II.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UNDERGIRDING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A close up of a motorcycle&#10;&#10;Description generated with high confidence">
            <a:extLst>
              <a:ext uri="{FF2B5EF4-FFF2-40B4-BE49-F238E27FC236}">
                <a16:creationId xmlns:a16="http://schemas.microsoft.com/office/drawing/2014/main" id="{DD6AB286-3EEB-4477-A0A9-175D7A37BC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06775" y="2095500"/>
            <a:ext cx="5734050" cy="3810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2C53FA-562A-4442-B058-834A8CF8245E}"/>
              </a:ext>
            </a:extLst>
          </p:cNvPr>
          <p:cNvSpPr txBox="1"/>
          <p:nvPr/>
        </p:nvSpPr>
        <p:spPr>
          <a:xfrm>
            <a:off x="3574132" y="6093296"/>
            <a:ext cx="5566693" cy="5909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3600" b="1" dirty="0">
                <a:solidFill>
                  <a:schemeClr val="accent1">
                    <a:lumMod val="50000"/>
                  </a:schemeClr>
                </a:solidFill>
              </a:rPr>
              <a:t>A Vehicle Chassis</a:t>
            </a:r>
          </a:p>
        </p:txBody>
      </p:sp>
    </p:spTree>
    <p:extLst>
      <p:ext uri="{BB962C8B-B14F-4D97-AF65-F5344CB8AC3E}">
        <p14:creationId xmlns:p14="http://schemas.microsoft.com/office/powerpoint/2010/main" val="296781489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01200" cy="1210146"/>
          </a:xfrm>
        </p:spPr>
        <p:txBody>
          <a:bodyPr>
            <a:noAutofit/>
          </a:bodyPr>
          <a:lstStyle/>
          <a:p>
            <a:r>
              <a:rPr lang="en-US" sz="5400" b="1" dirty="0"/>
              <a:t>II.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UNDERGIRDING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C53FA-562A-4442-B058-834A8CF8245E}"/>
              </a:ext>
            </a:extLst>
          </p:cNvPr>
          <p:cNvSpPr txBox="1"/>
          <p:nvPr/>
        </p:nvSpPr>
        <p:spPr>
          <a:xfrm>
            <a:off x="3383073" y="5995474"/>
            <a:ext cx="5566693" cy="5909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3600" b="1" dirty="0">
                <a:solidFill>
                  <a:schemeClr val="accent1">
                    <a:lumMod val="50000"/>
                  </a:schemeClr>
                </a:solidFill>
              </a:rPr>
              <a:t>A Vehicle Frame</a:t>
            </a:r>
          </a:p>
        </p:txBody>
      </p:sp>
      <p:pic>
        <p:nvPicPr>
          <p:cNvPr id="8" name="Content Placeholder 7" descr="A close up of a car&#10;&#10;Description generated with very high confidence">
            <a:extLst>
              <a:ext uri="{FF2B5EF4-FFF2-40B4-BE49-F238E27FC236}">
                <a16:creationId xmlns:a16="http://schemas.microsoft.com/office/drawing/2014/main" id="{1679F3FD-7674-4B9E-86F2-2F89E4E38E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83903" y="2253731"/>
            <a:ext cx="6821017" cy="3214634"/>
          </a:xfrm>
        </p:spPr>
      </p:pic>
    </p:spTree>
    <p:extLst>
      <p:ext uri="{BB962C8B-B14F-4D97-AF65-F5344CB8AC3E}">
        <p14:creationId xmlns:p14="http://schemas.microsoft.com/office/powerpoint/2010/main" val="18713629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01200" cy="1210146"/>
          </a:xfrm>
        </p:spPr>
        <p:txBody>
          <a:bodyPr>
            <a:noAutofit/>
          </a:bodyPr>
          <a:lstStyle/>
          <a:p>
            <a:r>
              <a:rPr lang="en-US" sz="5400" b="1" dirty="0"/>
              <a:t>II.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UNDERGIRDING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5820" y="1828800"/>
            <a:ext cx="11017224" cy="4343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Current evangelical popularity presents powerful pressures to compromise biblical values for the sake of social acceptance." Then he adds, "Our degree of compromise has reached epidemic proportions.“</a:t>
            </a:r>
          </a:p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								Jon Johnston</a:t>
            </a:r>
          </a:p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								Written in 1980</a:t>
            </a:r>
          </a:p>
        </p:txBody>
      </p:sp>
    </p:spTree>
    <p:extLst>
      <p:ext uri="{BB962C8B-B14F-4D97-AF65-F5344CB8AC3E}">
        <p14:creationId xmlns:p14="http://schemas.microsoft.com/office/powerpoint/2010/main" val="213500628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01200" cy="1210146"/>
          </a:xfrm>
        </p:spPr>
        <p:txBody>
          <a:bodyPr>
            <a:noAutofit/>
          </a:bodyPr>
          <a:lstStyle/>
          <a:p>
            <a:r>
              <a:rPr lang="en-US" sz="5400" b="1" dirty="0"/>
              <a:t>II.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UNDERGIRDING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5820" y="1828800"/>
            <a:ext cx="11017224" cy="4343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"For lack of guidance a nation falls, but many advisers make victory sure." (in the multitude of counselors there is safety - KJV).</a:t>
            </a:r>
          </a:p>
          <a:p>
            <a:pPr marL="45720" indent="0">
              <a:buNone/>
            </a:pPr>
            <a:r>
              <a:rPr lang="en-CA" sz="3600" b="1" i="1" dirty="0">
                <a:solidFill>
                  <a:schemeClr val="accent1">
                    <a:lumMod val="50000"/>
                  </a:schemeClr>
                </a:solidFill>
              </a:rPr>
              <a:t>								Proverbs 11:14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0224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01200" cy="1210146"/>
          </a:xfrm>
        </p:spPr>
        <p:txBody>
          <a:bodyPr>
            <a:noAutofit/>
          </a:bodyPr>
          <a:lstStyle/>
          <a:p>
            <a:r>
              <a:rPr lang="en-US" sz="5400" b="1" dirty="0"/>
              <a:t>II.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UNDERGIRDING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5820" y="1828800"/>
            <a:ext cx="11017224" cy="4343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“And Peter </a:t>
            </a:r>
            <a:r>
              <a:rPr lang="en-US" sz="3600" b="1" i="1" u="sng" dirty="0">
                <a:solidFill>
                  <a:schemeClr val="accent1">
                    <a:lumMod val="50000"/>
                  </a:schemeClr>
                </a:solidFill>
              </a:rPr>
              <a:t>filled with the Holy Spirit 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said to them (the rulers and the teachers of the law)”</a:t>
            </a:r>
          </a:p>
          <a:p>
            <a:pPr marL="45720" indent="0">
              <a:buNone/>
            </a:pPr>
            <a:r>
              <a:rPr lang="en-CA" sz="3600" b="1" i="1" dirty="0">
                <a:solidFill>
                  <a:schemeClr val="accent1">
                    <a:lumMod val="50000"/>
                  </a:schemeClr>
                </a:solidFill>
              </a:rPr>
              <a:t>									Acts 4:8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5388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BDB2588B-AC68-48F8-B639-91D8D3164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9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01200" cy="1210146"/>
          </a:xfrm>
        </p:spPr>
        <p:txBody>
          <a:bodyPr>
            <a:noAutofit/>
          </a:bodyPr>
          <a:lstStyle/>
          <a:p>
            <a:r>
              <a:rPr lang="en-US" sz="5400" b="1" dirty="0"/>
              <a:t>III.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UNDERTAKING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5820" y="1828800"/>
            <a:ext cx="11017224" cy="4343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"If we are to become relevant we must shift from institutionalism to more informal and community centered evangelism and body life . . . God desires that his people become </a:t>
            </a:r>
            <a:r>
              <a:rPr lang="en-US" sz="3600" b="1" i="1" u="sng" dirty="0">
                <a:solidFill>
                  <a:schemeClr val="accent1">
                    <a:lumMod val="50000"/>
                  </a:schemeClr>
                </a:solidFill>
              </a:rPr>
              <a:t>audio-visual demonstrations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 of the power of His gospel.“</a:t>
            </a:r>
          </a:p>
          <a:p>
            <a:pPr marL="45720" indent="0">
              <a:buNone/>
            </a:pPr>
            <a:r>
              <a:rPr lang="en-CA" sz="3600" b="1" dirty="0">
                <a:solidFill>
                  <a:schemeClr val="accent1">
                    <a:lumMod val="50000"/>
                  </a:schemeClr>
                </a:solidFill>
              </a:rPr>
              <a:t>								Allan Andrews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0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III.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UNDERTAKING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A person wearing a suit and tie looking at the camera&#10;&#10;Description generated with very high confidence">
            <a:extLst>
              <a:ext uri="{FF2B5EF4-FFF2-40B4-BE49-F238E27FC236}">
                <a16:creationId xmlns:a16="http://schemas.microsoft.com/office/drawing/2014/main" id="{6088F917-011B-45D5-88F2-BCE5630471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85900" y="1828799"/>
            <a:ext cx="3730116" cy="4975043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"Some people look at the way things are and ask why; others look at the way things could be and ask why not.“</a:t>
            </a:r>
          </a:p>
          <a:p>
            <a:pPr marL="4572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	Robert Kennedy</a:t>
            </a:r>
          </a:p>
        </p:txBody>
      </p:sp>
    </p:spTree>
    <p:extLst>
      <p:ext uri="{BB962C8B-B14F-4D97-AF65-F5344CB8AC3E}">
        <p14:creationId xmlns:p14="http://schemas.microsoft.com/office/powerpoint/2010/main" val="372645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III.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UNDERTAKING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A person wearing a suit and tie looking at the camera&#10;&#10;Description generated with very high confidence">
            <a:extLst>
              <a:ext uri="{FF2B5EF4-FFF2-40B4-BE49-F238E27FC236}">
                <a16:creationId xmlns:a16="http://schemas.microsoft.com/office/drawing/2014/main" id="{6088F917-011B-45D5-88F2-BCE5630471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85900" y="1828799"/>
            <a:ext cx="3730116" cy="4975043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262479" y="274638"/>
            <a:ext cx="5926346" cy="589756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“Few men are willing to brave the 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</a:rPr>
              <a:t>disapproval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of their fellows, the 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</a:rPr>
              <a:t>censure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of their colleagues, the 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</a:rPr>
              <a:t>wrath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of their society. 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</a:rPr>
              <a:t>Moral courage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is a rarer commodity than bravery in battle or great intelligence. Yet it is the one essential, vital quality for those who seek to change a world that yields most painfully to change.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4572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   		Robert Kennedy</a:t>
            </a:r>
          </a:p>
        </p:txBody>
      </p:sp>
    </p:spTree>
    <p:extLst>
      <p:ext uri="{BB962C8B-B14F-4D97-AF65-F5344CB8AC3E}">
        <p14:creationId xmlns:p14="http://schemas.microsoft.com/office/powerpoint/2010/main" val="314434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"He shall have dominion also from sea to sea."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Psalm 72:8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B5926-23CA-4CF5-833F-47AA13253451}"/>
              </a:ext>
            </a:extLst>
          </p:cNvPr>
          <p:cNvSpPr txBox="1"/>
          <p:nvPr/>
        </p:nvSpPr>
        <p:spPr>
          <a:xfrm>
            <a:off x="2422004" y="6237312"/>
            <a:ext cx="7344816" cy="535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The East Side of the Peace Tower</a:t>
            </a:r>
            <a:endParaRPr lang="en-CA" sz="3200" b="1" dirty="0" err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Content Placeholder 21" descr="A picture containing building, outdoor, water&#10;&#10;Description generated with high confidence">
            <a:extLst>
              <a:ext uri="{FF2B5EF4-FFF2-40B4-BE49-F238E27FC236}">
                <a16:creationId xmlns:a16="http://schemas.microsoft.com/office/drawing/2014/main" id="{CCE6CF65-65B2-44DD-8F3F-2875B4ADB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6862" y="1742143"/>
            <a:ext cx="6515100" cy="4343400"/>
          </a:xfrm>
        </p:spPr>
      </p:pic>
    </p:spTree>
    <p:extLst>
      <p:ext uri="{BB962C8B-B14F-4D97-AF65-F5344CB8AC3E}">
        <p14:creationId xmlns:p14="http://schemas.microsoft.com/office/powerpoint/2010/main" val="1074570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1484784"/>
            <a:ext cx="9753600" cy="13255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“Where there is no vision the people perish.” 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Proverbs 29:18</a:t>
            </a:r>
            <a:b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Content Placeholder 25" descr="A picture containing building, clock, outdoor, large&#10;&#10;Description generated with very high confidence">
            <a:extLst>
              <a:ext uri="{FF2B5EF4-FFF2-40B4-BE49-F238E27FC236}">
                <a16:creationId xmlns:a16="http://schemas.microsoft.com/office/drawing/2014/main" id="{3C44F8A5-1E1B-4521-846C-6FDBB49A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5015" y="1817541"/>
            <a:ext cx="4918794" cy="4025496"/>
          </a:xfr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0E5F8DB-96DB-48F0-815A-19A0C115A79A}"/>
              </a:ext>
            </a:extLst>
          </p:cNvPr>
          <p:cNvSpPr txBox="1"/>
          <p:nvPr/>
        </p:nvSpPr>
        <p:spPr>
          <a:xfrm>
            <a:off x="2169976" y="6148817"/>
            <a:ext cx="7848871" cy="535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</a:rPr>
              <a:t>The West side of the Peace Tower</a:t>
            </a:r>
          </a:p>
        </p:txBody>
      </p:sp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4055" y="2018820"/>
            <a:ext cx="9753600" cy="1325562"/>
          </a:xfrm>
        </p:spPr>
        <p:txBody>
          <a:bodyPr>
            <a:normAutofit fontScale="90000"/>
          </a:bodyPr>
          <a:lstStyle/>
          <a:p>
            <a:b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“Give the king thy judgements O God and thy righteousness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king’s son.”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Psalm 72:1</a:t>
            </a:r>
            <a:b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6F1B8-A73D-4593-BC84-2ACF70B4C466}"/>
              </a:ext>
            </a:extLst>
          </p:cNvPr>
          <p:cNvSpPr txBox="1"/>
          <p:nvPr/>
        </p:nvSpPr>
        <p:spPr>
          <a:xfrm>
            <a:off x="10702924" y="3429000"/>
            <a:ext cx="184731" cy="4247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CA" sz="2400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5496CD-E0F5-494E-BB86-BCA16C410BA9}"/>
              </a:ext>
            </a:extLst>
          </p:cNvPr>
          <p:cNvSpPr txBox="1"/>
          <p:nvPr/>
        </p:nvSpPr>
        <p:spPr>
          <a:xfrm>
            <a:off x="2025960" y="6219388"/>
            <a:ext cx="8136904" cy="535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</a:rPr>
              <a:t>The South Side of the Peace Tower</a:t>
            </a:r>
          </a:p>
        </p:txBody>
      </p:sp>
      <p:pic>
        <p:nvPicPr>
          <p:cNvPr id="14" name="Content Placeholder 17" descr="A stone church with a clock on the side of a building&#10;&#10;Description generated with high confidence">
            <a:extLst>
              <a:ext uri="{FF2B5EF4-FFF2-40B4-BE49-F238E27FC236}">
                <a16:creationId xmlns:a16="http://schemas.microsoft.com/office/drawing/2014/main" id="{F6A1FE01-7EE5-4F73-9313-9D017B8BF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2861" y="2355497"/>
            <a:ext cx="8435988" cy="3863891"/>
          </a:xfrm>
        </p:spPr>
      </p:pic>
    </p:spTree>
    <p:extLst>
      <p:ext uri="{BB962C8B-B14F-4D97-AF65-F5344CB8AC3E}">
        <p14:creationId xmlns:p14="http://schemas.microsoft.com/office/powerpoint/2010/main" val="268808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4055" y="2018820"/>
            <a:ext cx="9753600" cy="1325562"/>
          </a:xfrm>
        </p:spPr>
        <p:txBody>
          <a:bodyPr>
            <a:normAutofit fontScale="90000"/>
          </a:bodyPr>
          <a:lstStyle/>
          <a:p>
            <a:pPr algn="ctr"/>
            <a:b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/>
              <a:t>The words </a:t>
            </a:r>
            <a:r>
              <a:rPr lang="en-US" sz="4900" b="1" i="1" dirty="0"/>
              <a:t>“from sea to sea”</a:t>
            </a:r>
            <a:r>
              <a:rPr lang="en-US" sz="4900" b="1" dirty="0"/>
              <a:t> are also engraved on our </a:t>
            </a:r>
            <a:r>
              <a:rPr lang="en-US" sz="4900" b="1" u="sng" dirty="0"/>
              <a:t>Coat of Arms</a:t>
            </a:r>
            <a:r>
              <a:rPr lang="en-US" sz="4900" b="1" dirty="0"/>
              <a:t>.</a:t>
            </a:r>
            <a:br>
              <a:rPr lang="en-US" dirty="0"/>
            </a:br>
            <a:b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6F1B8-A73D-4593-BC84-2ACF70B4C466}"/>
              </a:ext>
            </a:extLst>
          </p:cNvPr>
          <p:cNvSpPr txBox="1"/>
          <p:nvPr/>
        </p:nvSpPr>
        <p:spPr>
          <a:xfrm>
            <a:off x="10702924" y="3429000"/>
            <a:ext cx="184731" cy="4247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CA" sz="2400" dirty="0" err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2D7264-543D-41E2-A393-48705088E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8228" y="2034025"/>
            <a:ext cx="3600400" cy="4716682"/>
          </a:xfrm>
        </p:spPr>
      </p:pic>
    </p:spTree>
    <p:extLst>
      <p:ext uri="{BB962C8B-B14F-4D97-AF65-F5344CB8AC3E}">
        <p14:creationId xmlns:p14="http://schemas.microsoft.com/office/powerpoint/2010/main" val="382639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2348880"/>
            <a:ext cx="9753600" cy="1325562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There Are Specific Steps We must Take to Accomplish the Goals God Has for Us.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The Time for Action Is Now.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01200" cy="1210146"/>
          </a:xfrm>
        </p:spPr>
        <p:txBody>
          <a:bodyPr>
            <a:noAutofit/>
          </a:bodyPr>
          <a:lstStyle/>
          <a:p>
            <a:r>
              <a:rPr lang="en-US" sz="5400" b="1" dirty="0"/>
              <a:t>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5820" y="1828800"/>
            <a:ext cx="11017224" cy="4343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"Suppose one of you wants to build a tower. Will he not first sit down and estimate the cost to see if he has enough money to complete it.</a:t>
            </a:r>
          </a:p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29. For if he lays the foundation and is not able to finish it, everyone who sees it will ridicule him,</a:t>
            </a:r>
          </a:p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30. saying, 'This fellow began to build and was not able to finish it."</a:t>
            </a:r>
          </a:p>
          <a:p>
            <a:pPr marL="45720" indent="0">
              <a:buNone/>
            </a:pPr>
            <a:r>
              <a:rPr lang="en-CA" sz="3600" b="1" i="1" dirty="0">
                <a:solidFill>
                  <a:schemeClr val="accent1">
                    <a:lumMod val="50000"/>
                  </a:schemeClr>
                </a:solidFill>
              </a:rPr>
              <a:t>								Luke 14:28-30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01200" cy="1210146"/>
          </a:xfrm>
        </p:spPr>
        <p:txBody>
          <a:bodyPr>
            <a:noAutofit/>
          </a:bodyPr>
          <a:lstStyle/>
          <a:p>
            <a:r>
              <a:rPr lang="en-US" sz="5400" b="1" dirty="0"/>
              <a:t>I. THE STEP OF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5820" y="1828800"/>
            <a:ext cx="11017224" cy="4343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"Wisdom is supreme; therefore get wisdom. Though it cost all you have, get understanding." (with all thy getting get understanding. -KJV) </a:t>
            </a:r>
          </a:p>
          <a:p>
            <a:pPr marL="45720" indent="0">
              <a:buNone/>
            </a:pPr>
            <a:r>
              <a:rPr lang="en-CA" sz="3600" b="1" i="1" dirty="0">
                <a:solidFill>
                  <a:schemeClr val="accent1">
                    <a:lumMod val="50000"/>
                  </a:schemeClr>
                </a:solidFill>
              </a:rPr>
              <a:t>								Proverbs 4:7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country report presentation.potx" id="{FF082492-D6CE-444E-B3E8-FB131EDFAC53}" vid="{71BD5CC8-96B3-46A6-8835-37741E896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country report presentation</Template>
  <TotalTime>186</TotalTime>
  <Words>889</Words>
  <Application>Microsoft Office PowerPoint</Application>
  <PresentationFormat>Custom</PresentationFormat>
  <Paragraphs>101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World country report presentation</vt:lpstr>
      <vt:lpstr>THE LORDSHIP OF CHRIST PART I &amp; II   Dominion over the Nations </vt:lpstr>
      <vt:lpstr>PowerPoint Presentation</vt:lpstr>
      <vt:lpstr>  "He shall have dominion also from sea to sea."       Psalm 72:8</vt:lpstr>
      <vt:lpstr>“Where there is no vision the people perish.”        Proverbs 29:18  </vt:lpstr>
      <vt:lpstr>  “Give the king thy judgements O God and thy righteousness UNto the king’s son.”       Psalm 72:1  </vt:lpstr>
      <vt:lpstr>  The words “from sea to sea” are also engraved on our Coat of Arms.   </vt:lpstr>
      <vt:lpstr>There Are Specific Steps We must Take to Accomplish the Goals God Has for Us.  The Time for Action Is Now. </vt:lpstr>
      <vt:lpstr>I. THE STEP OF UNDERSTANDING</vt:lpstr>
      <vt:lpstr>I. THE STEP OF UNDERSTANDING</vt:lpstr>
      <vt:lpstr>I. THE STEP OF UNDERSTANDING</vt:lpstr>
      <vt:lpstr>I. THE STEP OF UNDERSTANDING</vt:lpstr>
      <vt:lpstr>I. THE STEP OF UNDERSTANDING</vt:lpstr>
      <vt:lpstr>I. THE STEP OF UNDERSTANDING</vt:lpstr>
      <vt:lpstr>I. THE STEP OF UNDERSTANDING</vt:lpstr>
      <vt:lpstr>II. THE STEP OF UNDERGIRDING</vt:lpstr>
      <vt:lpstr>II. THE STEP OF UNDERGIRDING</vt:lpstr>
      <vt:lpstr>II. THE STEP OF UNDERGIRDING</vt:lpstr>
      <vt:lpstr>II. THE STEP OF UNDERGIRDING</vt:lpstr>
      <vt:lpstr>II. THE STEP OF UNDERGIRDING</vt:lpstr>
      <vt:lpstr>III. THE STEP OF UNDERTAKING</vt:lpstr>
      <vt:lpstr>III. THE STEP OF UNDERTAKING</vt:lpstr>
      <vt:lpstr>III. THE STEP OF UNDERTAKING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LORDSHIP OF CHRIST - PART I &amp; II   Dominion over the Nations</dc:title>
  <dc:creator>Brad Montsion</dc:creator>
  <cp:lastModifiedBy>Brad Montsion</cp:lastModifiedBy>
  <cp:revision>26</cp:revision>
  <dcterms:created xsi:type="dcterms:W3CDTF">2018-08-09T18:42:41Z</dcterms:created>
  <dcterms:modified xsi:type="dcterms:W3CDTF">2018-08-09T22:04:27Z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