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C7ED3-D165-D077-1AE1-E00041913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BF68D-8905-55E1-5150-E2EDFF82A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ED557-0515-7598-9F6F-0D9C1F28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F1D39-BF7F-12F4-8551-F488CBEB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56499-A91E-B6ED-E765-14C99D549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7EE5-1E38-29AD-BCD8-9DED57CB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6F669-CC05-76DF-718E-D016172C4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60B52-6C51-22F1-918E-F640A2244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6478F-60A6-E244-76B7-A73C844B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CE703-29D2-F167-39E0-2C8F1B51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2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50B791-6F4C-1340-200D-EB32ADB529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62BF8-F6E2-0D00-4EB6-7FE2EE5DA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7DBC4-9F4A-618A-F0DB-A26FE2108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7D4AC-1E3C-133A-309D-6A08E4E2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C33A2-CEB9-FEB4-99E5-1BBB35CF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7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C1A7B-A3B0-0DB3-0D1D-DB018962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E2F27-8DE5-D8AA-6DEA-E2F9C9F6A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03412-A599-8139-CB5F-C0648CEC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0E824-76A3-B21F-C8D7-631DF6B0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E498D-1B36-C9AE-8207-517C3F50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9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42FC-6C24-290C-6FDB-E0FFEFE3D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C479F-756D-5164-61F7-3A3D2654C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4BA03-6D97-258B-2958-319A69C3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57DC0-783C-74F4-02AF-AEBB83F6B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48CC8-2794-4405-18AB-5C5D2757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7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A93B-0008-F582-8A4D-6E890C56C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BC375-025B-FDA6-010E-686F070A4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D88DB-6FE9-5292-DAA5-C04FFEE28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C94D4-D73A-7815-FAA3-3ABF3393F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272CA-214E-2543-E1A7-26D7D331D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7D41C-8D02-AA92-B9A1-D83F7015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7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08BB7-856C-78B6-E4CE-FBAC7034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3F835-5B47-B95E-79B3-C717EF0AD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58222-1EF9-A3BA-D1EE-6E5D6A9BE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9C300C-4AE5-58A3-C29A-D4FE45F4E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3D9D2-25CD-43BC-0FDE-C4197EE0A0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08F62-4573-422B-E096-EFFD0E5DF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24458D-0185-7530-E22B-F9914A016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B27768-715E-7863-14BE-2717DF8F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3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BA225-A5E5-27E6-D71A-59702729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DD23F5-4C25-0BBE-5613-B3D154D8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A291E-3521-DC46-FADD-6E5A77081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95FD2-3134-B5A3-A50F-FBD4936D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3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5CB0A-F16C-8AE3-DC9D-6348A76E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E66B0-03DE-4306-5117-327E9213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8DEEF-7582-EDBB-940E-7620CA61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5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DB28-27B2-C9F9-7DBE-5CC34CC85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BA55D-E391-3C85-2DEA-66BB50209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25593-73B8-E827-0757-3B5528406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84081-AB0D-3351-C776-4E5355A1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B0D75-D3DA-1AD8-E738-17CA9D119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A3DD2-D683-612B-B4D5-B7785B9D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6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C95F4-64E1-824B-37C1-2610B445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71CF7-3831-5FC1-15C8-580206804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FA91C-A690-8A68-599F-83067FBD1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283C8-0567-6D59-83B1-A623D4D0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72135-7E25-A323-F3CC-65678AFEF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1CE1D-CC3D-7665-C4AD-661E3FD9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4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862FD2-EE04-8BCC-7523-6AC682F10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EEF9A-D5D8-4978-80E6-C7E7D3F8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87E53-FD76-BEE2-07E2-0C20A829B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6FFFD-CB86-413D-AD16-BA0A17D87EE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2A771-48B7-7C47-AC46-F3DDDE163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0C184-60E7-2C72-C50C-2053C18BA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3E075-D723-435B-B50E-0D71EFCA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5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 touching water">
            <a:extLst>
              <a:ext uri="{FF2B5EF4-FFF2-40B4-BE49-F238E27FC236}">
                <a16:creationId xmlns:a16="http://schemas.microsoft.com/office/drawing/2014/main" id="{3745023D-0619-74A3-2540-42942C23C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B2706-A006-AF89-EA36-68438B5EE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2869809"/>
            <a:ext cx="3852041" cy="2196178"/>
          </a:xfrm>
        </p:spPr>
        <p:txBody>
          <a:bodyPr>
            <a:normAutofit/>
          </a:bodyPr>
          <a:lstStyle/>
          <a:p>
            <a:r>
              <a:rPr lang="en-US" sz="5400" b="1" dirty="0"/>
              <a:t>The Power of His Touch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AB0323-3915-7E63-B268-BB6D6A71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US" sz="3600" i="1" dirty="0"/>
              <a:t>Matthew 8:1-4</a:t>
            </a: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13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0F539-59AB-F27B-E013-6675720C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4300" b="1" u="sng"/>
              <a:t>VII. IT TRANSFORMS THE DISMAYED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in robes&#10;&#10;Description automatically generated with low confidence">
            <a:extLst>
              <a:ext uri="{FF2B5EF4-FFF2-40B4-BE49-F238E27FC236}">
                <a16:creationId xmlns:a16="http://schemas.microsoft.com/office/drawing/2014/main" id="{968F072A-B65C-BAE5-B5C2-DD167EF9B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8" r="16402" b="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32E796-EFEF-91BB-71E3-0890B1269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b="1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BUT JESUS CAME AND TOUCHED THEM. “GET UP” HE SAID, “DON’T BE AFRAID.”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Matthew 17:7</a:t>
            </a:r>
          </a:p>
        </p:txBody>
      </p:sp>
      <p:sp>
        <p:nvSpPr>
          <p:cNvPr id="2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973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B25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4E4B1-17D3-60DD-0416-BC8AF699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HAVE YOU FELT THE POWER OF HIS TOUCH?</a:t>
            </a:r>
          </a:p>
        </p:txBody>
      </p:sp>
      <p:pic>
        <p:nvPicPr>
          <p:cNvPr id="5" name="Content Placeholder 4" descr="A picture containing text, blur">
            <a:extLst>
              <a:ext uri="{FF2B5EF4-FFF2-40B4-BE49-F238E27FC236}">
                <a16:creationId xmlns:a16="http://schemas.microsoft.com/office/drawing/2014/main" id="{FDD22C3F-F53C-72BF-BF05-AFA98770D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1"/>
          <a:stretch/>
        </p:blipFill>
        <p:spPr>
          <a:xfrm>
            <a:off x="3573194" y="918551"/>
            <a:ext cx="8289770" cy="502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33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2244A8-8225-0CEA-71FF-88555FCC3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Humans have 5 senses…..</a:t>
            </a:r>
          </a:p>
        </p:txBody>
      </p:sp>
      <p:pic>
        <p:nvPicPr>
          <p:cNvPr id="10" name="Picture 9" descr="Close-up of person’s mouth, teeth, and lips with lipstick">
            <a:extLst>
              <a:ext uri="{FF2B5EF4-FFF2-40B4-BE49-F238E27FC236}">
                <a16:creationId xmlns:a16="http://schemas.microsoft.com/office/drawing/2014/main" id="{78E01DCE-4E10-6A19-7486-394B264B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0" y="869489"/>
            <a:ext cx="3793472" cy="3015808"/>
          </a:xfrm>
          <a:prstGeom prst="rect">
            <a:avLst/>
          </a:prstGeom>
        </p:spPr>
      </p:pic>
      <p:pic>
        <p:nvPicPr>
          <p:cNvPr id="14" name="Picture 13" descr="Holding hands with an engagement ring">
            <a:extLst>
              <a:ext uri="{FF2B5EF4-FFF2-40B4-BE49-F238E27FC236}">
                <a16:creationId xmlns:a16="http://schemas.microsoft.com/office/drawing/2014/main" id="{C948AC4B-B2E5-32EC-74DF-76E4715B9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47" y="321734"/>
            <a:ext cx="3034794" cy="2010551"/>
          </a:xfrm>
          <a:prstGeom prst="rect">
            <a:avLst/>
          </a:prstGeom>
        </p:spPr>
      </p:pic>
      <p:pic>
        <p:nvPicPr>
          <p:cNvPr id="6" name="Content Placeholder 5" descr="Person with blue eyes">
            <a:extLst>
              <a:ext uri="{FF2B5EF4-FFF2-40B4-BE49-F238E27FC236}">
                <a16:creationId xmlns:a16="http://schemas.microsoft.com/office/drawing/2014/main" id="{1A39CF6D-A7B1-4DCF-71C1-C3FD1AE157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93" y="2422097"/>
            <a:ext cx="3016934" cy="2013804"/>
          </a:xfrm>
          <a:prstGeom prst="rect">
            <a:avLst/>
          </a:prstGeom>
        </p:spPr>
      </p:pic>
      <p:pic>
        <p:nvPicPr>
          <p:cNvPr id="12" name="Picture 11" descr="Closeup of a face">
            <a:extLst>
              <a:ext uri="{FF2B5EF4-FFF2-40B4-BE49-F238E27FC236}">
                <a16:creationId xmlns:a16="http://schemas.microsoft.com/office/drawing/2014/main" id="{12722732-71F4-F51A-44BB-147219649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76" y="1109816"/>
            <a:ext cx="3797984" cy="253515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Hands on ears">
            <a:extLst>
              <a:ext uri="{FF2B5EF4-FFF2-40B4-BE49-F238E27FC236}">
                <a16:creationId xmlns:a16="http://schemas.microsoft.com/office/drawing/2014/main" id="{B3CC46AF-33AB-91AA-2D3D-C150078B3D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3" y="4525715"/>
            <a:ext cx="3034794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53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89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5129C-027B-94D1-8041-8153EDE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His touch is Intimate, Powerful &amp; Transforming</a:t>
            </a:r>
          </a:p>
        </p:txBody>
      </p:sp>
      <p:pic>
        <p:nvPicPr>
          <p:cNvPr id="6" name="Content Placeholder 5" descr="A picture containing text, water sport, person, sport&#10;&#10;Description automatically generated">
            <a:extLst>
              <a:ext uri="{FF2B5EF4-FFF2-40B4-BE49-F238E27FC236}">
                <a16:creationId xmlns:a16="http://schemas.microsoft.com/office/drawing/2014/main" id="{3E4C6031-DFAE-6AF9-F98A-5143EAC3F9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05625"/>
            <a:ext cx="7188199" cy="40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92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EAC4D82-6689-99E2-546B-FFD719E111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F2BD58-704C-9784-A52D-6D5639AC2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/>
              <a:t>I. IT TRANSFORMS THE DISEASED</a:t>
            </a:r>
          </a:p>
        </p:txBody>
      </p:sp>
      <p:cxnSp>
        <p:nvCxnSpPr>
          <p:cNvPr id="16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728FF8-3ABE-41B2-F408-9EF7F5A7F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“HE TOUCHED HER HAND, AND THE FEVER LEFT HER, AND SHE GOT UP AND BEGAN TO WAIT ON HIM”</a:t>
            </a:r>
          </a:p>
          <a:p>
            <a:pPr marL="0" indent="0" algn="ctr">
              <a:buNone/>
            </a:pPr>
            <a:r>
              <a:rPr lang="en-US" sz="2400" b="1" dirty="0"/>
              <a:t>Matthew 8:15</a:t>
            </a:r>
          </a:p>
        </p:txBody>
      </p:sp>
    </p:spTree>
    <p:extLst>
      <p:ext uri="{BB962C8B-B14F-4D97-AF65-F5344CB8AC3E}">
        <p14:creationId xmlns:p14="http://schemas.microsoft.com/office/powerpoint/2010/main" val="204347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8B099D97-BF32-8554-4B8B-02F9CEFED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BC0F3-6432-710F-EEC3-7780A504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anchor="b">
            <a:normAutofit/>
          </a:bodyPr>
          <a:lstStyle/>
          <a:p>
            <a:r>
              <a:rPr lang="en-US" sz="3600" b="1" u="sng"/>
              <a:t>II. IT TRANSFORMS THE DEAF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A8823A-4534-0642-9D9F-989CD1985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2722729"/>
            <a:ext cx="3633747" cy="270006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“AFTER HE TOOK HIM ASIDE, AWAY FROM THE CROWD, JESUS PUT HIS FINGERS INTO THE MAN’S EARS. THEN HE SPIT AND TOUCHED THE MAN’S TONGUE.”</a:t>
            </a:r>
          </a:p>
          <a:p>
            <a:pPr marL="0" indent="0" algn="ctr">
              <a:buNone/>
            </a:pPr>
            <a:r>
              <a:rPr lang="en-US" sz="2400" b="1" dirty="0"/>
              <a:t>Mark 7:33</a:t>
            </a:r>
          </a:p>
        </p:txBody>
      </p:sp>
    </p:spTree>
    <p:extLst>
      <p:ext uri="{BB962C8B-B14F-4D97-AF65-F5344CB8AC3E}">
        <p14:creationId xmlns:p14="http://schemas.microsoft.com/office/powerpoint/2010/main" val="1155046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2566A872-57D0-DCB9-C31D-678B234E0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b="1129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84FF4-C1CB-439B-97B9-227DE8048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/>
              <a:t>III. IT TRANSFORMS THE DARKENED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280B51-92A1-3C7F-CB2B-413635460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“THEN HE TOUCHED THEIR EYES AND SAID, “ACCORDING TO YOUR FAITH, LET IT BE DONE TO YOU.”</a:t>
            </a:r>
          </a:p>
          <a:p>
            <a:pPr marL="0" indent="0" algn="ctr">
              <a:buNone/>
            </a:pPr>
            <a:r>
              <a:rPr lang="en-US" sz="2400" b="1" dirty="0"/>
              <a:t>Matthew 9:29</a:t>
            </a:r>
          </a:p>
        </p:txBody>
      </p:sp>
    </p:spTree>
    <p:extLst>
      <p:ext uri="{BB962C8B-B14F-4D97-AF65-F5344CB8AC3E}">
        <p14:creationId xmlns:p14="http://schemas.microsoft.com/office/powerpoint/2010/main" val="250188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4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F3FCC-D5DF-BE20-5F1A-2926F471D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4849" y="618681"/>
            <a:ext cx="302455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u="sng" dirty="0">
                <a:solidFill>
                  <a:srgbClr val="FFFFFF"/>
                </a:solidFill>
              </a:rPr>
              <a:t>IV. IT TRANSFORMS THE DOOMED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8A5A6173-46C3-6AC9-5760-854B892E1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89031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330B953E-BA6C-CC92-AF65-7E50B4457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2749294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07A583-343D-6A04-7C0D-3AFF535F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 V. IT TRANSFORMS THE DEAD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389C03-2011-248B-26F4-B9D70A88F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93" y="2892404"/>
            <a:ext cx="2901287" cy="33382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“BUT HE TOOK HER BY THE HAND AND SAID, “MY CHILD, GET UP!”</a:t>
            </a:r>
          </a:p>
          <a:p>
            <a:pPr marL="0" indent="0" algn="ctr">
              <a:buNone/>
            </a:pPr>
            <a:r>
              <a:rPr lang="en-US" b="1" dirty="0"/>
              <a:t>Luke 8:54</a:t>
            </a:r>
          </a:p>
        </p:txBody>
      </p:sp>
    </p:spTree>
    <p:extLst>
      <p:ext uri="{BB962C8B-B14F-4D97-AF65-F5344CB8AC3E}">
        <p14:creationId xmlns:p14="http://schemas.microsoft.com/office/powerpoint/2010/main" val="308437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323E2-9CC0-D7C7-3297-0D64388F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751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700" b="1" u="sng"/>
              <a:t>VI. IT TRANSFORMS THE DECEIVED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men in clothing&#10;&#10;Description automatically generated with medium confidence">
            <a:extLst>
              <a:ext uri="{FF2B5EF4-FFF2-40B4-BE49-F238E27FC236}">
                <a16:creationId xmlns:a16="http://schemas.microsoft.com/office/drawing/2014/main" id="{2AC400B2-D208-48E7-1164-1B2793467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9402" b="1"/>
          <a:stretch/>
        </p:blipFill>
        <p:spPr>
          <a:xfrm>
            <a:off x="644652" y="722376"/>
            <a:ext cx="6263640" cy="5413248"/>
          </a:xfrm>
          <a:prstGeom prst="rect">
            <a:avLst/>
          </a:prstGeom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14E590-1721-8C4F-35F6-C88372CBB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5753" y="2438401"/>
            <a:ext cx="3667036" cy="3779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BUT JESUS ANSWERED, “NO MORE OF THIS!” AND HE TOUCHED THE MAN’S EAR AND HEALED HIM.</a:t>
            </a:r>
          </a:p>
          <a:p>
            <a:pPr marL="0" indent="0" algn="ctr">
              <a:buNone/>
            </a:pPr>
            <a:r>
              <a:rPr lang="en-US" sz="2400" b="1" dirty="0"/>
              <a:t>Luke 22:51</a:t>
            </a:r>
          </a:p>
        </p:txBody>
      </p:sp>
    </p:spTree>
    <p:extLst>
      <p:ext uri="{BB962C8B-B14F-4D97-AF65-F5344CB8AC3E}">
        <p14:creationId xmlns:p14="http://schemas.microsoft.com/office/powerpoint/2010/main" val="588089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216</Words>
  <Application>Microsoft Office PowerPoint</Application>
  <PresentationFormat>Widescreen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Meiryo</vt:lpstr>
      <vt:lpstr>Arial</vt:lpstr>
      <vt:lpstr>Calibri</vt:lpstr>
      <vt:lpstr>Calibri Light</vt:lpstr>
      <vt:lpstr>Office Theme</vt:lpstr>
      <vt:lpstr>The Power of His Touch</vt:lpstr>
      <vt:lpstr>Humans have 5 senses…..</vt:lpstr>
      <vt:lpstr>His touch is Intimate, Powerful &amp; Transforming</vt:lpstr>
      <vt:lpstr>I. IT TRANSFORMS THE DISEASED</vt:lpstr>
      <vt:lpstr>II. IT TRANSFORMS THE DEAF</vt:lpstr>
      <vt:lpstr>III. IT TRANSFORMS THE DARKENED</vt:lpstr>
      <vt:lpstr>IV. IT TRANSFORMS THE DOOMED</vt:lpstr>
      <vt:lpstr> V. IT TRANSFORMS THE DEAD</vt:lpstr>
      <vt:lpstr>VI. IT TRANSFORMS THE DECEIVED</vt:lpstr>
      <vt:lpstr>VII. IT TRANSFORMS THE DISMAYED</vt:lpstr>
      <vt:lpstr>HAVE YOU FELT THE POWER OF HIS TOUCH?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of His Touch</dc:title>
  <dc:creator>Miriam Lalonde</dc:creator>
  <cp:lastModifiedBy>Miriam Lalonde</cp:lastModifiedBy>
  <cp:revision>9</cp:revision>
  <dcterms:created xsi:type="dcterms:W3CDTF">2022-09-26T01:43:02Z</dcterms:created>
  <dcterms:modified xsi:type="dcterms:W3CDTF">2022-09-28T02:03:55Z</dcterms:modified>
</cp:coreProperties>
</file>