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A5FBF-2CEA-40B5-91E3-86DA3340C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06E2F-A909-42A6-90F9-1989D7F3E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A1947-BA08-4225-A46A-F0921E26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39E-D9B6-4CB5-A116-43E9C72AF09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594E6-BA9E-4E5E-9B58-5D6B528D9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7466C-BCEE-4EAF-B960-849F8DA0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34-5DB9-4EA2-8FFE-06355B92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265B-A63A-4802-8ECD-12CA57BCE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9A959-F264-4820-AA17-9FA9F7D28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05A45-C6E2-4985-BC73-0371F9BC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39E-D9B6-4CB5-A116-43E9C72AF09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59E0A-4004-4DFB-AC8A-B59C9D1A6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5657E-B103-4330-8E60-DEFA21CD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34-5DB9-4EA2-8FFE-06355B92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EB221-0A7F-4FD3-B95E-2D1BCF403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D63E1-E41B-4F38-BED8-A500DA396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CDDA0-9ABE-49B2-8D7E-4317B828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39E-D9B6-4CB5-A116-43E9C72AF09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8D3F9-FD19-46CF-BC60-A36655BA2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61D76-C174-4DA1-89D6-8F7755B0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34-5DB9-4EA2-8FFE-06355B92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3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6BAE-C502-4B5E-9B83-84E351EE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C0124-509A-445E-9B4B-C8D9B3425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F03EB-698B-4ECD-BE08-4B2AAE309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39E-D9B6-4CB5-A116-43E9C72AF09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5DC98-3869-4EB6-8BF7-B9B40EED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7BC4D-FFD2-46DC-AB47-F4C3C24F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34-5DB9-4EA2-8FFE-06355B92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9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70529-FB5D-4B7A-AD1B-5D5C5ED0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1B5FF-A97C-4930-814D-DEA99234F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3D5D0-9A28-400C-AF14-EA7FE04B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39E-D9B6-4CB5-A116-43E9C72AF09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4F4F5-7D56-4756-9401-A876860C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7B26E-123F-4367-A369-9E2EF90F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34-5DB9-4EA2-8FFE-06355B92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8604-2548-493E-9CC6-B2EA35EB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6ED39-F856-4BB5-8CCD-4A4BE31B9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4C65D-5482-4467-AD24-3BD645ABC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4A8A4-84ED-457B-BABB-33A615A3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39E-D9B6-4CB5-A116-43E9C72AF09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BA72A-AAA3-4E29-9F1E-DE549040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40B32-65DC-42B1-93DB-167AFD77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34-5DB9-4EA2-8FFE-06355B92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7F3C-B6A5-4E74-B146-AC9E1F13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0A838-9266-42D7-9035-E6A93CAD2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90B36-871B-42C4-B0DA-0CE238926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1F2F82-BE5C-4D98-84EB-3CC31A59C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FCFEC-7AD7-4A46-A8BC-5B71E091E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42AA0-A849-4B0B-9557-F2CD0A9B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39E-D9B6-4CB5-A116-43E9C72AF09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CEDB72-DF47-4DE1-8ED1-27BE0E0D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47A64D-BA00-46DB-9503-D3E5000C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34-5DB9-4EA2-8FFE-06355B92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370F-D674-40BD-A065-A8A8F1BA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DF0DD-A8F5-4B93-8E4A-B89F0FE6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39E-D9B6-4CB5-A116-43E9C72AF09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B75B2-E146-4F09-B2AF-6EF301B6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FB96A-FE1E-475B-BAB9-6A5ED058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34-5DB9-4EA2-8FFE-06355B92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3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C2AC6E-9711-4555-9F3B-9E6D8A07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39E-D9B6-4CB5-A116-43E9C72AF09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4DE44A-B7DF-4E30-8D55-4C79819D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C3F2F-1EAD-480B-B18C-C9BCB56A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34-5DB9-4EA2-8FFE-06355B92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4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1ED8-1F9A-467F-9CC1-9252FB2F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4DC9-2F23-466C-841B-0A9AB630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F0A88-BB18-472C-9373-4B013D75B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06C26-7228-4964-888D-8DA93C013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39E-D9B6-4CB5-A116-43E9C72AF09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11E64-7F23-4B81-8BE6-B8176B359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518C7-0A61-469B-8B73-D4525EB0A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34-5DB9-4EA2-8FFE-06355B92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0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B68D-913C-4596-9F35-3A78D567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E3E39-FD30-4A8B-9EAB-66ADE231C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8935E-7054-4166-AC76-07C42B665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23992-0835-43D3-9145-882F786C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139E-D9B6-4CB5-A116-43E9C72AF09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AB50E-AA82-4918-AFA5-9A9B047B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3F0F0-40BA-462D-A2CA-80FC6238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EF34-5DB9-4EA2-8FFE-06355B92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2A47F-44E8-4D28-9255-523760DC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5D80F-B9EF-450E-A9BF-6862322BF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026A2-4FFE-4B12-8DBA-2EC11CB2F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3139E-D9B6-4CB5-A116-43E9C72AF09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DDD1A-20C4-4142-AE5F-420D8C93B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63BC3-547E-4BCB-8F38-A624CD378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EF34-5DB9-4EA2-8FFE-06355B92A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sky, outdoor, herd&#10;&#10;Description automatically generated">
            <a:extLst>
              <a:ext uri="{FF2B5EF4-FFF2-40B4-BE49-F238E27FC236}">
                <a16:creationId xmlns:a16="http://schemas.microsoft.com/office/drawing/2014/main" id="{26A6987B-A799-4B7F-96EF-4B1FC1CDE0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1" t="9091" r="15323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EA7CE-D98C-4750-98A7-702FCF97F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The Shepherd of My Soul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6FB3B-F45E-4C0E-A1A5-23225567A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Psalms 23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7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0FB9-0275-492E-86FD-53F66865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02" y="204244"/>
            <a:ext cx="3934769" cy="9247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u="sng" dirty="0"/>
              <a:t>Psalms 23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1216EA2-736C-4F76-B511-CB5C49297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71" y="204244"/>
            <a:ext cx="5568286" cy="6609447"/>
          </a:xfrm>
        </p:spPr>
      </p:pic>
    </p:spTree>
    <p:extLst>
      <p:ext uri="{BB962C8B-B14F-4D97-AF65-F5344CB8AC3E}">
        <p14:creationId xmlns:p14="http://schemas.microsoft.com/office/powerpoint/2010/main" val="298213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B5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few 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7F4A6CA7-6AFA-4B00-86E4-83F18A548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82" y="400050"/>
            <a:ext cx="2848131" cy="2114550"/>
          </a:xfrm>
        </p:spPr>
      </p:pic>
      <p:pic>
        <p:nvPicPr>
          <p:cNvPr id="9" name="Picture 8" descr="Text, whiteboard&#10;&#10;Description automatically generated">
            <a:extLst>
              <a:ext uri="{FF2B5EF4-FFF2-40B4-BE49-F238E27FC236}">
                <a16:creationId xmlns:a16="http://schemas.microsoft.com/office/drawing/2014/main" id="{A08B90C8-F331-4E43-B0E2-DDEC85CF8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0" y="400050"/>
            <a:ext cx="3660241" cy="2114550"/>
          </a:xfrm>
          <a:prstGeom prst="rect">
            <a:avLst/>
          </a:prstGeom>
        </p:spPr>
      </p:pic>
      <p:pic>
        <p:nvPicPr>
          <p:cNvPr id="7" name="Picture 6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id="{7B229192-ACB8-4B58-BFD8-2BCDC4B6B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98" y="2514600"/>
            <a:ext cx="6119667" cy="3943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0A64C-97E7-437B-92E8-5DBDA2E5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Psalms 23:2-3 “He makes me lie down in green pastures. He leads me beside still waters. He restores my soul.”</a:t>
            </a:r>
          </a:p>
        </p:txBody>
      </p:sp>
    </p:spTree>
    <p:extLst>
      <p:ext uri="{BB962C8B-B14F-4D97-AF65-F5344CB8AC3E}">
        <p14:creationId xmlns:p14="http://schemas.microsoft.com/office/powerpoint/2010/main" val="311497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Kitten sleeping in a bed">
            <a:extLst>
              <a:ext uri="{FF2B5EF4-FFF2-40B4-BE49-F238E27FC236}">
                <a16:creationId xmlns:a16="http://schemas.microsoft.com/office/drawing/2014/main" id="{04514CBC-1E84-4CA1-8372-F0FC5FB7B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0" y="1844675"/>
            <a:ext cx="6700838" cy="4449763"/>
          </a:xfrm>
          <a:prstGeom prst="rect">
            <a:avLst/>
          </a:prstGeom>
        </p:spPr>
      </p:pic>
      <p:pic>
        <p:nvPicPr>
          <p:cNvPr id="9" name="Picture 8" descr="Glasses on top of a book">
            <a:extLst>
              <a:ext uri="{FF2B5EF4-FFF2-40B4-BE49-F238E27FC236}">
                <a16:creationId xmlns:a16="http://schemas.microsoft.com/office/drawing/2014/main" id="{6EFFB13E-F3BA-4796-9D40-DB9EF90FA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8" y="1844675"/>
            <a:ext cx="3425825" cy="2249488"/>
          </a:xfrm>
          <a:prstGeom prst="rect">
            <a:avLst/>
          </a:prstGeom>
        </p:spPr>
      </p:pic>
      <p:pic>
        <p:nvPicPr>
          <p:cNvPr id="5" name="Content Placeholder 4" descr="Man sleeping on the couch">
            <a:extLst>
              <a:ext uri="{FF2B5EF4-FFF2-40B4-BE49-F238E27FC236}">
                <a16:creationId xmlns:a16="http://schemas.microsoft.com/office/drawing/2014/main" id="{DD7447FF-9496-4DE0-AF3D-997A0D70A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38" y="4162425"/>
            <a:ext cx="3425825" cy="21304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FD2A9-4FD3-4522-B39A-7CCACCEB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He Provides Places of Rest For My Soul</a:t>
            </a:r>
          </a:p>
        </p:txBody>
      </p:sp>
    </p:spTree>
    <p:extLst>
      <p:ext uri="{BB962C8B-B14F-4D97-AF65-F5344CB8AC3E}">
        <p14:creationId xmlns:p14="http://schemas.microsoft.com/office/powerpoint/2010/main" val="407705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42A87-69FE-4A70-B82B-B620A7B7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/>
              <a:t>#1 – Look Back</a:t>
            </a:r>
            <a:br>
              <a:rPr lang="en-US" sz="3400" b="1"/>
            </a:br>
            <a:br>
              <a:rPr lang="en-US" sz="3400" b="1"/>
            </a:br>
            <a:r>
              <a:rPr lang="en-US" sz="3400" b="1"/>
              <a:t>#2  -Look Around</a:t>
            </a:r>
            <a:br>
              <a:rPr lang="en-US" sz="3400" b="1"/>
            </a:br>
            <a:br>
              <a:rPr lang="en-US" sz="3400" b="1"/>
            </a:br>
            <a:r>
              <a:rPr lang="en-US" sz="3400" b="1"/>
              <a:t>#3 – Look Ahead</a:t>
            </a:r>
            <a:br>
              <a:rPr lang="en-US" sz="3400" b="1"/>
            </a:br>
            <a:br>
              <a:rPr lang="en-US" sz="3400" b="1"/>
            </a:br>
            <a:r>
              <a:rPr lang="en-US" sz="3400" b="1"/>
              <a:t>#4 – Look Up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person, wearing&#10;&#10;Description automatically generated">
            <a:extLst>
              <a:ext uri="{FF2B5EF4-FFF2-40B4-BE49-F238E27FC236}">
                <a16:creationId xmlns:a16="http://schemas.microsoft.com/office/drawing/2014/main" id="{2139C046-2F21-467B-B2A7-E467F40DC6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" r="34855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527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5764-D2DA-4008-B8E1-2D9D8C48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8092" y="388898"/>
            <a:ext cx="5615715" cy="19175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Sabbath Rest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group of people raising their hands&#10;&#10;Description automatically generated with medium confidence">
            <a:extLst>
              <a:ext uri="{FF2B5EF4-FFF2-40B4-BE49-F238E27FC236}">
                <a16:creationId xmlns:a16="http://schemas.microsoft.com/office/drawing/2014/main" id="{8BAF9C83-EA75-4956-84DE-884562A60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r="41757" b="-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8" name="Picture 7" descr="A book open on a table&#10;&#10;Description automatically generated with low confidence">
            <a:extLst>
              <a:ext uri="{FF2B5EF4-FFF2-40B4-BE49-F238E27FC236}">
                <a16:creationId xmlns:a16="http://schemas.microsoft.com/office/drawing/2014/main" id="{D6FC263A-E061-409A-A48C-1DBC214AC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r="4369" b="-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Picture 9" descr="A picture containing person, people, group&#10;&#10;Description automatically generated">
            <a:extLst>
              <a:ext uri="{FF2B5EF4-FFF2-40B4-BE49-F238E27FC236}">
                <a16:creationId xmlns:a16="http://schemas.microsoft.com/office/drawing/2014/main" id="{1A25F23A-A02C-4471-A517-DF09AEACF8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9649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E4613-FE27-43DE-A9B2-EEA27F20F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54364" y="2496668"/>
            <a:ext cx="466825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Worship Together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Word Of God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Minister in Your Giftedness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b="1" dirty="0"/>
              <a:t>Fellowship</a:t>
            </a:r>
          </a:p>
        </p:txBody>
      </p:sp>
    </p:spTree>
    <p:extLst>
      <p:ext uri="{BB962C8B-B14F-4D97-AF65-F5344CB8AC3E}">
        <p14:creationId xmlns:p14="http://schemas.microsoft.com/office/powerpoint/2010/main" val="1952312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herding a flock of sheep&#10;&#10;Description automatically generated with low confidence">
            <a:extLst>
              <a:ext uri="{FF2B5EF4-FFF2-40B4-BE49-F238E27FC236}">
                <a16:creationId xmlns:a16="http://schemas.microsoft.com/office/drawing/2014/main" id="{D53A3660-6F29-4CAC-9BC4-F3FC24CACF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9AE43-0830-4D53-8546-AEA498BE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u="sng">
                <a:solidFill>
                  <a:schemeClr val="tx1">
                    <a:lumMod val="85000"/>
                    <a:lumOff val="15000"/>
                  </a:schemeClr>
                </a:solidFill>
              </a:rPr>
              <a:t>2. He Leads Me Along Places of Refreshment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5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4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3B9AF-B92A-414D-A920-550E0D89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3. He Restores My Soul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grass, outdoor, mammal, field&#10;&#10;Description automatically generated">
            <a:extLst>
              <a:ext uri="{FF2B5EF4-FFF2-40B4-BE49-F238E27FC236}">
                <a16:creationId xmlns:a16="http://schemas.microsoft.com/office/drawing/2014/main" id="{C6182195-E2DE-41FA-9385-E65CCCEF6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" b="164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8863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holding a cross&#10;&#10;Description automatically generated with low confidence">
            <a:extLst>
              <a:ext uri="{FF2B5EF4-FFF2-40B4-BE49-F238E27FC236}">
                <a16:creationId xmlns:a16="http://schemas.microsoft.com/office/drawing/2014/main" id="{2513ACB3-3602-4E78-AB86-92604DAD9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" b="5560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59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96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The Shepherd of My Soul</vt:lpstr>
      <vt:lpstr>Psalms 23</vt:lpstr>
      <vt:lpstr>Psalms 23:2-3 “He makes me lie down in green pastures. He leads me beside still waters. He restores my soul.”</vt:lpstr>
      <vt:lpstr>1. He Provides Places of Rest For My Soul</vt:lpstr>
      <vt:lpstr>#1 – Look Back  #2  -Look Around  #3 – Look Ahead  #4 – Look Up</vt:lpstr>
      <vt:lpstr>Sabbath Rest</vt:lpstr>
      <vt:lpstr>2. He Leads Me Along Places of Refreshment</vt:lpstr>
      <vt:lpstr>3. He Restores My Soul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Shephard of My Soul</dc:title>
  <dc:creator>Miriam Lalonde</dc:creator>
  <cp:lastModifiedBy>Fountaingate Christian</cp:lastModifiedBy>
  <cp:revision>5</cp:revision>
  <dcterms:created xsi:type="dcterms:W3CDTF">2021-12-25T22:04:31Z</dcterms:created>
  <dcterms:modified xsi:type="dcterms:W3CDTF">2021-12-26T02:55:02Z</dcterms:modified>
</cp:coreProperties>
</file>