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3186C-025B-4809-A005-7D38A8C84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UNDERSTANDING GOD AND HIS PURPOSE IN OUR LIVES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9D074E-8AA0-4ED1-BFCB-0085893F17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000" b="1" dirty="0">
                <a:solidFill>
                  <a:schemeClr val="bg1"/>
                </a:solidFill>
              </a:rPr>
              <a:t>Text: Hebrews 11:6</a:t>
            </a:r>
            <a:endParaRPr lang="en-CA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345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tx1"/>
                </a:solidFill>
              </a:rPr>
              <a:t>II. GOD GIVES LIBERTY TO OUR SOUL</a:t>
            </a:r>
            <a:endParaRPr lang="en-CA" sz="5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48F2-A5D6-469F-9474-1A9F8130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“For the Son of man came to seek and to save what was lost.”</a:t>
            </a:r>
          </a:p>
          <a:p>
            <a:pPr marL="0" indent="0">
              <a:buNone/>
            </a:pPr>
            <a:r>
              <a:rPr lang="en-CA" sz="4000" i="1" dirty="0"/>
              <a:t>					Luke 19:10</a:t>
            </a:r>
          </a:p>
        </p:txBody>
      </p:sp>
    </p:spTree>
    <p:extLst>
      <p:ext uri="{BB962C8B-B14F-4D97-AF65-F5344CB8AC3E}">
        <p14:creationId xmlns:p14="http://schemas.microsoft.com/office/powerpoint/2010/main" val="25439104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tx1"/>
                </a:solidFill>
              </a:rPr>
              <a:t>II. GOD GIVES LIBERTY TO OUR SOUL</a:t>
            </a:r>
            <a:endParaRPr lang="en-CA" sz="5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48F2-A5D6-469F-9474-1A9F8130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“Tell </a:t>
            </a:r>
            <a:r>
              <a:rPr lang="en-US" sz="4000" i="1" u="sng" dirty="0"/>
              <a:t>her</a:t>
            </a:r>
            <a:r>
              <a:rPr lang="en-US" sz="4000" i="1" dirty="0"/>
              <a:t> to help </a:t>
            </a:r>
            <a:r>
              <a:rPr lang="en-US" sz="4000" i="1" u="sng" dirty="0"/>
              <a:t>me</a:t>
            </a:r>
            <a:r>
              <a:rPr lang="en-US" sz="4000" i="1" dirty="0"/>
              <a:t>!”</a:t>
            </a:r>
          </a:p>
          <a:p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		Luke 10:40</a:t>
            </a:r>
          </a:p>
        </p:txBody>
      </p:sp>
    </p:spTree>
    <p:extLst>
      <p:ext uri="{BB962C8B-B14F-4D97-AF65-F5344CB8AC3E}">
        <p14:creationId xmlns:p14="http://schemas.microsoft.com/office/powerpoint/2010/main" val="29505161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tx1"/>
                </a:solidFill>
              </a:rPr>
              <a:t>II. GOD GIVES LIBERTY TO OUR SOUL</a:t>
            </a:r>
            <a:endParaRPr lang="en-CA" sz="5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48F2-A5D6-469F-9474-1A9F8130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7530" y="1085549"/>
            <a:ext cx="6785109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200" i="1" dirty="0"/>
              <a:t>“But the Lord answered and said to her, “Martha, Martha, you are worried and bothered about so many things; </a:t>
            </a:r>
          </a:p>
          <a:p>
            <a:pPr marL="0" indent="0">
              <a:buNone/>
            </a:pPr>
            <a:r>
              <a:rPr lang="en-US" sz="3200" i="1" dirty="0"/>
              <a:t>42. but only one thing is necessary, for Mary has chosen the good part,</a:t>
            </a:r>
            <a:r>
              <a:rPr lang="en-US" sz="3200" i="1" u="sng" dirty="0"/>
              <a:t> which shall not be taken away from her.</a:t>
            </a:r>
            <a:r>
              <a:rPr lang="en-US" sz="3200" i="1" dirty="0"/>
              <a:t>”</a:t>
            </a:r>
          </a:p>
          <a:p>
            <a:pPr marL="0" indent="0">
              <a:buNone/>
            </a:pPr>
            <a:r>
              <a:rPr lang="en-CA" sz="3200" i="1" dirty="0"/>
              <a:t>							Luke 10:41,42</a:t>
            </a:r>
          </a:p>
        </p:txBody>
      </p:sp>
    </p:spTree>
    <p:extLst>
      <p:ext uri="{BB962C8B-B14F-4D97-AF65-F5344CB8AC3E}">
        <p14:creationId xmlns:p14="http://schemas.microsoft.com/office/powerpoint/2010/main" val="2607219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tx1"/>
                </a:solidFill>
              </a:rPr>
              <a:t>II. GOD GIVES LIBERTY TO OUR SOUL</a:t>
            </a:r>
            <a:endParaRPr lang="en-CA" sz="5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48F2-A5D6-469F-9474-1A9F8130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7530" y="1085549"/>
            <a:ext cx="6785109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dirty="0"/>
              <a:t>The name </a:t>
            </a:r>
            <a:r>
              <a:rPr lang="en-US" sz="4000" b="1" i="1" dirty="0"/>
              <a:t>“Martha”</a:t>
            </a:r>
            <a:r>
              <a:rPr lang="en-US" sz="4000" dirty="0"/>
              <a:t> comes from an Aramaic word meaning </a:t>
            </a:r>
            <a:r>
              <a:rPr lang="en-US" sz="4000" b="1" i="1" dirty="0"/>
              <a:t>“lady or mistress.” </a:t>
            </a:r>
            <a:r>
              <a:rPr lang="en-US" sz="4000" dirty="0"/>
              <a:t>It is not really a proper name but </a:t>
            </a:r>
            <a:r>
              <a:rPr lang="en-US" sz="4000" b="1" dirty="0"/>
              <a:t>rather a title</a:t>
            </a:r>
            <a:r>
              <a:rPr lang="en-US" sz="4000" dirty="0"/>
              <a:t>. </a:t>
            </a:r>
            <a:endParaRPr lang="en-CA" sz="4000" i="1" dirty="0"/>
          </a:p>
        </p:txBody>
      </p:sp>
    </p:spTree>
    <p:extLst>
      <p:ext uri="{BB962C8B-B14F-4D97-AF65-F5344CB8AC3E}">
        <p14:creationId xmlns:p14="http://schemas.microsoft.com/office/powerpoint/2010/main" val="2405009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3D97-68F0-4D68-8E8C-FC10EE01E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GOD AND HIS PURPOSE IN OUR LIVES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A4971-DDC6-4D37-A477-50F1E32A53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7720" y="2468032"/>
            <a:ext cx="10135897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“And without faith it is impossible to please God, </a:t>
            </a:r>
            <a:r>
              <a:rPr lang="en-US" sz="4000" i="1" u="sng" dirty="0"/>
              <a:t>because anyone who comes to him must believe that he exists and that he rewards those who earnestly seek him.</a:t>
            </a:r>
            <a:r>
              <a:rPr lang="en-US" sz="4000" i="1" dirty="0"/>
              <a:t>”</a:t>
            </a:r>
          </a:p>
          <a:p>
            <a:pPr marL="0" indent="0">
              <a:buNone/>
            </a:pPr>
            <a:r>
              <a:rPr lang="en-CA" sz="4000" i="1" dirty="0"/>
              <a:t>														Hebrews 11:6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960000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84D0D-AEAE-4C23-94C3-829AE01B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I. GOD GIVES LIFE TO OUR BODY</a:t>
            </a:r>
            <a:endParaRPr lang="en-CA" sz="54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E6CA-C01A-4288-8327-EEE0B624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770992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“then the Lord God formed [that is, created the body of] man from the dust of the ground, and breathed into his nostrils the breath of life; and the man became a living being [an individual complete in body and spirit].</a:t>
            </a:r>
          </a:p>
          <a:p>
            <a:pPr marL="0" indent="0">
              <a:buNone/>
            </a:pPr>
            <a:r>
              <a:rPr lang="en-CA" sz="4000" i="1" dirty="0"/>
              <a:t>				Genesis 2:7 AMP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062591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84D0D-AEAE-4C23-94C3-829AE01B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I. GOD GIVES LIFE TO OUR BODY</a:t>
            </a:r>
            <a:endParaRPr lang="en-CA" sz="54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E6CA-C01A-4288-8327-EEE0B624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770992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“And Jehovah God formed man of the dust of the ground, and breathed into his nostrils the breath of life; </a:t>
            </a:r>
            <a:r>
              <a:rPr lang="en-US" sz="4000" i="1" u="sng" dirty="0"/>
              <a:t>and man became </a:t>
            </a:r>
            <a:r>
              <a:rPr lang="en-US" sz="4000" b="1" i="1" u="sng" dirty="0"/>
              <a:t>a living soul</a:t>
            </a:r>
            <a:r>
              <a:rPr lang="en-US" sz="4000" i="1" u="sng" dirty="0"/>
              <a:t>.</a:t>
            </a:r>
            <a:r>
              <a:rPr lang="en-US" sz="4000" i="1" dirty="0"/>
              <a:t>”</a:t>
            </a:r>
          </a:p>
          <a:p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		Genesis 2:7 ASV</a:t>
            </a:r>
            <a:endParaRPr lang="en-CA" sz="4000" dirty="0"/>
          </a:p>
          <a:p>
            <a:pPr marL="0" indent="0">
              <a:buNone/>
            </a:pP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05554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84D0D-AEAE-4C23-94C3-829AE01B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I. GOD GIVES LIFE TO OUR BODY</a:t>
            </a:r>
            <a:endParaRPr lang="en-CA" sz="54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E6CA-C01A-4288-8327-EEE0B624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770992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b="1" i="1" u="sng" dirty="0"/>
              <a:t>“For as the body apart from the spirit is dead</a:t>
            </a:r>
            <a:r>
              <a:rPr lang="en-US" sz="4000" b="1" i="1" dirty="0"/>
              <a:t>,</a:t>
            </a:r>
            <a:r>
              <a:rPr lang="en-US" sz="4000" i="1" dirty="0"/>
              <a:t> so also faith apart from works is dead."	</a:t>
            </a:r>
          </a:p>
          <a:p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	James 2:26, ESV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2333094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84D0D-AEAE-4C23-94C3-829AE01B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I. GOD GIVES LIFE TO OUR BODY</a:t>
            </a:r>
            <a:endParaRPr lang="en-CA" sz="54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E6CA-C01A-4288-8327-EEE0B624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770992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“When Elizabeth heard Mary’s greeting, the baby leaped in her womb,</a:t>
            </a:r>
            <a:r>
              <a:rPr lang="en-US" sz="4000" b="1" i="1" u="sng" dirty="0"/>
              <a:t> and Elizabeth was filled with the Holy Spirit</a:t>
            </a:r>
            <a:r>
              <a:rPr lang="en-US" sz="4000" b="1" i="1" dirty="0"/>
              <a:t>.”</a:t>
            </a:r>
          </a:p>
          <a:p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					Luke 1:41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980762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4E43EB-867C-4B35-9A5C-E435157C7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7C0F5DA-B59F-4F13-8BB8-FFD8F2C572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9CEA1DEC-CC9E-4776-9E08-048A15BFA6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3140485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CE399CF-F4B8-4832-A8CB-B93F6B1EF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6200000">
            <a:off x="5171964" y="-140866"/>
            <a:ext cx="6053670" cy="7139732"/>
          </a:xfrm>
          <a:custGeom>
            <a:avLst/>
            <a:gdLst>
              <a:gd name="connsiteX0" fmla="*/ 6053670 w 6053670"/>
              <a:gd name="connsiteY0" fmla="*/ 1098 h 7139732"/>
              <a:gd name="connsiteX1" fmla="*/ 6053670 w 6053670"/>
              <a:gd name="connsiteY1" fmla="*/ 1084479 h 7139732"/>
              <a:gd name="connsiteX2" fmla="*/ 6053670 w 6053670"/>
              <a:gd name="connsiteY2" fmla="*/ 1254558 h 7139732"/>
              <a:gd name="connsiteX3" fmla="*/ 6053670 w 6053670"/>
              <a:gd name="connsiteY3" fmla="*/ 7139732 h 7139732"/>
              <a:gd name="connsiteX4" fmla="*/ 0 w 6053670"/>
              <a:gd name="connsiteY4" fmla="*/ 7139732 h 7139732"/>
              <a:gd name="connsiteX5" fmla="*/ 0 w 6053670"/>
              <a:gd name="connsiteY5" fmla="*/ 1249853 h 7139732"/>
              <a:gd name="connsiteX6" fmla="*/ 0 w 6053670"/>
              <a:gd name="connsiteY6" fmla="*/ 1084479 h 7139732"/>
              <a:gd name="connsiteX7" fmla="*/ 0 w 6053670"/>
              <a:gd name="connsiteY7" fmla="*/ 0 h 7139732"/>
              <a:gd name="connsiteX8" fmla="*/ 35717 w 6053670"/>
              <a:gd name="connsiteY8" fmla="*/ 5488 h 7139732"/>
              <a:gd name="connsiteX9" fmla="*/ 140445 w 6053670"/>
              <a:gd name="connsiteY9" fmla="*/ 21641 h 7139732"/>
              <a:gd name="connsiteX10" fmla="*/ 216722 w 6053670"/>
              <a:gd name="connsiteY10" fmla="*/ 32932 h 7139732"/>
              <a:gd name="connsiteX11" fmla="*/ 307527 w 6053670"/>
              <a:gd name="connsiteY11" fmla="*/ 44850 h 7139732"/>
              <a:gd name="connsiteX12" fmla="*/ 415282 w 6053670"/>
              <a:gd name="connsiteY12" fmla="*/ 59121 h 7139732"/>
              <a:gd name="connsiteX13" fmla="*/ 534539 w 6053670"/>
              <a:gd name="connsiteY13" fmla="*/ 74175 h 7139732"/>
              <a:gd name="connsiteX14" fmla="*/ 668931 w 6053670"/>
              <a:gd name="connsiteY14" fmla="*/ 90014 h 7139732"/>
              <a:gd name="connsiteX15" fmla="*/ 815430 w 6053670"/>
              <a:gd name="connsiteY15" fmla="*/ 106794 h 7139732"/>
              <a:gd name="connsiteX16" fmla="*/ 974641 w 6053670"/>
              <a:gd name="connsiteY16" fmla="*/ 123574 h 7139732"/>
              <a:gd name="connsiteX17" fmla="*/ 1144144 w 6053670"/>
              <a:gd name="connsiteY17" fmla="*/ 140667 h 7139732"/>
              <a:gd name="connsiteX18" fmla="*/ 1326965 w 6053670"/>
              <a:gd name="connsiteY18" fmla="*/ 156506 h 7139732"/>
              <a:gd name="connsiteX19" fmla="*/ 1518261 w 6053670"/>
              <a:gd name="connsiteY19" fmla="*/ 171717 h 7139732"/>
              <a:gd name="connsiteX20" fmla="*/ 1720453 w 6053670"/>
              <a:gd name="connsiteY20" fmla="*/ 185518 h 7139732"/>
              <a:gd name="connsiteX21" fmla="*/ 1931121 w 6053670"/>
              <a:gd name="connsiteY21" fmla="*/ 198690 h 7139732"/>
              <a:gd name="connsiteX22" fmla="*/ 2150869 w 6053670"/>
              <a:gd name="connsiteY22" fmla="*/ 211079 h 7139732"/>
              <a:gd name="connsiteX23" fmla="*/ 2263467 w 6053670"/>
              <a:gd name="connsiteY23" fmla="*/ 215470 h 7139732"/>
              <a:gd name="connsiteX24" fmla="*/ 2378487 w 6053670"/>
              <a:gd name="connsiteY24" fmla="*/ 220332 h 7139732"/>
              <a:gd name="connsiteX25" fmla="*/ 2495323 w 6053670"/>
              <a:gd name="connsiteY25" fmla="*/ 224879 h 7139732"/>
              <a:gd name="connsiteX26" fmla="*/ 2612764 w 6053670"/>
              <a:gd name="connsiteY26" fmla="*/ 227859 h 7139732"/>
              <a:gd name="connsiteX27" fmla="*/ 2732627 w 6053670"/>
              <a:gd name="connsiteY27" fmla="*/ 230525 h 7139732"/>
              <a:gd name="connsiteX28" fmla="*/ 2853700 w 6053670"/>
              <a:gd name="connsiteY28" fmla="*/ 233348 h 7139732"/>
              <a:gd name="connsiteX29" fmla="*/ 2977195 w 6053670"/>
              <a:gd name="connsiteY29" fmla="*/ 235229 h 7139732"/>
              <a:gd name="connsiteX30" fmla="*/ 3101901 w 6053670"/>
              <a:gd name="connsiteY30" fmla="*/ 235229 h 7139732"/>
              <a:gd name="connsiteX31" fmla="*/ 3227817 w 6053670"/>
              <a:gd name="connsiteY31" fmla="*/ 236170 h 7139732"/>
              <a:gd name="connsiteX32" fmla="*/ 3354944 w 6053670"/>
              <a:gd name="connsiteY32" fmla="*/ 235229 h 7139732"/>
              <a:gd name="connsiteX33" fmla="*/ 3483887 w 6053670"/>
              <a:gd name="connsiteY33" fmla="*/ 233348 h 7139732"/>
              <a:gd name="connsiteX34" fmla="*/ 3612830 w 6053670"/>
              <a:gd name="connsiteY34" fmla="*/ 231623 h 7139732"/>
              <a:gd name="connsiteX35" fmla="*/ 3743590 w 6053670"/>
              <a:gd name="connsiteY35" fmla="*/ 227859 h 7139732"/>
              <a:gd name="connsiteX36" fmla="*/ 3875560 w 6053670"/>
              <a:gd name="connsiteY36" fmla="*/ 223938 h 7139732"/>
              <a:gd name="connsiteX37" fmla="*/ 4007530 w 6053670"/>
              <a:gd name="connsiteY37" fmla="*/ 219391 h 7139732"/>
              <a:gd name="connsiteX38" fmla="*/ 4140710 w 6053670"/>
              <a:gd name="connsiteY38" fmla="*/ 212961 h 7139732"/>
              <a:gd name="connsiteX39" fmla="*/ 4275102 w 6053670"/>
              <a:gd name="connsiteY39" fmla="*/ 205277 h 7139732"/>
              <a:gd name="connsiteX40" fmla="*/ 4410098 w 6053670"/>
              <a:gd name="connsiteY40" fmla="*/ 197907 h 7139732"/>
              <a:gd name="connsiteX41" fmla="*/ 4545096 w 6053670"/>
              <a:gd name="connsiteY41" fmla="*/ 188498 h 7139732"/>
              <a:gd name="connsiteX42" fmla="*/ 4681909 w 6053670"/>
              <a:gd name="connsiteY42" fmla="*/ 177207 h 7139732"/>
              <a:gd name="connsiteX43" fmla="*/ 4816905 w 6053670"/>
              <a:gd name="connsiteY43" fmla="*/ 165916 h 7139732"/>
              <a:gd name="connsiteX44" fmla="*/ 4954323 w 6053670"/>
              <a:gd name="connsiteY44" fmla="*/ 152899 h 7139732"/>
              <a:gd name="connsiteX45" fmla="*/ 5092347 w 6053670"/>
              <a:gd name="connsiteY45" fmla="*/ 138629 h 7139732"/>
              <a:gd name="connsiteX46" fmla="*/ 5228555 w 6053670"/>
              <a:gd name="connsiteY46" fmla="*/ 123574 h 7139732"/>
              <a:gd name="connsiteX47" fmla="*/ 5366578 w 6053670"/>
              <a:gd name="connsiteY47" fmla="*/ 106010 h 7139732"/>
              <a:gd name="connsiteX48" fmla="*/ 5503997 w 6053670"/>
              <a:gd name="connsiteY48" fmla="*/ 87192 h 7139732"/>
              <a:gd name="connsiteX49" fmla="*/ 5642020 w 6053670"/>
              <a:gd name="connsiteY49" fmla="*/ 68530 h 7139732"/>
              <a:gd name="connsiteX50" fmla="*/ 5779438 w 6053670"/>
              <a:gd name="connsiteY50" fmla="*/ 46733 h 7139732"/>
              <a:gd name="connsiteX51" fmla="*/ 5916251 w 6053670"/>
              <a:gd name="connsiteY51" fmla="*/ 24464 h 7139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53670" h="7139732">
                <a:moveTo>
                  <a:pt x="6053670" y="1098"/>
                </a:moveTo>
                <a:lnTo>
                  <a:pt x="6053670" y="1084479"/>
                </a:lnTo>
                <a:lnTo>
                  <a:pt x="6053670" y="1254558"/>
                </a:lnTo>
                <a:lnTo>
                  <a:pt x="6053670" y="7139732"/>
                </a:lnTo>
                <a:lnTo>
                  <a:pt x="0" y="7139732"/>
                </a:lnTo>
                <a:lnTo>
                  <a:pt x="0" y="1249853"/>
                </a:lnTo>
                <a:lnTo>
                  <a:pt x="0" y="1084479"/>
                </a:lnTo>
                <a:lnTo>
                  <a:pt x="0" y="0"/>
                </a:lnTo>
                <a:lnTo>
                  <a:pt x="35717" y="5488"/>
                </a:lnTo>
                <a:lnTo>
                  <a:pt x="140445" y="21641"/>
                </a:lnTo>
                <a:lnTo>
                  <a:pt x="216722" y="32932"/>
                </a:lnTo>
                <a:lnTo>
                  <a:pt x="307527" y="44850"/>
                </a:lnTo>
                <a:lnTo>
                  <a:pt x="415282" y="59121"/>
                </a:lnTo>
                <a:lnTo>
                  <a:pt x="534539" y="74175"/>
                </a:lnTo>
                <a:lnTo>
                  <a:pt x="668931" y="90014"/>
                </a:lnTo>
                <a:lnTo>
                  <a:pt x="815430" y="106794"/>
                </a:lnTo>
                <a:lnTo>
                  <a:pt x="974641" y="123574"/>
                </a:lnTo>
                <a:lnTo>
                  <a:pt x="1144144" y="140667"/>
                </a:lnTo>
                <a:lnTo>
                  <a:pt x="1326965" y="156506"/>
                </a:lnTo>
                <a:lnTo>
                  <a:pt x="1518261" y="171717"/>
                </a:lnTo>
                <a:lnTo>
                  <a:pt x="1720453" y="185518"/>
                </a:lnTo>
                <a:lnTo>
                  <a:pt x="1931121" y="198690"/>
                </a:lnTo>
                <a:lnTo>
                  <a:pt x="2150869" y="211079"/>
                </a:lnTo>
                <a:lnTo>
                  <a:pt x="2263467" y="215470"/>
                </a:lnTo>
                <a:lnTo>
                  <a:pt x="2378487" y="220332"/>
                </a:lnTo>
                <a:lnTo>
                  <a:pt x="2495323" y="224879"/>
                </a:lnTo>
                <a:lnTo>
                  <a:pt x="2612764" y="227859"/>
                </a:lnTo>
                <a:lnTo>
                  <a:pt x="2732627" y="230525"/>
                </a:lnTo>
                <a:lnTo>
                  <a:pt x="2853700" y="233348"/>
                </a:lnTo>
                <a:lnTo>
                  <a:pt x="2977195" y="235229"/>
                </a:lnTo>
                <a:lnTo>
                  <a:pt x="3101901" y="235229"/>
                </a:lnTo>
                <a:lnTo>
                  <a:pt x="3227817" y="236170"/>
                </a:lnTo>
                <a:lnTo>
                  <a:pt x="3354944" y="235229"/>
                </a:lnTo>
                <a:lnTo>
                  <a:pt x="3483887" y="233348"/>
                </a:lnTo>
                <a:lnTo>
                  <a:pt x="3612830" y="231623"/>
                </a:lnTo>
                <a:lnTo>
                  <a:pt x="3743590" y="227859"/>
                </a:lnTo>
                <a:lnTo>
                  <a:pt x="3875560" y="223938"/>
                </a:lnTo>
                <a:lnTo>
                  <a:pt x="4007530" y="219391"/>
                </a:lnTo>
                <a:lnTo>
                  <a:pt x="4140710" y="212961"/>
                </a:lnTo>
                <a:lnTo>
                  <a:pt x="4275102" y="205277"/>
                </a:lnTo>
                <a:lnTo>
                  <a:pt x="4410098" y="197907"/>
                </a:lnTo>
                <a:lnTo>
                  <a:pt x="4545096" y="188498"/>
                </a:lnTo>
                <a:lnTo>
                  <a:pt x="4681909" y="177207"/>
                </a:lnTo>
                <a:lnTo>
                  <a:pt x="4816905" y="165916"/>
                </a:lnTo>
                <a:lnTo>
                  <a:pt x="4954323" y="152899"/>
                </a:lnTo>
                <a:lnTo>
                  <a:pt x="5092347" y="138629"/>
                </a:lnTo>
                <a:lnTo>
                  <a:pt x="5228555" y="123574"/>
                </a:lnTo>
                <a:lnTo>
                  <a:pt x="5366578" y="106010"/>
                </a:lnTo>
                <a:lnTo>
                  <a:pt x="5503997" y="87192"/>
                </a:lnTo>
                <a:lnTo>
                  <a:pt x="5642020" y="68530"/>
                </a:lnTo>
                <a:lnTo>
                  <a:pt x="5779438" y="46733"/>
                </a:lnTo>
                <a:lnTo>
                  <a:pt x="5916251" y="2446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1F23E73A-FDC8-462C-83C1-3AA8961449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1587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84D0D-AEAE-4C23-94C3-829AE01BC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4087" y="1130603"/>
            <a:ext cx="3342442" cy="4596794"/>
          </a:xfrm>
        </p:spPr>
        <p:txBody>
          <a:bodyPr anchor="ctr">
            <a:normAutofit/>
          </a:bodyPr>
          <a:lstStyle/>
          <a:p>
            <a:r>
              <a:rPr lang="en-US" sz="5400" b="1" dirty="0"/>
              <a:t>I. GOD GIVES LIFE TO OUR BODY</a:t>
            </a:r>
            <a:endParaRPr lang="en-CA" sz="5400" dirty="0">
              <a:solidFill>
                <a:srgbClr val="EBEBEB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AE6CA-C01A-4288-8327-EEE0B6242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077" y="437513"/>
            <a:ext cx="6770992" cy="5954325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3200" i="1" dirty="0"/>
              <a:t>“And it came to pass, that, when Elisabeth heard the salutation of Mary, the babe {o} leaped in her womb; </a:t>
            </a:r>
            <a:r>
              <a:rPr lang="en-US" sz="3200" b="1" i="1" u="sng" dirty="0"/>
              <a:t>and Elisabeth was filled with the Holy Ghost:</a:t>
            </a:r>
            <a:r>
              <a:rPr lang="en-US" sz="3200" b="1" i="1" dirty="0"/>
              <a:t>”</a:t>
            </a:r>
            <a:endParaRPr lang="en-US" sz="3200" i="1" dirty="0"/>
          </a:p>
          <a:p>
            <a:endParaRPr lang="en-CA" sz="3200" dirty="0"/>
          </a:p>
          <a:p>
            <a:pPr marL="0" indent="0">
              <a:buNone/>
            </a:pPr>
            <a:r>
              <a:rPr lang="en-US" sz="3200" dirty="0"/>
              <a:t>{o} “This was no ordinary or usual type of moving.”</a:t>
            </a:r>
          </a:p>
          <a:p>
            <a:endParaRPr lang="en-CA" sz="3200" dirty="0"/>
          </a:p>
          <a:p>
            <a:pPr marL="0" indent="0">
              <a:buNone/>
            </a:pPr>
            <a:r>
              <a:rPr lang="en-CA" sz="3200" dirty="0"/>
              <a:t>				Geneva Study Bible</a:t>
            </a:r>
          </a:p>
          <a:p>
            <a:pPr marL="0" indent="0">
              <a:buNone/>
            </a:pPr>
            <a:r>
              <a:rPr lang="en-CA" sz="3200" dirty="0"/>
              <a:t>				Luke 1:41 footnote</a:t>
            </a:r>
          </a:p>
        </p:txBody>
      </p:sp>
    </p:spTree>
    <p:extLst>
      <p:ext uri="{BB962C8B-B14F-4D97-AF65-F5344CB8AC3E}">
        <p14:creationId xmlns:p14="http://schemas.microsoft.com/office/powerpoint/2010/main" val="7638222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91000"/>
                <a:satMod val="164000"/>
                <a:lumMod val="74000"/>
              </a:schemeClr>
              <a:schemeClr val="bg2">
                <a:hueMod val="124000"/>
                <a:satMod val="140000"/>
                <a:lumMod val="14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14C310-850D-4491-AA52-C75BEA68B6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4EC3799-3F52-48CE-85CC-83AED368E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3FC2939-BF10-4CBC-904B-74A17D4B9C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266B6D5D-11B6-40A6-9CEF-F0B0D104C5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247" y="1085549"/>
            <a:ext cx="3430947" cy="4686903"/>
          </a:xfrm>
        </p:spPr>
        <p:txBody>
          <a:bodyPr anchor="ctr">
            <a:normAutofit/>
          </a:bodyPr>
          <a:lstStyle/>
          <a:p>
            <a:pPr algn="r"/>
            <a:r>
              <a:rPr lang="en-US" sz="5400" b="1" dirty="0">
                <a:solidFill>
                  <a:schemeClr val="tx1"/>
                </a:solidFill>
              </a:rPr>
              <a:t>II. GOD GIVES LIBERTY TO OUR SOUL</a:t>
            </a:r>
            <a:endParaRPr lang="en-CA" sz="5400" dirty="0">
              <a:solidFill>
                <a:schemeClr val="tx1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89E20C7-BB50-4317-93C7-90C8ED80B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930986"/>
            <a:ext cx="0" cy="3200400"/>
          </a:xfrm>
          <a:prstGeom prst="line">
            <a:avLst/>
          </a:prstGeom>
          <a:ln w="15875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248F2-A5D6-469F-9474-1A9F81308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1399" y="1085549"/>
            <a:ext cx="5579707" cy="4686903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000" i="1" dirty="0"/>
              <a:t>“Here I am! </a:t>
            </a:r>
            <a:r>
              <a:rPr lang="en-US" sz="4000" i="1" u="sng" dirty="0"/>
              <a:t>I stand at the door and knock</a:t>
            </a:r>
            <a:r>
              <a:rPr lang="en-US" sz="4000" i="1" dirty="0"/>
              <a:t>. If anyone hears my voice and opens the door, I will come in and eat with that person, and they with me.”</a:t>
            </a:r>
            <a:endParaRPr lang="en-CA" sz="4000" i="1" dirty="0"/>
          </a:p>
          <a:p>
            <a:pPr marL="0" indent="0">
              <a:buNone/>
            </a:pPr>
            <a:r>
              <a:rPr lang="en-CA" sz="4000" i="1" dirty="0"/>
              <a:t>			Revelation 3:20</a:t>
            </a:r>
            <a:endParaRPr lang="en-CA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261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89EA2611-DCBA-4E97-A2B2-9A466E76BD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3" name="Freeform 5">
            <a:extLst>
              <a:ext uri="{FF2B5EF4-FFF2-40B4-BE49-F238E27FC236}">
                <a16:creationId xmlns:a16="http://schemas.microsoft.com/office/drawing/2014/main" id="{BBC615D1-6E12-40EF-915B-316CFDB550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0" y="794"/>
            <a:ext cx="12192000" cy="6856413"/>
          </a:xfrm>
          <a:custGeom>
            <a:avLst/>
            <a:gdLst/>
            <a:ahLst/>
            <a:cxnLst/>
            <a:rect l="0" t="0" r="r" b="b"/>
            <a:pathLst>
              <a:path w="15356" h="8638">
                <a:moveTo>
                  <a:pt x="0" y="0"/>
                </a:moveTo>
                <a:lnTo>
                  <a:pt x="0" y="8638"/>
                </a:lnTo>
                <a:lnTo>
                  <a:pt x="15356" y="8638"/>
                </a:lnTo>
                <a:lnTo>
                  <a:pt x="15356" y="0"/>
                </a:lnTo>
                <a:lnTo>
                  <a:pt x="0" y="0"/>
                </a:lnTo>
                <a:close/>
                <a:moveTo>
                  <a:pt x="14748" y="8038"/>
                </a:moveTo>
                <a:lnTo>
                  <a:pt x="600" y="8038"/>
                </a:lnTo>
                <a:lnTo>
                  <a:pt x="600" y="592"/>
                </a:lnTo>
                <a:lnTo>
                  <a:pt x="14748" y="592"/>
                </a:lnTo>
                <a:lnTo>
                  <a:pt x="14748" y="803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55" name="Freeform 5">
            <a:extLst>
              <a:ext uri="{FF2B5EF4-FFF2-40B4-BE49-F238E27FC236}">
                <a16:creationId xmlns:a16="http://schemas.microsoft.com/office/drawing/2014/main" id="{B9797D36-DE1E-47CD-881A-6C1F58282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15922489">
            <a:off x="5376762" y="1826078"/>
            <a:ext cx="3299407" cy="440924"/>
          </a:xfrm>
          <a:custGeom>
            <a:avLst/>
            <a:gdLst/>
            <a:ahLst/>
            <a:cxnLst/>
            <a:rect l="l" t="t" r="r" b="b"/>
            <a:pathLst>
              <a:path w="10000" h="5291">
                <a:moveTo>
                  <a:pt x="85" y="2532"/>
                </a:moveTo>
                <a:cubicBezTo>
                  <a:pt x="1736" y="3911"/>
                  <a:pt x="7524" y="5298"/>
                  <a:pt x="9958" y="5291"/>
                </a:cubicBezTo>
                <a:cubicBezTo>
                  <a:pt x="9989" y="1958"/>
                  <a:pt x="9969" y="3333"/>
                  <a:pt x="10000" y="0"/>
                </a:cubicBezTo>
                <a:lnTo>
                  <a:pt x="10000" y="0"/>
                </a:lnTo>
                <a:lnTo>
                  <a:pt x="9667" y="204"/>
                </a:lnTo>
                <a:lnTo>
                  <a:pt x="9334" y="400"/>
                </a:lnTo>
                <a:lnTo>
                  <a:pt x="9001" y="590"/>
                </a:lnTo>
                <a:lnTo>
                  <a:pt x="8667" y="753"/>
                </a:lnTo>
                <a:lnTo>
                  <a:pt x="8333" y="917"/>
                </a:lnTo>
                <a:lnTo>
                  <a:pt x="7999" y="1071"/>
                </a:lnTo>
                <a:lnTo>
                  <a:pt x="7669" y="1202"/>
                </a:lnTo>
                <a:lnTo>
                  <a:pt x="7333" y="1325"/>
                </a:lnTo>
                <a:lnTo>
                  <a:pt x="7000" y="1440"/>
                </a:lnTo>
                <a:lnTo>
                  <a:pt x="6673" y="1538"/>
                </a:lnTo>
                <a:lnTo>
                  <a:pt x="6340" y="1636"/>
                </a:lnTo>
                <a:lnTo>
                  <a:pt x="6013" y="1719"/>
                </a:lnTo>
                <a:lnTo>
                  <a:pt x="5686" y="1784"/>
                </a:lnTo>
                <a:lnTo>
                  <a:pt x="5359" y="1850"/>
                </a:lnTo>
                <a:lnTo>
                  <a:pt x="5036" y="1906"/>
                </a:lnTo>
                <a:lnTo>
                  <a:pt x="4717" y="1948"/>
                </a:lnTo>
                <a:lnTo>
                  <a:pt x="4396" y="1980"/>
                </a:lnTo>
                <a:lnTo>
                  <a:pt x="4079" y="2013"/>
                </a:lnTo>
                <a:lnTo>
                  <a:pt x="3766" y="2029"/>
                </a:lnTo>
                <a:lnTo>
                  <a:pt x="3454" y="2046"/>
                </a:lnTo>
                <a:lnTo>
                  <a:pt x="3145" y="2053"/>
                </a:lnTo>
                <a:lnTo>
                  <a:pt x="2839" y="2046"/>
                </a:lnTo>
                <a:lnTo>
                  <a:pt x="2537" y="2046"/>
                </a:lnTo>
                <a:lnTo>
                  <a:pt x="2238" y="2029"/>
                </a:lnTo>
                <a:lnTo>
                  <a:pt x="1943" y="2004"/>
                </a:lnTo>
                <a:lnTo>
                  <a:pt x="1653" y="1980"/>
                </a:lnTo>
                <a:lnTo>
                  <a:pt x="1368" y="1955"/>
                </a:lnTo>
                <a:lnTo>
                  <a:pt x="1085" y="1915"/>
                </a:lnTo>
                <a:lnTo>
                  <a:pt x="806" y="1873"/>
                </a:lnTo>
                <a:lnTo>
                  <a:pt x="533" y="1833"/>
                </a:lnTo>
                <a:lnTo>
                  <a:pt x="0" y="1726"/>
                </a:lnTo>
                <a:cubicBezTo>
                  <a:pt x="28" y="1995"/>
                  <a:pt x="57" y="2263"/>
                  <a:pt x="85" y="2532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A49F31-F3A6-44FE-9253-5A6FFD1C4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6072776" cy="1622322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FFFFFF"/>
                </a:solidFill>
              </a:rPr>
              <a:t>II. GOD GIVES LIBERTY TO OUR SOUL</a:t>
            </a:r>
            <a:endParaRPr lang="en-CA" sz="4400" dirty="0">
              <a:solidFill>
                <a:srgbClr val="FFFFFF"/>
              </a:solidFill>
            </a:endParaRPr>
          </a:p>
        </p:txBody>
      </p:sp>
      <p:pic>
        <p:nvPicPr>
          <p:cNvPr id="5" name="Picture 4" descr="A statue of a person&#10;&#10;Description automatically generated">
            <a:extLst>
              <a:ext uri="{FF2B5EF4-FFF2-40B4-BE49-F238E27FC236}">
                <a16:creationId xmlns:a16="http://schemas.microsoft.com/office/drawing/2014/main" id="{0A45BF27-3D55-4ACC-9A8C-3773DCF802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195" r="-3" b="7860"/>
          <a:stretch/>
        </p:blipFill>
        <p:spPr>
          <a:xfrm>
            <a:off x="6774511" y="480060"/>
            <a:ext cx="4929808" cy="5897880"/>
          </a:xfrm>
          <a:custGeom>
            <a:avLst/>
            <a:gdLst/>
            <a:ahLst/>
            <a:cxnLst/>
            <a:rect l="l" t="t" r="r" b="b"/>
            <a:pathLst>
              <a:path w="4929808" h="5897880">
                <a:moveTo>
                  <a:pt x="104535" y="0"/>
                </a:moveTo>
                <a:lnTo>
                  <a:pt x="2751151" y="0"/>
                </a:lnTo>
                <a:lnTo>
                  <a:pt x="4769032" y="0"/>
                </a:lnTo>
                <a:lnTo>
                  <a:pt x="4929808" y="0"/>
                </a:lnTo>
                <a:lnTo>
                  <a:pt x="4929808" y="5897880"/>
                </a:lnTo>
                <a:lnTo>
                  <a:pt x="4769032" y="5897880"/>
                </a:lnTo>
                <a:lnTo>
                  <a:pt x="2751151" y="5897880"/>
                </a:lnTo>
                <a:lnTo>
                  <a:pt x="0" y="5897880"/>
                </a:lnTo>
                <a:lnTo>
                  <a:pt x="0" y="5896985"/>
                </a:lnTo>
                <a:lnTo>
                  <a:pt x="103291" y="5896985"/>
                </a:lnTo>
                <a:lnTo>
                  <a:pt x="112340" y="5838313"/>
                </a:lnTo>
                <a:lnTo>
                  <a:pt x="123631" y="5762037"/>
                </a:lnTo>
                <a:lnTo>
                  <a:pt x="135550" y="5671232"/>
                </a:lnTo>
                <a:lnTo>
                  <a:pt x="149820" y="5563476"/>
                </a:lnTo>
                <a:lnTo>
                  <a:pt x="164875" y="5444219"/>
                </a:lnTo>
                <a:lnTo>
                  <a:pt x="180714" y="5309828"/>
                </a:lnTo>
                <a:lnTo>
                  <a:pt x="197494" y="5163329"/>
                </a:lnTo>
                <a:lnTo>
                  <a:pt x="214273" y="5004117"/>
                </a:lnTo>
                <a:lnTo>
                  <a:pt x="231367" y="4834615"/>
                </a:lnTo>
                <a:lnTo>
                  <a:pt x="247205" y="4651794"/>
                </a:lnTo>
                <a:lnTo>
                  <a:pt x="262417" y="4460498"/>
                </a:lnTo>
                <a:lnTo>
                  <a:pt x="276217" y="4258305"/>
                </a:lnTo>
                <a:lnTo>
                  <a:pt x="289390" y="4047637"/>
                </a:lnTo>
                <a:lnTo>
                  <a:pt x="301779" y="3827889"/>
                </a:lnTo>
                <a:lnTo>
                  <a:pt x="306170" y="3715291"/>
                </a:lnTo>
                <a:lnTo>
                  <a:pt x="311031" y="3600271"/>
                </a:lnTo>
                <a:lnTo>
                  <a:pt x="315579" y="3483435"/>
                </a:lnTo>
                <a:lnTo>
                  <a:pt x="318558" y="3365994"/>
                </a:lnTo>
                <a:lnTo>
                  <a:pt x="321224" y="3246131"/>
                </a:lnTo>
                <a:lnTo>
                  <a:pt x="324047" y="3125058"/>
                </a:lnTo>
                <a:lnTo>
                  <a:pt x="325929" y="3001563"/>
                </a:lnTo>
                <a:lnTo>
                  <a:pt x="325929" y="2876858"/>
                </a:lnTo>
                <a:lnTo>
                  <a:pt x="326870" y="2750941"/>
                </a:lnTo>
                <a:lnTo>
                  <a:pt x="325929" y="2623814"/>
                </a:lnTo>
                <a:lnTo>
                  <a:pt x="324047" y="2494871"/>
                </a:lnTo>
                <a:lnTo>
                  <a:pt x="322322" y="2365928"/>
                </a:lnTo>
                <a:lnTo>
                  <a:pt x="318558" y="2235169"/>
                </a:lnTo>
                <a:lnTo>
                  <a:pt x="314638" y="2103199"/>
                </a:lnTo>
                <a:lnTo>
                  <a:pt x="310090" y="1971229"/>
                </a:lnTo>
                <a:lnTo>
                  <a:pt x="303660" y="1838048"/>
                </a:lnTo>
                <a:lnTo>
                  <a:pt x="295976" y="1703656"/>
                </a:lnTo>
                <a:lnTo>
                  <a:pt x="288606" y="1568660"/>
                </a:lnTo>
                <a:lnTo>
                  <a:pt x="279197" y="1433663"/>
                </a:lnTo>
                <a:lnTo>
                  <a:pt x="267906" y="1296850"/>
                </a:lnTo>
                <a:lnTo>
                  <a:pt x="256615" y="1161853"/>
                </a:lnTo>
                <a:lnTo>
                  <a:pt x="243598" y="1024435"/>
                </a:lnTo>
                <a:lnTo>
                  <a:pt x="229328" y="886411"/>
                </a:lnTo>
                <a:lnTo>
                  <a:pt x="214273" y="750203"/>
                </a:lnTo>
                <a:lnTo>
                  <a:pt x="196709" y="612180"/>
                </a:lnTo>
                <a:lnTo>
                  <a:pt x="177891" y="474761"/>
                </a:lnTo>
                <a:lnTo>
                  <a:pt x="159229" y="336738"/>
                </a:lnTo>
                <a:lnTo>
                  <a:pt x="137432" y="199320"/>
                </a:lnTo>
                <a:lnTo>
                  <a:pt x="115163" y="62507"/>
                </a:lnTo>
                <a:close/>
              </a:path>
            </a:pathLst>
          </a:custGeom>
        </p:spPr>
      </p:pic>
      <p:sp>
        <p:nvSpPr>
          <p:cNvPr id="57" name="Rectangle 56">
            <a:extLst>
              <a:ext uri="{FF2B5EF4-FFF2-40B4-BE49-F238E27FC236}">
                <a16:creationId xmlns:a16="http://schemas.microsoft.com/office/drawing/2014/main" id="{4A2FAF1F-F462-46AF-A9E6-CC93C4E2C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7146BED8-BAE9-42C5-A3DD-7B946445DB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15765FE8-B62F-41E4-A73C-74C91A8FD9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139D80F7-E804-454C-A02D-ECFC62843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6072776" cy="381174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William Holman Hunt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FFFF"/>
                </a:solidFill>
              </a:rPr>
              <a:t>and later by Warner </a:t>
            </a:r>
            <a:r>
              <a:rPr lang="en-US" sz="4000" dirty="0" err="1">
                <a:solidFill>
                  <a:srgbClr val="FFFFFF"/>
                </a:solidFill>
              </a:rPr>
              <a:t>Sallman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1333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553</Words>
  <Application>Microsoft Office PowerPoint</Application>
  <PresentationFormat>Widescreen</PresentationFormat>
  <Paragraphs>46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 Boardroom</vt:lpstr>
      <vt:lpstr>UNDERSTANDING GOD AND HIS PURPOSE IN OUR LIVES</vt:lpstr>
      <vt:lpstr>UNDERSTANDING GOD AND HIS PURPOSE IN OUR LIVES</vt:lpstr>
      <vt:lpstr>I. GOD GIVES LIFE TO OUR BODY</vt:lpstr>
      <vt:lpstr>I. GOD GIVES LIFE TO OUR BODY</vt:lpstr>
      <vt:lpstr>I. GOD GIVES LIFE TO OUR BODY</vt:lpstr>
      <vt:lpstr>I. GOD GIVES LIFE TO OUR BODY</vt:lpstr>
      <vt:lpstr>I. GOD GIVES LIFE TO OUR BODY</vt:lpstr>
      <vt:lpstr>II. GOD GIVES LIBERTY TO OUR SOUL</vt:lpstr>
      <vt:lpstr>II. GOD GIVES LIBERTY TO OUR SOUL</vt:lpstr>
      <vt:lpstr>II. GOD GIVES LIBERTY TO OUR SOUL</vt:lpstr>
      <vt:lpstr>II. GOD GIVES LIBERTY TO OUR SOUL</vt:lpstr>
      <vt:lpstr>II. GOD GIVES LIBERTY TO OUR SOUL</vt:lpstr>
      <vt:lpstr>II. GOD GIVES LIBERTY TO OUR SOUL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GOD AND HIS PURPOSE IN OUR LIVES</dc:title>
  <dc:creator>Brad Montsion</dc:creator>
  <cp:lastModifiedBy>Brad Montsion</cp:lastModifiedBy>
  <cp:revision>5</cp:revision>
  <dcterms:created xsi:type="dcterms:W3CDTF">2020-02-09T05:31:44Z</dcterms:created>
  <dcterms:modified xsi:type="dcterms:W3CDTF">2020-02-09T05:46:15Z</dcterms:modified>
</cp:coreProperties>
</file>