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6" r:id="rId6"/>
    <p:sldId id="297" r:id="rId7"/>
    <p:sldId id="298" r:id="rId8"/>
    <p:sldId id="300" r:id="rId9"/>
    <p:sldId id="299" r:id="rId10"/>
    <p:sldId id="301" r:id="rId11"/>
    <p:sldId id="302" r:id="rId12"/>
    <p:sldId id="303" r:id="rId13"/>
    <p:sldId id="304" r:id="rId14"/>
    <p:sldId id="305" r:id="rId15"/>
    <p:sldId id="313" r:id="rId16"/>
    <p:sldId id="314" r:id="rId17"/>
    <p:sldId id="306" r:id="rId18"/>
    <p:sldId id="312" r:id="rId19"/>
    <p:sldId id="310" r:id="rId20"/>
    <p:sldId id="309" r:id="rId21"/>
    <p:sldId id="308" r:id="rId22"/>
    <p:sldId id="307" r:id="rId23"/>
    <p:sldId id="31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CA" b="1" i="0" u="none" strike="noStrike" baseline="0" dirty="0">
                <a:latin typeface="Arial" panose="020B0604020202020204" pitchFamily="34" charset="0"/>
              </a:rPr>
              <a:t>UNDERSTANDING OUR TIMES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CA" sz="4000" b="1" i="0" u="none" strike="noStrike" baseline="0" dirty="0">
                <a:latin typeface="Arial" panose="020B0604020202020204" pitchFamily="34" charset="0"/>
              </a:rPr>
              <a:t>Text: I Chronicles 12:32</a:t>
            </a:r>
            <a:endParaRPr lang="en-US" sz="40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68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nb-NO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II. DECISIVENESS FOR N.T. ISRAEL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Autofit/>
          </a:bodyPr>
          <a:lstStyle/>
          <a:p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"Everyone who competes in the games goes into strict training. They do it to get a crown that will not last; but we do it to get a crown that will last forever."</a:t>
            </a:r>
          </a:p>
          <a:p>
            <a:pPr marL="0" indent="0">
              <a:buNone/>
            </a:pPr>
            <a:r>
              <a:rPr lang="en-CA" sz="3600" i="1" dirty="0">
                <a:latin typeface="Times New Roman" panose="02020603050405020304" pitchFamily="18" charset="0"/>
              </a:rPr>
              <a:t>							</a:t>
            </a:r>
            <a:r>
              <a:rPr lang="en-CA" sz="3600" b="0" i="1" u="none" strike="noStrike" baseline="0" dirty="0">
                <a:latin typeface="Times New Roman" panose="02020603050405020304" pitchFamily="18" charset="0"/>
              </a:rPr>
              <a:t>I Corinthians 9:25</a:t>
            </a:r>
            <a:endParaRPr lang="en-CA" sz="36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1812198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nb-NO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III. DECISIVENESS FOR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THE LAST DAYS CHURCH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Important to Know to Reach Our World?</a:t>
            </a:r>
          </a:p>
          <a:p>
            <a:pPr marL="0" indent="0">
              <a:buNone/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A. Age Level</a:t>
            </a:r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</a:p>
          <a:p>
            <a:pPr marL="0" indent="0">
              <a:buNone/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B. New Trends</a:t>
            </a:r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</a:p>
          <a:p>
            <a:pPr marL="0" indent="0">
              <a:buNone/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C. Materialism</a:t>
            </a:r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en-CA" sz="3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D. Knowledge</a:t>
            </a:r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</a:p>
          <a:p>
            <a:endParaRPr lang="en-CA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r="33019" b="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2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en-US" sz="40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4AD29CD6-2F6E-48A8-B73A-4604D5785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868" y="1157288"/>
            <a:ext cx="9679219" cy="44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6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en-US" sz="40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D992785A-8F36-4A4D-BBCC-E276F88F1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863" y="1282320"/>
            <a:ext cx="9576262" cy="43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5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nb-NO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III. DECISIVENESS FOR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THE LAST DAYS CHURCH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 lnSpcReduction="10000"/>
          </a:bodyPr>
          <a:lstStyle/>
          <a:p>
            <a:r>
              <a:rPr lang="en-US" sz="36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Important to Know to Reach Our World?</a:t>
            </a:r>
          </a:p>
          <a:p>
            <a:pPr marL="0" indent="0">
              <a:buNone/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D. Knowledge</a:t>
            </a:r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marL="274320" lvl="1" indent="0">
              <a:buNone/>
            </a:pPr>
            <a:r>
              <a:rPr lang="en-US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1. Don’t let fear control you - I Samuel 16:7;  II Timothy 1:7</a:t>
            </a:r>
            <a:endParaRPr lang="en-CA" sz="3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r="33019" b="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nb-NO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III. DECISIVENESS FOR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THE LAST DAYS CHURCH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sz="36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Important to Know to Reach Our World?</a:t>
            </a:r>
          </a:p>
          <a:p>
            <a:pPr marL="0" indent="0">
              <a:buNone/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D. Knowledge</a:t>
            </a:r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marL="274320" lvl="1" indent="0">
              <a:buNone/>
            </a:pPr>
            <a:r>
              <a:rPr lang="en-US" sz="3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Don’t Believe all the experts. Search and compare - I Peter 1:25</a:t>
            </a:r>
            <a:endParaRPr lang="en-CA" sz="3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r="33019" b="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nb-NO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III. DECISIVENESS FOR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THE LAST DAYS CHURCH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sz="36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Important to Know to Reach Our World?</a:t>
            </a:r>
          </a:p>
          <a:p>
            <a:pPr marL="0" indent="0">
              <a:buNone/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D. Knowledge</a:t>
            </a:r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marL="274320" lvl="1" indent="0">
              <a:buNone/>
            </a:pPr>
            <a:r>
              <a:rPr lang="en-CA" sz="3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3. Avoid globalism - Revelation 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r="33019" b="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nb-NO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III. DECISIVENESS FOR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THE LAST DAYS CHURCH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sz="36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Important to Know to Reach Our World?</a:t>
            </a:r>
          </a:p>
          <a:p>
            <a:pPr marL="0" indent="0">
              <a:buNone/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D. Knowledge</a:t>
            </a:r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marL="274320" lvl="1" indent="0">
              <a:buNone/>
            </a:pPr>
            <a:r>
              <a:rPr lang="en-US" sz="3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4. Stand strong for life and liberty - Galatians 5:1</a:t>
            </a:r>
          </a:p>
          <a:p>
            <a:endParaRPr lang="en-CA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r="33019" b="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nb-NO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III. DECISIVENESS FOR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THE LAST DAYS CHURCH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sz="36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Important to Know to Reach Our World?</a:t>
            </a:r>
          </a:p>
          <a:p>
            <a:pPr marL="0" indent="0">
              <a:buNone/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D. Knowledge</a:t>
            </a:r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marL="274320" lvl="1" indent="0">
              <a:buNone/>
            </a:pPr>
            <a:r>
              <a:rPr lang="en-US" sz="3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5. Be Cautious using social media - Psalm 85:8 </a:t>
            </a:r>
            <a:endParaRPr lang="en-CA" sz="3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r="33019" b="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nb-NO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III. DECISIVENESS FOR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THE LAST DAYS CHURCH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sz="36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Important to Know to Reach Our World?</a:t>
            </a:r>
          </a:p>
          <a:p>
            <a:pPr marL="0" indent="0">
              <a:buNone/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D. Knowledge</a:t>
            </a:r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marL="274320" lvl="1" indent="0">
              <a:buNone/>
            </a:pPr>
            <a:r>
              <a:rPr lang="en-US" sz="3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6. Keep yourself healthy - Body, Soul and Spirit - I Corinthians 10:31</a:t>
            </a:r>
            <a:endParaRPr lang="en-CA" sz="3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r="33019" b="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911" y="1348844"/>
            <a:ext cx="7321676" cy="731520"/>
          </a:xfrm>
        </p:spPr>
        <p:txBody>
          <a:bodyPr>
            <a:normAutofit/>
          </a:bodyPr>
          <a:lstStyle/>
          <a:p>
            <a:r>
              <a:rPr lang="en-CA" sz="2800" b="1" i="0" u="none" strike="noStrike" baseline="0" dirty="0">
                <a:latin typeface="Arial" panose="020B0604020202020204" pitchFamily="34" charset="0"/>
              </a:rPr>
              <a:t>UNDERSTANDING OUR TIMES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911" y="2090740"/>
            <a:ext cx="7141139" cy="4039127"/>
          </a:xfrm>
        </p:spPr>
        <p:txBody>
          <a:bodyPr>
            <a:noAutofit/>
          </a:bodyPr>
          <a:lstStyle/>
          <a:p>
            <a:pPr algn="l"/>
            <a:r>
              <a:rPr lang="en-US" sz="3000" b="0" i="1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"Issachar is a rawboned (strong) donkey lying down between two saddlebags.</a:t>
            </a:r>
          </a:p>
          <a:p>
            <a:pPr marR="21600" algn="l"/>
            <a:r>
              <a:rPr lang="en-US" sz="3000" b="0" i="1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15. When he sees how good is his resting place and how pleasant is his land, </a:t>
            </a:r>
            <a:r>
              <a:rPr lang="en-US" sz="3000" b="0" i="1" u="sng" strike="noStrike" dirty="0">
                <a:latin typeface="Arial" panose="020B0604020202020204" pitchFamily="34" charset="0"/>
                <a:cs typeface="Arial" panose="020B0604020202020204" pitchFamily="34" charset="0"/>
              </a:rPr>
              <a:t>he will bend his shoulder to the burden and submit to forced </a:t>
            </a:r>
            <a:r>
              <a:rPr lang="en-US" sz="3000" b="0" i="1" u="sng" strike="noStrike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3000" b="0" i="1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.“       </a:t>
            </a:r>
          </a:p>
          <a:p>
            <a:pPr marR="21600" algn="l"/>
            <a:r>
              <a:rPr lang="en-US" sz="3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			   	   </a:t>
            </a:r>
            <a:r>
              <a:rPr lang="en-CA" sz="30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Genesis 49:14</a:t>
            </a:r>
            <a:endParaRPr lang="en-US" sz="3000" b="0" i="1" u="none" strike="no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r="29269"/>
          <a:stretch/>
        </p:blipFill>
        <p:spPr>
          <a:xfrm>
            <a:off x="616737" y="621793"/>
            <a:ext cx="2517337" cy="5614416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6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nb-NO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III. DECISIVENESS FOR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THE LAST DAYS CHURCH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sz="36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Important to Know to Reach Our World?</a:t>
            </a:r>
          </a:p>
          <a:p>
            <a:pPr marL="0" indent="0">
              <a:buNone/>
            </a:pP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D. Knowledge</a:t>
            </a:r>
            <a:r>
              <a:rPr lang="en-CA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marL="274320" lvl="1" indent="0">
              <a:buNone/>
            </a:pPr>
            <a:r>
              <a:rPr lang="en-US" sz="3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7. Test Everything by God’s Word - I Thessalonians 5:21</a:t>
            </a:r>
            <a:endParaRPr lang="en-CA" sz="3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r="33019" b="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463B06BE-EA23-41F8-95FA-C2121903A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BD58E42-9528-4E37-BD4B-D2153C0E3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4075" y="2065343"/>
            <a:ext cx="5716338" cy="3042706"/>
          </a:xfrm>
        </p:spPr>
        <p:txBody>
          <a:bodyPr>
            <a:noAutofit/>
          </a:bodyPr>
          <a:lstStyle/>
          <a:p>
            <a:r>
              <a:rPr lang="en-US" sz="36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Lets Study Biblical History as Well as the Facts of Our Time in Order to Help Us Understand the Direction We Should Take Now and in the Future.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r="29269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4ABD1344-3ECB-4121-9DA5-5803B789F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0777ED6-C75F-413D-B1A7-A87484859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738CB9E-8778-46C8-9564-691BCFA6C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FAAFDA8-0685-4629-AEF8-A47DD6E97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9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7" b="18252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45261"/>
            <a:ext cx="10058400" cy="1371600"/>
          </a:xfrm>
        </p:spPr>
        <p:txBody>
          <a:bodyPr>
            <a:normAutofit/>
          </a:bodyPr>
          <a:lstStyle/>
          <a:p>
            <a:r>
              <a:rPr lang="en-CA" sz="3600" b="1" i="0" u="none" strike="noStrike" baseline="0" dirty="0">
                <a:latin typeface="Arial" panose="020B0604020202020204" pitchFamily="34" charset="0"/>
              </a:rPr>
              <a:t>I. DECISIVENESS FOR O.T. ISRAEL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203200"/>
            <a:ext cx="11085689" cy="3826933"/>
          </a:xfrm>
        </p:spPr>
        <p:txBody>
          <a:bodyPr>
            <a:normAutofit/>
          </a:bodyPr>
          <a:lstStyle/>
          <a:p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"The princes of Issachar were with Deborah; yes, Issachar was with Barak, rushing after him into the valley. In the districts of Reuben </a:t>
            </a:r>
            <a:r>
              <a:rPr lang="en-US" sz="3600" b="1" i="1" u="sng" strike="noStrike" baseline="0" dirty="0">
                <a:latin typeface="Times New Roman" panose="02020603050405020304" pitchFamily="18" charset="0"/>
              </a:rPr>
              <a:t>there was much searching of heart</a:t>
            </a:r>
            <a:r>
              <a:rPr lang="en-US" sz="3600" b="1" i="1" u="none" strike="noStrike" baseline="0" dirty="0">
                <a:latin typeface="Times New Roman" panose="02020603050405020304" pitchFamily="18" charset="0"/>
              </a:rPr>
              <a:t>."</a:t>
            </a:r>
          </a:p>
          <a:p>
            <a:pPr marL="0" indent="0">
              <a:buNone/>
            </a:pPr>
            <a:r>
              <a:rPr lang="en-CA" sz="3600" b="0" i="1" u="none" strike="noStrike" baseline="0" dirty="0">
                <a:latin typeface="Times New Roman" panose="02020603050405020304" pitchFamily="18" charset="0"/>
              </a:rPr>
              <a:t>								Judges 5:15</a:t>
            </a:r>
            <a:endParaRPr lang="en-CA" sz="3600" b="0" i="0" u="none" strike="noStrike" baseline="0" dirty="0">
              <a:latin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40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7" b="18252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45261"/>
            <a:ext cx="10058400" cy="1371600"/>
          </a:xfrm>
        </p:spPr>
        <p:txBody>
          <a:bodyPr>
            <a:normAutofit/>
          </a:bodyPr>
          <a:lstStyle/>
          <a:p>
            <a:r>
              <a:rPr lang="en-CA" sz="3600" b="1" i="0" u="none" strike="noStrike" baseline="0" dirty="0">
                <a:latin typeface="Arial" panose="020B0604020202020204" pitchFamily="34" charset="0"/>
              </a:rPr>
              <a:t>I. DECISIVENESS FOR O.T. ISRAEL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203200"/>
            <a:ext cx="11085689" cy="3826933"/>
          </a:xfrm>
        </p:spPr>
        <p:txBody>
          <a:bodyPr>
            <a:normAutofit/>
          </a:bodyPr>
          <a:lstStyle/>
          <a:p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"They came to Hebron </a:t>
            </a:r>
            <a:r>
              <a:rPr lang="en-US" sz="3600" b="1" i="1" u="none" strike="noStrike" baseline="0" dirty="0">
                <a:latin typeface="Times New Roman" panose="02020603050405020304" pitchFamily="18" charset="0"/>
              </a:rPr>
              <a:t>fully determined</a:t>
            </a:r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 to make David king over all Israel."</a:t>
            </a:r>
          </a:p>
          <a:p>
            <a:r>
              <a:rPr lang="en-CA" sz="3600" b="0" i="1" u="none" strike="noStrike" baseline="0" dirty="0">
                <a:latin typeface="Times New Roman" panose="02020603050405020304" pitchFamily="18" charset="0"/>
              </a:rPr>
              <a:t>							I Chronicles 12:38b</a:t>
            </a:r>
            <a:endParaRPr lang="en-CA" sz="3600" b="0" i="0" u="none" strike="noStrike" baseline="0" dirty="0">
              <a:latin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9591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7" b="18252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45261"/>
            <a:ext cx="10058400" cy="1371600"/>
          </a:xfrm>
        </p:spPr>
        <p:txBody>
          <a:bodyPr>
            <a:normAutofit/>
          </a:bodyPr>
          <a:lstStyle/>
          <a:p>
            <a:r>
              <a:rPr lang="en-CA" sz="3600" b="1" i="0" u="none" strike="noStrike" baseline="0" dirty="0">
                <a:latin typeface="Arial" panose="020B0604020202020204" pitchFamily="34" charset="0"/>
              </a:rPr>
              <a:t>I. DECISIVENESS FOR O.T. ISRAEL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203200"/>
            <a:ext cx="11085689" cy="3826933"/>
          </a:xfrm>
        </p:spPr>
        <p:txBody>
          <a:bodyPr>
            <a:normAutofit/>
          </a:bodyPr>
          <a:lstStyle/>
          <a:p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"Also, </a:t>
            </a:r>
            <a:r>
              <a:rPr lang="en-US" sz="3600" b="0" i="1" u="sng" strike="noStrike" baseline="0" dirty="0">
                <a:latin typeface="Times New Roman" panose="02020603050405020304" pitchFamily="18" charset="0"/>
              </a:rPr>
              <a:t>their neighbors from as far away as Issachar,</a:t>
            </a:r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 Zebulun and Naphtali </a:t>
            </a:r>
            <a:r>
              <a:rPr lang="en-US" sz="3600" b="0" i="1" u="sng" strike="noStrike" baseline="0" dirty="0">
                <a:latin typeface="Times New Roman" panose="02020603050405020304" pitchFamily="18" charset="0"/>
              </a:rPr>
              <a:t>came bringing food on donkeys, camels, mules and oxen.</a:t>
            </a:r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 There were plentiful supplies of flour, fig cakes, raisin cakes, wine, oil, cattle and sheep,</a:t>
            </a:r>
            <a:r>
              <a:rPr lang="en-US" sz="3600" b="0" i="1" u="sng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1" i="1" u="sng" strike="noStrike" baseline="0" dirty="0">
                <a:latin typeface="Times New Roman" panose="02020603050405020304" pitchFamily="18" charset="0"/>
              </a:rPr>
              <a:t>for there was joy in Israel</a:t>
            </a:r>
            <a:r>
              <a:rPr lang="en-US" sz="3600" b="1" i="1" u="none" strike="noStrike" baseline="0" dirty="0">
                <a:latin typeface="Times New Roman" panose="02020603050405020304" pitchFamily="18" charset="0"/>
              </a:rPr>
              <a:t>."</a:t>
            </a:r>
          </a:p>
          <a:p>
            <a:r>
              <a:rPr lang="en-CA" sz="3600" b="0" i="1" u="none" strike="noStrike" baseline="0" dirty="0">
                <a:latin typeface="Times New Roman" panose="02020603050405020304" pitchFamily="18" charset="0"/>
              </a:rPr>
              <a:t>								I Chronicles 12:40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985900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nb-NO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II. DECISIVENESS FOR N.T. ISRAEL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"While Paul was waiting for them (Silas and Timothy) in Athens, </a:t>
            </a:r>
            <a:r>
              <a:rPr lang="en-US" sz="3600" b="0" i="1" u="sng" strike="noStrike" baseline="0" dirty="0">
                <a:latin typeface="Times New Roman" panose="02020603050405020304" pitchFamily="18" charset="0"/>
              </a:rPr>
              <a:t>he was greatly distressed to see that the city was full of idols</a:t>
            </a:r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."		</a:t>
            </a:r>
          </a:p>
          <a:p>
            <a:endParaRPr lang="en-CA" sz="3600" b="0" i="1" u="none" strike="noStrike" baseline="0" dirty="0">
              <a:latin typeface="Times New Roman" panose="02020603050405020304" pitchFamily="18" charset="0"/>
            </a:endParaRPr>
          </a:p>
          <a:p>
            <a:r>
              <a:rPr lang="en-CA" sz="3600" b="0" i="1" u="none" strike="noStrike" baseline="0" dirty="0">
                <a:latin typeface="Times New Roman" panose="02020603050405020304" pitchFamily="18" charset="0"/>
              </a:rPr>
              <a:t>								Acts 17:16</a:t>
            </a:r>
            <a:endParaRPr lang="en-CA" sz="36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161262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nb-NO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II. DECISIVENESS FOR N.T. ISRAEL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Autofit/>
          </a:bodyPr>
          <a:lstStyle/>
          <a:p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"Paul then stood up in the meeting of Areopagus</a:t>
            </a:r>
            <a:r>
              <a:rPr lang="en-US" sz="3600" b="1" i="1" u="none" strike="noStrike" baseline="0" dirty="0">
                <a:latin typeface="Times New Roman" panose="02020603050405020304" pitchFamily="18" charset="0"/>
              </a:rPr>
              <a:t> [he knew where to be]</a:t>
            </a:r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 and said</a:t>
            </a:r>
            <a:r>
              <a:rPr lang="en-US" sz="3600" b="1" i="1" u="none" strike="noStrike" baseline="0" dirty="0">
                <a:latin typeface="Times New Roman" panose="02020603050405020304" pitchFamily="18" charset="0"/>
              </a:rPr>
              <a:t> [he knew what to say]</a:t>
            </a:r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: 'Men of Athens! I see that in every way you are very religious </a:t>
            </a:r>
            <a:r>
              <a:rPr lang="en-US" sz="3600" b="1" i="1" u="none" strike="noStrike" baseline="0" dirty="0">
                <a:latin typeface="Times New Roman" panose="02020603050405020304" pitchFamily="18" charset="0"/>
              </a:rPr>
              <a:t>[he knew the right approach to take]. </a:t>
            </a:r>
          </a:p>
          <a:p>
            <a:r>
              <a:rPr lang="en-CA" sz="3600" b="0" i="1" u="none" strike="noStrike" baseline="0" dirty="0">
                <a:latin typeface="Times New Roman" panose="02020603050405020304" pitchFamily="18" charset="0"/>
              </a:rPr>
              <a:t>								Acts 17:22</a:t>
            </a:r>
            <a:endParaRPr lang="en-CA" sz="36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48459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nb-NO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II. DECISIVENESS FOR N.T. ISRAEL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7CCE-8440-48C3-8F15-CB0E1FF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Autofit/>
          </a:bodyPr>
          <a:lstStyle/>
          <a:p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"For as I walked around and looked carefully at your objects of worship, </a:t>
            </a:r>
            <a:r>
              <a:rPr lang="en-US" sz="3600" b="1" i="1" u="none" strike="noStrike" baseline="0" dirty="0">
                <a:latin typeface="Times New Roman" panose="02020603050405020304" pitchFamily="18" charset="0"/>
              </a:rPr>
              <a:t>[he knew what to see]</a:t>
            </a:r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, I even found an altar with this inscription:</a:t>
            </a:r>
            <a:r>
              <a:rPr lang="en-US" sz="3600" b="1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1" i="1" u="sng" strike="noStrike" baseline="0" dirty="0">
                <a:latin typeface="Times New Roman" panose="02020603050405020304" pitchFamily="18" charset="0"/>
              </a:rPr>
              <a:t>TO AN UNKNOWN GOD</a:t>
            </a:r>
            <a:r>
              <a:rPr lang="en-US" sz="3600" b="0" i="1" u="none" strike="noStrike" baseline="0" dirty="0">
                <a:latin typeface="Times New Roman" panose="02020603050405020304" pitchFamily="18" charset="0"/>
              </a:rPr>
              <a:t>. Now what you worship as something unknown I am going to proclaim to you."</a:t>
            </a:r>
          </a:p>
          <a:p>
            <a:r>
              <a:rPr lang="en-CA" sz="3600" b="0" i="1" u="none" strike="noStrike" baseline="0" dirty="0">
                <a:latin typeface="Times New Roman" panose="02020603050405020304" pitchFamily="18" charset="0"/>
              </a:rPr>
              <a:t>								Acts 17:23</a:t>
            </a:r>
            <a:endParaRPr lang="en-CA" sz="36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1300943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780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Avenir Next LT Pro</vt:lpstr>
      <vt:lpstr>Avenir Next LT Pro Light</vt:lpstr>
      <vt:lpstr>Garamond</vt:lpstr>
      <vt:lpstr>Times New Roman</vt:lpstr>
      <vt:lpstr>SavonVTI</vt:lpstr>
      <vt:lpstr>UNDERSTANDING OUR TIMES</vt:lpstr>
      <vt:lpstr>UNDERSTANDING OUR TIMES</vt:lpstr>
      <vt:lpstr>Lets Study Biblical History as Well as the Facts of Our Time in Order to Help Us Understand the Direction We Should Take Now and in the Future.</vt:lpstr>
      <vt:lpstr>I. DECISIVENESS FOR O.T. ISRAEL</vt:lpstr>
      <vt:lpstr>I. DECISIVENESS FOR O.T. ISRAEL</vt:lpstr>
      <vt:lpstr>I. DECISIVENESS FOR O.T. ISRAEL</vt:lpstr>
      <vt:lpstr>II. DECISIVENESS FOR N.T. ISRAEL</vt:lpstr>
      <vt:lpstr>II. DECISIVENESS FOR N.T. ISRAEL</vt:lpstr>
      <vt:lpstr>II. DECISIVENESS FOR N.T. ISRAEL</vt:lpstr>
      <vt:lpstr>II. DECISIVENESS FOR N.T. ISRAEL</vt:lpstr>
      <vt:lpstr>III. DECISIVENESS FOR THE LAST DAYS CHURCH</vt:lpstr>
      <vt:lpstr>PowerPoint Presentation</vt:lpstr>
      <vt:lpstr>PowerPoint Presentation</vt:lpstr>
      <vt:lpstr>III. DECISIVENESS FOR THE LAST DAYS CHURCH</vt:lpstr>
      <vt:lpstr>III. DECISIVENESS FOR THE LAST DAYS CHURCH</vt:lpstr>
      <vt:lpstr>III. DECISIVENESS FOR THE LAST DAYS CHURCH</vt:lpstr>
      <vt:lpstr>III. DECISIVENESS FOR THE LAST DAYS CHURCH</vt:lpstr>
      <vt:lpstr>III. DECISIVENESS FOR THE LAST DAYS CHURCH</vt:lpstr>
      <vt:lpstr>III. DECISIVENESS FOR THE LAST DAYS CHURCH</vt:lpstr>
      <vt:lpstr>III. DECISIVENESS FOR THE LAST DAYS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TIMES</dc:title>
  <dc:creator>Brad Montsion</dc:creator>
  <cp:lastModifiedBy>Brad Montsion</cp:lastModifiedBy>
  <cp:revision>7</cp:revision>
  <dcterms:created xsi:type="dcterms:W3CDTF">2020-11-08T02:15:30Z</dcterms:created>
  <dcterms:modified xsi:type="dcterms:W3CDTF">2020-11-29T02:57:25Z</dcterms:modified>
</cp:coreProperties>
</file>