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10.xml" ContentType="application/vnd.openxmlformats-officedocument.theme+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1.xml" ContentType="application/vnd.openxmlformats-officedocument.theme+xml"/>
  <Override PartName="/ppt/slideLayouts/slideLayout113.xml" ContentType="application/vnd.openxmlformats-officedocument.presentationml.slideLayout+xml"/>
  <Override PartName="/ppt/theme/theme12.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13.xml" ContentType="application/vnd.openxmlformats-officedocument.theme+xml"/>
  <Override PartName="/ppt/slideLayouts/slideLayout117.xml" ContentType="application/vnd.openxmlformats-officedocument.presentationml.slideLayout+xml"/>
  <Override PartName="/ppt/theme/theme14.xml" ContentType="application/vnd.openxmlformats-officedocument.theme+xml"/>
  <Override PartName="/ppt/slideLayouts/slideLayout118.xml" ContentType="application/vnd.openxmlformats-officedocument.presentationml.slideLayout+xml"/>
  <Override PartName="/ppt/theme/theme15.xml" ContentType="application/vnd.openxmlformats-officedocument.theme+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16.xml" ContentType="application/vnd.openxmlformats-officedocument.theme+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theme/theme17.xml" ContentType="application/vnd.openxmlformats-officedocument.theme+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theme/theme18.xml" ContentType="application/vnd.openxmlformats-officedocument.theme+xml"/>
  <Override PartName="/ppt/slideLayouts/slideLayout152.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 id="2147483683" r:id="rId2"/>
    <p:sldMasterId id="2147483743" r:id="rId3"/>
    <p:sldMasterId id="2147483767" r:id="rId4"/>
    <p:sldMasterId id="2147483875" r:id="rId5"/>
    <p:sldMasterId id="2147484020" r:id="rId6"/>
    <p:sldMasterId id="2147484032" r:id="rId7"/>
    <p:sldMasterId id="2147484044" r:id="rId8"/>
    <p:sldMasterId id="2147484056" r:id="rId9"/>
    <p:sldMasterId id="2147484118" r:id="rId10"/>
    <p:sldMasterId id="2147484121" r:id="rId11"/>
    <p:sldMasterId id="2147484133" r:id="rId12"/>
    <p:sldMasterId id="2147484135" r:id="rId13"/>
    <p:sldMasterId id="2147484137" r:id="rId14"/>
    <p:sldMasterId id="2147484141" r:id="rId15"/>
    <p:sldMasterId id="2147484268" r:id="rId16"/>
    <p:sldMasterId id="2147484357" r:id="rId17"/>
    <p:sldMasterId id="2147484369" r:id="rId18"/>
    <p:sldMasterId id="2147484382" r:id="rId19"/>
  </p:sldMasterIdLst>
  <p:notesMasterIdLst>
    <p:notesMasterId r:id="rId33"/>
  </p:notesMasterIdLst>
  <p:sldIdLst>
    <p:sldId id="417" r:id="rId20"/>
    <p:sldId id="543" r:id="rId21"/>
    <p:sldId id="548" r:id="rId22"/>
    <p:sldId id="544" r:id="rId23"/>
    <p:sldId id="545" r:id="rId24"/>
    <p:sldId id="546" r:id="rId25"/>
    <p:sldId id="547" r:id="rId26"/>
    <p:sldId id="540" r:id="rId27"/>
    <p:sldId id="554" r:id="rId28"/>
    <p:sldId id="549" r:id="rId29"/>
    <p:sldId id="550" r:id="rId30"/>
    <p:sldId id="551" r:id="rId31"/>
    <p:sldId id="553" r:id="rId32"/>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990000"/>
    <a:srgbClr val="0033CC"/>
    <a:srgbClr val="EE320C"/>
    <a:srgbClr val="FFFF66"/>
    <a:srgbClr val="4E0644"/>
    <a:srgbClr val="FF66FF"/>
    <a:srgbClr val="E646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249" autoAdjust="0"/>
  </p:normalViewPr>
  <p:slideViewPr>
    <p:cSldViewPr>
      <p:cViewPr varScale="1">
        <p:scale>
          <a:sx n="85" d="100"/>
          <a:sy n="85" d="100"/>
        </p:scale>
        <p:origin x="174" y="8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slide" Target="slides/slide13.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36"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5872FEA-D91D-46B5-9769-1390747F5B68}"/>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C55225E5-05EA-4FF7-ACAB-9D0BE35FEDA6}"/>
              </a:ext>
            </a:extLst>
          </p:cNvPr>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327ECC41-FB57-436D-8017-EE1B24E60288}" type="datetimeFigureOut">
              <a:rPr lang="en-US"/>
              <a:pPr>
                <a:defRPr/>
              </a:pPr>
              <a:t>12/26/2020</a:t>
            </a:fld>
            <a:endParaRPr lang="en-US" dirty="0"/>
          </a:p>
        </p:txBody>
      </p:sp>
      <p:sp>
        <p:nvSpPr>
          <p:cNvPr id="4" name="Slide Image Placeholder 3">
            <a:extLst>
              <a:ext uri="{FF2B5EF4-FFF2-40B4-BE49-F238E27FC236}">
                <a16:creationId xmlns:a16="http://schemas.microsoft.com/office/drawing/2014/main" id="{B0861B91-4FEA-4A8B-8E78-9273CCBE2E1C}"/>
              </a:ext>
            </a:extLst>
          </p:cNvPr>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a:extLst>
              <a:ext uri="{FF2B5EF4-FFF2-40B4-BE49-F238E27FC236}">
                <a16:creationId xmlns:a16="http://schemas.microsoft.com/office/drawing/2014/main" id="{CDD60642-524F-4A62-8D05-291910A2D334}"/>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94B5C96-9082-46F1-A922-51DB02F9CA68}"/>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488A61C4-AD58-41EE-B12D-F1C5973D6A69}"/>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32F25FE-FF22-4ED2-8553-690FE9FA276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5D16C9F0-40D9-4E3A-B315-30F24677609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A82381CD-5A2B-4341-B7D4-633B5EC688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62468" name="Slide Number Placeholder 3">
            <a:extLst>
              <a:ext uri="{FF2B5EF4-FFF2-40B4-BE49-F238E27FC236}">
                <a16:creationId xmlns:a16="http://schemas.microsoft.com/office/drawing/2014/main" id="{BC9578E5-5830-4749-AF88-090DF1610F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32CDBA-48B0-4347-8EE2-0F7CE65420C7}" type="slidenum">
              <a:rPr lang="en-US" altLang="en-US" smtClean="0">
                <a:latin typeface="Calibri" panose="020F0502020204030204" pitchFamily="34" charset="0"/>
              </a:rPr>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2258779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5D16C9F0-40D9-4E3A-B315-30F24677609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A82381CD-5A2B-4341-B7D4-633B5EC688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62468" name="Slide Number Placeholder 3">
            <a:extLst>
              <a:ext uri="{FF2B5EF4-FFF2-40B4-BE49-F238E27FC236}">
                <a16:creationId xmlns:a16="http://schemas.microsoft.com/office/drawing/2014/main" id="{BC9578E5-5830-4749-AF88-090DF1610F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32CDBA-48B0-4347-8EE2-0F7CE65420C7}" type="slidenum">
              <a:rPr lang="en-US" altLang="en-US" smtClean="0">
                <a:latin typeface="Calibri" panose="020F0502020204030204" pitchFamily="34" charset="0"/>
              </a:rPr>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2066721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5D16C9F0-40D9-4E3A-B315-30F24677609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A82381CD-5A2B-4341-B7D4-633B5EC688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62468" name="Slide Number Placeholder 3">
            <a:extLst>
              <a:ext uri="{FF2B5EF4-FFF2-40B4-BE49-F238E27FC236}">
                <a16:creationId xmlns:a16="http://schemas.microsoft.com/office/drawing/2014/main" id="{BC9578E5-5830-4749-AF88-090DF1610F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32CDBA-48B0-4347-8EE2-0F7CE65420C7}" type="slidenum">
              <a:rPr lang="en-US" altLang="en-US" smtClean="0">
                <a:latin typeface="Calibri" panose="020F0502020204030204" pitchFamily="34" charset="0"/>
              </a:rPr>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1812876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5D16C9F0-40D9-4E3A-B315-30F24677609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A82381CD-5A2B-4341-B7D4-633B5EC688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62468" name="Slide Number Placeholder 3">
            <a:extLst>
              <a:ext uri="{FF2B5EF4-FFF2-40B4-BE49-F238E27FC236}">
                <a16:creationId xmlns:a16="http://schemas.microsoft.com/office/drawing/2014/main" id="{BC9578E5-5830-4749-AF88-090DF1610F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32CDBA-48B0-4347-8EE2-0F7CE65420C7}" type="slidenum">
              <a:rPr lang="en-US" altLang="en-US" smtClean="0">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78198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5D16C9F0-40D9-4E3A-B315-30F24677609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A82381CD-5A2B-4341-B7D4-633B5EC688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62468" name="Slide Number Placeholder 3">
            <a:extLst>
              <a:ext uri="{FF2B5EF4-FFF2-40B4-BE49-F238E27FC236}">
                <a16:creationId xmlns:a16="http://schemas.microsoft.com/office/drawing/2014/main" id="{BC9578E5-5830-4749-AF88-090DF1610F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32CDBA-48B0-4347-8EE2-0F7CE65420C7}" type="slidenum">
              <a:rPr lang="en-US" altLang="en-US" smtClean="0">
                <a:latin typeface="Calibri" panose="020F0502020204030204" pitchFamily="34" charset="0"/>
              </a:rPr>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255886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5D16C9F0-40D9-4E3A-B315-30F24677609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A82381CD-5A2B-4341-B7D4-633B5EC688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62468" name="Slide Number Placeholder 3">
            <a:extLst>
              <a:ext uri="{FF2B5EF4-FFF2-40B4-BE49-F238E27FC236}">
                <a16:creationId xmlns:a16="http://schemas.microsoft.com/office/drawing/2014/main" id="{BC9578E5-5830-4749-AF88-090DF1610F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32CDBA-48B0-4347-8EE2-0F7CE65420C7}" type="slidenum">
              <a:rPr lang="en-US" altLang="en-US" smtClean="0">
                <a:latin typeface="Calibri" panose="020F0502020204030204" pitchFamily="34" charset="0"/>
              </a:rPr>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817915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914400" y="2130426"/>
            <a:ext cx="10363200" cy="1470025"/>
          </a:xfrm>
        </p:spPr>
        <p:txBody>
          <a:bodyPr/>
          <a:lstStyle>
            <a:lvl1pPr>
              <a:defRPr sz="4400"/>
            </a:lvl1pPr>
          </a:lstStyle>
          <a:p>
            <a:r>
              <a:rPr lang="en-US"/>
              <a:t>Click to edit Master title style</a:t>
            </a:r>
          </a:p>
        </p:txBody>
      </p:sp>
      <p:sp>
        <p:nvSpPr>
          <p:cNvPr id="43011"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4" name="Rectangle 4">
            <a:extLst>
              <a:ext uri="{FF2B5EF4-FFF2-40B4-BE49-F238E27FC236}">
                <a16:creationId xmlns:a16="http://schemas.microsoft.com/office/drawing/2014/main" id="{41B6B37A-A8C3-4BBE-A42C-C05FCCD202C2}"/>
              </a:ext>
            </a:extLst>
          </p:cNvPr>
          <p:cNvSpPr>
            <a:spLocks noGrp="1" noChangeArrowheads="1"/>
          </p:cNvSpPr>
          <p:nvPr>
            <p:ph type="dt" sz="half" idx="10"/>
          </p:nvPr>
        </p:nvSpPr>
        <p:spPr>
          <a:ln/>
        </p:spPr>
        <p:txBody>
          <a:bodyPr/>
          <a:lstStyle>
            <a:lvl1pPr>
              <a:defRPr/>
            </a:lvl1pPr>
          </a:lstStyle>
          <a:p>
            <a:pPr>
              <a:defRPr/>
            </a:pPr>
            <a:fld id="{4A469965-691F-411B-AD64-01A1BBEAC289}" type="datetimeFigureOut">
              <a:rPr lang="en-US"/>
              <a:pPr>
                <a:defRPr/>
              </a:pPr>
              <a:t>12/26/2020</a:t>
            </a:fld>
            <a:endParaRPr lang="en-US" dirty="0"/>
          </a:p>
        </p:txBody>
      </p:sp>
      <p:sp>
        <p:nvSpPr>
          <p:cNvPr id="5" name="Rectangle 5">
            <a:extLst>
              <a:ext uri="{FF2B5EF4-FFF2-40B4-BE49-F238E27FC236}">
                <a16:creationId xmlns:a16="http://schemas.microsoft.com/office/drawing/2014/main" id="{659703F1-34D5-4F73-B6E6-C645C2562D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4B45CB8-E8B1-4C76-86DC-90CDA2D91D55}"/>
              </a:ext>
            </a:extLst>
          </p:cNvPr>
          <p:cNvSpPr>
            <a:spLocks noGrp="1" noChangeArrowheads="1"/>
          </p:cNvSpPr>
          <p:nvPr>
            <p:ph type="sldNum" sz="quarter" idx="12"/>
          </p:nvPr>
        </p:nvSpPr>
        <p:spPr>
          <a:ln/>
        </p:spPr>
        <p:txBody>
          <a:bodyPr/>
          <a:lstStyle>
            <a:lvl1pPr>
              <a:defRPr/>
            </a:lvl1pPr>
          </a:lstStyle>
          <a:p>
            <a:pPr>
              <a:defRPr/>
            </a:pPr>
            <a:fld id="{2ED81E8E-0EA2-4146-8D45-7F26E4156736}" type="slidenum">
              <a:rPr lang="en-US" altLang="en-US"/>
              <a:pPr>
                <a:defRPr/>
              </a:pPr>
              <a:t>‹#›</a:t>
            </a:fld>
            <a:endParaRPr lang="en-US" altLang="en-US"/>
          </a:p>
        </p:txBody>
      </p:sp>
    </p:spTree>
    <p:extLst>
      <p:ext uri="{BB962C8B-B14F-4D97-AF65-F5344CB8AC3E}">
        <p14:creationId xmlns:p14="http://schemas.microsoft.com/office/powerpoint/2010/main" val="2792665997"/>
      </p:ext>
    </p:extLst>
  </p:cSld>
  <p:clrMapOvr>
    <a:masterClrMapping/>
  </p:clrMapOvr>
  <p:transition spd="slow" advTm="1500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BC18333-EAB7-430B-B1B3-D21E46F6AC9E}"/>
              </a:ext>
            </a:extLst>
          </p:cNvPr>
          <p:cNvSpPr>
            <a:spLocks noGrp="1" noChangeArrowheads="1"/>
          </p:cNvSpPr>
          <p:nvPr>
            <p:ph type="dt" sz="half" idx="10"/>
          </p:nvPr>
        </p:nvSpPr>
        <p:spPr>
          <a:ln/>
        </p:spPr>
        <p:txBody>
          <a:bodyPr/>
          <a:lstStyle>
            <a:lvl1pPr>
              <a:defRPr/>
            </a:lvl1pPr>
          </a:lstStyle>
          <a:p>
            <a:pPr>
              <a:defRPr/>
            </a:pPr>
            <a:fld id="{B180B31C-F09E-4E25-88E7-A0D4F3D990DC}" type="datetimeFigureOut">
              <a:rPr lang="en-US"/>
              <a:pPr>
                <a:defRPr/>
              </a:pPr>
              <a:t>12/26/2020</a:t>
            </a:fld>
            <a:endParaRPr lang="en-US" dirty="0"/>
          </a:p>
        </p:txBody>
      </p:sp>
      <p:sp>
        <p:nvSpPr>
          <p:cNvPr id="5" name="Rectangle 5">
            <a:extLst>
              <a:ext uri="{FF2B5EF4-FFF2-40B4-BE49-F238E27FC236}">
                <a16:creationId xmlns:a16="http://schemas.microsoft.com/office/drawing/2014/main" id="{16F59C3D-B475-4D3E-833B-3D34E4E28F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5D83062-9E0C-4095-B7CC-38C2666F9A9E}"/>
              </a:ext>
            </a:extLst>
          </p:cNvPr>
          <p:cNvSpPr>
            <a:spLocks noGrp="1" noChangeArrowheads="1"/>
          </p:cNvSpPr>
          <p:nvPr>
            <p:ph type="sldNum" sz="quarter" idx="12"/>
          </p:nvPr>
        </p:nvSpPr>
        <p:spPr>
          <a:ln/>
        </p:spPr>
        <p:txBody>
          <a:bodyPr/>
          <a:lstStyle>
            <a:lvl1pPr>
              <a:defRPr/>
            </a:lvl1pPr>
          </a:lstStyle>
          <a:p>
            <a:pPr>
              <a:defRPr/>
            </a:pPr>
            <a:fld id="{CC4ED323-BAE8-449E-9EA8-115CEBE938ED}" type="slidenum">
              <a:rPr lang="en-US" altLang="en-US"/>
              <a:pPr>
                <a:defRPr/>
              </a:pPr>
              <a:t>‹#›</a:t>
            </a:fld>
            <a:endParaRPr lang="en-US" altLang="en-US"/>
          </a:p>
        </p:txBody>
      </p:sp>
    </p:spTree>
    <p:extLst>
      <p:ext uri="{BB962C8B-B14F-4D97-AF65-F5344CB8AC3E}">
        <p14:creationId xmlns:p14="http://schemas.microsoft.com/office/powerpoint/2010/main" val="3737798366"/>
      </p:ext>
    </p:extLst>
  </p:cSld>
  <p:clrMapOvr>
    <a:masterClrMapping/>
  </p:clrMapOvr>
  <p:transition spd="slow" advTm="15000"/>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F4A89E-217D-4710-9493-E9609C7866D6}"/>
              </a:ext>
            </a:extLst>
          </p:cNvPr>
          <p:cNvSpPr>
            <a:spLocks noGrp="1"/>
          </p:cNvSpPr>
          <p:nvPr>
            <p:ph type="dt" sz="half" idx="10"/>
          </p:nvPr>
        </p:nvSpPr>
        <p:spPr/>
        <p:txBody>
          <a:bodyPr/>
          <a:lstStyle>
            <a:lvl1pPr>
              <a:defRPr/>
            </a:lvl1pPr>
          </a:lstStyle>
          <a:p>
            <a:pPr>
              <a:defRPr/>
            </a:pPr>
            <a:endParaRPr lang="en-CA"/>
          </a:p>
        </p:txBody>
      </p:sp>
      <p:sp>
        <p:nvSpPr>
          <p:cNvPr id="3" name="Footer Placeholder 2">
            <a:extLst>
              <a:ext uri="{FF2B5EF4-FFF2-40B4-BE49-F238E27FC236}">
                <a16:creationId xmlns:a16="http://schemas.microsoft.com/office/drawing/2014/main" id="{B5C65941-FD0F-430F-B115-C11D6227A899}"/>
              </a:ext>
            </a:extLst>
          </p:cNvPr>
          <p:cNvSpPr>
            <a:spLocks noGrp="1"/>
          </p:cNvSpPr>
          <p:nvPr>
            <p:ph type="ftr" sz="quarter" idx="11"/>
          </p:nvPr>
        </p:nvSpPr>
        <p:spPr/>
        <p:txBody>
          <a:bodyPr/>
          <a:lstStyle>
            <a:lvl1pPr>
              <a:defRPr/>
            </a:lvl1pPr>
          </a:lstStyle>
          <a:p>
            <a:pPr>
              <a:defRPr/>
            </a:pPr>
            <a:endParaRPr lang="en-CA"/>
          </a:p>
        </p:txBody>
      </p:sp>
      <p:sp>
        <p:nvSpPr>
          <p:cNvPr id="4" name="Slide Number Placeholder 3">
            <a:extLst>
              <a:ext uri="{FF2B5EF4-FFF2-40B4-BE49-F238E27FC236}">
                <a16:creationId xmlns:a16="http://schemas.microsoft.com/office/drawing/2014/main" id="{F4E7510B-749E-4144-9BEC-2544909A7B75}"/>
              </a:ext>
            </a:extLst>
          </p:cNvPr>
          <p:cNvSpPr>
            <a:spLocks noGrp="1"/>
          </p:cNvSpPr>
          <p:nvPr>
            <p:ph type="sldNum" sz="quarter" idx="12"/>
          </p:nvPr>
        </p:nvSpPr>
        <p:spPr/>
        <p:txBody>
          <a:bodyPr/>
          <a:lstStyle>
            <a:lvl1pPr>
              <a:defRPr/>
            </a:lvl1pPr>
          </a:lstStyle>
          <a:p>
            <a:pPr>
              <a:defRPr/>
            </a:pPr>
            <a:fld id="{7F1AEC69-76C4-4589-8717-8434EC6D1D57}" type="slidenum">
              <a:rPr lang="en-CA" altLang="en-US"/>
              <a:pPr>
                <a:defRPr/>
              </a:pPr>
              <a:t>‹#›</a:t>
            </a:fld>
            <a:endParaRPr lang="en-CA" altLang="en-US"/>
          </a:p>
        </p:txBody>
      </p:sp>
    </p:spTree>
    <p:extLst>
      <p:ext uri="{BB962C8B-B14F-4D97-AF65-F5344CB8AC3E}">
        <p14:creationId xmlns:p14="http://schemas.microsoft.com/office/powerpoint/2010/main" val="1840045141"/>
      </p:ext>
    </p:extLst>
  </p:cSld>
  <p:clrMapOvr>
    <a:masterClrMapping/>
  </p:clrMapOvr>
  <p:transition spd="slow" advTm="15000"/>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4" name="Date Placeholder 3">
            <a:extLst>
              <a:ext uri="{FF2B5EF4-FFF2-40B4-BE49-F238E27FC236}">
                <a16:creationId xmlns:a16="http://schemas.microsoft.com/office/drawing/2014/main" id="{E49529D6-2F42-4927-B069-E32315108174}"/>
              </a:ext>
            </a:extLst>
          </p:cNvPr>
          <p:cNvSpPr>
            <a:spLocks noGrp="1"/>
          </p:cNvSpPr>
          <p:nvPr>
            <p:ph type="dt" sz="half" idx="10"/>
          </p:nvPr>
        </p:nvSpPr>
        <p:spPr/>
        <p:txBody>
          <a:bodyPr/>
          <a:lstStyle>
            <a:lvl1pPr>
              <a:defRPr/>
            </a:lvl1pPr>
          </a:lstStyle>
          <a:p>
            <a:pPr>
              <a:defRPr/>
            </a:pPr>
            <a:endParaRPr lang="en-CA"/>
          </a:p>
        </p:txBody>
      </p:sp>
      <p:sp>
        <p:nvSpPr>
          <p:cNvPr id="5" name="Footer Placeholder 4">
            <a:extLst>
              <a:ext uri="{FF2B5EF4-FFF2-40B4-BE49-F238E27FC236}">
                <a16:creationId xmlns:a16="http://schemas.microsoft.com/office/drawing/2014/main" id="{1328273C-4CFA-45EF-AA1D-1C5D9198D75D}"/>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5">
            <a:extLst>
              <a:ext uri="{FF2B5EF4-FFF2-40B4-BE49-F238E27FC236}">
                <a16:creationId xmlns:a16="http://schemas.microsoft.com/office/drawing/2014/main" id="{302A59D3-40BF-4E0F-AD29-A62761B12264}"/>
              </a:ext>
            </a:extLst>
          </p:cNvPr>
          <p:cNvSpPr>
            <a:spLocks noGrp="1"/>
          </p:cNvSpPr>
          <p:nvPr>
            <p:ph type="sldNum" sz="quarter" idx="12"/>
          </p:nvPr>
        </p:nvSpPr>
        <p:spPr/>
        <p:txBody>
          <a:bodyPr/>
          <a:lstStyle>
            <a:lvl1pPr>
              <a:defRPr/>
            </a:lvl1pPr>
          </a:lstStyle>
          <a:p>
            <a:pPr>
              <a:defRPr/>
            </a:pPr>
            <a:fld id="{5824AA91-66B8-416A-884A-5BD9315D3B5D}" type="slidenum">
              <a:rPr lang="en-CA" altLang="en-US"/>
              <a:pPr>
                <a:defRPr/>
              </a:pPr>
              <a:t>‹#›</a:t>
            </a:fld>
            <a:endParaRPr lang="en-CA" altLang="en-US"/>
          </a:p>
        </p:txBody>
      </p:sp>
    </p:spTree>
    <p:extLst>
      <p:ext uri="{BB962C8B-B14F-4D97-AF65-F5344CB8AC3E}">
        <p14:creationId xmlns:p14="http://schemas.microsoft.com/office/powerpoint/2010/main" val="3884946137"/>
      </p:ext>
    </p:extLst>
  </p:cSld>
  <p:clrMapOvr>
    <a:masterClrMapping/>
  </p:clrMapOvr>
  <p:transition spd="slow" advTm="15000"/>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FD3614FE-EFB1-4D65-8C73-7041F2960AB8}"/>
              </a:ext>
            </a:extLst>
          </p:cNvPr>
          <p:cNvSpPr>
            <a:spLocks noGrp="1"/>
          </p:cNvSpPr>
          <p:nvPr>
            <p:ph type="dt" sz="half" idx="10"/>
          </p:nvPr>
        </p:nvSpPr>
        <p:spPr/>
        <p:txBody>
          <a:bodyPr/>
          <a:lstStyle>
            <a:lvl1pPr>
              <a:defRPr/>
            </a:lvl1pPr>
          </a:lstStyle>
          <a:p>
            <a:pPr>
              <a:defRPr/>
            </a:pPr>
            <a:fld id="{4E331D6F-FA7E-4658-93E7-AE6D10BC4937}" type="datetimeFigureOut">
              <a:rPr lang="en-US"/>
              <a:pPr>
                <a:defRPr/>
              </a:pPr>
              <a:t>12/26/2020</a:t>
            </a:fld>
            <a:endParaRPr lang="en-US"/>
          </a:p>
        </p:txBody>
      </p:sp>
      <p:sp>
        <p:nvSpPr>
          <p:cNvPr id="5" name="Footer Placeholder 4">
            <a:extLst>
              <a:ext uri="{FF2B5EF4-FFF2-40B4-BE49-F238E27FC236}">
                <a16:creationId xmlns:a16="http://schemas.microsoft.com/office/drawing/2014/main" id="{89518BC6-DAA5-4388-84AA-7C054CCAE4D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37DA744-BCF3-4757-99E9-60762A4C2112}"/>
              </a:ext>
            </a:extLst>
          </p:cNvPr>
          <p:cNvSpPr>
            <a:spLocks noGrp="1"/>
          </p:cNvSpPr>
          <p:nvPr>
            <p:ph type="sldNum" sz="quarter" idx="12"/>
          </p:nvPr>
        </p:nvSpPr>
        <p:spPr/>
        <p:txBody>
          <a:bodyPr/>
          <a:lstStyle>
            <a:lvl1pPr>
              <a:defRPr/>
            </a:lvl1pPr>
          </a:lstStyle>
          <a:p>
            <a:pPr>
              <a:defRPr/>
            </a:pPr>
            <a:fld id="{072763C5-2BC3-4A33-8A7C-DDCEFF7A4698}" type="slidenum">
              <a:rPr lang="en-US" altLang="en-US"/>
              <a:pPr>
                <a:defRPr/>
              </a:pPr>
              <a:t>‹#›</a:t>
            </a:fld>
            <a:endParaRPr lang="en-US" altLang="en-US"/>
          </a:p>
        </p:txBody>
      </p:sp>
    </p:spTree>
    <p:extLst>
      <p:ext uri="{BB962C8B-B14F-4D97-AF65-F5344CB8AC3E}">
        <p14:creationId xmlns:p14="http://schemas.microsoft.com/office/powerpoint/2010/main" val="3042477771"/>
      </p:ext>
    </p:extLst>
  </p:cSld>
  <p:clrMapOvr>
    <a:masterClrMapping/>
  </p:clrMapOvr>
  <p:transition spd="slow" advTm="15000"/>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EDFD99-BDE8-4383-91DA-A31A99219FB1}"/>
              </a:ext>
            </a:extLst>
          </p:cNvPr>
          <p:cNvSpPr>
            <a:spLocks noGrp="1"/>
          </p:cNvSpPr>
          <p:nvPr>
            <p:ph type="dt" sz="half" idx="10"/>
          </p:nvPr>
        </p:nvSpPr>
        <p:spPr/>
        <p:txBody>
          <a:bodyPr/>
          <a:lstStyle>
            <a:lvl1pPr>
              <a:defRPr/>
            </a:lvl1pPr>
          </a:lstStyle>
          <a:p>
            <a:pPr>
              <a:defRPr/>
            </a:pPr>
            <a:fld id="{3A59CB34-9D98-4246-9B35-42CF0BB869E2}" type="datetimeFigureOut">
              <a:rPr lang="en-US"/>
              <a:pPr>
                <a:defRPr/>
              </a:pPr>
              <a:t>12/26/2020</a:t>
            </a:fld>
            <a:endParaRPr lang="en-US"/>
          </a:p>
        </p:txBody>
      </p:sp>
      <p:sp>
        <p:nvSpPr>
          <p:cNvPr id="5" name="Footer Placeholder 4">
            <a:extLst>
              <a:ext uri="{FF2B5EF4-FFF2-40B4-BE49-F238E27FC236}">
                <a16:creationId xmlns:a16="http://schemas.microsoft.com/office/drawing/2014/main" id="{9EBB17C6-37A6-4985-BDEE-0757409F623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AFDD283-8615-4A1E-B250-1CD1573E0BBF}"/>
              </a:ext>
            </a:extLst>
          </p:cNvPr>
          <p:cNvSpPr>
            <a:spLocks noGrp="1"/>
          </p:cNvSpPr>
          <p:nvPr>
            <p:ph type="sldNum" sz="quarter" idx="12"/>
          </p:nvPr>
        </p:nvSpPr>
        <p:spPr/>
        <p:txBody>
          <a:bodyPr/>
          <a:lstStyle>
            <a:lvl1pPr>
              <a:defRPr/>
            </a:lvl1pPr>
          </a:lstStyle>
          <a:p>
            <a:pPr>
              <a:defRPr/>
            </a:pPr>
            <a:fld id="{953492FC-803A-44CC-9DFD-791A05C5E93D}" type="slidenum">
              <a:rPr lang="en-US" altLang="en-US"/>
              <a:pPr>
                <a:defRPr/>
              </a:pPr>
              <a:t>‹#›</a:t>
            </a:fld>
            <a:endParaRPr lang="en-US" altLang="en-US"/>
          </a:p>
        </p:txBody>
      </p:sp>
    </p:spTree>
    <p:extLst>
      <p:ext uri="{BB962C8B-B14F-4D97-AF65-F5344CB8AC3E}">
        <p14:creationId xmlns:p14="http://schemas.microsoft.com/office/powerpoint/2010/main" val="918914768"/>
      </p:ext>
    </p:extLst>
  </p:cSld>
  <p:clrMapOvr>
    <a:masterClrMapping/>
  </p:clrMapOvr>
  <p:transition spd="slow" advTm="15000"/>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E28B2B-4850-4A48-8279-05DFAD06603E}"/>
              </a:ext>
            </a:extLst>
          </p:cNvPr>
          <p:cNvSpPr>
            <a:spLocks noGrp="1"/>
          </p:cNvSpPr>
          <p:nvPr>
            <p:ph type="dt" sz="half" idx="10"/>
          </p:nvPr>
        </p:nvSpPr>
        <p:spPr/>
        <p:txBody>
          <a:bodyPr/>
          <a:lstStyle>
            <a:lvl1pPr>
              <a:defRPr/>
            </a:lvl1pPr>
          </a:lstStyle>
          <a:p>
            <a:pPr>
              <a:defRPr/>
            </a:pPr>
            <a:fld id="{FA4D1D16-8859-4460-85F4-7A1B0307013E}" type="datetimeFigureOut">
              <a:rPr lang="en-US"/>
              <a:pPr>
                <a:defRPr/>
              </a:pPr>
              <a:t>12/26/2020</a:t>
            </a:fld>
            <a:endParaRPr lang="en-US"/>
          </a:p>
        </p:txBody>
      </p:sp>
      <p:sp>
        <p:nvSpPr>
          <p:cNvPr id="5" name="Footer Placeholder 4">
            <a:extLst>
              <a:ext uri="{FF2B5EF4-FFF2-40B4-BE49-F238E27FC236}">
                <a16:creationId xmlns:a16="http://schemas.microsoft.com/office/drawing/2014/main" id="{398D4E6F-8F2C-4D06-8EEC-BE98108FF6D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C6C39F7-2424-4C2C-B310-48F231722E04}"/>
              </a:ext>
            </a:extLst>
          </p:cNvPr>
          <p:cNvSpPr>
            <a:spLocks noGrp="1"/>
          </p:cNvSpPr>
          <p:nvPr>
            <p:ph type="sldNum" sz="quarter" idx="12"/>
          </p:nvPr>
        </p:nvSpPr>
        <p:spPr/>
        <p:txBody>
          <a:bodyPr/>
          <a:lstStyle>
            <a:lvl1pPr>
              <a:defRPr/>
            </a:lvl1pPr>
          </a:lstStyle>
          <a:p>
            <a:pPr>
              <a:defRPr/>
            </a:pPr>
            <a:fld id="{78D744EA-08F9-4BF1-A25D-00B5CB47F2D5}" type="slidenum">
              <a:rPr lang="en-US" altLang="en-US"/>
              <a:pPr>
                <a:defRPr/>
              </a:pPr>
              <a:t>‹#›</a:t>
            </a:fld>
            <a:endParaRPr lang="en-US" altLang="en-US"/>
          </a:p>
        </p:txBody>
      </p:sp>
    </p:spTree>
    <p:extLst>
      <p:ext uri="{BB962C8B-B14F-4D97-AF65-F5344CB8AC3E}">
        <p14:creationId xmlns:p14="http://schemas.microsoft.com/office/powerpoint/2010/main" val="3323293037"/>
      </p:ext>
    </p:extLst>
  </p:cSld>
  <p:clrMapOvr>
    <a:masterClrMapping/>
  </p:clrMapOvr>
  <p:transition spd="slow" advTm="15000"/>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EEA8576-F94A-4191-AA31-05517661D69E}"/>
              </a:ext>
            </a:extLst>
          </p:cNvPr>
          <p:cNvSpPr>
            <a:spLocks noGrp="1"/>
          </p:cNvSpPr>
          <p:nvPr>
            <p:ph type="dt" sz="half" idx="10"/>
          </p:nvPr>
        </p:nvSpPr>
        <p:spPr/>
        <p:txBody>
          <a:bodyPr/>
          <a:lstStyle>
            <a:lvl1pPr>
              <a:defRPr/>
            </a:lvl1pPr>
          </a:lstStyle>
          <a:p>
            <a:pPr>
              <a:defRPr/>
            </a:pPr>
            <a:fld id="{7DBDA0D0-5DA4-4D0C-A1EE-26B1D3475635}" type="datetimeFigureOut">
              <a:rPr lang="en-US"/>
              <a:pPr>
                <a:defRPr/>
              </a:pPr>
              <a:t>12/26/2020</a:t>
            </a:fld>
            <a:endParaRPr lang="en-US"/>
          </a:p>
        </p:txBody>
      </p:sp>
      <p:sp>
        <p:nvSpPr>
          <p:cNvPr id="6" name="Footer Placeholder 4">
            <a:extLst>
              <a:ext uri="{FF2B5EF4-FFF2-40B4-BE49-F238E27FC236}">
                <a16:creationId xmlns:a16="http://schemas.microsoft.com/office/drawing/2014/main" id="{3241811B-F300-4685-849A-DDD93A63B94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BA83BFE-A7E0-4310-B45B-1D81E301D259}"/>
              </a:ext>
            </a:extLst>
          </p:cNvPr>
          <p:cNvSpPr>
            <a:spLocks noGrp="1"/>
          </p:cNvSpPr>
          <p:nvPr>
            <p:ph type="sldNum" sz="quarter" idx="12"/>
          </p:nvPr>
        </p:nvSpPr>
        <p:spPr/>
        <p:txBody>
          <a:bodyPr/>
          <a:lstStyle>
            <a:lvl1pPr>
              <a:defRPr/>
            </a:lvl1pPr>
          </a:lstStyle>
          <a:p>
            <a:pPr>
              <a:defRPr/>
            </a:pPr>
            <a:fld id="{9482AC2D-21F9-4B70-B87C-A3907CB1461A}" type="slidenum">
              <a:rPr lang="en-US" altLang="en-US"/>
              <a:pPr>
                <a:defRPr/>
              </a:pPr>
              <a:t>‹#›</a:t>
            </a:fld>
            <a:endParaRPr lang="en-US" altLang="en-US"/>
          </a:p>
        </p:txBody>
      </p:sp>
    </p:spTree>
    <p:extLst>
      <p:ext uri="{BB962C8B-B14F-4D97-AF65-F5344CB8AC3E}">
        <p14:creationId xmlns:p14="http://schemas.microsoft.com/office/powerpoint/2010/main" val="3218190309"/>
      </p:ext>
    </p:extLst>
  </p:cSld>
  <p:clrMapOvr>
    <a:masterClrMapping/>
  </p:clrMapOvr>
  <p:transition spd="slow" advTm="15000"/>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C2CB135-10AC-4473-8981-484AF31E6A27}"/>
              </a:ext>
            </a:extLst>
          </p:cNvPr>
          <p:cNvSpPr>
            <a:spLocks noGrp="1"/>
          </p:cNvSpPr>
          <p:nvPr>
            <p:ph type="dt" sz="half" idx="10"/>
          </p:nvPr>
        </p:nvSpPr>
        <p:spPr/>
        <p:txBody>
          <a:bodyPr/>
          <a:lstStyle>
            <a:lvl1pPr>
              <a:defRPr/>
            </a:lvl1pPr>
          </a:lstStyle>
          <a:p>
            <a:pPr>
              <a:defRPr/>
            </a:pPr>
            <a:fld id="{0FC1F3D5-BEDF-42C4-8F83-81B6B2939821}" type="datetimeFigureOut">
              <a:rPr lang="en-US"/>
              <a:pPr>
                <a:defRPr/>
              </a:pPr>
              <a:t>12/26/2020</a:t>
            </a:fld>
            <a:endParaRPr lang="en-US"/>
          </a:p>
        </p:txBody>
      </p:sp>
      <p:sp>
        <p:nvSpPr>
          <p:cNvPr id="8" name="Footer Placeholder 4">
            <a:extLst>
              <a:ext uri="{FF2B5EF4-FFF2-40B4-BE49-F238E27FC236}">
                <a16:creationId xmlns:a16="http://schemas.microsoft.com/office/drawing/2014/main" id="{0D1333D3-799D-4D6A-8AAD-E15FC555A73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A71D9F0-4F89-4721-8C3A-A91772FCC480}"/>
              </a:ext>
            </a:extLst>
          </p:cNvPr>
          <p:cNvSpPr>
            <a:spLocks noGrp="1"/>
          </p:cNvSpPr>
          <p:nvPr>
            <p:ph type="sldNum" sz="quarter" idx="12"/>
          </p:nvPr>
        </p:nvSpPr>
        <p:spPr/>
        <p:txBody>
          <a:bodyPr/>
          <a:lstStyle>
            <a:lvl1pPr>
              <a:defRPr/>
            </a:lvl1pPr>
          </a:lstStyle>
          <a:p>
            <a:pPr>
              <a:defRPr/>
            </a:pPr>
            <a:fld id="{E31CE513-DBAB-427C-A084-2D744F13ED13}" type="slidenum">
              <a:rPr lang="en-US" altLang="en-US"/>
              <a:pPr>
                <a:defRPr/>
              </a:pPr>
              <a:t>‹#›</a:t>
            </a:fld>
            <a:endParaRPr lang="en-US" altLang="en-US"/>
          </a:p>
        </p:txBody>
      </p:sp>
    </p:spTree>
    <p:extLst>
      <p:ext uri="{BB962C8B-B14F-4D97-AF65-F5344CB8AC3E}">
        <p14:creationId xmlns:p14="http://schemas.microsoft.com/office/powerpoint/2010/main" val="708083292"/>
      </p:ext>
    </p:extLst>
  </p:cSld>
  <p:clrMapOvr>
    <a:masterClrMapping/>
  </p:clrMapOvr>
  <p:transition spd="slow" advTm="15000"/>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5F8C658-C0D8-4D6B-AD88-9AB051293B45}"/>
              </a:ext>
            </a:extLst>
          </p:cNvPr>
          <p:cNvSpPr>
            <a:spLocks noGrp="1"/>
          </p:cNvSpPr>
          <p:nvPr>
            <p:ph type="dt" sz="half" idx="10"/>
          </p:nvPr>
        </p:nvSpPr>
        <p:spPr/>
        <p:txBody>
          <a:bodyPr/>
          <a:lstStyle>
            <a:lvl1pPr>
              <a:defRPr/>
            </a:lvl1pPr>
          </a:lstStyle>
          <a:p>
            <a:pPr>
              <a:defRPr/>
            </a:pPr>
            <a:fld id="{906754D5-32D7-4415-8610-614439D0225F}" type="datetimeFigureOut">
              <a:rPr lang="en-US"/>
              <a:pPr>
                <a:defRPr/>
              </a:pPr>
              <a:t>12/26/2020</a:t>
            </a:fld>
            <a:endParaRPr lang="en-US"/>
          </a:p>
        </p:txBody>
      </p:sp>
      <p:sp>
        <p:nvSpPr>
          <p:cNvPr id="4" name="Footer Placeholder 4">
            <a:extLst>
              <a:ext uri="{FF2B5EF4-FFF2-40B4-BE49-F238E27FC236}">
                <a16:creationId xmlns:a16="http://schemas.microsoft.com/office/drawing/2014/main" id="{91BB2CAB-A18D-456E-9894-4888EA48EAB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C1E0164-F8EC-41CC-B681-78EA60D068E5}"/>
              </a:ext>
            </a:extLst>
          </p:cNvPr>
          <p:cNvSpPr>
            <a:spLocks noGrp="1"/>
          </p:cNvSpPr>
          <p:nvPr>
            <p:ph type="sldNum" sz="quarter" idx="12"/>
          </p:nvPr>
        </p:nvSpPr>
        <p:spPr/>
        <p:txBody>
          <a:bodyPr/>
          <a:lstStyle>
            <a:lvl1pPr>
              <a:defRPr/>
            </a:lvl1pPr>
          </a:lstStyle>
          <a:p>
            <a:pPr>
              <a:defRPr/>
            </a:pPr>
            <a:fld id="{D9766C21-6826-49B7-8E75-6195417AADA6}" type="slidenum">
              <a:rPr lang="en-US" altLang="en-US"/>
              <a:pPr>
                <a:defRPr/>
              </a:pPr>
              <a:t>‹#›</a:t>
            </a:fld>
            <a:endParaRPr lang="en-US" altLang="en-US"/>
          </a:p>
        </p:txBody>
      </p:sp>
    </p:spTree>
    <p:extLst>
      <p:ext uri="{BB962C8B-B14F-4D97-AF65-F5344CB8AC3E}">
        <p14:creationId xmlns:p14="http://schemas.microsoft.com/office/powerpoint/2010/main" val="354181729"/>
      </p:ext>
    </p:extLst>
  </p:cSld>
  <p:clrMapOvr>
    <a:masterClrMapping/>
  </p:clrMapOvr>
  <p:transition spd="slow" advTm="15000"/>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5816F7E-89E1-4E27-A754-802D5BA05871}"/>
              </a:ext>
            </a:extLst>
          </p:cNvPr>
          <p:cNvSpPr>
            <a:spLocks noGrp="1"/>
          </p:cNvSpPr>
          <p:nvPr>
            <p:ph type="dt" sz="half" idx="10"/>
          </p:nvPr>
        </p:nvSpPr>
        <p:spPr/>
        <p:txBody>
          <a:bodyPr/>
          <a:lstStyle>
            <a:lvl1pPr>
              <a:defRPr/>
            </a:lvl1pPr>
          </a:lstStyle>
          <a:p>
            <a:pPr>
              <a:defRPr/>
            </a:pPr>
            <a:fld id="{775AA294-4C97-4FDF-AAC2-C4A280896435}" type="datetimeFigureOut">
              <a:rPr lang="en-US"/>
              <a:pPr>
                <a:defRPr/>
              </a:pPr>
              <a:t>12/26/2020</a:t>
            </a:fld>
            <a:endParaRPr lang="en-US"/>
          </a:p>
        </p:txBody>
      </p:sp>
      <p:sp>
        <p:nvSpPr>
          <p:cNvPr id="3" name="Footer Placeholder 4">
            <a:extLst>
              <a:ext uri="{FF2B5EF4-FFF2-40B4-BE49-F238E27FC236}">
                <a16:creationId xmlns:a16="http://schemas.microsoft.com/office/drawing/2014/main" id="{1E4E4C5D-0396-49FD-A270-809F55D1029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D9E32C3-EE5B-4083-9CD2-3F194F56ACFB}"/>
              </a:ext>
            </a:extLst>
          </p:cNvPr>
          <p:cNvSpPr>
            <a:spLocks noGrp="1"/>
          </p:cNvSpPr>
          <p:nvPr>
            <p:ph type="sldNum" sz="quarter" idx="12"/>
          </p:nvPr>
        </p:nvSpPr>
        <p:spPr/>
        <p:txBody>
          <a:bodyPr/>
          <a:lstStyle>
            <a:lvl1pPr>
              <a:defRPr/>
            </a:lvl1pPr>
          </a:lstStyle>
          <a:p>
            <a:pPr>
              <a:defRPr/>
            </a:pPr>
            <a:fld id="{D1E25CD1-1D52-4A8C-ACDE-558C0DFD5788}" type="slidenum">
              <a:rPr lang="en-US" altLang="en-US"/>
              <a:pPr>
                <a:defRPr/>
              </a:pPr>
              <a:t>‹#›</a:t>
            </a:fld>
            <a:endParaRPr lang="en-US" altLang="en-US"/>
          </a:p>
        </p:txBody>
      </p:sp>
    </p:spTree>
    <p:extLst>
      <p:ext uri="{BB962C8B-B14F-4D97-AF65-F5344CB8AC3E}">
        <p14:creationId xmlns:p14="http://schemas.microsoft.com/office/powerpoint/2010/main" val="297562247"/>
      </p:ext>
    </p:extLst>
  </p:cSld>
  <p:clrMapOvr>
    <a:masterClrMapping/>
  </p:clrMapOvr>
  <p:transition spd="slow" advTm="15000"/>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46A7A7B-1ED6-45E2-B05F-472390222BEF}"/>
              </a:ext>
            </a:extLst>
          </p:cNvPr>
          <p:cNvSpPr>
            <a:spLocks noGrp="1"/>
          </p:cNvSpPr>
          <p:nvPr>
            <p:ph type="dt" sz="half" idx="10"/>
          </p:nvPr>
        </p:nvSpPr>
        <p:spPr/>
        <p:txBody>
          <a:bodyPr/>
          <a:lstStyle>
            <a:lvl1pPr>
              <a:defRPr/>
            </a:lvl1pPr>
          </a:lstStyle>
          <a:p>
            <a:pPr>
              <a:defRPr/>
            </a:pPr>
            <a:fld id="{F14857D9-D8C6-4644-9EDA-8AF73E20D18A}" type="datetimeFigureOut">
              <a:rPr lang="en-US"/>
              <a:pPr>
                <a:defRPr/>
              </a:pPr>
              <a:t>12/26/2020</a:t>
            </a:fld>
            <a:endParaRPr lang="en-US"/>
          </a:p>
        </p:txBody>
      </p:sp>
      <p:sp>
        <p:nvSpPr>
          <p:cNvPr id="6" name="Footer Placeholder 4">
            <a:extLst>
              <a:ext uri="{FF2B5EF4-FFF2-40B4-BE49-F238E27FC236}">
                <a16:creationId xmlns:a16="http://schemas.microsoft.com/office/drawing/2014/main" id="{FC81CA2B-0B3D-48DF-83E5-2753807A03C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BB09515-BA28-45BC-8ED5-95F6D0551218}"/>
              </a:ext>
            </a:extLst>
          </p:cNvPr>
          <p:cNvSpPr>
            <a:spLocks noGrp="1"/>
          </p:cNvSpPr>
          <p:nvPr>
            <p:ph type="sldNum" sz="quarter" idx="12"/>
          </p:nvPr>
        </p:nvSpPr>
        <p:spPr/>
        <p:txBody>
          <a:bodyPr/>
          <a:lstStyle>
            <a:lvl1pPr>
              <a:defRPr/>
            </a:lvl1pPr>
          </a:lstStyle>
          <a:p>
            <a:pPr>
              <a:defRPr/>
            </a:pPr>
            <a:fld id="{9EAF3078-BD65-41EC-8E8A-FBC818A40DC9}" type="slidenum">
              <a:rPr lang="en-US" altLang="en-US"/>
              <a:pPr>
                <a:defRPr/>
              </a:pPr>
              <a:t>‹#›</a:t>
            </a:fld>
            <a:endParaRPr lang="en-US" altLang="en-US"/>
          </a:p>
        </p:txBody>
      </p:sp>
    </p:spTree>
    <p:extLst>
      <p:ext uri="{BB962C8B-B14F-4D97-AF65-F5344CB8AC3E}">
        <p14:creationId xmlns:p14="http://schemas.microsoft.com/office/powerpoint/2010/main" val="3093475141"/>
      </p:ext>
    </p:extLst>
  </p:cSld>
  <p:clrMapOvr>
    <a:masterClrMapping/>
  </p:clrMapOvr>
  <p:transition spd="slow" advTm="1500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6D5E47F-317F-4169-A305-F83A728920DF}"/>
              </a:ext>
            </a:extLst>
          </p:cNvPr>
          <p:cNvSpPr>
            <a:spLocks noGrp="1" noChangeArrowheads="1"/>
          </p:cNvSpPr>
          <p:nvPr>
            <p:ph type="dt" sz="half" idx="10"/>
          </p:nvPr>
        </p:nvSpPr>
        <p:spPr>
          <a:ln/>
        </p:spPr>
        <p:txBody>
          <a:bodyPr/>
          <a:lstStyle>
            <a:lvl1pPr>
              <a:defRPr/>
            </a:lvl1pPr>
          </a:lstStyle>
          <a:p>
            <a:pPr>
              <a:defRPr/>
            </a:pPr>
            <a:fld id="{A17BB526-3622-45C8-BB9F-3884F28CDA13}" type="datetimeFigureOut">
              <a:rPr lang="en-US"/>
              <a:pPr>
                <a:defRPr/>
              </a:pPr>
              <a:t>12/26/2020</a:t>
            </a:fld>
            <a:endParaRPr lang="en-US" dirty="0"/>
          </a:p>
        </p:txBody>
      </p:sp>
      <p:sp>
        <p:nvSpPr>
          <p:cNvPr id="5" name="Rectangle 5">
            <a:extLst>
              <a:ext uri="{FF2B5EF4-FFF2-40B4-BE49-F238E27FC236}">
                <a16:creationId xmlns:a16="http://schemas.microsoft.com/office/drawing/2014/main" id="{C5C64635-55CB-4778-9093-1C11BD2C4A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9725C0-0A4D-4300-AF2F-B3090548E439}"/>
              </a:ext>
            </a:extLst>
          </p:cNvPr>
          <p:cNvSpPr>
            <a:spLocks noGrp="1" noChangeArrowheads="1"/>
          </p:cNvSpPr>
          <p:nvPr>
            <p:ph type="sldNum" sz="quarter" idx="12"/>
          </p:nvPr>
        </p:nvSpPr>
        <p:spPr>
          <a:ln/>
        </p:spPr>
        <p:txBody>
          <a:bodyPr/>
          <a:lstStyle>
            <a:lvl1pPr>
              <a:defRPr/>
            </a:lvl1pPr>
          </a:lstStyle>
          <a:p>
            <a:pPr>
              <a:defRPr/>
            </a:pPr>
            <a:fld id="{BFC08BAD-5E34-43C0-9304-A143CBED9183}" type="slidenum">
              <a:rPr lang="en-US" altLang="en-US"/>
              <a:pPr>
                <a:defRPr/>
              </a:pPr>
              <a:t>‹#›</a:t>
            </a:fld>
            <a:endParaRPr lang="en-US" altLang="en-US"/>
          </a:p>
        </p:txBody>
      </p:sp>
    </p:spTree>
    <p:extLst>
      <p:ext uri="{BB962C8B-B14F-4D97-AF65-F5344CB8AC3E}">
        <p14:creationId xmlns:p14="http://schemas.microsoft.com/office/powerpoint/2010/main" val="3366763838"/>
      </p:ext>
    </p:extLst>
  </p:cSld>
  <p:clrMapOvr>
    <a:masterClrMapping/>
  </p:clrMapOvr>
  <p:transition spd="slow" advTm="15000"/>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521E1FD-4CF9-4B7E-B49E-4F4B140E4791}"/>
              </a:ext>
            </a:extLst>
          </p:cNvPr>
          <p:cNvSpPr>
            <a:spLocks noGrp="1"/>
          </p:cNvSpPr>
          <p:nvPr>
            <p:ph type="dt" sz="half" idx="10"/>
          </p:nvPr>
        </p:nvSpPr>
        <p:spPr/>
        <p:txBody>
          <a:bodyPr/>
          <a:lstStyle>
            <a:lvl1pPr>
              <a:defRPr/>
            </a:lvl1pPr>
          </a:lstStyle>
          <a:p>
            <a:pPr>
              <a:defRPr/>
            </a:pPr>
            <a:fld id="{61524C86-6E8D-425D-8E28-49ABBFC67B43}" type="datetimeFigureOut">
              <a:rPr lang="en-US"/>
              <a:pPr>
                <a:defRPr/>
              </a:pPr>
              <a:t>12/26/2020</a:t>
            </a:fld>
            <a:endParaRPr lang="en-US"/>
          </a:p>
        </p:txBody>
      </p:sp>
      <p:sp>
        <p:nvSpPr>
          <p:cNvPr id="6" name="Footer Placeholder 4">
            <a:extLst>
              <a:ext uri="{FF2B5EF4-FFF2-40B4-BE49-F238E27FC236}">
                <a16:creationId xmlns:a16="http://schemas.microsoft.com/office/drawing/2014/main" id="{7F318941-B0DE-4171-8FA8-F61E4C10FB9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DFFC50D-91BD-4D98-900C-A5336E7ECA7B}"/>
              </a:ext>
            </a:extLst>
          </p:cNvPr>
          <p:cNvSpPr>
            <a:spLocks noGrp="1"/>
          </p:cNvSpPr>
          <p:nvPr>
            <p:ph type="sldNum" sz="quarter" idx="12"/>
          </p:nvPr>
        </p:nvSpPr>
        <p:spPr/>
        <p:txBody>
          <a:bodyPr/>
          <a:lstStyle>
            <a:lvl1pPr>
              <a:defRPr/>
            </a:lvl1pPr>
          </a:lstStyle>
          <a:p>
            <a:pPr>
              <a:defRPr/>
            </a:pPr>
            <a:fld id="{66FF9FE0-EE6A-4AF8-9E9E-2856156E6218}" type="slidenum">
              <a:rPr lang="en-US" altLang="en-US"/>
              <a:pPr>
                <a:defRPr/>
              </a:pPr>
              <a:t>‹#›</a:t>
            </a:fld>
            <a:endParaRPr lang="en-US" altLang="en-US"/>
          </a:p>
        </p:txBody>
      </p:sp>
    </p:spTree>
    <p:extLst>
      <p:ext uri="{BB962C8B-B14F-4D97-AF65-F5344CB8AC3E}">
        <p14:creationId xmlns:p14="http://schemas.microsoft.com/office/powerpoint/2010/main" val="3421007138"/>
      </p:ext>
    </p:extLst>
  </p:cSld>
  <p:clrMapOvr>
    <a:masterClrMapping/>
  </p:clrMapOvr>
  <p:transition spd="slow" advTm="15000"/>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6F063D-A26E-4B64-B7E2-07B2EDCD3B85}"/>
              </a:ext>
            </a:extLst>
          </p:cNvPr>
          <p:cNvSpPr>
            <a:spLocks noGrp="1"/>
          </p:cNvSpPr>
          <p:nvPr>
            <p:ph type="dt" sz="half" idx="10"/>
          </p:nvPr>
        </p:nvSpPr>
        <p:spPr/>
        <p:txBody>
          <a:bodyPr/>
          <a:lstStyle>
            <a:lvl1pPr>
              <a:defRPr/>
            </a:lvl1pPr>
          </a:lstStyle>
          <a:p>
            <a:pPr>
              <a:defRPr/>
            </a:pPr>
            <a:fld id="{A146421E-2B65-474A-83C9-90414F3F019A}" type="datetimeFigureOut">
              <a:rPr lang="en-US"/>
              <a:pPr>
                <a:defRPr/>
              </a:pPr>
              <a:t>12/26/2020</a:t>
            </a:fld>
            <a:endParaRPr lang="en-US"/>
          </a:p>
        </p:txBody>
      </p:sp>
      <p:sp>
        <p:nvSpPr>
          <p:cNvPr id="5" name="Footer Placeholder 4">
            <a:extLst>
              <a:ext uri="{FF2B5EF4-FFF2-40B4-BE49-F238E27FC236}">
                <a16:creationId xmlns:a16="http://schemas.microsoft.com/office/drawing/2014/main" id="{4C1060AA-7B72-4E08-958B-73A7BDE1463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EA3891D-1482-4184-8F87-DA43CDAA9BC9}"/>
              </a:ext>
            </a:extLst>
          </p:cNvPr>
          <p:cNvSpPr>
            <a:spLocks noGrp="1"/>
          </p:cNvSpPr>
          <p:nvPr>
            <p:ph type="sldNum" sz="quarter" idx="12"/>
          </p:nvPr>
        </p:nvSpPr>
        <p:spPr/>
        <p:txBody>
          <a:bodyPr/>
          <a:lstStyle>
            <a:lvl1pPr>
              <a:defRPr/>
            </a:lvl1pPr>
          </a:lstStyle>
          <a:p>
            <a:pPr>
              <a:defRPr/>
            </a:pPr>
            <a:fld id="{FEDEE3D0-8158-44FB-9834-F6F2813216EB}" type="slidenum">
              <a:rPr lang="en-US" altLang="en-US"/>
              <a:pPr>
                <a:defRPr/>
              </a:pPr>
              <a:t>‹#›</a:t>
            </a:fld>
            <a:endParaRPr lang="en-US" altLang="en-US"/>
          </a:p>
        </p:txBody>
      </p:sp>
    </p:spTree>
    <p:extLst>
      <p:ext uri="{BB962C8B-B14F-4D97-AF65-F5344CB8AC3E}">
        <p14:creationId xmlns:p14="http://schemas.microsoft.com/office/powerpoint/2010/main" val="3800487890"/>
      </p:ext>
    </p:extLst>
  </p:cSld>
  <p:clrMapOvr>
    <a:masterClrMapping/>
  </p:clrMapOvr>
  <p:transition spd="slow" advTm="15000"/>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32226D-1FEC-44E6-B9EC-2B94FADE14FC}"/>
              </a:ext>
            </a:extLst>
          </p:cNvPr>
          <p:cNvSpPr>
            <a:spLocks noGrp="1"/>
          </p:cNvSpPr>
          <p:nvPr>
            <p:ph type="dt" sz="half" idx="10"/>
          </p:nvPr>
        </p:nvSpPr>
        <p:spPr/>
        <p:txBody>
          <a:bodyPr/>
          <a:lstStyle>
            <a:lvl1pPr>
              <a:defRPr/>
            </a:lvl1pPr>
          </a:lstStyle>
          <a:p>
            <a:pPr>
              <a:defRPr/>
            </a:pPr>
            <a:fld id="{64E30F0B-C86E-46A7-A09A-CBE2BAF28F8B}" type="datetimeFigureOut">
              <a:rPr lang="en-US"/>
              <a:pPr>
                <a:defRPr/>
              </a:pPr>
              <a:t>12/26/2020</a:t>
            </a:fld>
            <a:endParaRPr lang="en-US"/>
          </a:p>
        </p:txBody>
      </p:sp>
      <p:sp>
        <p:nvSpPr>
          <p:cNvPr id="5" name="Footer Placeholder 4">
            <a:extLst>
              <a:ext uri="{FF2B5EF4-FFF2-40B4-BE49-F238E27FC236}">
                <a16:creationId xmlns:a16="http://schemas.microsoft.com/office/drawing/2014/main" id="{E4BC05BD-2352-4D0F-96BE-65BBAB72A02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A277578-4B7D-44DE-BA0C-E2D74B083B6B}"/>
              </a:ext>
            </a:extLst>
          </p:cNvPr>
          <p:cNvSpPr>
            <a:spLocks noGrp="1"/>
          </p:cNvSpPr>
          <p:nvPr>
            <p:ph type="sldNum" sz="quarter" idx="12"/>
          </p:nvPr>
        </p:nvSpPr>
        <p:spPr/>
        <p:txBody>
          <a:bodyPr/>
          <a:lstStyle>
            <a:lvl1pPr>
              <a:defRPr/>
            </a:lvl1pPr>
          </a:lstStyle>
          <a:p>
            <a:pPr>
              <a:defRPr/>
            </a:pPr>
            <a:fld id="{1290C53A-D166-4169-8F12-45360121C0FF}" type="slidenum">
              <a:rPr lang="en-US" altLang="en-US"/>
              <a:pPr>
                <a:defRPr/>
              </a:pPr>
              <a:t>‹#›</a:t>
            </a:fld>
            <a:endParaRPr lang="en-US" altLang="en-US"/>
          </a:p>
        </p:txBody>
      </p:sp>
    </p:spTree>
    <p:extLst>
      <p:ext uri="{BB962C8B-B14F-4D97-AF65-F5344CB8AC3E}">
        <p14:creationId xmlns:p14="http://schemas.microsoft.com/office/powerpoint/2010/main" val="1911172794"/>
      </p:ext>
    </p:extLst>
  </p:cSld>
  <p:clrMapOvr>
    <a:masterClrMapping/>
  </p:clrMapOvr>
  <p:transition spd="slow" advTm="15000"/>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DE1BF02-83DA-4220-B079-FC88DD07681A}"/>
              </a:ext>
            </a:extLst>
          </p:cNvPr>
          <p:cNvSpPr>
            <a:spLocks noGrp="1"/>
          </p:cNvSpPr>
          <p:nvPr>
            <p:ph type="dt" sz="half" idx="10"/>
          </p:nvPr>
        </p:nvSpPr>
        <p:spPr/>
        <p:txBody>
          <a:bodyPr/>
          <a:lstStyle>
            <a:lvl1pPr>
              <a:defRPr/>
            </a:lvl1pPr>
          </a:lstStyle>
          <a:p>
            <a:pPr>
              <a:defRPr/>
            </a:pPr>
            <a:fld id="{4BF3F860-59C1-4C3D-8853-FD8E80CB2B72}" type="datetimeFigureOut">
              <a:rPr lang="en-US"/>
              <a:pPr>
                <a:defRPr/>
              </a:pPr>
              <a:t>12/26/2020</a:t>
            </a:fld>
            <a:endParaRPr lang="en-US" dirty="0"/>
          </a:p>
        </p:txBody>
      </p:sp>
      <p:sp>
        <p:nvSpPr>
          <p:cNvPr id="3" name="Footer Placeholder 4">
            <a:extLst>
              <a:ext uri="{FF2B5EF4-FFF2-40B4-BE49-F238E27FC236}">
                <a16:creationId xmlns:a16="http://schemas.microsoft.com/office/drawing/2014/main" id="{ECA50878-DB62-44B9-92D6-D37A4AC28E8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C20EFDB3-7A25-4FD5-B047-7E668EE176FD}"/>
              </a:ext>
            </a:extLst>
          </p:cNvPr>
          <p:cNvSpPr>
            <a:spLocks noGrp="1"/>
          </p:cNvSpPr>
          <p:nvPr>
            <p:ph type="sldNum" sz="quarter" idx="12"/>
          </p:nvPr>
        </p:nvSpPr>
        <p:spPr/>
        <p:txBody>
          <a:bodyPr/>
          <a:lstStyle>
            <a:lvl1pPr>
              <a:defRPr/>
            </a:lvl1pPr>
          </a:lstStyle>
          <a:p>
            <a:pPr>
              <a:defRPr/>
            </a:pPr>
            <a:fld id="{7CD033F1-39FC-4C03-9290-FEA91EF79823}" type="slidenum">
              <a:rPr lang="en-US" altLang="en-US"/>
              <a:pPr>
                <a:defRPr/>
              </a:pPr>
              <a:t>‹#›</a:t>
            </a:fld>
            <a:endParaRPr lang="en-US" altLang="en-US"/>
          </a:p>
        </p:txBody>
      </p:sp>
    </p:spTree>
    <p:extLst>
      <p:ext uri="{BB962C8B-B14F-4D97-AF65-F5344CB8AC3E}">
        <p14:creationId xmlns:p14="http://schemas.microsoft.com/office/powerpoint/2010/main" val="3456660761"/>
      </p:ext>
    </p:extLst>
  </p:cSld>
  <p:clrMapOvr>
    <a:masterClrMapping/>
  </p:clrMapOvr>
  <p:transition spd="slow" advTm="15000"/>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340E068-0D70-4BD0-86C6-2873454CF1CE}"/>
              </a:ext>
            </a:extLst>
          </p:cNvPr>
          <p:cNvSpPr>
            <a:spLocks noGrp="1"/>
          </p:cNvSpPr>
          <p:nvPr>
            <p:ph type="dt" sz="half" idx="10"/>
          </p:nvPr>
        </p:nvSpPr>
        <p:spPr/>
        <p:txBody>
          <a:bodyPr/>
          <a:lstStyle>
            <a:lvl1pPr>
              <a:defRPr/>
            </a:lvl1pPr>
          </a:lstStyle>
          <a:p>
            <a:pPr>
              <a:defRPr/>
            </a:pPr>
            <a:fld id="{EC33E605-913E-4012-BEBE-116A11A10F86}" type="datetimeFigureOut">
              <a:rPr lang="en-US"/>
              <a:pPr>
                <a:defRPr/>
              </a:pPr>
              <a:t>12/26/2020</a:t>
            </a:fld>
            <a:endParaRPr lang="en-US" dirty="0"/>
          </a:p>
        </p:txBody>
      </p:sp>
      <p:sp>
        <p:nvSpPr>
          <p:cNvPr id="3" name="Footer Placeholder 4">
            <a:extLst>
              <a:ext uri="{FF2B5EF4-FFF2-40B4-BE49-F238E27FC236}">
                <a16:creationId xmlns:a16="http://schemas.microsoft.com/office/drawing/2014/main" id="{754C5173-25B5-4F14-86CF-901CA0A2C25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740FCBD-3421-46E2-BDC3-324A561DC9CF}"/>
              </a:ext>
            </a:extLst>
          </p:cNvPr>
          <p:cNvSpPr>
            <a:spLocks noGrp="1"/>
          </p:cNvSpPr>
          <p:nvPr>
            <p:ph type="sldNum" sz="quarter" idx="12"/>
          </p:nvPr>
        </p:nvSpPr>
        <p:spPr/>
        <p:txBody>
          <a:bodyPr/>
          <a:lstStyle>
            <a:lvl1pPr>
              <a:defRPr/>
            </a:lvl1pPr>
          </a:lstStyle>
          <a:p>
            <a:pPr>
              <a:defRPr/>
            </a:pPr>
            <a:fld id="{CBCD3D49-0B1D-49D1-8F87-283515506C4C}" type="slidenum">
              <a:rPr lang="en-US" altLang="en-US"/>
              <a:pPr>
                <a:defRPr/>
              </a:pPr>
              <a:t>‹#›</a:t>
            </a:fld>
            <a:endParaRPr lang="en-US" altLang="en-US"/>
          </a:p>
        </p:txBody>
      </p:sp>
    </p:spTree>
    <p:extLst>
      <p:ext uri="{BB962C8B-B14F-4D97-AF65-F5344CB8AC3E}">
        <p14:creationId xmlns:p14="http://schemas.microsoft.com/office/powerpoint/2010/main" val="3970521725"/>
      </p:ext>
    </p:extLst>
  </p:cSld>
  <p:clrMapOvr>
    <a:masterClrMapping/>
  </p:clrMapOvr>
  <p:transition spd="slow" advTm="15000"/>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759200" y="1608138"/>
            <a:ext cx="8432800" cy="685800"/>
          </a:xfrm>
        </p:spPr>
        <p:txBody>
          <a:bodyPr/>
          <a:lstStyle>
            <a:lvl1pPr>
              <a:defRPr sz="4400"/>
            </a:lvl1pPr>
          </a:lstStyle>
          <a:p>
            <a:r>
              <a:rPr lang="en-US"/>
              <a:t>Click to edit Master title style</a:t>
            </a:r>
            <a:endParaRPr lang="en-CA"/>
          </a:p>
        </p:txBody>
      </p:sp>
      <p:sp>
        <p:nvSpPr>
          <p:cNvPr id="3075" name="Rectangle 3"/>
          <p:cNvSpPr>
            <a:spLocks noGrp="1" noChangeArrowheads="1"/>
          </p:cNvSpPr>
          <p:nvPr>
            <p:ph type="subTitle" idx="1"/>
          </p:nvPr>
        </p:nvSpPr>
        <p:spPr>
          <a:xfrm>
            <a:off x="3048000" y="5638800"/>
            <a:ext cx="8534400" cy="533400"/>
          </a:xfrm>
        </p:spPr>
        <p:txBody>
          <a:bodyPr/>
          <a:lstStyle>
            <a:lvl1pPr marL="0" indent="0" algn="r">
              <a:buFontTx/>
              <a:buNone/>
              <a:defRPr sz="2800">
                <a:solidFill>
                  <a:schemeClr val="bg1"/>
                </a:solidFill>
              </a:defRPr>
            </a:lvl1pPr>
          </a:lstStyle>
          <a:p>
            <a:r>
              <a:rPr lang="en-US"/>
              <a:t>Click to edit Master subtitle style</a:t>
            </a:r>
            <a:endParaRPr lang="en-CA"/>
          </a:p>
        </p:txBody>
      </p:sp>
      <p:sp>
        <p:nvSpPr>
          <p:cNvPr id="4" name="Rectangle 4">
            <a:extLst>
              <a:ext uri="{FF2B5EF4-FFF2-40B4-BE49-F238E27FC236}">
                <a16:creationId xmlns:a16="http://schemas.microsoft.com/office/drawing/2014/main" id="{ACF454DA-B02A-40FC-B3CA-C40A0C8B818A}"/>
              </a:ext>
            </a:extLst>
          </p:cNvPr>
          <p:cNvSpPr>
            <a:spLocks noGrp="1" noChangeArrowheads="1"/>
          </p:cNvSpPr>
          <p:nvPr>
            <p:ph type="dt" sz="half" idx="10"/>
          </p:nvPr>
        </p:nvSpPr>
        <p:spPr>
          <a:xfrm>
            <a:off x="609600" y="6400800"/>
            <a:ext cx="2844800" cy="320675"/>
          </a:xfrm>
        </p:spPr>
        <p:txBody>
          <a:bodyPr/>
          <a:lstStyle>
            <a:lvl1pPr>
              <a:defRPr>
                <a:solidFill>
                  <a:schemeClr val="bg1"/>
                </a:solidFill>
              </a:defRPr>
            </a:lvl1pPr>
          </a:lstStyle>
          <a:p>
            <a:pPr>
              <a:defRPr/>
            </a:pPr>
            <a:endParaRPr lang="en-CA"/>
          </a:p>
        </p:txBody>
      </p:sp>
      <p:sp>
        <p:nvSpPr>
          <p:cNvPr id="5" name="Rectangle 5">
            <a:extLst>
              <a:ext uri="{FF2B5EF4-FFF2-40B4-BE49-F238E27FC236}">
                <a16:creationId xmlns:a16="http://schemas.microsoft.com/office/drawing/2014/main" id="{A6C24E4C-8A0C-467A-A1EF-17F006B3497A}"/>
              </a:ext>
            </a:extLst>
          </p:cNvPr>
          <p:cNvSpPr>
            <a:spLocks noGrp="1" noChangeArrowheads="1"/>
          </p:cNvSpPr>
          <p:nvPr>
            <p:ph type="ftr" sz="quarter" idx="11"/>
          </p:nvPr>
        </p:nvSpPr>
        <p:spPr>
          <a:xfrm>
            <a:off x="4165600" y="6400800"/>
            <a:ext cx="3860800" cy="320675"/>
          </a:xfrm>
        </p:spPr>
        <p:txBody>
          <a:bodyPr/>
          <a:lstStyle>
            <a:lvl1pPr>
              <a:defRPr>
                <a:solidFill>
                  <a:schemeClr val="bg1"/>
                </a:solidFill>
              </a:defRPr>
            </a:lvl1pPr>
          </a:lstStyle>
          <a:p>
            <a:pPr>
              <a:defRPr/>
            </a:pPr>
            <a:endParaRPr lang="en-CA"/>
          </a:p>
        </p:txBody>
      </p:sp>
      <p:sp>
        <p:nvSpPr>
          <p:cNvPr id="6" name="Rectangle 6">
            <a:extLst>
              <a:ext uri="{FF2B5EF4-FFF2-40B4-BE49-F238E27FC236}">
                <a16:creationId xmlns:a16="http://schemas.microsoft.com/office/drawing/2014/main" id="{F607CE53-120B-4E5D-BE46-CBEC7F725E7B}"/>
              </a:ext>
            </a:extLst>
          </p:cNvPr>
          <p:cNvSpPr>
            <a:spLocks noGrp="1" noChangeArrowheads="1"/>
          </p:cNvSpPr>
          <p:nvPr>
            <p:ph type="sldNum" sz="quarter" idx="12"/>
          </p:nvPr>
        </p:nvSpPr>
        <p:spPr>
          <a:xfrm>
            <a:off x="8737600" y="6400800"/>
            <a:ext cx="2844800" cy="320675"/>
          </a:xfrm>
        </p:spPr>
        <p:txBody>
          <a:bodyPr/>
          <a:lstStyle>
            <a:lvl1pPr>
              <a:defRPr>
                <a:solidFill>
                  <a:schemeClr val="bg1"/>
                </a:solidFill>
              </a:defRPr>
            </a:lvl1pPr>
          </a:lstStyle>
          <a:p>
            <a:pPr>
              <a:defRPr/>
            </a:pPr>
            <a:fld id="{1352B0F8-C812-49D5-818A-1BB4C00DC41C}" type="slidenum">
              <a:rPr lang="en-CA" altLang="en-US"/>
              <a:pPr>
                <a:defRPr/>
              </a:pPr>
              <a:t>‹#›</a:t>
            </a:fld>
            <a:endParaRPr lang="en-CA" altLang="en-US"/>
          </a:p>
        </p:txBody>
      </p:sp>
    </p:spTree>
    <p:extLst>
      <p:ext uri="{BB962C8B-B14F-4D97-AF65-F5344CB8AC3E}">
        <p14:creationId xmlns:p14="http://schemas.microsoft.com/office/powerpoint/2010/main" val="746578587"/>
      </p:ext>
    </p:extLst>
  </p:cSld>
  <p:clrMapOvr>
    <a:masterClrMapping/>
  </p:clrMapOvr>
  <p:transition spd="slow" advTm="15000"/>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E3CEE9E5-6329-49FB-ABB7-4B421B543678}"/>
              </a:ext>
            </a:extLst>
          </p:cNvPr>
          <p:cNvSpPr>
            <a:spLocks noGrp="1" noChangeArrowheads="1"/>
          </p:cNvSpPr>
          <p:nvPr>
            <p:ph type="dt" sz="half" idx="10"/>
          </p:nvPr>
        </p:nvSpPr>
        <p:spPr/>
        <p:txBody>
          <a:bodyPr/>
          <a:lstStyle>
            <a:lvl1pPr>
              <a:defRPr>
                <a:solidFill>
                  <a:schemeClr val="tx1">
                    <a:tint val="75000"/>
                  </a:schemeClr>
                </a:solidFill>
              </a:defRPr>
            </a:lvl1pPr>
          </a:lstStyle>
          <a:p>
            <a:pPr>
              <a:defRPr/>
            </a:pPr>
            <a:endParaRPr lang="en-CA"/>
          </a:p>
        </p:txBody>
      </p:sp>
      <p:sp>
        <p:nvSpPr>
          <p:cNvPr id="5" name="Rectangle 5">
            <a:extLst>
              <a:ext uri="{FF2B5EF4-FFF2-40B4-BE49-F238E27FC236}">
                <a16:creationId xmlns:a16="http://schemas.microsoft.com/office/drawing/2014/main" id="{91C4C840-DD41-401A-9A8C-0257BC066827}"/>
              </a:ext>
            </a:extLst>
          </p:cNvPr>
          <p:cNvSpPr>
            <a:spLocks noGrp="1" noChangeArrowheads="1"/>
          </p:cNvSpPr>
          <p:nvPr>
            <p:ph type="ftr" sz="quarter" idx="11"/>
          </p:nvPr>
        </p:nvSpPr>
        <p:spPr/>
        <p:txBody>
          <a:bodyPr/>
          <a:lstStyle>
            <a:lvl1pPr>
              <a:defRPr>
                <a:solidFill>
                  <a:schemeClr val="tx1">
                    <a:tint val="75000"/>
                  </a:schemeClr>
                </a:solidFill>
              </a:defRPr>
            </a:lvl1pPr>
          </a:lstStyle>
          <a:p>
            <a:pPr>
              <a:defRPr/>
            </a:pPr>
            <a:endParaRPr lang="en-CA"/>
          </a:p>
        </p:txBody>
      </p:sp>
      <p:sp>
        <p:nvSpPr>
          <p:cNvPr id="6" name="Rectangle 6">
            <a:extLst>
              <a:ext uri="{FF2B5EF4-FFF2-40B4-BE49-F238E27FC236}">
                <a16:creationId xmlns:a16="http://schemas.microsoft.com/office/drawing/2014/main" id="{B3C4C183-D13F-492B-A2D4-67C07FDD2B04}"/>
              </a:ext>
            </a:extLst>
          </p:cNvPr>
          <p:cNvSpPr>
            <a:spLocks noGrp="1" noChangeArrowheads="1"/>
          </p:cNvSpPr>
          <p:nvPr>
            <p:ph type="sldNum" sz="quarter" idx="12"/>
          </p:nvPr>
        </p:nvSpPr>
        <p:spPr/>
        <p:txBody>
          <a:bodyPr/>
          <a:lstStyle>
            <a:lvl1pPr>
              <a:defRPr>
                <a:solidFill>
                  <a:srgbClr val="FFFFFF"/>
                </a:solidFill>
              </a:defRPr>
            </a:lvl1pPr>
          </a:lstStyle>
          <a:p>
            <a:pPr>
              <a:defRPr/>
            </a:pPr>
            <a:fld id="{6024B24D-2768-427F-A42C-6CE878E2AA78}" type="slidenum">
              <a:rPr lang="en-CA" altLang="en-US"/>
              <a:pPr>
                <a:defRPr/>
              </a:pPr>
              <a:t>‹#›</a:t>
            </a:fld>
            <a:endParaRPr lang="en-CA" altLang="en-US"/>
          </a:p>
        </p:txBody>
      </p:sp>
    </p:spTree>
    <p:extLst>
      <p:ext uri="{BB962C8B-B14F-4D97-AF65-F5344CB8AC3E}">
        <p14:creationId xmlns:p14="http://schemas.microsoft.com/office/powerpoint/2010/main" val="304750631"/>
      </p:ext>
    </p:extLst>
  </p:cSld>
  <p:clrMapOvr>
    <a:masterClrMapping/>
  </p:clrMapOvr>
  <p:transition spd="slow" advTm="15000"/>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9B3097E-9858-4EB9-940B-F86E7AF4FC4A}"/>
              </a:ext>
            </a:extLst>
          </p:cNvPr>
          <p:cNvSpPr>
            <a:spLocks noGrp="1"/>
          </p:cNvSpPr>
          <p:nvPr>
            <p:ph type="dt" sz="half" idx="10"/>
          </p:nvPr>
        </p:nvSpPr>
        <p:spPr/>
        <p:txBody>
          <a:bodyPr/>
          <a:lstStyle>
            <a:lvl1pPr>
              <a:defRPr/>
            </a:lvl1pPr>
          </a:lstStyle>
          <a:p>
            <a:pPr>
              <a:defRPr/>
            </a:pPr>
            <a:fld id="{42EFEAC5-1396-41D5-A0D0-178ED239DF3B}" type="datetimeFigureOut">
              <a:rPr lang="en-US"/>
              <a:pPr>
                <a:defRPr/>
              </a:pPr>
              <a:t>12/26/2020</a:t>
            </a:fld>
            <a:endParaRPr lang="en-US" dirty="0"/>
          </a:p>
        </p:txBody>
      </p:sp>
      <p:sp>
        <p:nvSpPr>
          <p:cNvPr id="5" name="Footer Placeholder 4">
            <a:extLst>
              <a:ext uri="{FF2B5EF4-FFF2-40B4-BE49-F238E27FC236}">
                <a16:creationId xmlns:a16="http://schemas.microsoft.com/office/drawing/2014/main" id="{18E24B05-BC87-4F06-94DB-64042E1C289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52672FF-1546-45C2-B81C-7E9CE71CFEE0}"/>
              </a:ext>
            </a:extLst>
          </p:cNvPr>
          <p:cNvSpPr>
            <a:spLocks noGrp="1"/>
          </p:cNvSpPr>
          <p:nvPr>
            <p:ph type="sldNum" sz="quarter" idx="12"/>
          </p:nvPr>
        </p:nvSpPr>
        <p:spPr/>
        <p:txBody>
          <a:bodyPr/>
          <a:lstStyle>
            <a:lvl1pPr>
              <a:defRPr/>
            </a:lvl1pPr>
          </a:lstStyle>
          <a:p>
            <a:pPr>
              <a:defRPr/>
            </a:pPr>
            <a:fld id="{DD719506-EA6C-4F69-8760-4CAFBCAF4622}" type="slidenum">
              <a:rPr lang="en-US" altLang="en-US"/>
              <a:pPr>
                <a:defRPr/>
              </a:pPr>
              <a:t>‹#›</a:t>
            </a:fld>
            <a:endParaRPr lang="en-US" altLang="en-US"/>
          </a:p>
        </p:txBody>
      </p:sp>
    </p:spTree>
    <p:extLst>
      <p:ext uri="{BB962C8B-B14F-4D97-AF65-F5344CB8AC3E}">
        <p14:creationId xmlns:p14="http://schemas.microsoft.com/office/powerpoint/2010/main" val="816474119"/>
      </p:ext>
    </p:extLst>
  </p:cSld>
  <p:clrMapOvr>
    <a:masterClrMapping/>
  </p:clrMapOvr>
  <p:transition spd="slow" advTm="15000"/>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3579563B-72F3-47FD-B4C7-447145E57D36}"/>
              </a:ext>
            </a:extLst>
          </p:cNvPr>
          <p:cNvSpPr>
            <a:spLocks noGrp="1"/>
          </p:cNvSpPr>
          <p:nvPr>
            <p:ph type="dt" sz="half" idx="10"/>
          </p:nvPr>
        </p:nvSpPr>
        <p:spPr/>
        <p:txBody>
          <a:bodyPr/>
          <a:lstStyle>
            <a:lvl1pPr>
              <a:defRPr/>
            </a:lvl1pPr>
          </a:lstStyle>
          <a:p>
            <a:pPr>
              <a:defRPr/>
            </a:pPr>
            <a:fld id="{B4325F30-A08B-4B19-9B3B-17DB85F93678}" type="datetimeFigureOut">
              <a:rPr lang="en-US"/>
              <a:pPr>
                <a:defRPr/>
              </a:pPr>
              <a:t>12/26/2020</a:t>
            </a:fld>
            <a:endParaRPr lang="en-US" dirty="0"/>
          </a:p>
        </p:txBody>
      </p:sp>
      <p:sp>
        <p:nvSpPr>
          <p:cNvPr id="5" name="Footer Placeholder 4">
            <a:extLst>
              <a:ext uri="{FF2B5EF4-FFF2-40B4-BE49-F238E27FC236}">
                <a16:creationId xmlns:a16="http://schemas.microsoft.com/office/drawing/2014/main" id="{49DDB1A6-7013-42DD-A84D-21E8223B721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F23CB37-D49D-4316-B37D-2F56FDE4D62D}"/>
              </a:ext>
            </a:extLst>
          </p:cNvPr>
          <p:cNvSpPr>
            <a:spLocks noGrp="1"/>
          </p:cNvSpPr>
          <p:nvPr>
            <p:ph type="sldNum" sz="quarter" idx="12"/>
          </p:nvPr>
        </p:nvSpPr>
        <p:spPr/>
        <p:txBody>
          <a:bodyPr/>
          <a:lstStyle>
            <a:lvl1pPr>
              <a:defRPr/>
            </a:lvl1pPr>
          </a:lstStyle>
          <a:p>
            <a:pPr>
              <a:defRPr/>
            </a:pPr>
            <a:fld id="{F4BC7050-E57F-4787-AFB7-2B1F62C701ED}" type="slidenum">
              <a:rPr lang="en-US" altLang="en-US"/>
              <a:pPr>
                <a:defRPr/>
              </a:pPr>
              <a:t>‹#›</a:t>
            </a:fld>
            <a:endParaRPr lang="en-US" altLang="en-US"/>
          </a:p>
        </p:txBody>
      </p:sp>
    </p:spTree>
    <p:extLst>
      <p:ext uri="{BB962C8B-B14F-4D97-AF65-F5344CB8AC3E}">
        <p14:creationId xmlns:p14="http://schemas.microsoft.com/office/powerpoint/2010/main" val="3575621882"/>
      </p:ext>
    </p:extLst>
  </p:cSld>
  <p:clrMapOvr>
    <a:masterClrMapping/>
  </p:clrMapOvr>
  <p:transition spd="slow" advTm="15000"/>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3048001" y="3429000"/>
            <a:ext cx="8532284" cy="1219200"/>
          </a:xfrm>
        </p:spPr>
        <p:txBody>
          <a:bodyPr/>
          <a:lstStyle>
            <a:lvl1pPr>
              <a:defRPr sz="4000"/>
            </a:lvl1pPr>
          </a:lstStyle>
          <a:p>
            <a:r>
              <a:rPr lang="en-US"/>
              <a:t>Click to edit Master title style</a:t>
            </a:r>
            <a:endParaRPr lang="en-CA"/>
          </a:p>
        </p:txBody>
      </p:sp>
      <p:sp>
        <p:nvSpPr>
          <p:cNvPr id="3076" name="Rectangle 4"/>
          <p:cNvSpPr>
            <a:spLocks noGrp="1" noChangeArrowheads="1"/>
          </p:cNvSpPr>
          <p:nvPr>
            <p:ph type="subTitle" idx="1"/>
          </p:nvPr>
        </p:nvSpPr>
        <p:spPr>
          <a:xfrm>
            <a:off x="3048001" y="4800600"/>
            <a:ext cx="8532284" cy="838200"/>
          </a:xfrm>
        </p:spPr>
        <p:txBody>
          <a:bodyPr/>
          <a:lstStyle>
            <a:lvl1pPr marL="0" indent="0">
              <a:buFontTx/>
              <a:buNone/>
              <a:defRPr sz="2400"/>
            </a:lvl1pPr>
          </a:lstStyle>
          <a:p>
            <a:r>
              <a:rPr lang="en-US"/>
              <a:t>Click to edit Master subtitle style</a:t>
            </a:r>
            <a:endParaRPr lang="en-CA"/>
          </a:p>
        </p:txBody>
      </p:sp>
      <p:sp>
        <p:nvSpPr>
          <p:cNvPr id="4" name="Rectangle 5">
            <a:extLst>
              <a:ext uri="{FF2B5EF4-FFF2-40B4-BE49-F238E27FC236}">
                <a16:creationId xmlns:a16="http://schemas.microsoft.com/office/drawing/2014/main" id="{53442CF0-81A9-4B2F-8150-69A9F02B1510}"/>
              </a:ext>
            </a:extLst>
          </p:cNvPr>
          <p:cNvSpPr>
            <a:spLocks noGrp="1" noChangeArrowheads="1"/>
          </p:cNvSpPr>
          <p:nvPr>
            <p:ph type="dt" sz="half" idx="10"/>
          </p:nvPr>
        </p:nvSpPr>
        <p:spPr/>
        <p:txBody>
          <a:bodyPr/>
          <a:lstStyle>
            <a:lvl1pPr>
              <a:defRPr/>
            </a:lvl1pPr>
          </a:lstStyle>
          <a:p>
            <a:pPr>
              <a:defRPr/>
            </a:pPr>
            <a:endParaRPr lang="en-CA"/>
          </a:p>
        </p:txBody>
      </p:sp>
      <p:sp>
        <p:nvSpPr>
          <p:cNvPr id="5" name="Rectangle 6">
            <a:extLst>
              <a:ext uri="{FF2B5EF4-FFF2-40B4-BE49-F238E27FC236}">
                <a16:creationId xmlns:a16="http://schemas.microsoft.com/office/drawing/2014/main" id="{065D59AC-F880-4854-9983-5218FC44C39B}"/>
              </a:ext>
            </a:extLst>
          </p:cNvPr>
          <p:cNvSpPr>
            <a:spLocks noGrp="1" noChangeArrowheads="1"/>
          </p:cNvSpPr>
          <p:nvPr>
            <p:ph type="ftr" sz="quarter" idx="11"/>
          </p:nvPr>
        </p:nvSpPr>
        <p:spPr/>
        <p:txBody>
          <a:bodyPr/>
          <a:lstStyle>
            <a:lvl1pPr>
              <a:defRPr/>
            </a:lvl1pPr>
          </a:lstStyle>
          <a:p>
            <a:pPr>
              <a:defRPr/>
            </a:pPr>
            <a:endParaRPr lang="en-CA"/>
          </a:p>
        </p:txBody>
      </p:sp>
      <p:sp>
        <p:nvSpPr>
          <p:cNvPr id="6" name="Rectangle 7">
            <a:extLst>
              <a:ext uri="{FF2B5EF4-FFF2-40B4-BE49-F238E27FC236}">
                <a16:creationId xmlns:a16="http://schemas.microsoft.com/office/drawing/2014/main" id="{129C050D-82FB-41FD-A0F1-40212A767EF3}"/>
              </a:ext>
            </a:extLst>
          </p:cNvPr>
          <p:cNvSpPr>
            <a:spLocks noGrp="1" noChangeArrowheads="1"/>
          </p:cNvSpPr>
          <p:nvPr>
            <p:ph type="sldNum" sz="quarter" idx="12"/>
          </p:nvPr>
        </p:nvSpPr>
        <p:spPr/>
        <p:txBody>
          <a:bodyPr/>
          <a:lstStyle>
            <a:lvl1pPr>
              <a:defRPr/>
            </a:lvl1pPr>
          </a:lstStyle>
          <a:p>
            <a:pPr>
              <a:defRPr/>
            </a:pPr>
            <a:fld id="{811CB937-57A9-448F-A38F-FB282024E7D4}" type="slidenum">
              <a:rPr lang="en-CA" altLang="en-US"/>
              <a:pPr>
                <a:defRPr/>
              </a:pPr>
              <a:t>‹#›</a:t>
            </a:fld>
            <a:endParaRPr lang="en-CA" altLang="en-US"/>
          </a:p>
        </p:txBody>
      </p:sp>
    </p:spTree>
    <p:extLst>
      <p:ext uri="{BB962C8B-B14F-4D97-AF65-F5344CB8AC3E}">
        <p14:creationId xmlns:p14="http://schemas.microsoft.com/office/powerpoint/2010/main" val="956224994"/>
      </p:ext>
    </p:extLst>
  </p:cSld>
  <p:clrMapOvr>
    <a:masterClrMapping/>
  </p:clrMapOvr>
  <p:transition spd="slow" advTm="1500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0A8AE75-30C0-45D0-A1C9-65480A6F850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C4442D1-D9D4-474B-ADC2-5933367B47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6B493C1-D8AC-435E-B320-259AC9ED96CB}"/>
              </a:ext>
            </a:extLst>
          </p:cNvPr>
          <p:cNvSpPr>
            <a:spLocks noGrp="1" noChangeArrowheads="1"/>
          </p:cNvSpPr>
          <p:nvPr>
            <p:ph type="sldNum" sz="quarter" idx="12"/>
          </p:nvPr>
        </p:nvSpPr>
        <p:spPr>
          <a:ln/>
        </p:spPr>
        <p:txBody>
          <a:bodyPr/>
          <a:lstStyle>
            <a:lvl1pPr>
              <a:defRPr/>
            </a:lvl1pPr>
          </a:lstStyle>
          <a:p>
            <a:pPr>
              <a:defRPr/>
            </a:pPr>
            <a:fld id="{B0913B3D-E37F-4194-BFAF-C4FA2B587471}" type="slidenum">
              <a:rPr lang="en-US" altLang="en-US"/>
              <a:pPr>
                <a:defRPr/>
              </a:pPr>
              <a:t>‹#›</a:t>
            </a:fld>
            <a:endParaRPr lang="en-US" altLang="en-US"/>
          </a:p>
        </p:txBody>
      </p:sp>
    </p:spTree>
    <p:extLst>
      <p:ext uri="{BB962C8B-B14F-4D97-AF65-F5344CB8AC3E}">
        <p14:creationId xmlns:p14="http://schemas.microsoft.com/office/powerpoint/2010/main" val="3229868752"/>
      </p:ext>
    </p:extLst>
  </p:cSld>
  <p:clrMapOvr>
    <a:masterClrMapping/>
  </p:clrMapOvr>
  <p:transition spd="slow" advTm="15000"/>
</p:sldLayout>
</file>

<file path=ppt/slideLayouts/slideLayout12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F3B957C-C463-4157-9F04-9EDDEB21A54C}"/>
              </a:ext>
            </a:extLst>
          </p:cNvPr>
          <p:cNvSpPr>
            <a:spLocks noGrp="1"/>
          </p:cNvSpPr>
          <p:nvPr>
            <p:ph type="dt" sz="half" idx="10"/>
          </p:nvPr>
        </p:nvSpPr>
        <p:spPr/>
        <p:txBody>
          <a:bodyPr/>
          <a:lstStyle>
            <a:lvl1pPr>
              <a:defRPr/>
            </a:lvl1pPr>
          </a:lstStyle>
          <a:p>
            <a:pPr>
              <a:defRPr/>
            </a:pPr>
            <a:endParaRPr lang="en-CA"/>
          </a:p>
        </p:txBody>
      </p:sp>
      <p:sp>
        <p:nvSpPr>
          <p:cNvPr id="5" name="Footer Placeholder 4">
            <a:extLst>
              <a:ext uri="{FF2B5EF4-FFF2-40B4-BE49-F238E27FC236}">
                <a16:creationId xmlns:a16="http://schemas.microsoft.com/office/drawing/2014/main" id="{6CC97634-BFB6-457A-954F-4E725B930D3E}"/>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5">
            <a:extLst>
              <a:ext uri="{FF2B5EF4-FFF2-40B4-BE49-F238E27FC236}">
                <a16:creationId xmlns:a16="http://schemas.microsoft.com/office/drawing/2014/main" id="{BEFAD83D-A34D-4A92-A4DF-FC3C38766386}"/>
              </a:ext>
            </a:extLst>
          </p:cNvPr>
          <p:cNvSpPr>
            <a:spLocks noGrp="1"/>
          </p:cNvSpPr>
          <p:nvPr>
            <p:ph type="sldNum" sz="quarter" idx="12"/>
          </p:nvPr>
        </p:nvSpPr>
        <p:spPr/>
        <p:txBody>
          <a:bodyPr/>
          <a:lstStyle>
            <a:lvl1pPr>
              <a:defRPr/>
            </a:lvl1pPr>
          </a:lstStyle>
          <a:p>
            <a:pPr>
              <a:defRPr/>
            </a:pPr>
            <a:fld id="{1980731D-E041-4887-B87B-DFFF42CD2D6D}" type="slidenum">
              <a:rPr lang="en-CA" altLang="en-US"/>
              <a:pPr>
                <a:defRPr/>
              </a:pPr>
              <a:t>‹#›</a:t>
            </a:fld>
            <a:endParaRPr lang="en-CA" altLang="en-US"/>
          </a:p>
        </p:txBody>
      </p:sp>
    </p:spTree>
    <p:extLst>
      <p:ext uri="{BB962C8B-B14F-4D97-AF65-F5344CB8AC3E}">
        <p14:creationId xmlns:p14="http://schemas.microsoft.com/office/powerpoint/2010/main" val="2248332880"/>
      </p:ext>
    </p:extLst>
  </p:cSld>
  <p:clrMapOvr>
    <a:masterClrMapping/>
  </p:clrMapOvr>
  <p:transition spd="slow" advTm="15000"/>
</p:sldLayout>
</file>

<file path=ppt/slideLayouts/slideLayout12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1DD82992-5207-4394-9BCE-14ECE1F5E0B9}"/>
              </a:ext>
            </a:extLst>
          </p:cNvPr>
          <p:cNvSpPr>
            <a:spLocks noGrp="1"/>
          </p:cNvSpPr>
          <p:nvPr>
            <p:ph type="dt" sz="half" idx="10"/>
          </p:nvPr>
        </p:nvSpPr>
        <p:spPr/>
        <p:txBody>
          <a:bodyPr/>
          <a:lstStyle>
            <a:lvl1pPr>
              <a:defRPr/>
            </a:lvl1pPr>
          </a:lstStyle>
          <a:p>
            <a:pPr>
              <a:defRPr/>
            </a:pPr>
            <a:endParaRPr lang="en-CA"/>
          </a:p>
        </p:txBody>
      </p:sp>
      <p:sp>
        <p:nvSpPr>
          <p:cNvPr id="5" name="Footer Placeholder 4">
            <a:extLst>
              <a:ext uri="{FF2B5EF4-FFF2-40B4-BE49-F238E27FC236}">
                <a16:creationId xmlns:a16="http://schemas.microsoft.com/office/drawing/2014/main" id="{8F775FFE-D32B-413E-AC54-24EBEB899000}"/>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5">
            <a:extLst>
              <a:ext uri="{FF2B5EF4-FFF2-40B4-BE49-F238E27FC236}">
                <a16:creationId xmlns:a16="http://schemas.microsoft.com/office/drawing/2014/main" id="{30994607-BDCD-4245-9556-443ED143F6C3}"/>
              </a:ext>
            </a:extLst>
          </p:cNvPr>
          <p:cNvSpPr>
            <a:spLocks noGrp="1"/>
          </p:cNvSpPr>
          <p:nvPr>
            <p:ph type="sldNum" sz="quarter" idx="12"/>
          </p:nvPr>
        </p:nvSpPr>
        <p:spPr/>
        <p:txBody>
          <a:bodyPr/>
          <a:lstStyle>
            <a:lvl1pPr>
              <a:defRPr/>
            </a:lvl1pPr>
          </a:lstStyle>
          <a:p>
            <a:pPr>
              <a:defRPr/>
            </a:pPr>
            <a:fld id="{58936026-9EE3-4239-A373-B359954095DB}" type="slidenum">
              <a:rPr lang="en-CA" altLang="en-US"/>
              <a:pPr>
                <a:defRPr/>
              </a:pPr>
              <a:t>‹#›</a:t>
            </a:fld>
            <a:endParaRPr lang="en-CA" altLang="en-US"/>
          </a:p>
        </p:txBody>
      </p:sp>
    </p:spTree>
    <p:extLst>
      <p:ext uri="{BB962C8B-B14F-4D97-AF65-F5344CB8AC3E}">
        <p14:creationId xmlns:p14="http://schemas.microsoft.com/office/powerpoint/2010/main" val="573854389"/>
      </p:ext>
    </p:extLst>
  </p:cSld>
  <p:clrMapOvr>
    <a:masterClrMapping/>
  </p:clrMapOvr>
  <p:transition spd="slow" advTm="15000"/>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3045884" y="1905000"/>
            <a:ext cx="4163483"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7412567" y="1905000"/>
            <a:ext cx="4165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276ED1C-A5CC-4024-8C8D-FF55C5B07CF6}"/>
              </a:ext>
            </a:extLst>
          </p:cNvPr>
          <p:cNvSpPr>
            <a:spLocks noGrp="1"/>
          </p:cNvSpPr>
          <p:nvPr>
            <p:ph type="dt" sz="half" idx="10"/>
          </p:nvPr>
        </p:nvSpPr>
        <p:spPr/>
        <p:txBody>
          <a:bodyPr/>
          <a:lstStyle>
            <a:lvl1pPr>
              <a:defRPr/>
            </a:lvl1pPr>
          </a:lstStyle>
          <a:p>
            <a:pPr>
              <a:defRPr/>
            </a:pPr>
            <a:endParaRPr lang="en-CA"/>
          </a:p>
        </p:txBody>
      </p:sp>
      <p:sp>
        <p:nvSpPr>
          <p:cNvPr id="6" name="Footer Placeholder 5">
            <a:extLst>
              <a:ext uri="{FF2B5EF4-FFF2-40B4-BE49-F238E27FC236}">
                <a16:creationId xmlns:a16="http://schemas.microsoft.com/office/drawing/2014/main" id="{2389B460-54F4-4647-B703-41FEC4DC3948}"/>
              </a:ext>
            </a:extLst>
          </p:cNvPr>
          <p:cNvSpPr>
            <a:spLocks noGrp="1"/>
          </p:cNvSpPr>
          <p:nvPr>
            <p:ph type="ftr" sz="quarter" idx="11"/>
          </p:nvPr>
        </p:nvSpPr>
        <p:spPr/>
        <p:txBody>
          <a:bodyPr/>
          <a:lstStyle>
            <a:lvl1pPr>
              <a:defRPr/>
            </a:lvl1pPr>
          </a:lstStyle>
          <a:p>
            <a:pPr>
              <a:defRPr/>
            </a:pPr>
            <a:endParaRPr lang="en-CA"/>
          </a:p>
        </p:txBody>
      </p:sp>
      <p:sp>
        <p:nvSpPr>
          <p:cNvPr id="7" name="Slide Number Placeholder 6">
            <a:extLst>
              <a:ext uri="{FF2B5EF4-FFF2-40B4-BE49-F238E27FC236}">
                <a16:creationId xmlns:a16="http://schemas.microsoft.com/office/drawing/2014/main" id="{19FE3603-B3F2-4ACF-BD5D-CDAC633BE654}"/>
              </a:ext>
            </a:extLst>
          </p:cNvPr>
          <p:cNvSpPr>
            <a:spLocks noGrp="1"/>
          </p:cNvSpPr>
          <p:nvPr>
            <p:ph type="sldNum" sz="quarter" idx="12"/>
          </p:nvPr>
        </p:nvSpPr>
        <p:spPr/>
        <p:txBody>
          <a:bodyPr/>
          <a:lstStyle>
            <a:lvl1pPr>
              <a:defRPr/>
            </a:lvl1pPr>
          </a:lstStyle>
          <a:p>
            <a:pPr>
              <a:defRPr/>
            </a:pPr>
            <a:fld id="{D298E406-A01B-46B0-88A2-A2EA2CCF5DBB}" type="slidenum">
              <a:rPr lang="en-CA" altLang="en-US"/>
              <a:pPr>
                <a:defRPr/>
              </a:pPr>
              <a:t>‹#›</a:t>
            </a:fld>
            <a:endParaRPr lang="en-CA" altLang="en-US"/>
          </a:p>
        </p:txBody>
      </p:sp>
    </p:spTree>
    <p:extLst>
      <p:ext uri="{BB962C8B-B14F-4D97-AF65-F5344CB8AC3E}">
        <p14:creationId xmlns:p14="http://schemas.microsoft.com/office/powerpoint/2010/main" val="3216372182"/>
      </p:ext>
    </p:extLst>
  </p:cSld>
  <p:clrMapOvr>
    <a:masterClrMapping/>
  </p:clrMapOvr>
  <p:transition spd="slow" advTm="15000"/>
</p:sldLayout>
</file>

<file path=ppt/slideLayouts/slideLayout12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06188809-3857-46DF-80F7-6476F2665BF2}"/>
              </a:ext>
            </a:extLst>
          </p:cNvPr>
          <p:cNvSpPr>
            <a:spLocks noGrp="1"/>
          </p:cNvSpPr>
          <p:nvPr>
            <p:ph type="dt" sz="half" idx="10"/>
          </p:nvPr>
        </p:nvSpPr>
        <p:spPr/>
        <p:txBody>
          <a:bodyPr/>
          <a:lstStyle>
            <a:lvl1pPr>
              <a:defRPr/>
            </a:lvl1pPr>
          </a:lstStyle>
          <a:p>
            <a:pPr>
              <a:defRPr/>
            </a:pPr>
            <a:endParaRPr lang="en-CA"/>
          </a:p>
        </p:txBody>
      </p:sp>
      <p:sp>
        <p:nvSpPr>
          <p:cNvPr id="8" name="Footer Placeholder 7">
            <a:extLst>
              <a:ext uri="{FF2B5EF4-FFF2-40B4-BE49-F238E27FC236}">
                <a16:creationId xmlns:a16="http://schemas.microsoft.com/office/drawing/2014/main" id="{705F2012-14E4-4F7D-AAD8-CEC7FEAE5414}"/>
              </a:ext>
            </a:extLst>
          </p:cNvPr>
          <p:cNvSpPr>
            <a:spLocks noGrp="1"/>
          </p:cNvSpPr>
          <p:nvPr>
            <p:ph type="ftr" sz="quarter" idx="11"/>
          </p:nvPr>
        </p:nvSpPr>
        <p:spPr/>
        <p:txBody>
          <a:bodyPr/>
          <a:lstStyle>
            <a:lvl1pPr>
              <a:defRPr/>
            </a:lvl1pPr>
          </a:lstStyle>
          <a:p>
            <a:pPr>
              <a:defRPr/>
            </a:pPr>
            <a:endParaRPr lang="en-CA"/>
          </a:p>
        </p:txBody>
      </p:sp>
      <p:sp>
        <p:nvSpPr>
          <p:cNvPr id="9" name="Slide Number Placeholder 8">
            <a:extLst>
              <a:ext uri="{FF2B5EF4-FFF2-40B4-BE49-F238E27FC236}">
                <a16:creationId xmlns:a16="http://schemas.microsoft.com/office/drawing/2014/main" id="{4B72F2FB-9697-479F-8B59-E8F4ED0B8244}"/>
              </a:ext>
            </a:extLst>
          </p:cNvPr>
          <p:cNvSpPr>
            <a:spLocks noGrp="1"/>
          </p:cNvSpPr>
          <p:nvPr>
            <p:ph type="sldNum" sz="quarter" idx="12"/>
          </p:nvPr>
        </p:nvSpPr>
        <p:spPr/>
        <p:txBody>
          <a:bodyPr/>
          <a:lstStyle>
            <a:lvl1pPr>
              <a:defRPr/>
            </a:lvl1pPr>
          </a:lstStyle>
          <a:p>
            <a:pPr>
              <a:defRPr/>
            </a:pPr>
            <a:fld id="{B98B29BC-494F-4241-8970-0CDA9C0887E5}" type="slidenum">
              <a:rPr lang="en-CA" altLang="en-US"/>
              <a:pPr>
                <a:defRPr/>
              </a:pPr>
              <a:t>‹#›</a:t>
            </a:fld>
            <a:endParaRPr lang="en-CA" altLang="en-US"/>
          </a:p>
        </p:txBody>
      </p:sp>
    </p:spTree>
    <p:extLst>
      <p:ext uri="{BB962C8B-B14F-4D97-AF65-F5344CB8AC3E}">
        <p14:creationId xmlns:p14="http://schemas.microsoft.com/office/powerpoint/2010/main" val="1551227612"/>
      </p:ext>
    </p:extLst>
  </p:cSld>
  <p:clrMapOvr>
    <a:masterClrMapping/>
  </p:clrMapOvr>
  <p:transition spd="slow" advTm="15000"/>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455A906B-4129-41D9-9506-5C0BD10A4E63}"/>
              </a:ext>
            </a:extLst>
          </p:cNvPr>
          <p:cNvSpPr>
            <a:spLocks noGrp="1"/>
          </p:cNvSpPr>
          <p:nvPr>
            <p:ph type="dt" sz="half" idx="10"/>
          </p:nvPr>
        </p:nvSpPr>
        <p:spPr/>
        <p:txBody>
          <a:bodyPr/>
          <a:lstStyle>
            <a:lvl1pPr>
              <a:defRPr/>
            </a:lvl1pPr>
          </a:lstStyle>
          <a:p>
            <a:pPr>
              <a:defRPr/>
            </a:pPr>
            <a:endParaRPr lang="en-CA"/>
          </a:p>
        </p:txBody>
      </p:sp>
      <p:sp>
        <p:nvSpPr>
          <p:cNvPr id="4" name="Footer Placeholder 3">
            <a:extLst>
              <a:ext uri="{FF2B5EF4-FFF2-40B4-BE49-F238E27FC236}">
                <a16:creationId xmlns:a16="http://schemas.microsoft.com/office/drawing/2014/main" id="{94770257-06F8-4585-8E78-B7D11B686A2D}"/>
              </a:ext>
            </a:extLst>
          </p:cNvPr>
          <p:cNvSpPr>
            <a:spLocks noGrp="1"/>
          </p:cNvSpPr>
          <p:nvPr>
            <p:ph type="ftr" sz="quarter" idx="11"/>
          </p:nvPr>
        </p:nvSpPr>
        <p:spPr/>
        <p:txBody>
          <a:bodyPr/>
          <a:lstStyle>
            <a:lvl1pPr>
              <a:defRPr/>
            </a:lvl1pPr>
          </a:lstStyle>
          <a:p>
            <a:pPr>
              <a:defRPr/>
            </a:pPr>
            <a:endParaRPr lang="en-CA"/>
          </a:p>
        </p:txBody>
      </p:sp>
      <p:sp>
        <p:nvSpPr>
          <p:cNvPr id="5" name="Slide Number Placeholder 4">
            <a:extLst>
              <a:ext uri="{FF2B5EF4-FFF2-40B4-BE49-F238E27FC236}">
                <a16:creationId xmlns:a16="http://schemas.microsoft.com/office/drawing/2014/main" id="{A6D48133-CBCD-4FBF-9D6C-5609C0ADB62D}"/>
              </a:ext>
            </a:extLst>
          </p:cNvPr>
          <p:cNvSpPr>
            <a:spLocks noGrp="1"/>
          </p:cNvSpPr>
          <p:nvPr>
            <p:ph type="sldNum" sz="quarter" idx="12"/>
          </p:nvPr>
        </p:nvSpPr>
        <p:spPr/>
        <p:txBody>
          <a:bodyPr/>
          <a:lstStyle>
            <a:lvl1pPr>
              <a:defRPr/>
            </a:lvl1pPr>
          </a:lstStyle>
          <a:p>
            <a:pPr>
              <a:defRPr/>
            </a:pPr>
            <a:fld id="{EF79785B-2331-4B8B-ABD8-3476455F3164}" type="slidenum">
              <a:rPr lang="en-CA" altLang="en-US"/>
              <a:pPr>
                <a:defRPr/>
              </a:pPr>
              <a:t>‹#›</a:t>
            </a:fld>
            <a:endParaRPr lang="en-CA" altLang="en-US"/>
          </a:p>
        </p:txBody>
      </p:sp>
    </p:spTree>
    <p:extLst>
      <p:ext uri="{BB962C8B-B14F-4D97-AF65-F5344CB8AC3E}">
        <p14:creationId xmlns:p14="http://schemas.microsoft.com/office/powerpoint/2010/main" val="639668979"/>
      </p:ext>
    </p:extLst>
  </p:cSld>
  <p:clrMapOvr>
    <a:masterClrMapping/>
  </p:clrMapOvr>
  <p:transition spd="slow" advTm="15000"/>
</p:sldLayout>
</file>

<file path=ppt/slideLayouts/slideLayout12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363FC3-C267-46DE-A3DD-E6916B17751E}"/>
              </a:ext>
            </a:extLst>
          </p:cNvPr>
          <p:cNvSpPr>
            <a:spLocks noGrp="1"/>
          </p:cNvSpPr>
          <p:nvPr>
            <p:ph type="dt" sz="half" idx="10"/>
          </p:nvPr>
        </p:nvSpPr>
        <p:spPr/>
        <p:txBody>
          <a:bodyPr/>
          <a:lstStyle>
            <a:lvl1pPr>
              <a:defRPr/>
            </a:lvl1pPr>
          </a:lstStyle>
          <a:p>
            <a:pPr>
              <a:defRPr/>
            </a:pPr>
            <a:endParaRPr lang="en-CA"/>
          </a:p>
        </p:txBody>
      </p:sp>
      <p:sp>
        <p:nvSpPr>
          <p:cNvPr id="3" name="Footer Placeholder 2">
            <a:extLst>
              <a:ext uri="{FF2B5EF4-FFF2-40B4-BE49-F238E27FC236}">
                <a16:creationId xmlns:a16="http://schemas.microsoft.com/office/drawing/2014/main" id="{AA0E512A-DB14-4577-820C-EDF6ACE523EA}"/>
              </a:ext>
            </a:extLst>
          </p:cNvPr>
          <p:cNvSpPr>
            <a:spLocks noGrp="1"/>
          </p:cNvSpPr>
          <p:nvPr>
            <p:ph type="ftr" sz="quarter" idx="11"/>
          </p:nvPr>
        </p:nvSpPr>
        <p:spPr/>
        <p:txBody>
          <a:bodyPr/>
          <a:lstStyle>
            <a:lvl1pPr>
              <a:defRPr/>
            </a:lvl1pPr>
          </a:lstStyle>
          <a:p>
            <a:pPr>
              <a:defRPr/>
            </a:pPr>
            <a:endParaRPr lang="en-CA"/>
          </a:p>
        </p:txBody>
      </p:sp>
      <p:sp>
        <p:nvSpPr>
          <p:cNvPr id="4" name="Slide Number Placeholder 3">
            <a:extLst>
              <a:ext uri="{FF2B5EF4-FFF2-40B4-BE49-F238E27FC236}">
                <a16:creationId xmlns:a16="http://schemas.microsoft.com/office/drawing/2014/main" id="{38CE92C5-CCD2-4561-A616-4D02D428D05F}"/>
              </a:ext>
            </a:extLst>
          </p:cNvPr>
          <p:cNvSpPr>
            <a:spLocks noGrp="1"/>
          </p:cNvSpPr>
          <p:nvPr>
            <p:ph type="sldNum" sz="quarter" idx="12"/>
          </p:nvPr>
        </p:nvSpPr>
        <p:spPr/>
        <p:txBody>
          <a:bodyPr/>
          <a:lstStyle>
            <a:lvl1pPr>
              <a:defRPr/>
            </a:lvl1pPr>
          </a:lstStyle>
          <a:p>
            <a:pPr>
              <a:defRPr/>
            </a:pPr>
            <a:fld id="{3645D484-4C0E-491F-84FA-7756AFA91A43}" type="slidenum">
              <a:rPr lang="en-CA" altLang="en-US"/>
              <a:pPr>
                <a:defRPr/>
              </a:pPr>
              <a:t>‹#›</a:t>
            </a:fld>
            <a:endParaRPr lang="en-CA" altLang="en-US"/>
          </a:p>
        </p:txBody>
      </p:sp>
    </p:spTree>
    <p:extLst>
      <p:ext uri="{BB962C8B-B14F-4D97-AF65-F5344CB8AC3E}">
        <p14:creationId xmlns:p14="http://schemas.microsoft.com/office/powerpoint/2010/main" val="3836438354"/>
      </p:ext>
    </p:extLst>
  </p:cSld>
  <p:clrMapOvr>
    <a:masterClrMapping/>
  </p:clrMapOvr>
  <p:transition spd="slow" advTm="15000"/>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C86CB38-A990-4856-852E-BF6E56EB0A92}"/>
              </a:ext>
            </a:extLst>
          </p:cNvPr>
          <p:cNvSpPr>
            <a:spLocks noGrp="1"/>
          </p:cNvSpPr>
          <p:nvPr>
            <p:ph type="dt" sz="half" idx="10"/>
          </p:nvPr>
        </p:nvSpPr>
        <p:spPr/>
        <p:txBody>
          <a:bodyPr/>
          <a:lstStyle>
            <a:lvl1pPr>
              <a:defRPr/>
            </a:lvl1pPr>
          </a:lstStyle>
          <a:p>
            <a:pPr>
              <a:defRPr/>
            </a:pPr>
            <a:endParaRPr lang="en-CA"/>
          </a:p>
        </p:txBody>
      </p:sp>
      <p:sp>
        <p:nvSpPr>
          <p:cNvPr id="6" name="Footer Placeholder 5">
            <a:extLst>
              <a:ext uri="{FF2B5EF4-FFF2-40B4-BE49-F238E27FC236}">
                <a16:creationId xmlns:a16="http://schemas.microsoft.com/office/drawing/2014/main" id="{7AD70798-ECD3-41DB-A825-F39FB5195D2C}"/>
              </a:ext>
            </a:extLst>
          </p:cNvPr>
          <p:cNvSpPr>
            <a:spLocks noGrp="1"/>
          </p:cNvSpPr>
          <p:nvPr>
            <p:ph type="ftr" sz="quarter" idx="11"/>
          </p:nvPr>
        </p:nvSpPr>
        <p:spPr/>
        <p:txBody>
          <a:bodyPr/>
          <a:lstStyle>
            <a:lvl1pPr>
              <a:defRPr/>
            </a:lvl1pPr>
          </a:lstStyle>
          <a:p>
            <a:pPr>
              <a:defRPr/>
            </a:pPr>
            <a:endParaRPr lang="en-CA"/>
          </a:p>
        </p:txBody>
      </p:sp>
      <p:sp>
        <p:nvSpPr>
          <p:cNvPr id="7" name="Slide Number Placeholder 6">
            <a:extLst>
              <a:ext uri="{FF2B5EF4-FFF2-40B4-BE49-F238E27FC236}">
                <a16:creationId xmlns:a16="http://schemas.microsoft.com/office/drawing/2014/main" id="{457FA69A-331B-4A94-AB2C-A7D7214293F5}"/>
              </a:ext>
            </a:extLst>
          </p:cNvPr>
          <p:cNvSpPr>
            <a:spLocks noGrp="1"/>
          </p:cNvSpPr>
          <p:nvPr>
            <p:ph type="sldNum" sz="quarter" idx="12"/>
          </p:nvPr>
        </p:nvSpPr>
        <p:spPr/>
        <p:txBody>
          <a:bodyPr/>
          <a:lstStyle>
            <a:lvl1pPr>
              <a:defRPr/>
            </a:lvl1pPr>
          </a:lstStyle>
          <a:p>
            <a:pPr>
              <a:defRPr/>
            </a:pPr>
            <a:fld id="{A0CDC545-535F-4899-A740-7F86DF30017D}" type="slidenum">
              <a:rPr lang="en-CA" altLang="en-US"/>
              <a:pPr>
                <a:defRPr/>
              </a:pPr>
              <a:t>‹#›</a:t>
            </a:fld>
            <a:endParaRPr lang="en-CA" altLang="en-US"/>
          </a:p>
        </p:txBody>
      </p:sp>
    </p:spTree>
    <p:extLst>
      <p:ext uri="{BB962C8B-B14F-4D97-AF65-F5344CB8AC3E}">
        <p14:creationId xmlns:p14="http://schemas.microsoft.com/office/powerpoint/2010/main" val="1531136151"/>
      </p:ext>
    </p:extLst>
  </p:cSld>
  <p:clrMapOvr>
    <a:masterClrMapping/>
  </p:clrMapOvr>
  <p:transition spd="slow" advTm="15000"/>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CA"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D6A58B8B-EEF9-45F8-87A4-391963AC14E0}"/>
              </a:ext>
            </a:extLst>
          </p:cNvPr>
          <p:cNvSpPr>
            <a:spLocks noGrp="1"/>
          </p:cNvSpPr>
          <p:nvPr>
            <p:ph type="dt" sz="half" idx="10"/>
          </p:nvPr>
        </p:nvSpPr>
        <p:spPr/>
        <p:txBody>
          <a:bodyPr/>
          <a:lstStyle>
            <a:lvl1pPr>
              <a:defRPr/>
            </a:lvl1pPr>
          </a:lstStyle>
          <a:p>
            <a:pPr>
              <a:defRPr/>
            </a:pPr>
            <a:endParaRPr lang="en-CA"/>
          </a:p>
        </p:txBody>
      </p:sp>
      <p:sp>
        <p:nvSpPr>
          <p:cNvPr id="6" name="Footer Placeholder 5">
            <a:extLst>
              <a:ext uri="{FF2B5EF4-FFF2-40B4-BE49-F238E27FC236}">
                <a16:creationId xmlns:a16="http://schemas.microsoft.com/office/drawing/2014/main" id="{23F061B9-3407-4996-ADF2-C1F0CF10DCD3}"/>
              </a:ext>
            </a:extLst>
          </p:cNvPr>
          <p:cNvSpPr>
            <a:spLocks noGrp="1"/>
          </p:cNvSpPr>
          <p:nvPr>
            <p:ph type="ftr" sz="quarter" idx="11"/>
          </p:nvPr>
        </p:nvSpPr>
        <p:spPr/>
        <p:txBody>
          <a:bodyPr/>
          <a:lstStyle>
            <a:lvl1pPr>
              <a:defRPr/>
            </a:lvl1pPr>
          </a:lstStyle>
          <a:p>
            <a:pPr>
              <a:defRPr/>
            </a:pPr>
            <a:endParaRPr lang="en-CA"/>
          </a:p>
        </p:txBody>
      </p:sp>
      <p:sp>
        <p:nvSpPr>
          <p:cNvPr id="7" name="Slide Number Placeholder 6">
            <a:extLst>
              <a:ext uri="{FF2B5EF4-FFF2-40B4-BE49-F238E27FC236}">
                <a16:creationId xmlns:a16="http://schemas.microsoft.com/office/drawing/2014/main" id="{73EE7EC6-7B77-4E95-AA4A-00F7C634FB07}"/>
              </a:ext>
            </a:extLst>
          </p:cNvPr>
          <p:cNvSpPr>
            <a:spLocks noGrp="1"/>
          </p:cNvSpPr>
          <p:nvPr>
            <p:ph type="sldNum" sz="quarter" idx="12"/>
          </p:nvPr>
        </p:nvSpPr>
        <p:spPr/>
        <p:txBody>
          <a:bodyPr/>
          <a:lstStyle>
            <a:lvl1pPr>
              <a:defRPr/>
            </a:lvl1pPr>
          </a:lstStyle>
          <a:p>
            <a:pPr>
              <a:defRPr/>
            </a:pPr>
            <a:fld id="{A02BABA5-D807-4C00-8EA1-7E7DB0B91DAF}" type="slidenum">
              <a:rPr lang="en-CA" altLang="en-US"/>
              <a:pPr>
                <a:defRPr/>
              </a:pPr>
              <a:t>‹#›</a:t>
            </a:fld>
            <a:endParaRPr lang="en-CA" altLang="en-US"/>
          </a:p>
        </p:txBody>
      </p:sp>
    </p:spTree>
    <p:extLst>
      <p:ext uri="{BB962C8B-B14F-4D97-AF65-F5344CB8AC3E}">
        <p14:creationId xmlns:p14="http://schemas.microsoft.com/office/powerpoint/2010/main" val="307290694"/>
      </p:ext>
    </p:extLst>
  </p:cSld>
  <p:clrMapOvr>
    <a:masterClrMapping/>
  </p:clrMapOvr>
  <p:transition spd="slow" advTm="15000"/>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8143853-BE0F-4424-BD77-013A3A7DF308}"/>
              </a:ext>
            </a:extLst>
          </p:cNvPr>
          <p:cNvSpPr>
            <a:spLocks noGrp="1"/>
          </p:cNvSpPr>
          <p:nvPr>
            <p:ph type="dt" sz="half" idx="10"/>
          </p:nvPr>
        </p:nvSpPr>
        <p:spPr/>
        <p:txBody>
          <a:bodyPr/>
          <a:lstStyle>
            <a:lvl1pPr>
              <a:defRPr/>
            </a:lvl1pPr>
          </a:lstStyle>
          <a:p>
            <a:pPr>
              <a:defRPr/>
            </a:pPr>
            <a:endParaRPr lang="en-CA"/>
          </a:p>
        </p:txBody>
      </p:sp>
      <p:sp>
        <p:nvSpPr>
          <p:cNvPr id="5" name="Footer Placeholder 4">
            <a:extLst>
              <a:ext uri="{FF2B5EF4-FFF2-40B4-BE49-F238E27FC236}">
                <a16:creationId xmlns:a16="http://schemas.microsoft.com/office/drawing/2014/main" id="{8BFF9E16-91DD-4099-8035-C3B290C0F5A7}"/>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5">
            <a:extLst>
              <a:ext uri="{FF2B5EF4-FFF2-40B4-BE49-F238E27FC236}">
                <a16:creationId xmlns:a16="http://schemas.microsoft.com/office/drawing/2014/main" id="{F01E06E0-51A3-4F14-BA65-329A7262C4DE}"/>
              </a:ext>
            </a:extLst>
          </p:cNvPr>
          <p:cNvSpPr>
            <a:spLocks noGrp="1"/>
          </p:cNvSpPr>
          <p:nvPr>
            <p:ph type="sldNum" sz="quarter" idx="12"/>
          </p:nvPr>
        </p:nvSpPr>
        <p:spPr/>
        <p:txBody>
          <a:bodyPr/>
          <a:lstStyle>
            <a:lvl1pPr>
              <a:defRPr/>
            </a:lvl1pPr>
          </a:lstStyle>
          <a:p>
            <a:pPr>
              <a:defRPr/>
            </a:pPr>
            <a:fld id="{2B32DB92-1C88-4D0E-8C4C-CA38F4180BA1}" type="slidenum">
              <a:rPr lang="en-CA" altLang="en-US"/>
              <a:pPr>
                <a:defRPr/>
              </a:pPr>
              <a:t>‹#›</a:t>
            </a:fld>
            <a:endParaRPr lang="en-CA" altLang="en-US"/>
          </a:p>
        </p:txBody>
      </p:sp>
    </p:spTree>
    <p:extLst>
      <p:ext uri="{BB962C8B-B14F-4D97-AF65-F5344CB8AC3E}">
        <p14:creationId xmlns:p14="http://schemas.microsoft.com/office/powerpoint/2010/main" val="3599296712"/>
      </p:ext>
    </p:extLst>
  </p:cSld>
  <p:clrMapOvr>
    <a:masterClrMapping/>
  </p:clrMapOvr>
  <p:transition spd="slow" advTm="15000"/>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46684" y="533401"/>
            <a:ext cx="2131483" cy="5592763"/>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3045884" y="533401"/>
            <a:ext cx="6197600" cy="5592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788DF4C-D8AC-463E-A11E-08F640122880}"/>
              </a:ext>
            </a:extLst>
          </p:cNvPr>
          <p:cNvSpPr>
            <a:spLocks noGrp="1"/>
          </p:cNvSpPr>
          <p:nvPr>
            <p:ph type="dt" sz="half" idx="10"/>
          </p:nvPr>
        </p:nvSpPr>
        <p:spPr/>
        <p:txBody>
          <a:bodyPr/>
          <a:lstStyle>
            <a:lvl1pPr>
              <a:defRPr/>
            </a:lvl1pPr>
          </a:lstStyle>
          <a:p>
            <a:pPr>
              <a:defRPr/>
            </a:pPr>
            <a:endParaRPr lang="en-CA"/>
          </a:p>
        </p:txBody>
      </p:sp>
      <p:sp>
        <p:nvSpPr>
          <p:cNvPr id="5" name="Footer Placeholder 4">
            <a:extLst>
              <a:ext uri="{FF2B5EF4-FFF2-40B4-BE49-F238E27FC236}">
                <a16:creationId xmlns:a16="http://schemas.microsoft.com/office/drawing/2014/main" id="{DAE55022-F9EC-40DA-9A2B-5C725A64C6B5}"/>
              </a:ext>
            </a:extLst>
          </p:cNvPr>
          <p:cNvSpPr>
            <a:spLocks noGrp="1"/>
          </p:cNvSpPr>
          <p:nvPr>
            <p:ph type="ftr" sz="quarter" idx="11"/>
          </p:nvPr>
        </p:nvSpPr>
        <p:spPr/>
        <p:txBody>
          <a:bodyPr/>
          <a:lstStyle>
            <a:lvl1pPr>
              <a:defRPr/>
            </a:lvl1pPr>
          </a:lstStyle>
          <a:p>
            <a:pPr>
              <a:defRPr/>
            </a:pPr>
            <a:endParaRPr lang="en-CA"/>
          </a:p>
        </p:txBody>
      </p:sp>
      <p:sp>
        <p:nvSpPr>
          <p:cNvPr id="6" name="Slide Number Placeholder 5">
            <a:extLst>
              <a:ext uri="{FF2B5EF4-FFF2-40B4-BE49-F238E27FC236}">
                <a16:creationId xmlns:a16="http://schemas.microsoft.com/office/drawing/2014/main" id="{C7EDFF94-0C72-4745-B248-6E780E8A906D}"/>
              </a:ext>
            </a:extLst>
          </p:cNvPr>
          <p:cNvSpPr>
            <a:spLocks noGrp="1"/>
          </p:cNvSpPr>
          <p:nvPr>
            <p:ph type="sldNum" sz="quarter" idx="12"/>
          </p:nvPr>
        </p:nvSpPr>
        <p:spPr/>
        <p:txBody>
          <a:bodyPr/>
          <a:lstStyle>
            <a:lvl1pPr>
              <a:defRPr/>
            </a:lvl1pPr>
          </a:lstStyle>
          <a:p>
            <a:pPr>
              <a:defRPr/>
            </a:pPr>
            <a:fld id="{8FB73E4B-E072-4A13-879D-E54E12BC0D91}" type="slidenum">
              <a:rPr lang="en-CA" altLang="en-US"/>
              <a:pPr>
                <a:defRPr/>
              </a:pPr>
              <a:t>‹#›</a:t>
            </a:fld>
            <a:endParaRPr lang="en-CA" altLang="en-US"/>
          </a:p>
        </p:txBody>
      </p:sp>
    </p:spTree>
    <p:extLst>
      <p:ext uri="{BB962C8B-B14F-4D97-AF65-F5344CB8AC3E}">
        <p14:creationId xmlns:p14="http://schemas.microsoft.com/office/powerpoint/2010/main" val="1480220407"/>
      </p:ext>
    </p:extLst>
  </p:cSld>
  <p:clrMapOvr>
    <a:masterClrMapping/>
  </p:clrMapOvr>
  <p:transition spd="slow" advTm="1500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5F28D72-B60C-409E-89CC-569C6A8F217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5008C71-DFDA-4984-AD72-3AE2675012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868C004-2645-40B1-8B0E-6CD38DC99035}"/>
              </a:ext>
            </a:extLst>
          </p:cNvPr>
          <p:cNvSpPr>
            <a:spLocks noGrp="1" noChangeArrowheads="1"/>
          </p:cNvSpPr>
          <p:nvPr>
            <p:ph type="sldNum" sz="quarter" idx="12"/>
          </p:nvPr>
        </p:nvSpPr>
        <p:spPr>
          <a:ln/>
        </p:spPr>
        <p:txBody>
          <a:bodyPr/>
          <a:lstStyle>
            <a:lvl1pPr>
              <a:defRPr/>
            </a:lvl1pPr>
          </a:lstStyle>
          <a:p>
            <a:pPr>
              <a:defRPr/>
            </a:pPr>
            <a:fld id="{DDDDA81E-57E7-45F9-8FE5-55B0A5D88094}" type="slidenum">
              <a:rPr lang="en-US" altLang="en-US"/>
              <a:pPr>
                <a:defRPr/>
              </a:pPr>
              <a:t>‹#›</a:t>
            </a:fld>
            <a:endParaRPr lang="en-US" altLang="en-US"/>
          </a:p>
        </p:txBody>
      </p:sp>
    </p:spTree>
    <p:extLst>
      <p:ext uri="{BB962C8B-B14F-4D97-AF65-F5344CB8AC3E}">
        <p14:creationId xmlns:p14="http://schemas.microsoft.com/office/powerpoint/2010/main" val="3179129855"/>
      </p:ext>
    </p:extLst>
  </p:cSld>
  <p:clrMapOvr>
    <a:masterClrMapping/>
  </p:clrMapOvr>
  <p:transition spd="slow" advTm="15000"/>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657600" y="1752600"/>
            <a:ext cx="7315200" cy="838200"/>
          </a:xfrm>
        </p:spPr>
        <p:txBody>
          <a:bodyPr/>
          <a:lstStyle>
            <a:lvl1pPr>
              <a:defRPr/>
            </a:lvl1pPr>
          </a:lstStyle>
          <a:p>
            <a:r>
              <a:rPr lang="en-US"/>
              <a:t>Click to edit Master title style</a:t>
            </a:r>
            <a:endParaRPr lang="en-CA"/>
          </a:p>
        </p:txBody>
      </p:sp>
      <p:sp>
        <p:nvSpPr>
          <p:cNvPr id="3075" name="Rectangle 3"/>
          <p:cNvSpPr>
            <a:spLocks noGrp="1" noChangeArrowheads="1"/>
          </p:cNvSpPr>
          <p:nvPr>
            <p:ph type="subTitle" idx="1"/>
          </p:nvPr>
        </p:nvSpPr>
        <p:spPr>
          <a:xfrm>
            <a:off x="3657600" y="2743200"/>
            <a:ext cx="7315200" cy="457200"/>
          </a:xfrm>
        </p:spPr>
        <p:txBody>
          <a:bodyPr/>
          <a:lstStyle>
            <a:lvl1pPr marL="0" indent="0">
              <a:buFontTx/>
              <a:buNone/>
              <a:defRPr sz="2000"/>
            </a:lvl1pPr>
          </a:lstStyle>
          <a:p>
            <a:r>
              <a:rPr lang="en-US"/>
              <a:t>Click to edit Master subtitle style</a:t>
            </a:r>
            <a:endParaRPr lang="en-CA"/>
          </a:p>
        </p:txBody>
      </p:sp>
      <p:sp>
        <p:nvSpPr>
          <p:cNvPr id="4" name="Rectangle 4">
            <a:extLst>
              <a:ext uri="{FF2B5EF4-FFF2-40B4-BE49-F238E27FC236}">
                <a16:creationId xmlns:a16="http://schemas.microsoft.com/office/drawing/2014/main" id="{9EA3E08B-4981-4B75-BCA9-3C306DCBC222}"/>
              </a:ext>
            </a:extLst>
          </p:cNvPr>
          <p:cNvSpPr>
            <a:spLocks noGrp="1" noChangeArrowheads="1"/>
          </p:cNvSpPr>
          <p:nvPr>
            <p:ph type="dt" sz="half" idx="10"/>
          </p:nvPr>
        </p:nvSpPr>
        <p:spPr/>
        <p:txBody>
          <a:bodyPr/>
          <a:lstStyle>
            <a:lvl1pPr>
              <a:defRPr/>
            </a:lvl1pPr>
          </a:lstStyle>
          <a:p>
            <a:pPr>
              <a:defRPr/>
            </a:pPr>
            <a:endParaRPr lang="en-CA"/>
          </a:p>
        </p:txBody>
      </p:sp>
      <p:sp>
        <p:nvSpPr>
          <p:cNvPr id="5" name="Rectangle 5">
            <a:extLst>
              <a:ext uri="{FF2B5EF4-FFF2-40B4-BE49-F238E27FC236}">
                <a16:creationId xmlns:a16="http://schemas.microsoft.com/office/drawing/2014/main" id="{FE37ED4C-714D-4FD5-B69C-EDC31176A804}"/>
              </a:ext>
            </a:extLst>
          </p:cNvPr>
          <p:cNvSpPr>
            <a:spLocks noGrp="1" noChangeArrowheads="1"/>
          </p:cNvSpPr>
          <p:nvPr>
            <p:ph type="ftr" sz="quarter" idx="11"/>
          </p:nvPr>
        </p:nvSpPr>
        <p:spPr/>
        <p:txBody>
          <a:bodyPr/>
          <a:lstStyle>
            <a:lvl1pPr>
              <a:defRPr/>
            </a:lvl1pPr>
          </a:lstStyle>
          <a:p>
            <a:pPr>
              <a:defRPr/>
            </a:pPr>
            <a:endParaRPr lang="en-CA"/>
          </a:p>
        </p:txBody>
      </p:sp>
      <p:sp>
        <p:nvSpPr>
          <p:cNvPr id="6" name="Rectangle 6">
            <a:extLst>
              <a:ext uri="{FF2B5EF4-FFF2-40B4-BE49-F238E27FC236}">
                <a16:creationId xmlns:a16="http://schemas.microsoft.com/office/drawing/2014/main" id="{187E5E63-F60F-4442-A16F-C4F7AA0C0C6F}"/>
              </a:ext>
            </a:extLst>
          </p:cNvPr>
          <p:cNvSpPr>
            <a:spLocks noGrp="1" noChangeArrowheads="1"/>
          </p:cNvSpPr>
          <p:nvPr>
            <p:ph type="sldNum" sz="quarter" idx="12"/>
          </p:nvPr>
        </p:nvSpPr>
        <p:spPr/>
        <p:txBody>
          <a:bodyPr/>
          <a:lstStyle>
            <a:lvl1pPr>
              <a:defRPr/>
            </a:lvl1pPr>
          </a:lstStyle>
          <a:p>
            <a:pPr>
              <a:defRPr/>
            </a:pPr>
            <a:fld id="{907D29CA-7AFC-4046-A25D-4CA3B6F02954}" type="slidenum">
              <a:rPr lang="en-CA" altLang="en-US"/>
              <a:pPr>
                <a:defRPr/>
              </a:pPr>
              <a:t>‹#›</a:t>
            </a:fld>
            <a:endParaRPr lang="en-CA" altLang="en-US"/>
          </a:p>
        </p:txBody>
      </p:sp>
    </p:spTree>
    <p:extLst>
      <p:ext uri="{BB962C8B-B14F-4D97-AF65-F5344CB8AC3E}">
        <p14:creationId xmlns:p14="http://schemas.microsoft.com/office/powerpoint/2010/main" val="1702777468"/>
      </p:ext>
    </p:extLst>
  </p:cSld>
  <p:clrMapOvr>
    <a:masterClrMapping/>
  </p:clrMapOvr>
  <p:transition spd="slow" advTm="15000"/>
</p:sldLayout>
</file>

<file path=ppt/slideLayouts/slideLayout13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8">
            <a:extLst>
              <a:ext uri="{FF2B5EF4-FFF2-40B4-BE49-F238E27FC236}">
                <a16:creationId xmlns:a16="http://schemas.microsoft.com/office/drawing/2014/main" id="{2CDEDA07-1425-4C6A-B696-D21A9BB4BCEA}"/>
              </a:ext>
            </a:extLst>
          </p:cNvPr>
          <p:cNvSpPr>
            <a:spLocks noGrp="1" noChangeArrowheads="1"/>
          </p:cNvSpPr>
          <p:nvPr>
            <p:ph type="dt" sz="half" idx="10"/>
          </p:nvPr>
        </p:nvSpPr>
        <p:spPr/>
        <p:txBody>
          <a:bodyPr/>
          <a:lstStyle>
            <a:lvl1pPr>
              <a:defRPr/>
            </a:lvl1pPr>
          </a:lstStyle>
          <a:p>
            <a:pPr>
              <a:defRPr/>
            </a:pPr>
            <a:endParaRPr lang="en-CA"/>
          </a:p>
        </p:txBody>
      </p:sp>
      <p:sp>
        <p:nvSpPr>
          <p:cNvPr id="5" name="Rectangle 9">
            <a:extLst>
              <a:ext uri="{FF2B5EF4-FFF2-40B4-BE49-F238E27FC236}">
                <a16:creationId xmlns:a16="http://schemas.microsoft.com/office/drawing/2014/main" id="{69180CF9-6A40-425E-B7B6-D596163FB9A9}"/>
              </a:ext>
            </a:extLst>
          </p:cNvPr>
          <p:cNvSpPr>
            <a:spLocks noGrp="1" noChangeArrowheads="1"/>
          </p:cNvSpPr>
          <p:nvPr>
            <p:ph type="ftr" sz="quarter" idx="11"/>
          </p:nvPr>
        </p:nvSpPr>
        <p:spPr/>
        <p:txBody>
          <a:bodyPr/>
          <a:lstStyle>
            <a:lvl1pPr>
              <a:defRPr/>
            </a:lvl1pPr>
          </a:lstStyle>
          <a:p>
            <a:pPr>
              <a:defRPr/>
            </a:pPr>
            <a:endParaRPr lang="en-CA"/>
          </a:p>
        </p:txBody>
      </p:sp>
      <p:sp>
        <p:nvSpPr>
          <p:cNvPr id="6" name="Rectangle 10">
            <a:extLst>
              <a:ext uri="{FF2B5EF4-FFF2-40B4-BE49-F238E27FC236}">
                <a16:creationId xmlns:a16="http://schemas.microsoft.com/office/drawing/2014/main" id="{AA29FDCB-9FBE-4A72-9D70-DF5B2CD9C5A0}"/>
              </a:ext>
            </a:extLst>
          </p:cNvPr>
          <p:cNvSpPr>
            <a:spLocks noGrp="1" noChangeArrowheads="1"/>
          </p:cNvSpPr>
          <p:nvPr>
            <p:ph type="sldNum" sz="quarter" idx="12"/>
          </p:nvPr>
        </p:nvSpPr>
        <p:spPr/>
        <p:txBody>
          <a:bodyPr/>
          <a:lstStyle>
            <a:lvl1pPr>
              <a:defRPr/>
            </a:lvl1pPr>
          </a:lstStyle>
          <a:p>
            <a:pPr>
              <a:defRPr/>
            </a:pPr>
            <a:fld id="{08BE842E-8C5A-4570-9B9F-2406AF2B5BAB}" type="slidenum">
              <a:rPr lang="en-CA" altLang="en-US"/>
              <a:pPr>
                <a:defRPr/>
              </a:pPr>
              <a:t>‹#›</a:t>
            </a:fld>
            <a:endParaRPr lang="en-CA" altLang="en-US"/>
          </a:p>
        </p:txBody>
      </p:sp>
    </p:spTree>
    <p:extLst>
      <p:ext uri="{BB962C8B-B14F-4D97-AF65-F5344CB8AC3E}">
        <p14:creationId xmlns:p14="http://schemas.microsoft.com/office/powerpoint/2010/main" val="3371008119"/>
      </p:ext>
    </p:extLst>
  </p:cSld>
  <p:clrMapOvr>
    <a:masterClrMapping/>
  </p:clrMapOvr>
  <p:transition spd="slow" advTm="15000"/>
</p:sldLayout>
</file>

<file path=ppt/slideLayouts/slideLayout13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8F2FFA9D-721C-4B58-87D9-22826FF7E6BF}"/>
              </a:ext>
            </a:extLst>
          </p:cNvPr>
          <p:cNvSpPr>
            <a:spLocks noGrp="1" noChangeArrowheads="1"/>
          </p:cNvSpPr>
          <p:nvPr>
            <p:ph type="dt" sz="half" idx="10"/>
          </p:nvPr>
        </p:nvSpPr>
        <p:spPr/>
        <p:txBody>
          <a:bodyPr/>
          <a:lstStyle>
            <a:lvl1pPr>
              <a:defRPr>
                <a:solidFill>
                  <a:prstClr val="black">
                    <a:tint val="75000"/>
                  </a:prstClr>
                </a:solidFill>
              </a:defRPr>
            </a:lvl1pPr>
          </a:lstStyle>
          <a:p>
            <a:pPr>
              <a:defRPr/>
            </a:pPr>
            <a:fld id="{3C1C96EE-5794-4C78-8BDA-81925A1BCBEE}" type="datetimeFigureOut">
              <a:rPr lang="en-US"/>
              <a:pPr>
                <a:defRPr/>
              </a:pPr>
              <a:t>12/26/2020</a:t>
            </a:fld>
            <a:endParaRPr lang="en-US" dirty="0"/>
          </a:p>
        </p:txBody>
      </p:sp>
      <p:sp>
        <p:nvSpPr>
          <p:cNvPr id="5" name="Rectangle 9">
            <a:extLst>
              <a:ext uri="{FF2B5EF4-FFF2-40B4-BE49-F238E27FC236}">
                <a16:creationId xmlns:a16="http://schemas.microsoft.com/office/drawing/2014/main" id="{21B4155D-D3E4-4422-BB24-48ACA86109D0}"/>
              </a:ext>
            </a:extLst>
          </p:cNvPr>
          <p:cNvSpPr>
            <a:spLocks noGrp="1" noChangeArrowheads="1"/>
          </p:cNvSpPr>
          <p:nvPr>
            <p:ph type="ftr" sz="quarter" idx="11"/>
          </p:nvPr>
        </p:nvSpPr>
        <p:spPr/>
        <p:txBody>
          <a:bodyPr/>
          <a:lstStyle>
            <a:lvl1pPr>
              <a:defRPr>
                <a:solidFill>
                  <a:prstClr val="black">
                    <a:tint val="75000"/>
                  </a:prstClr>
                </a:solidFill>
              </a:defRPr>
            </a:lvl1pPr>
          </a:lstStyle>
          <a:p>
            <a:pPr>
              <a:defRPr/>
            </a:pPr>
            <a:endParaRPr lang="en-US"/>
          </a:p>
        </p:txBody>
      </p:sp>
      <p:sp>
        <p:nvSpPr>
          <p:cNvPr id="6" name="Rectangle 10">
            <a:extLst>
              <a:ext uri="{FF2B5EF4-FFF2-40B4-BE49-F238E27FC236}">
                <a16:creationId xmlns:a16="http://schemas.microsoft.com/office/drawing/2014/main" id="{B2E57AC4-762F-46F4-8F75-3688F2D33C90}"/>
              </a:ext>
            </a:extLst>
          </p:cNvPr>
          <p:cNvSpPr>
            <a:spLocks noGrp="1" noChangeArrowheads="1"/>
          </p:cNvSpPr>
          <p:nvPr>
            <p:ph type="sldNum" sz="quarter" idx="12"/>
          </p:nvPr>
        </p:nvSpPr>
        <p:spPr/>
        <p:txBody>
          <a:bodyPr/>
          <a:lstStyle>
            <a:lvl1pPr>
              <a:defRPr>
                <a:solidFill>
                  <a:srgbClr val="898989"/>
                </a:solidFill>
              </a:defRPr>
            </a:lvl1pPr>
          </a:lstStyle>
          <a:p>
            <a:pPr>
              <a:defRPr/>
            </a:pPr>
            <a:fld id="{AE64F4A0-A9DB-4203-8874-A8F957D8CE1D}" type="slidenum">
              <a:rPr lang="en-US" altLang="en-US"/>
              <a:pPr>
                <a:defRPr/>
              </a:pPr>
              <a:t>‹#›</a:t>
            </a:fld>
            <a:endParaRPr lang="en-US" altLang="en-US"/>
          </a:p>
        </p:txBody>
      </p:sp>
    </p:spTree>
    <p:extLst>
      <p:ext uri="{BB962C8B-B14F-4D97-AF65-F5344CB8AC3E}">
        <p14:creationId xmlns:p14="http://schemas.microsoft.com/office/powerpoint/2010/main" val="3915191694"/>
      </p:ext>
    </p:extLst>
  </p:cSld>
  <p:clrMapOvr>
    <a:masterClrMapping/>
  </p:clrMapOvr>
  <p:transition spd="slow" advTm="15000"/>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3655484" y="1828800"/>
            <a:ext cx="3553883"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7412567" y="1828800"/>
            <a:ext cx="3556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8">
            <a:extLst>
              <a:ext uri="{FF2B5EF4-FFF2-40B4-BE49-F238E27FC236}">
                <a16:creationId xmlns:a16="http://schemas.microsoft.com/office/drawing/2014/main" id="{55A66122-D9E0-4FAE-96DD-3FC9A9069C1B}"/>
              </a:ext>
            </a:extLst>
          </p:cNvPr>
          <p:cNvSpPr>
            <a:spLocks noGrp="1" noChangeArrowheads="1"/>
          </p:cNvSpPr>
          <p:nvPr>
            <p:ph type="dt" sz="half" idx="10"/>
          </p:nvPr>
        </p:nvSpPr>
        <p:spPr/>
        <p:txBody>
          <a:bodyPr/>
          <a:lstStyle>
            <a:lvl1pPr>
              <a:defRPr>
                <a:solidFill>
                  <a:prstClr val="black">
                    <a:tint val="75000"/>
                  </a:prstClr>
                </a:solidFill>
              </a:defRPr>
            </a:lvl1pPr>
          </a:lstStyle>
          <a:p>
            <a:pPr>
              <a:defRPr/>
            </a:pPr>
            <a:fld id="{D2C6A39F-F2F8-42BB-B049-DA30001FC0A2}" type="datetimeFigureOut">
              <a:rPr lang="en-US"/>
              <a:pPr>
                <a:defRPr/>
              </a:pPr>
              <a:t>12/26/2020</a:t>
            </a:fld>
            <a:endParaRPr lang="en-US" dirty="0"/>
          </a:p>
        </p:txBody>
      </p:sp>
      <p:sp>
        <p:nvSpPr>
          <p:cNvPr id="6" name="Rectangle 9">
            <a:extLst>
              <a:ext uri="{FF2B5EF4-FFF2-40B4-BE49-F238E27FC236}">
                <a16:creationId xmlns:a16="http://schemas.microsoft.com/office/drawing/2014/main" id="{678509C7-032A-4CB0-9387-89CA13B59AC1}"/>
              </a:ext>
            </a:extLst>
          </p:cNvPr>
          <p:cNvSpPr>
            <a:spLocks noGrp="1" noChangeArrowheads="1"/>
          </p:cNvSpPr>
          <p:nvPr>
            <p:ph type="ftr" sz="quarter" idx="11"/>
          </p:nvPr>
        </p:nvSpPr>
        <p:spPr/>
        <p:txBody>
          <a:bodyPr/>
          <a:lstStyle>
            <a:lvl1pPr>
              <a:defRPr>
                <a:solidFill>
                  <a:prstClr val="black">
                    <a:tint val="75000"/>
                  </a:prstClr>
                </a:solidFill>
              </a:defRPr>
            </a:lvl1pPr>
          </a:lstStyle>
          <a:p>
            <a:pPr>
              <a:defRPr/>
            </a:pPr>
            <a:endParaRPr lang="en-US"/>
          </a:p>
        </p:txBody>
      </p:sp>
      <p:sp>
        <p:nvSpPr>
          <p:cNvPr id="7" name="Rectangle 10">
            <a:extLst>
              <a:ext uri="{FF2B5EF4-FFF2-40B4-BE49-F238E27FC236}">
                <a16:creationId xmlns:a16="http://schemas.microsoft.com/office/drawing/2014/main" id="{934192B1-2247-4290-9E4B-98D1980C78F9}"/>
              </a:ext>
            </a:extLst>
          </p:cNvPr>
          <p:cNvSpPr>
            <a:spLocks noGrp="1" noChangeArrowheads="1"/>
          </p:cNvSpPr>
          <p:nvPr>
            <p:ph type="sldNum" sz="quarter" idx="12"/>
          </p:nvPr>
        </p:nvSpPr>
        <p:spPr/>
        <p:txBody>
          <a:bodyPr/>
          <a:lstStyle>
            <a:lvl1pPr>
              <a:defRPr>
                <a:solidFill>
                  <a:srgbClr val="898989"/>
                </a:solidFill>
              </a:defRPr>
            </a:lvl1pPr>
          </a:lstStyle>
          <a:p>
            <a:pPr>
              <a:defRPr/>
            </a:pPr>
            <a:fld id="{EECB3382-6C1F-4CEB-ADC0-AB58FFF5029A}" type="slidenum">
              <a:rPr lang="en-US" altLang="en-US"/>
              <a:pPr>
                <a:defRPr/>
              </a:pPr>
              <a:t>‹#›</a:t>
            </a:fld>
            <a:endParaRPr lang="en-US" altLang="en-US"/>
          </a:p>
        </p:txBody>
      </p:sp>
    </p:spTree>
    <p:extLst>
      <p:ext uri="{BB962C8B-B14F-4D97-AF65-F5344CB8AC3E}">
        <p14:creationId xmlns:p14="http://schemas.microsoft.com/office/powerpoint/2010/main" val="4227297041"/>
      </p:ext>
    </p:extLst>
  </p:cSld>
  <p:clrMapOvr>
    <a:masterClrMapping/>
  </p:clrMapOvr>
  <p:transition spd="slow" advTm="15000"/>
</p:sldLayout>
</file>

<file path=ppt/slideLayouts/slideLayout13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8">
            <a:extLst>
              <a:ext uri="{FF2B5EF4-FFF2-40B4-BE49-F238E27FC236}">
                <a16:creationId xmlns:a16="http://schemas.microsoft.com/office/drawing/2014/main" id="{1B76112D-5B88-433D-9961-78ED6A2DBBE4}"/>
              </a:ext>
            </a:extLst>
          </p:cNvPr>
          <p:cNvSpPr>
            <a:spLocks noGrp="1" noChangeArrowheads="1"/>
          </p:cNvSpPr>
          <p:nvPr>
            <p:ph type="dt" sz="half" idx="10"/>
          </p:nvPr>
        </p:nvSpPr>
        <p:spPr/>
        <p:txBody>
          <a:bodyPr/>
          <a:lstStyle>
            <a:lvl1pPr>
              <a:defRPr>
                <a:solidFill>
                  <a:prstClr val="black">
                    <a:tint val="75000"/>
                  </a:prstClr>
                </a:solidFill>
              </a:defRPr>
            </a:lvl1pPr>
          </a:lstStyle>
          <a:p>
            <a:pPr>
              <a:defRPr/>
            </a:pPr>
            <a:fld id="{BCDB889D-4691-4D52-98DC-36817F2B4A11}" type="datetimeFigureOut">
              <a:rPr lang="en-US"/>
              <a:pPr>
                <a:defRPr/>
              </a:pPr>
              <a:t>12/26/2020</a:t>
            </a:fld>
            <a:endParaRPr lang="en-US" dirty="0"/>
          </a:p>
        </p:txBody>
      </p:sp>
      <p:sp>
        <p:nvSpPr>
          <p:cNvPr id="8" name="Rectangle 9">
            <a:extLst>
              <a:ext uri="{FF2B5EF4-FFF2-40B4-BE49-F238E27FC236}">
                <a16:creationId xmlns:a16="http://schemas.microsoft.com/office/drawing/2014/main" id="{8C4B12B2-2C2C-439A-A5B5-BF0D874568D1}"/>
              </a:ext>
            </a:extLst>
          </p:cNvPr>
          <p:cNvSpPr>
            <a:spLocks noGrp="1" noChangeArrowheads="1"/>
          </p:cNvSpPr>
          <p:nvPr>
            <p:ph type="ftr" sz="quarter" idx="11"/>
          </p:nvPr>
        </p:nvSpPr>
        <p:spPr/>
        <p:txBody>
          <a:bodyPr/>
          <a:lstStyle>
            <a:lvl1pPr>
              <a:defRPr>
                <a:solidFill>
                  <a:prstClr val="black">
                    <a:tint val="75000"/>
                  </a:prstClr>
                </a:solidFill>
              </a:defRPr>
            </a:lvl1pPr>
          </a:lstStyle>
          <a:p>
            <a:pPr>
              <a:defRPr/>
            </a:pPr>
            <a:endParaRPr lang="en-US"/>
          </a:p>
        </p:txBody>
      </p:sp>
      <p:sp>
        <p:nvSpPr>
          <p:cNvPr id="9" name="Rectangle 10">
            <a:extLst>
              <a:ext uri="{FF2B5EF4-FFF2-40B4-BE49-F238E27FC236}">
                <a16:creationId xmlns:a16="http://schemas.microsoft.com/office/drawing/2014/main" id="{1DADD3D1-DBAD-487F-A2EF-0CD637C8240E}"/>
              </a:ext>
            </a:extLst>
          </p:cNvPr>
          <p:cNvSpPr>
            <a:spLocks noGrp="1" noChangeArrowheads="1"/>
          </p:cNvSpPr>
          <p:nvPr>
            <p:ph type="sldNum" sz="quarter" idx="12"/>
          </p:nvPr>
        </p:nvSpPr>
        <p:spPr/>
        <p:txBody>
          <a:bodyPr/>
          <a:lstStyle>
            <a:lvl1pPr>
              <a:defRPr>
                <a:solidFill>
                  <a:srgbClr val="898989"/>
                </a:solidFill>
              </a:defRPr>
            </a:lvl1pPr>
          </a:lstStyle>
          <a:p>
            <a:pPr>
              <a:defRPr/>
            </a:pPr>
            <a:fld id="{AA13B768-1D0E-4291-9326-323E684AAD00}" type="slidenum">
              <a:rPr lang="en-US" altLang="en-US"/>
              <a:pPr>
                <a:defRPr/>
              </a:pPr>
              <a:t>‹#›</a:t>
            </a:fld>
            <a:endParaRPr lang="en-US" altLang="en-US"/>
          </a:p>
        </p:txBody>
      </p:sp>
    </p:spTree>
    <p:extLst>
      <p:ext uri="{BB962C8B-B14F-4D97-AF65-F5344CB8AC3E}">
        <p14:creationId xmlns:p14="http://schemas.microsoft.com/office/powerpoint/2010/main" val="1225048456"/>
      </p:ext>
    </p:extLst>
  </p:cSld>
  <p:clrMapOvr>
    <a:masterClrMapping/>
  </p:clrMapOvr>
  <p:transition spd="slow" advTm="15000"/>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8">
            <a:extLst>
              <a:ext uri="{FF2B5EF4-FFF2-40B4-BE49-F238E27FC236}">
                <a16:creationId xmlns:a16="http://schemas.microsoft.com/office/drawing/2014/main" id="{A4B64653-36A0-4D15-9791-2D015A044DD3}"/>
              </a:ext>
            </a:extLst>
          </p:cNvPr>
          <p:cNvSpPr>
            <a:spLocks noGrp="1" noChangeArrowheads="1"/>
          </p:cNvSpPr>
          <p:nvPr>
            <p:ph type="dt" sz="half" idx="10"/>
          </p:nvPr>
        </p:nvSpPr>
        <p:spPr/>
        <p:txBody>
          <a:bodyPr/>
          <a:lstStyle>
            <a:lvl1pPr>
              <a:defRPr>
                <a:solidFill>
                  <a:prstClr val="black">
                    <a:tint val="75000"/>
                  </a:prstClr>
                </a:solidFill>
              </a:defRPr>
            </a:lvl1pPr>
          </a:lstStyle>
          <a:p>
            <a:pPr>
              <a:defRPr/>
            </a:pPr>
            <a:fld id="{0D3D0328-5D67-4234-AA3D-9395AD8B1942}" type="datetimeFigureOut">
              <a:rPr lang="en-US"/>
              <a:pPr>
                <a:defRPr/>
              </a:pPr>
              <a:t>12/26/2020</a:t>
            </a:fld>
            <a:endParaRPr lang="en-US" dirty="0"/>
          </a:p>
        </p:txBody>
      </p:sp>
      <p:sp>
        <p:nvSpPr>
          <p:cNvPr id="4" name="Rectangle 9">
            <a:extLst>
              <a:ext uri="{FF2B5EF4-FFF2-40B4-BE49-F238E27FC236}">
                <a16:creationId xmlns:a16="http://schemas.microsoft.com/office/drawing/2014/main" id="{411A7F24-23C1-4C6E-A28F-909ACE6FAF5C}"/>
              </a:ext>
            </a:extLst>
          </p:cNvPr>
          <p:cNvSpPr>
            <a:spLocks noGrp="1" noChangeArrowheads="1"/>
          </p:cNvSpPr>
          <p:nvPr>
            <p:ph type="ftr" sz="quarter" idx="11"/>
          </p:nvPr>
        </p:nvSpPr>
        <p:spPr/>
        <p:txBody>
          <a:bodyPr/>
          <a:lstStyle>
            <a:lvl1pPr>
              <a:defRPr>
                <a:solidFill>
                  <a:prstClr val="black">
                    <a:tint val="75000"/>
                  </a:prstClr>
                </a:solidFill>
              </a:defRPr>
            </a:lvl1pPr>
          </a:lstStyle>
          <a:p>
            <a:pPr>
              <a:defRPr/>
            </a:pPr>
            <a:endParaRPr lang="en-US"/>
          </a:p>
        </p:txBody>
      </p:sp>
      <p:sp>
        <p:nvSpPr>
          <p:cNvPr id="5" name="Rectangle 10">
            <a:extLst>
              <a:ext uri="{FF2B5EF4-FFF2-40B4-BE49-F238E27FC236}">
                <a16:creationId xmlns:a16="http://schemas.microsoft.com/office/drawing/2014/main" id="{1540DD76-4A90-4B11-B5EA-30335541FEBD}"/>
              </a:ext>
            </a:extLst>
          </p:cNvPr>
          <p:cNvSpPr>
            <a:spLocks noGrp="1" noChangeArrowheads="1"/>
          </p:cNvSpPr>
          <p:nvPr>
            <p:ph type="sldNum" sz="quarter" idx="12"/>
          </p:nvPr>
        </p:nvSpPr>
        <p:spPr/>
        <p:txBody>
          <a:bodyPr/>
          <a:lstStyle>
            <a:lvl1pPr>
              <a:defRPr>
                <a:solidFill>
                  <a:srgbClr val="898989"/>
                </a:solidFill>
              </a:defRPr>
            </a:lvl1pPr>
          </a:lstStyle>
          <a:p>
            <a:pPr>
              <a:defRPr/>
            </a:pPr>
            <a:fld id="{ACB886B3-4DD7-415D-8420-FE711E74B54A}" type="slidenum">
              <a:rPr lang="en-US" altLang="en-US"/>
              <a:pPr>
                <a:defRPr/>
              </a:pPr>
              <a:t>‹#›</a:t>
            </a:fld>
            <a:endParaRPr lang="en-US" altLang="en-US"/>
          </a:p>
        </p:txBody>
      </p:sp>
    </p:spTree>
    <p:extLst>
      <p:ext uri="{BB962C8B-B14F-4D97-AF65-F5344CB8AC3E}">
        <p14:creationId xmlns:p14="http://schemas.microsoft.com/office/powerpoint/2010/main" val="195630617"/>
      </p:ext>
    </p:extLst>
  </p:cSld>
  <p:clrMapOvr>
    <a:masterClrMapping/>
  </p:clrMapOvr>
  <p:transition spd="slow" advTm="15000"/>
</p:sldLayout>
</file>

<file path=ppt/slideLayouts/slideLayout13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B9EBBB70-AD04-4D7C-9F2E-3481F47A1555}"/>
              </a:ext>
            </a:extLst>
          </p:cNvPr>
          <p:cNvSpPr>
            <a:spLocks noGrp="1" noChangeArrowheads="1"/>
          </p:cNvSpPr>
          <p:nvPr>
            <p:ph type="dt" sz="half" idx="10"/>
          </p:nvPr>
        </p:nvSpPr>
        <p:spPr/>
        <p:txBody>
          <a:bodyPr/>
          <a:lstStyle>
            <a:lvl1pPr>
              <a:defRPr>
                <a:solidFill>
                  <a:prstClr val="black">
                    <a:tint val="75000"/>
                  </a:prstClr>
                </a:solidFill>
              </a:defRPr>
            </a:lvl1pPr>
          </a:lstStyle>
          <a:p>
            <a:pPr>
              <a:defRPr/>
            </a:pPr>
            <a:fld id="{6889F4F8-CC44-4837-9B3A-8A40CD7F230D}" type="datetimeFigureOut">
              <a:rPr lang="en-US"/>
              <a:pPr>
                <a:defRPr/>
              </a:pPr>
              <a:t>12/26/2020</a:t>
            </a:fld>
            <a:endParaRPr lang="en-US" dirty="0"/>
          </a:p>
        </p:txBody>
      </p:sp>
      <p:sp>
        <p:nvSpPr>
          <p:cNvPr id="3" name="Rectangle 9">
            <a:extLst>
              <a:ext uri="{FF2B5EF4-FFF2-40B4-BE49-F238E27FC236}">
                <a16:creationId xmlns:a16="http://schemas.microsoft.com/office/drawing/2014/main" id="{9252D5DF-959C-4E66-9E85-4023704DA08A}"/>
              </a:ext>
            </a:extLst>
          </p:cNvPr>
          <p:cNvSpPr>
            <a:spLocks noGrp="1" noChangeArrowheads="1"/>
          </p:cNvSpPr>
          <p:nvPr>
            <p:ph type="ftr" sz="quarter" idx="11"/>
          </p:nvPr>
        </p:nvSpPr>
        <p:spPr/>
        <p:txBody>
          <a:bodyPr/>
          <a:lstStyle>
            <a:lvl1pPr>
              <a:defRPr>
                <a:solidFill>
                  <a:prstClr val="black">
                    <a:tint val="75000"/>
                  </a:prstClr>
                </a:solidFill>
              </a:defRPr>
            </a:lvl1pPr>
          </a:lstStyle>
          <a:p>
            <a:pPr>
              <a:defRPr/>
            </a:pPr>
            <a:endParaRPr lang="en-US"/>
          </a:p>
        </p:txBody>
      </p:sp>
      <p:sp>
        <p:nvSpPr>
          <p:cNvPr id="4" name="Rectangle 10">
            <a:extLst>
              <a:ext uri="{FF2B5EF4-FFF2-40B4-BE49-F238E27FC236}">
                <a16:creationId xmlns:a16="http://schemas.microsoft.com/office/drawing/2014/main" id="{22AB5BEF-8210-4C6C-AFAF-9EFED7493AA2}"/>
              </a:ext>
            </a:extLst>
          </p:cNvPr>
          <p:cNvSpPr>
            <a:spLocks noGrp="1" noChangeArrowheads="1"/>
          </p:cNvSpPr>
          <p:nvPr>
            <p:ph type="sldNum" sz="quarter" idx="12"/>
          </p:nvPr>
        </p:nvSpPr>
        <p:spPr/>
        <p:txBody>
          <a:bodyPr/>
          <a:lstStyle>
            <a:lvl1pPr>
              <a:defRPr>
                <a:solidFill>
                  <a:srgbClr val="898989"/>
                </a:solidFill>
              </a:defRPr>
            </a:lvl1pPr>
          </a:lstStyle>
          <a:p>
            <a:pPr>
              <a:defRPr/>
            </a:pPr>
            <a:fld id="{9B914631-9999-462D-B4DC-07D26B6FDFDD}" type="slidenum">
              <a:rPr lang="en-US" altLang="en-US"/>
              <a:pPr>
                <a:defRPr/>
              </a:pPr>
              <a:t>‹#›</a:t>
            </a:fld>
            <a:endParaRPr lang="en-US" altLang="en-US"/>
          </a:p>
        </p:txBody>
      </p:sp>
    </p:spTree>
    <p:extLst>
      <p:ext uri="{BB962C8B-B14F-4D97-AF65-F5344CB8AC3E}">
        <p14:creationId xmlns:p14="http://schemas.microsoft.com/office/powerpoint/2010/main" val="4013597205"/>
      </p:ext>
    </p:extLst>
  </p:cSld>
  <p:clrMapOvr>
    <a:masterClrMapping/>
  </p:clrMapOvr>
  <p:transition spd="slow" advTm="15000"/>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78319934-12A0-4F67-AE60-6BE02409B504}"/>
              </a:ext>
            </a:extLst>
          </p:cNvPr>
          <p:cNvSpPr>
            <a:spLocks noGrp="1" noChangeArrowheads="1"/>
          </p:cNvSpPr>
          <p:nvPr>
            <p:ph type="dt" sz="half" idx="10"/>
          </p:nvPr>
        </p:nvSpPr>
        <p:spPr/>
        <p:txBody>
          <a:bodyPr/>
          <a:lstStyle>
            <a:lvl1pPr>
              <a:defRPr>
                <a:solidFill>
                  <a:prstClr val="black">
                    <a:tint val="75000"/>
                  </a:prstClr>
                </a:solidFill>
              </a:defRPr>
            </a:lvl1pPr>
          </a:lstStyle>
          <a:p>
            <a:pPr>
              <a:defRPr/>
            </a:pPr>
            <a:fld id="{FC8C0C36-7CB6-4A51-924C-E11B303E5223}" type="datetimeFigureOut">
              <a:rPr lang="en-US"/>
              <a:pPr>
                <a:defRPr/>
              </a:pPr>
              <a:t>12/26/2020</a:t>
            </a:fld>
            <a:endParaRPr lang="en-US" dirty="0"/>
          </a:p>
        </p:txBody>
      </p:sp>
      <p:sp>
        <p:nvSpPr>
          <p:cNvPr id="6" name="Rectangle 9">
            <a:extLst>
              <a:ext uri="{FF2B5EF4-FFF2-40B4-BE49-F238E27FC236}">
                <a16:creationId xmlns:a16="http://schemas.microsoft.com/office/drawing/2014/main" id="{C015D4F8-43AA-4FB7-9266-C5E7D20B0706}"/>
              </a:ext>
            </a:extLst>
          </p:cNvPr>
          <p:cNvSpPr>
            <a:spLocks noGrp="1" noChangeArrowheads="1"/>
          </p:cNvSpPr>
          <p:nvPr>
            <p:ph type="ftr" sz="quarter" idx="11"/>
          </p:nvPr>
        </p:nvSpPr>
        <p:spPr/>
        <p:txBody>
          <a:bodyPr/>
          <a:lstStyle>
            <a:lvl1pPr>
              <a:defRPr>
                <a:solidFill>
                  <a:prstClr val="black">
                    <a:tint val="75000"/>
                  </a:prstClr>
                </a:solidFill>
              </a:defRPr>
            </a:lvl1pPr>
          </a:lstStyle>
          <a:p>
            <a:pPr>
              <a:defRPr/>
            </a:pPr>
            <a:endParaRPr lang="en-US"/>
          </a:p>
        </p:txBody>
      </p:sp>
      <p:sp>
        <p:nvSpPr>
          <p:cNvPr id="7" name="Rectangle 10">
            <a:extLst>
              <a:ext uri="{FF2B5EF4-FFF2-40B4-BE49-F238E27FC236}">
                <a16:creationId xmlns:a16="http://schemas.microsoft.com/office/drawing/2014/main" id="{E2C10493-40FE-41F2-A567-3F04BD76402E}"/>
              </a:ext>
            </a:extLst>
          </p:cNvPr>
          <p:cNvSpPr>
            <a:spLocks noGrp="1" noChangeArrowheads="1"/>
          </p:cNvSpPr>
          <p:nvPr>
            <p:ph type="sldNum" sz="quarter" idx="12"/>
          </p:nvPr>
        </p:nvSpPr>
        <p:spPr/>
        <p:txBody>
          <a:bodyPr/>
          <a:lstStyle>
            <a:lvl1pPr>
              <a:defRPr>
                <a:solidFill>
                  <a:srgbClr val="898989"/>
                </a:solidFill>
              </a:defRPr>
            </a:lvl1pPr>
          </a:lstStyle>
          <a:p>
            <a:pPr>
              <a:defRPr/>
            </a:pPr>
            <a:fld id="{8887DF35-3342-47DA-B590-FCD77A6D8666}" type="slidenum">
              <a:rPr lang="en-US" altLang="en-US"/>
              <a:pPr>
                <a:defRPr/>
              </a:pPr>
              <a:t>‹#›</a:t>
            </a:fld>
            <a:endParaRPr lang="en-US" altLang="en-US"/>
          </a:p>
        </p:txBody>
      </p:sp>
    </p:spTree>
    <p:extLst>
      <p:ext uri="{BB962C8B-B14F-4D97-AF65-F5344CB8AC3E}">
        <p14:creationId xmlns:p14="http://schemas.microsoft.com/office/powerpoint/2010/main" val="2370689547"/>
      </p:ext>
    </p:extLst>
  </p:cSld>
  <p:clrMapOvr>
    <a:masterClrMapping/>
  </p:clrMapOvr>
  <p:transition spd="slow" advTm="15000"/>
</p:sldLayout>
</file>

<file path=ppt/slideLayouts/slideLayout13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CA"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69561AD5-E359-48BF-893D-1738B1F8F8BE}"/>
              </a:ext>
            </a:extLst>
          </p:cNvPr>
          <p:cNvSpPr>
            <a:spLocks noGrp="1" noChangeArrowheads="1"/>
          </p:cNvSpPr>
          <p:nvPr>
            <p:ph type="dt" sz="half" idx="10"/>
          </p:nvPr>
        </p:nvSpPr>
        <p:spPr/>
        <p:txBody>
          <a:bodyPr/>
          <a:lstStyle>
            <a:lvl1pPr>
              <a:defRPr>
                <a:solidFill>
                  <a:prstClr val="black">
                    <a:tint val="75000"/>
                  </a:prstClr>
                </a:solidFill>
              </a:defRPr>
            </a:lvl1pPr>
          </a:lstStyle>
          <a:p>
            <a:pPr>
              <a:defRPr/>
            </a:pPr>
            <a:fld id="{5028590E-CCCB-4B94-9919-98D00D0C0ACB}" type="datetimeFigureOut">
              <a:rPr lang="en-US"/>
              <a:pPr>
                <a:defRPr/>
              </a:pPr>
              <a:t>12/26/2020</a:t>
            </a:fld>
            <a:endParaRPr lang="en-US" dirty="0"/>
          </a:p>
        </p:txBody>
      </p:sp>
      <p:sp>
        <p:nvSpPr>
          <p:cNvPr id="6" name="Rectangle 9">
            <a:extLst>
              <a:ext uri="{FF2B5EF4-FFF2-40B4-BE49-F238E27FC236}">
                <a16:creationId xmlns:a16="http://schemas.microsoft.com/office/drawing/2014/main" id="{C84FA885-AD69-4BC8-8615-318443C56B79}"/>
              </a:ext>
            </a:extLst>
          </p:cNvPr>
          <p:cNvSpPr>
            <a:spLocks noGrp="1" noChangeArrowheads="1"/>
          </p:cNvSpPr>
          <p:nvPr>
            <p:ph type="ftr" sz="quarter" idx="11"/>
          </p:nvPr>
        </p:nvSpPr>
        <p:spPr/>
        <p:txBody>
          <a:bodyPr/>
          <a:lstStyle>
            <a:lvl1pPr>
              <a:defRPr>
                <a:solidFill>
                  <a:prstClr val="black">
                    <a:tint val="75000"/>
                  </a:prstClr>
                </a:solidFill>
              </a:defRPr>
            </a:lvl1pPr>
          </a:lstStyle>
          <a:p>
            <a:pPr>
              <a:defRPr/>
            </a:pPr>
            <a:endParaRPr lang="en-US"/>
          </a:p>
        </p:txBody>
      </p:sp>
      <p:sp>
        <p:nvSpPr>
          <p:cNvPr id="7" name="Rectangle 10">
            <a:extLst>
              <a:ext uri="{FF2B5EF4-FFF2-40B4-BE49-F238E27FC236}">
                <a16:creationId xmlns:a16="http://schemas.microsoft.com/office/drawing/2014/main" id="{1C3449F2-B33D-4A38-9181-11990083A0BF}"/>
              </a:ext>
            </a:extLst>
          </p:cNvPr>
          <p:cNvSpPr>
            <a:spLocks noGrp="1" noChangeArrowheads="1"/>
          </p:cNvSpPr>
          <p:nvPr>
            <p:ph type="sldNum" sz="quarter" idx="12"/>
          </p:nvPr>
        </p:nvSpPr>
        <p:spPr/>
        <p:txBody>
          <a:bodyPr/>
          <a:lstStyle>
            <a:lvl1pPr>
              <a:defRPr>
                <a:solidFill>
                  <a:srgbClr val="898989"/>
                </a:solidFill>
              </a:defRPr>
            </a:lvl1pPr>
          </a:lstStyle>
          <a:p>
            <a:pPr>
              <a:defRPr/>
            </a:pPr>
            <a:fld id="{9692B690-7548-47CA-BDF2-158B86889F62}" type="slidenum">
              <a:rPr lang="en-US" altLang="en-US"/>
              <a:pPr>
                <a:defRPr/>
              </a:pPr>
              <a:t>‹#›</a:t>
            </a:fld>
            <a:endParaRPr lang="en-US" altLang="en-US"/>
          </a:p>
        </p:txBody>
      </p:sp>
    </p:spTree>
    <p:extLst>
      <p:ext uri="{BB962C8B-B14F-4D97-AF65-F5344CB8AC3E}">
        <p14:creationId xmlns:p14="http://schemas.microsoft.com/office/powerpoint/2010/main" val="817070138"/>
      </p:ext>
    </p:extLst>
  </p:cSld>
  <p:clrMapOvr>
    <a:masterClrMapping/>
  </p:clrMapOvr>
  <p:transition spd="slow" advTm="15000"/>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8">
            <a:extLst>
              <a:ext uri="{FF2B5EF4-FFF2-40B4-BE49-F238E27FC236}">
                <a16:creationId xmlns:a16="http://schemas.microsoft.com/office/drawing/2014/main" id="{A9374A5B-C37E-4574-99BF-B941DF500B63}"/>
              </a:ext>
            </a:extLst>
          </p:cNvPr>
          <p:cNvSpPr>
            <a:spLocks noGrp="1" noChangeArrowheads="1"/>
          </p:cNvSpPr>
          <p:nvPr>
            <p:ph type="dt" sz="half" idx="10"/>
          </p:nvPr>
        </p:nvSpPr>
        <p:spPr/>
        <p:txBody>
          <a:bodyPr/>
          <a:lstStyle>
            <a:lvl1pPr>
              <a:defRPr>
                <a:solidFill>
                  <a:prstClr val="black">
                    <a:tint val="75000"/>
                  </a:prstClr>
                </a:solidFill>
              </a:defRPr>
            </a:lvl1pPr>
          </a:lstStyle>
          <a:p>
            <a:pPr>
              <a:defRPr/>
            </a:pPr>
            <a:fld id="{99525EB7-AED5-4ADD-8CE0-7F55EE709F3A}" type="datetimeFigureOut">
              <a:rPr lang="en-US"/>
              <a:pPr>
                <a:defRPr/>
              </a:pPr>
              <a:t>12/26/2020</a:t>
            </a:fld>
            <a:endParaRPr lang="en-US" dirty="0"/>
          </a:p>
        </p:txBody>
      </p:sp>
      <p:sp>
        <p:nvSpPr>
          <p:cNvPr id="5" name="Rectangle 9">
            <a:extLst>
              <a:ext uri="{FF2B5EF4-FFF2-40B4-BE49-F238E27FC236}">
                <a16:creationId xmlns:a16="http://schemas.microsoft.com/office/drawing/2014/main" id="{8765BE1D-5311-4A63-84BE-79C691B4BAAA}"/>
              </a:ext>
            </a:extLst>
          </p:cNvPr>
          <p:cNvSpPr>
            <a:spLocks noGrp="1" noChangeArrowheads="1"/>
          </p:cNvSpPr>
          <p:nvPr>
            <p:ph type="ftr" sz="quarter" idx="11"/>
          </p:nvPr>
        </p:nvSpPr>
        <p:spPr/>
        <p:txBody>
          <a:bodyPr/>
          <a:lstStyle>
            <a:lvl1pPr>
              <a:defRPr>
                <a:solidFill>
                  <a:prstClr val="black">
                    <a:tint val="75000"/>
                  </a:prstClr>
                </a:solidFill>
              </a:defRPr>
            </a:lvl1pPr>
          </a:lstStyle>
          <a:p>
            <a:pPr>
              <a:defRPr/>
            </a:pPr>
            <a:endParaRPr lang="en-US"/>
          </a:p>
        </p:txBody>
      </p:sp>
      <p:sp>
        <p:nvSpPr>
          <p:cNvPr id="6" name="Rectangle 10">
            <a:extLst>
              <a:ext uri="{FF2B5EF4-FFF2-40B4-BE49-F238E27FC236}">
                <a16:creationId xmlns:a16="http://schemas.microsoft.com/office/drawing/2014/main" id="{478B0E6E-B433-4E77-8F67-F52263F86760}"/>
              </a:ext>
            </a:extLst>
          </p:cNvPr>
          <p:cNvSpPr>
            <a:spLocks noGrp="1" noChangeArrowheads="1"/>
          </p:cNvSpPr>
          <p:nvPr>
            <p:ph type="sldNum" sz="quarter" idx="12"/>
          </p:nvPr>
        </p:nvSpPr>
        <p:spPr/>
        <p:txBody>
          <a:bodyPr/>
          <a:lstStyle>
            <a:lvl1pPr>
              <a:defRPr>
                <a:solidFill>
                  <a:srgbClr val="898989"/>
                </a:solidFill>
              </a:defRPr>
            </a:lvl1pPr>
          </a:lstStyle>
          <a:p>
            <a:pPr>
              <a:defRPr/>
            </a:pPr>
            <a:fld id="{21EAB457-7FA3-4AD6-852C-3E9B0FE785A4}" type="slidenum">
              <a:rPr lang="en-US" altLang="en-US"/>
              <a:pPr>
                <a:defRPr/>
              </a:pPr>
              <a:t>‹#›</a:t>
            </a:fld>
            <a:endParaRPr lang="en-US" altLang="en-US"/>
          </a:p>
        </p:txBody>
      </p:sp>
    </p:spTree>
    <p:extLst>
      <p:ext uri="{BB962C8B-B14F-4D97-AF65-F5344CB8AC3E}">
        <p14:creationId xmlns:p14="http://schemas.microsoft.com/office/powerpoint/2010/main" val="2224252983"/>
      </p:ext>
    </p:extLst>
  </p:cSld>
  <p:clrMapOvr>
    <a:masterClrMapping/>
  </p:clrMapOvr>
  <p:transition spd="slow" advTm="1500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981694B-DD9E-4A23-BF43-7D9887F6CBF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D742D0C-03F9-4AFB-A99E-A1159852FE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1ECF620-8016-45B8-A074-9F1B3A2FA7C6}"/>
              </a:ext>
            </a:extLst>
          </p:cNvPr>
          <p:cNvSpPr>
            <a:spLocks noGrp="1" noChangeArrowheads="1"/>
          </p:cNvSpPr>
          <p:nvPr>
            <p:ph type="sldNum" sz="quarter" idx="12"/>
          </p:nvPr>
        </p:nvSpPr>
        <p:spPr>
          <a:ln/>
        </p:spPr>
        <p:txBody>
          <a:bodyPr/>
          <a:lstStyle>
            <a:lvl1pPr>
              <a:defRPr/>
            </a:lvl1pPr>
          </a:lstStyle>
          <a:p>
            <a:pPr>
              <a:defRPr/>
            </a:pPr>
            <a:fld id="{1250048F-05A4-4D34-8690-20E08F04D0AB}" type="slidenum">
              <a:rPr lang="en-US" altLang="en-US"/>
              <a:pPr>
                <a:defRPr/>
              </a:pPr>
              <a:t>‹#›</a:t>
            </a:fld>
            <a:endParaRPr lang="en-US" altLang="en-US"/>
          </a:p>
        </p:txBody>
      </p:sp>
    </p:spTree>
    <p:extLst>
      <p:ext uri="{BB962C8B-B14F-4D97-AF65-F5344CB8AC3E}">
        <p14:creationId xmlns:p14="http://schemas.microsoft.com/office/powerpoint/2010/main" val="1206092416"/>
      </p:ext>
    </p:extLst>
  </p:cSld>
  <p:clrMapOvr>
    <a:masterClrMapping/>
  </p:clrMapOvr>
  <p:transition spd="slow" advTm="15000"/>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1884" y="762000"/>
            <a:ext cx="1826683" cy="49530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3655484" y="762000"/>
            <a:ext cx="5283200" cy="495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8">
            <a:extLst>
              <a:ext uri="{FF2B5EF4-FFF2-40B4-BE49-F238E27FC236}">
                <a16:creationId xmlns:a16="http://schemas.microsoft.com/office/drawing/2014/main" id="{64600C10-2F34-4D40-93F7-5548406CA189}"/>
              </a:ext>
            </a:extLst>
          </p:cNvPr>
          <p:cNvSpPr>
            <a:spLocks noGrp="1" noChangeArrowheads="1"/>
          </p:cNvSpPr>
          <p:nvPr>
            <p:ph type="dt" sz="half" idx="10"/>
          </p:nvPr>
        </p:nvSpPr>
        <p:spPr/>
        <p:txBody>
          <a:bodyPr/>
          <a:lstStyle>
            <a:lvl1pPr>
              <a:defRPr>
                <a:solidFill>
                  <a:prstClr val="black">
                    <a:tint val="75000"/>
                  </a:prstClr>
                </a:solidFill>
              </a:defRPr>
            </a:lvl1pPr>
          </a:lstStyle>
          <a:p>
            <a:pPr>
              <a:defRPr/>
            </a:pPr>
            <a:fld id="{A19E67AD-89C5-475A-887C-0090470601A7}" type="datetimeFigureOut">
              <a:rPr lang="en-US"/>
              <a:pPr>
                <a:defRPr/>
              </a:pPr>
              <a:t>12/26/2020</a:t>
            </a:fld>
            <a:endParaRPr lang="en-US" dirty="0"/>
          </a:p>
        </p:txBody>
      </p:sp>
      <p:sp>
        <p:nvSpPr>
          <p:cNvPr id="5" name="Rectangle 9">
            <a:extLst>
              <a:ext uri="{FF2B5EF4-FFF2-40B4-BE49-F238E27FC236}">
                <a16:creationId xmlns:a16="http://schemas.microsoft.com/office/drawing/2014/main" id="{7ACFA385-3F76-465E-A1D2-DBA6BE644777}"/>
              </a:ext>
            </a:extLst>
          </p:cNvPr>
          <p:cNvSpPr>
            <a:spLocks noGrp="1" noChangeArrowheads="1"/>
          </p:cNvSpPr>
          <p:nvPr>
            <p:ph type="ftr" sz="quarter" idx="11"/>
          </p:nvPr>
        </p:nvSpPr>
        <p:spPr/>
        <p:txBody>
          <a:bodyPr/>
          <a:lstStyle>
            <a:lvl1pPr>
              <a:defRPr>
                <a:solidFill>
                  <a:prstClr val="black">
                    <a:tint val="75000"/>
                  </a:prstClr>
                </a:solidFill>
              </a:defRPr>
            </a:lvl1pPr>
          </a:lstStyle>
          <a:p>
            <a:pPr>
              <a:defRPr/>
            </a:pPr>
            <a:endParaRPr lang="en-US"/>
          </a:p>
        </p:txBody>
      </p:sp>
      <p:sp>
        <p:nvSpPr>
          <p:cNvPr id="6" name="Rectangle 10">
            <a:extLst>
              <a:ext uri="{FF2B5EF4-FFF2-40B4-BE49-F238E27FC236}">
                <a16:creationId xmlns:a16="http://schemas.microsoft.com/office/drawing/2014/main" id="{FFE23632-B768-476C-8B77-D132F440AE8D}"/>
              </a:ext>
            </a:extLst>
          </p:cNvPr>
          <p:cNvSpPr>
            <a:spLocks noGrp="1" noChangeArrowheads="1"/>
          </p:cNvSpPr>
          <p:nvPr>
            <p:ph type="sldNum" sz="quarter" idx="12"/>
          </p:nvPr>
        </p:nvSpPr>
        <p:spPr/>
        <p:txBody>
          <a:bodyPr/>
          <a:lstStyle>
            <a:lvl1pPr>
              <a:defRPr>
                <a:solidFill>
                  <a:srgbClr val="898989"/>
                </a:solidFill>
              </a:defRPr>
            </a:lvl1pPr>
          </a:lstStyle>
          <a:p>
            <a:pPr>
              <a:defRPr/>
            </a:pPr>
            <a:fld id="{365266B9-6289-48DC-BB6A-FD6C37A9B9FB}" type="slidenum">
              <a:rPr lang="en-US" altLang="en-US"/>
              <a:pPr>
                <a:defRPr/>
              </a:pPr>
              <a:t>‹#›</a:t>
            </a:fld>
            <a:endParaRPr lang="en-US" altLang="en-US"/>
          </a:p>
        </p:txBody>
      </p:sp>
    </p:spTree>
    <p:extLst>
      <p:ext uri="{BB962C8B-B14F-4D97-AF65-F5344CB8AC3E}">
        <p14:creationId xmlns:p14="http://schemas.microsoft.com/office/powerpoint/2010/main" val="3516356068"/>
      </p:ext>
    </p:extLst>
  </p:cSld>
  <p:clrMapOvr>
    <a:masterClrMapping/>
  </p:clrMapOvr>
  <p:transition spd="slow" advTm="15000"/>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3667" y="1905001"/>
            <a:ext cx="10242551"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973666" y="4344989"/>
            <a:ext cx="10242551"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0662952"/>
      </p:ext>
    </p:extLst>
  </p:cSld>
  <p:clrMapOvr>
    <a:masterClrMapping/>
  </p:clrMapOvr>
  <p:transition spd="slow" advTm="15000"/>
</p:sldLayout>
</file>

<file path=ppt/slideLayouts/slideLayout142.xml><?xml version="1.0" encoding="utf-8"?>
<p:sldLayout xmlns:a="http://schemas.openxmlformats.org/drawingml/2006/main" xmlns:r="http://schemas.openxmlformats.org/officeDocument/2006/relationships" xmlns:p="http://schemas.openxmlformats.org/presentationml/2006/main" showMasterSp="0"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649805"/>
            <a:ext cx="9390944"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825273" y="4344989"/>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p:nvPr>
        </p:nvSpPr>
        <p:spPr>
          <a:xfrm>
            <a:off x="962732" y="2355850"/>
            <a:ext cx="10253485"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a:t>Edit Master text styles</a:t>
            </a:r>
          </a:p>
        </p:txBody>
      </p:sp>
    </p:spTree>
    <p:extLst>
      <p:ext uri="{BB962C8B-B14F-4D97-AF65-F5344CB8AC3E}">
        <p14:creationId xmlns:p14="http://schemas.microsoft.com/office/powerpoint/2010/main" val="1735557565"/>
      </p:ext>
    </p:extLst>
  </p:cSld>
  <p:clrMapOvr>
    <a:masterClrMapping/>
  </p:clrMapOvr>
  <p:transition spd="slow" advTm="15000"/>
</p:sldLayout>
</file>

<file path=ppt/slideLayouts/slideLayout143.xml><?xml version="1.0" encoding="utf-8"?>
<p:sldLayout xmlns:a="http://schemas.openxmlformats.org/drawingml/2006/main" xmlns:r="http://schemas.openxmlformats.org/officeDocument/2006/relationships" xmlns:p="http://schemas.openxmlformats.org/presentationml/2006/main" showMasterSp="0"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508000" y="1411552"/>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95621200"/>
      </p:ext>
    </p:extLst>
  </p:cSld>
  <p:clrMapOvr>
    <a:masterClrMapping/>
  </p:clrMapOvr>
  <p:transition spd="slow" advTm="15000"/>
</p:sldLayout>
</file>

<file path=ppt/slideLayouts/slideLayout14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08000" y="1412875"/>
            <a:ext cx="11176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50832791"/>
      </p:ext>
    </p:extLst>
  </p:cSld>
  <p:clrMapOvr>
    <a:masterClrMapping/>
  </p:clrMapOvr>
  <p:transition spd="slow" advTm="15000"/>
</p:sldLayout>
</file>

<file path=ppt/slideLayouts/slideLayout14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411553"/>
            <a:ext cx="5486400"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411553"/>
            <a:ext cx="5486400"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12063866"/>
      </p:ext>
    </p:extLst>
  </p:cSld>
  <p:clrMapOvr>
    <a:masterClrMapping/>
  </p:clrMapOvr>
  <p:transition spd="slow" advTm="15000"/>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08000" y="1757802"/>
            <a:ext cx="5486400"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507999" y="2174875"/>
            <a:ext cx="54864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4642" y="1757802"/>
            <a:ext cx="548935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49063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60990864"/>
      </p:ext>
    </p:extLst>
  </p:cSld>
  <p:clrMapOvr>
    <a:masterClrMapping/>
  </p:clrMapOvr>
  <p:transition spd="slow" advTm="15000"/>
</p:sldLayout>
</file>

<file path=ppt/slideLayouts/slideLayout14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64142278"/>
      </p:ext>
    </p:extLst>
  </p:cSld>
  <p:clrMapOvr>
    <a:masterClrMapping/>
  </p:clrMapOvr>
  <p:transition spd="slow" advTm="15000"/>
</p:sldLayout>
</file>

<file path=ppt/slideLayouts/slideLayout14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4530582"/>
      </p:ext>
    </p:extLst>
  </p:cSld>
  <p:clrMapOvr>
    <a:masterClrMapping/>
  </p:clrMapOvr>
  <p:transition spd="slow" advTm="15000"/>
</p:sldLayout>
</file>

<file path=ppt/slideLayouts/slideLayout149.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066246"/>
      </p:ext>
    </p:extLst>
  </p:cSld>
  <p:clrMapOvr>
    <a:masterClrMapping/>
  </p:clrMapOvr>
  <p:transition spd="slow" advTm="1500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A6A9244-542A-4612-81CB-7EA62425073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40462EE-58D3-43D9-A0AA-9C952734A9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0A8CBA5-98EF-455D-8DE3-A817054EA015}"/>
              </a:ext>
            </a:extLst>
          </p:cNvPr>
          <p:cNvSpPr>
            <a:spLocks noGrp="1" noChangeArrowheads="1"/>
          </p:cNvSpPr>
          <p:nvPr>
            <p:ph type="sldNum" sz="quarter" idx="12"/>
          </p:nvPr>
        </p:nvSpPr>
        <p:spPr>
          <a:ln/>
        </p:spPr>
        <p:txBody>
          <a:bodyPr/>
          <a:lstStyle>
            <a:lvl1pPr>
              <a:defRPr/>
            </a:lvl1pPr>
          </a:lstStyle>
          <a:p>
            <a:pPr>
              <a:defRPr/>
            </a:pPr>
            <a:fld id="{1A08F754-3E9B-445E-BCD6-C1257D3BA980}" type="slidenum">
              <a:rPr lang="en-US" altLang="en-US"/>
              <a:pPr>
                <a:defRPr/>
              </a:pPr>
              <a:t>‹#›</a:t>
            </a:fld>
            <a:endParaRPr lang="en-US" altLang="en-US"/>
          </a:p>
        </p:txBody>
      </p:sp>
    </p:spTree>
    <p:extLst>
      <p:ext uri="{BB962C8B-B14F-4D97-AF65-F5344CB8AC3E}">
        <p14:creationId xmlns:p14="http://schemas.microsoft.com/office/powerpoint/2010/main" val="796106168"/>
      </p:ext>
    </p:extLst>
  </p:cSld>
  <p:clrMapOvr>
    <a:masterClrMapping/>
  </p:clrMapOvr>
  <p:transition spd="slow" advTm="15000"/>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78007835"/>
      </p:ext>
    </p:extLst>
  </p:cSld>
  <p:clrMapOvr>
    <a:masterClrMapping/>
  </p:clrMapOvr>
  <p:transition spd="slow" advTm="15000"/>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1" y="6238876"/>
            <a:ext cx="12192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3559239368"/>
      </p:ext>
    </p:extLst>
  </p:cSld>
  <p:clrMapOvr>
    <a:masterClrMapping/>
  </p:clrMapOvr>
  <p:transition spd="slow" advTm="15000"/>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963084" y="1905000"/>
            <a:ext cx="10720917"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71853996"/>
      </p:ext>
    </p:extLst>
  </p:cSld>
  <p:clrMapOvr>
    <a:masterClrMapping/>
  </p:clrMapOvr>
  <p:transition spd="slow" advTm="1500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CD811E1-3542-466A-8A89-CE734B9BCBF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A546FFD9-14FC-4ED4-82D4-4B2C60AE2F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6E51FA2-5283-4371-AC50-0E573D692265}"/>
              </a:ext>
            </a:extLst>
          </p:cNvPr>
          <p:cNvSpPr>
            <a:spLocks noGrp="1" noChangeArrowheads="1"/>
          </p:cNvSpPr>
          <p:nvPr>
            <p:ph type="sldNum" sz="quarter" idx="12"/>
          </p:nvPr>
        </p:nvSpPr>
        <p:spPr>
          <a:ln/>
        </p:spPr>
        <p:txBody>
          <a:bodyPr/>
          <a:lstStyle>
            <a:lvl1pPr>
              <a:defRPr/>
            </a:lvl1pPr>
          </a:lstStyle>
          <a:p>
            <a:pPr>
              <a:defRPr/>
            </a:pPr>
            <a:fld id="{564BDC40-E109-4A80-92AA-32C70EB9A4AB}" type="slidenum">
              <a:rPr lang="en-US" altLang="en-US"/>
              <a:pPr>
                <a:defRPr/>
              </a:pPr>
              <a:t>‹#›</a:t>
            </a:fld>
            <a:endParaRPr lang="en-US" altLang="en-US"/>
          </a:p>
        </p:txBody>
      </p:sp>
    </p:spTree>
    <p:extLst>
      <p:ext uri="{BB962C8B-B14F-4D97-AF65-F5344CB8AC3E}">
        <p14:creationId xmlns:p14="http://schemas.microsoft.com/office/powerpoint/2010/main" val="850557756"/>
      </p:ext>
    </p:extLst>
  </p:cSld>
  <p:clrMapOvr>
    <a:masterClrMapping/>
  </p:clrMapOvr>
  <p:transition spd="slow" advTm="1500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A73452-0E32-4307-8797-B423A06C704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5A5B0C26-68DD-4519-8DEB-5AE8591343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1EEFFAF-6FC6-4D67-8232-B1176B4C87D5}"/>
              </a:ext>
            </a:extLst>
          </p:cNvPr>
          <p:cNvSpPr>
            <a:spLocks noGrp="1" noChangeArrowheads="1"/>
          </p:cNvSpPr>
          <p:nvPr>
            <p:ph type="sldNum" sz="quarter" idx="12"/>
          </p:nvPr>
        </p:nvSpPr>
        <p:spPr>
          <a:ln/>
        </p:spPr>
        <p:txBody>
          <a:bodyPr/>
          <a:lstStyle>
            <a:lvl1pPr>
              <a:defRPr/>
            </a:lvl1pPr>
          </a:lstStyle>
          <a:p>
            <a:pPr>
              <a:defRPr/>
            </a:pPr>
            <a:fld id="{8FC7BE22-ED54-4902-8003-5B858C9C3ECE}" type="slidenum">
              <a:rPr lang="en-US" altLang="en-US"/>
              <a:pPr>
                <a:defRPr/>
              </a:pPr>
              <a:t>‹#›</a:t>
            </a:fld>
            <a:endParaRPr lang="en-US" altLang="en-US"/>
          </a:p>
        </p:txBody>
      </p:sp>
    </p:spTree>
    <p:extLst>
      <p:ext uri="{BB962C8B-B14F-4D97-AF65-F5344CB8AC3E}">
        <p14:creationId xmlns:p14="http://schemas.microsoft.com/office/powerpoint/2010/main" val="1032128013"/>
      </p:ext>
    </p:extLst>
  </p:cSld>
  <p:clrMapOvr>
    <a:masterClrMapping/>
  </p:clrMapOvr>
  <p:transition spd="slow" advTm="1500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EE2EB20-263F-47B2-994D-01480455792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59D8CAD-D26B-4A4D-93A2-AB4BA098B6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1ED68C4-65AF-4216-B532-3EA19598A76C}"/>
              </a:ext>
            </a:extLst>
          </p:cNvPr>
          <p:cNvSpPr>
            <a:spLocks noGrp="1" noChangeArrowheads="1"/>
          </p:cNvSpPr>
          <p:nvPr>
            <p:ph type="sldNum" sz="quarter" idx="12"/>
          </p:nvPr>
        </p:nvSpPr>
        <p:spPr>
          <a:ln/>
        </p:spPr>
        <p:txBody>
          <a:bodyPr/>
          <a:lstStyle>
            <a:lvl1pPr>
              <a:defRPr/>
            </a:lvl1pPr>
          </a:lstStyle>
          <a:p>
            <a:pPr>
              <a:defRPr/>
            </a:pPr>
            <a:fld id="{89D0A904-D38B-4837-8260-B4D5428455FC}" type="slidenum">
              <a:rPr lang="en-US" altLang="en-US"/>
              <a:pPr>
                <a:defRPr/>
              </a:pPr>
              <a:t>‹#›</a:t>
            </a:fld>
            <a:endParaRPr lang="en-US" altLang="en-US"/>
          </a:p>
        </p:txBody>
      </p:sp>
    </p:spTree>
    <p:extLst>
      <p:ext uri="{BB962C8B-B14F-4D97-AF65-F5344CB8AC3E}">
        <p14:creationId xmlns:p14="http://schemas.microsoft.com/office/powerpoint/2010/main" val="2760928570"/>
      </p:ext>
    </p:extLst>
  </p:cSld>
  <p:clrMapOvr>
    <a:masterClrMapping/>
  </p:clrMapOvr>
  <p:transition spd="slow" advTm="1500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FBE0CE7-6FCC-4616-B97E-1283BC49EFD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3AE7DFF-E09D-4AB9-A068-A8BAEDC800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3FA91AC-7F41-49C2-8E88-F01361C0DFCA}"/>
              </a:ext>
            </a:extLst>
          </p:cNvPr>
          <p:cNvSpPr>
            <a:spLocks noGrp="1" noChangeArrowheads="1"/>
          </p:cNvSpPr>
          <p:nvPr>
            <p:ph type="sldNum" sz="quarter" idx="12"/>
          </p:nvPr>
        </p:nvSpPr>
        <p:spPr>
          <a:ln/>
        </p:spPr>
        <p:txBody>
          <a:bodyPr/>
          <a:lstStyle>
            <a:lvl1pPr>
              <a:defRPr/>
            </a:lvl1pPr>
          </a:lstStyle>
          <a:p>
            <a:pPr>
              <a:defRPr/>
            </a:pPr>
            <a:fld id="{1FF152DA-AB31-440A-B345-2381BD5FE3EC}" type="slidenum">
              <a:rPr lang="en-US" altLang="en-US"/>
              <a:pPr>
                <a:defRPr/>
              </a:pPr>
              <a:t>‹#›</a:t>
            </a:fld>
            <a:endParaRPr lang="en-US" altLang="en-US"/>
          </a:p>
        </p:txBody>
      </p:sp>
    </p:spTree>
    <p:extLst>
      <p:ext uri="{BB962C8B-B14F-4D97-AF65-F5344CB8AC3E}">
        <p14:creationId xmlns:p14="http://schemas.microsoft.com/office/powerpoint/2010/main" val="3244824151"/>
      </p:ext>
    </p:extLst>
  </p:cSld>
  <p:clrMapOvr>
    <a:masterClrMapping/>
  </p:clrMapOvr>
  <p:transition spd="slow" advTm="1500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FB278B7-B68C-4BCA-AC95-672AEE9808F8}"/>
              </a:ext>
            </a:extLst>
          </p:cNvPr>
          <p:cNvSpPr>
            <a:spLocks noGrp="1" noChangeArrowheads="1"/>
          </p:cNvSpPr>
          <p:nvPr>
            <p:ph type="dt" sz="half" idx="10"/>
          </p:nvPr>
        </p:nvSpPr>
        <p:spPr>
          <a:ln/>
        </p:spPr>
        <p:txBody>
          <a:bodyPr/>
          <a:lstStyle>
            <a:lvl1pPr>
              <a:defRPr/>
            </a:lvl1pPr>
          </a:lstStyle>
          <a:p>
            <a:pPr>
              <a:defRPr/>
            </a:pPr>
            <a:fld id="{BC9FBB4C-D740-49A3-94F2-14066496A335}" type="datetimeFigureOut">
              <a:rPr lang="en-US"/>
              <a:pPr>
                <a:defRPr/>
              </a:pPr>
              <a:t>12/26/2020</a:t>
            </a:fld>
            <a:endParaRPr lang="en-US" dirty="0"/>
          </a:p>
        </p:txBody>
      </p:sp>
      <p:sp>
        <p:nvSpPr>
          <p:cNvPr id="5" name="Rectangle 5">
            <a:extLst>
              <a:ext uri="{FF2B5EF4-FFF2-40B4-BE49-F238E27FC236}">
                <a16:creationId xmlns:a16="http://schemas.microsoft.com/office/drawing/2014/main" id="{D7F1DC3F-DD5D-4572-B9AC-B7E8C1A8276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54E99C-1580-40E0-B421-B05B1ED2E6CE}"/>
              </a:ext>
            </a:extLst>
          </p:cNvPr>
          <p:cNvSpPr>
            <a:spLocks noGrp="1" noChangeArrowheads="1"/>
          </p:cNvSpPr>
          <p:nvPr>
            <p:ph type="sldNum" sz="quarter" idx="12"/>
          </p:nvPr>
        </p:nvSpPr>
        <p:spPr>
          <a:ln/>
        </p:spPr>
        <p:txBody>
          <a:bodyPr/>
          <a:lstStyle>
            <a:lvl1pPr>
              <a:defRPr/>
            </a:lvl1pPr>
          </a:lstStyle>
          <a:p>
            <a:pPr>
              <a:defRPr/>
            </a:pPr>
            <a:fld id="{C05E37FC-FAFB-476F-95B9-E250D8F46C41}" type="slidenum">
              <a:rPr lang="en-US" altLang="en-US"/>
              <a:pPr>
                <a:defRPr/>
              </a:pPr>
              <a:t>‹#›</a:t>
            </a:fld>
            <a:endParaRPr lang="en-US" altLang="en-US"/>
          </a:p>
        </p:txBody>
      </p:sp>
    </p:spTree>
    <p:extLst>
      <p:ext uri="{BB962C8B-B14F-4D97-AF65-F5344CB8AC3E}">
        <p14:creationId xmlns:p14="http://schemas.microsoft.com/office/powerpoint/2010/main" val="3653929221"/>
      </p:ext>
    </p:extLst>
  </p:cSld>
  <p:clrMapOvr>
    <a:masterClrMapping/>
  </p:clrMapOvr>
  <p:transition spd="slow" advTm="1500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CEE57F7-AAD2-4281-A1A7-8F2882F3F01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B5D234D-B7C4-40B0-8D14-BEA25000E0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77579D1-7CB6-4F8C-818F-BAF5A5F27771}"/>
              </a:ext>
            </a:extLst>
          </p:cNvPr>
          <p:cNvSpPr>
            <a:spLocks noGrp="1" noChangeArrowheads="1"/>
          </p:cNvSpPr>
          <p:nvPr>
            <p:ph type="sldNum" sz="quarter" idx="12"/>
          </p:nvPr>
        </p:nvSpPr>
        <p:spPr>
          <a:ln/>
        </p:spPr>
        <p:txBody>
          <a:bodyPr/>
          <a:lstStyle>
            <a:lvl1pPr>
              <a:defRPr/>
            </a:lvl1pPr>
          </a:lstStyle>
          <a:p>
            <a:pPr>
              <a:defRPr/>
            </a:pPr>
            <a:fld id="{CD0EE875-478E-4AFA-9A3F-DDAD31701BB3}" type="slidenum">
              <a:rPr lang="en-US" altLang="en-US"/>
              <a:pPr>
                <a:defRPr/>
              </a:pPr>
              <a:t>‹#›</a:t>
            </a:fld>
            <a:endParaRPr lang="en-US" altLang="en-US"/>
          </a:p>
        </p:txBody>
      </p:sp>
    </p:spTree>
    <p:extLst>
      <p:ext uri="{BB962C8B-B14F-4D97-AF65-F5344CB8AC3E}">
        <p14:creationId xmlns:p14="http://schemas.microsoft.com/office/powerpoint/2010/main" val="1223607672"/>
      </p:ext>
    </p:extLst>
  </p:cSld>
  <p:clrMapOvr>
    <a:masterClrMapping/>
  </p:clrMapOvr>
  <p:transition spd="slow" advTm="1500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5A91BC9-0033-4D6C-838E-2A1CDF1D309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3F0F287-7FD4-4B89-AD7A-1A642185E6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E3AEFA3-EB76-42A4-9FD6-994C6F3C6369}"/>
              </a:ext>
            </a:extLst>
          </p:cNvPr>
          <p:cNvSpPr>
            <a:spLocks noGrp="1" noChangeArrowheads="1"/>
          </p:cNvSpPr>
          <p:nvPr>
            <p:ph type="sldNum" sz="quarter" idx="12"/>
          </p:nvPr>
        </p:nvSpPr>
        <p:spPr>
          <a:ln/>
        </p:spPr>
        <p:txBody>
          <a:bodyPr/>
          <a:lstStyle>
            <a:lvl1pPr>
              <a:defRPr/>
            </a:lvl1pPr>
          </a:lstStyle>
          <a:p>
            <a:pPr>
              <a:defRPr/>
            </a:pPr>
            <a:fld id="{EBA7715C-CC88-4F63-967E-58F8C87D5215}" type="slidenum">
              <a:rPr lang="en-US" altLang="en-US"/>
              <a:pPr>
                <a:defRPr/>
              </a:pPr>
              <a:t>‹#›</a:t>
            </a:fld>
            <a:endParaRPr lang="en-US" altLang="en-US"/>
          </a:p>
        </p:txBody>
      </p:sp>
    </p:spTree>
    <p:extLst>
      <p:ext uri="{BB962C8B-B14F-4D97-AF65-F5344CB8AC3E}">
        <p14:creationId xmlns:p14="http://schemas.microsoft.com/office/powerpoint/2010/main" val="537437019"/>
      </p:ext>
    </p:extLst>
  </p:cSld>
  <p:clrMapOvr>
    <a:masterClrMapping/>
  </p:clrMapOvr>
  <p:transition spd="slow" advTm="15000"/>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924A245-EF3E-444B-A6BD-C445A89065E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586343D-0A1A-437D-900B-8DD39143786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3661033-D6ED-405C-95E9-C3297B679887}"/>
              </a:ext>
            </a:extLst>
          </p:cNvPr>
          <p:cNvSpPr>
            <a:spLocks noGrp="1" noChangeArrowheads="1"/>
          </p:cNvSpPr>
          <p:nvPr>
            <p:ph type="sldNum" sz="quarter" idx="12"/>
          </p:nvPr>
        </p:nvSpPr>
        <p:spPr>
          <a:ln/>
        </p:spPr>
        <p:txBody>
          <a:bodyPr/>
          <a:lstStyle>
            <a:lvl1pPr>
              <a:defRPr/>
            </a:lvl1pPr>
          </a:lstStyle>
          <a:p>
            <a:pPr>
              <a:defRPr/>
            </a:pPr>
            <a:fld id="{28DDCAB0-5CC3-4340-9A91-8CAF7E6FEBA9}" type="slidenum">
              <a:rPr lang="en-US" altLang="en-US"/>
              <a:pPr>
                <a:defRPr/>
              </a:pPr>
              <a:t>‹#›</a:t>
            </a:fld>
            <a:endParaRPr lang="en-US" altLang="en-US"/>
          </a:p>
        </p:txBody>
      </p:sp>
    </p:spTree>
    <p:extLst>
      <p:ext uri="{BB962C8B-B14F-4D97-AF65-F5344CB8AC3E}">
        <p14:creationId xmlns:p14="http://schemas.microsoft.com/office/powerpoint/2010/main" val="771670222"/>
      </p:ext>
    </p:extLst>
  </p:cSld>
  <p:clrMapOvr>
    <a:masterClrMapping/>
  </p:clrMapOvr>
  <p:transition spd="slow" advTm="1500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3048001" y="3429000"/>
            <a:ext cx="8532284" cy="1219200"/>
          </a:xfrm>
        </p:spPr>
        <p:txBody>
          <a:bodyPr/>
          <a:lstStyle>
            <a:lvl1pPr>
              <a:defRPr sz="4000"/>
            </a:lvl1pPr>
          </a:lstStyle>
          <a:p>
            <a:r>
              <a:rPr lang="en-US"/>
              <a:t>Click to edit Master title style</a:t>
            </a:r>
            <a:endParaRPr lang="en-CA"/>
          </a:p>
        </p:txBody>
      </p:sp>
      <p:sp>
        <p:nvSpPr>
          <p:cNvPr id="3076" name="Rectangle 4"/>
          <p:cNvSpPr>
            <a:spLocks noGrp="1" noChangeArrowheads="1"/>
          </p:cNvSpPr>
          <p:nvPr>
            <p:ph type="subTitle" idx="1"/>
          </p:nvPr>
        </p:nvSpPr>
        <p:spPr>
          <a:xfrm>
            <a:off x="3048001" y="4800600"/>
            <a:ext cx="8532284" cy="838200"/>
          </a:xfrm>
        </p:spPr>
        <p:txBody>
          <a:bodyPr/>
          <a:lstStyle>
            <a:lvl1pPr marL="0" indent="0">
              <a:buFontTx/>
              <a:buNone/>
              <a:defRPr sz="2400"/>
            </a:lvl1pPr>
          </a:lstStyle>
          <a:p>
            <a:r>
              <a:rPr lang="en-US"/>
              <a:t>Click to edit Master subtitle style</a:t>
            </a:r>
            <a:endParaRPr lang="en-CA"/>
          </a:p>
        </p:txBody>
      </p:sp>
      <p:sp>
        <p:nvSpPr>
          <p:cNvPr id="4" name="Rectangle 4">
            <a:extLst>
              <a:ext uri="{FF2B5EF4-FFF2-40B4-BE49-F238E27FC236}">
                <a16:creationId xmlns:a16="http://schemas.microsoft.com/office/drawing/2014/main" id="{6A8E0022-8E21-49A7-AE85-1538A32DCFFC}"/>
              </a:ext>
            </a:extLst>
          </p:cNvPr>
          <p:cNvSpPr>
            <a:spLocks noGrp="1" noChangeArrowheads="1"/>
          </p:cNvSpPr>
          <p:nvPr>
            <p:ph type="dt" sz="half" idx="10"/>
          </p:nvPr>
        </p:nvSpPr>
        <p:spPr>
          <a:ln/>
        </p:spPr>
        <p:txBody>
          <a:bodyPr/>
          <a:lstStyle>
            <a:lvl1pPr>
              <a:defRPr/>
            </a:lvl1pPr>
          </a:lstStyle>
          <a:p>
            <a:pPr>
              <a:defRPr/>
            </a:pPr>
            <a:fld id="{14489DED-7AD2-43E3-8CFF-E62153240821}" type="datetimeFigureOut">
              <a:rPr lang="en-US"/>
              <a:pPr>
                <a:defRPr/>
              </a:pPr>
              <a:t>12/26/2020</a:t>
            </a:fld>
            <a:endParaRPr lang="en-US" dirty="0"/>
          </a:p>
        </p:txBody>
      </p:sp>
      <p:sp>
        <p:nvSpPr>
          <p:cNvPr id="5" name="Rectangle 5">
            <a:extLst>
              <a:ext uri="{FF2B5EF4-FFF2-40B4-BE49-F238E27FC236}">
                <a16:creationId xmlns:a16="http://schemas.microsoft.com/office/drawing/2014/main" id="{D3DA291D-31C5-491D-86DD-B0DB24CCC6A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625C2A7-182B-4F56-B471-DC46FE34DA0B}"/>
              </a:ext>
            </a:extLst>
          </p:cNvPr>
          <p:cNvSpPr>
            <a:spLocks noGrp="1" noChangeArrowheads="1"/>
          </p:cNvSpPr>
          <p:nvPr>
            <p:ph type="sldNum" sz="quarter" idx="12"/>
          </p:nvPr>
        </p:nvSpPr>
        <p:spPr>
          <a:ln/>
        </p:spPr>
        <p:txBody>
          <a:bodyPr/>
          <a:lstStyle>
            <a:lvl1pPr>
              <a:defRPr/>
            </a:lvl1pPr>
          </a:lstStyle>
          <a:p>
            <a:pPr>
              <a:defRPr/>
            </a:pPr>
            <a:fld id="{C3C16539-3BB2-406C-BCED-098589525208}" type="slidenum">
              <a:rPr lang="en-US" altLang="en-US"/>
              <a:pPr>
                <a:defRPr/>
              </a:pPr>
              <a:t>‹#›</a:t>
            </a:fld>
            <a:endParaRPr lang="en-US" altLang="en-US"/>
          </a:p>
        </p:txBody>
      </p:sp>
    </p:spTree>
    <p:extLst>
      <p:ext uri="{BB962C8B-B14F-4D97-AF65-F5344CB8AC3E}">
        <p14:creationId xmlns:p14="http://schemas.microsoft.com/office/powerpoint/2010/main" val="2871016822"/>
      </p:ext>
    </p:extLst>
  </p:cSld>
  <p:clrMapOvr>
    <a:masterClrMapping/>
  </p:clrMapOvr>
  <p:transition spd="slow" advTm="1500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A61C6414-C01E-4606-912D-C7FB936C5634}"/>
              </a:ext>
            </a:extLst>
          </p:cNvPr>
          <p:cNvSpPr>
            <a:spLocks noGrp="1" noChangeArrowheads="1"/>
          </p:cNvSpPr>
          <p:nvPr>
            <p:ph type="dt" sz="half" idx="10"/>
          </p:nvPr>
        </p:nvSpPr>
        <p:spPr>
          <a:ln/>
        </p:spPr>
        <p:txBody>
          <a:bodyPr/>
          <a:lstStyle>
            <a:lvl1pPr>
              <a:defRPr/>
            </a:lvl1pPr>
          </a:lstStyle>
          <a:p>
            <a:pPr>
              <a:defRPr/>
            </a:pPr>
            <a:fld id="{3F969506-EFF9-40F0-BBC8-B02F39E790ED}" type="datetimeFigureOut">
              <a:rPr lang="en-US"/>
              <a:pPr>
                <a:defRPr/>
              </a:pPr>
              <a:t>12/26/2020</a:t>
            </a:fld>
            <a:endParaRPr lang="en-US" dirty="0"/>
          </a:p>
        </p:txBody>
      </p:sp>
      <p:sp>
        <p:nvSpPr>
          <p:cNvPr id="5" name="Rectangle 5">
            <a:extLst>
              <a:ext uri="{FF2B5EF4-FFF2-40B4-BE49-F238E27FC236}">
                <a16:creationId xmlns:a16="http://schemas.microsoft.com/office/drawing/2014/main" id="{7818447E-B348-4139-BAC4-17CE47ADB2C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0214573-83A4-409E-8BA2-21C5ACBF112E}"/>
              </a:ext>
            </a:extLst>
          </p:cNvPr>
          <p:cNvSpPr>
            <a:spLocks noGrp="1" noChangeArrowheads="1"/>
          </p:cNvSpPr>
          <p:nvPr>
            <p:ph type="sldNum" sz="quarter" idx="12"/>
          </p:nvPr>
        </p:nvSpPr>
        <p:spPr>
          <a:ln/>
        </p:spPr>
        <p:txBody>
          <a:bodyPr/>
          <a:lstStyle>
            <a:lvl1pPr>
              <a:defRPr/>
            </a:lvl1pPr>
          </a:lstStyle>
          <a:p>
            <a:pPr>
              <a:defRPr/>
            </a:pPr>
            <a:fld id="{0539BBA6-62A6-4977-8394-76271872788D}" type="slidenum">
              <a:rPr lang="en-US" altLang="en-US"/>
              <a:pPr>
                <a:defRPr/>
              </a:pPr>
              <a:t>‹#›</a:t>
            </a:fld>
            <a:endParaRPr lang="en-US" altLang="en-US"/>
          </a:p>
        </p:txBody>
      </p:sp>
    </p:spTree>
    <p:extLst>
      <p:ext uri="{BB962C8B-B14F-4D97-AF65-F5344CB8AC3E}">
        <p14:creationId xmlns:p14="http://schemas.microsoft.com/office/powerpoint/2010/main" val="3830623954"/>
      </p:ext>
    </p:extLst>
  </p:cSld>
  <p:clrMapOvr>
    <a:masterClrMapping/>
  </p:clrMapOvr>
  <p:transition spd="slow" advTm="1500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AA5E115-A1BF-4963-9168-3A80F3222E14}"/>
              </a:ext>
            </a:extLst>
          </p:cNvPr>
          <p:cNvSpPr>
            <a:spLocks noGrp="1" noChangeArrowheads="1"/>
          </p:cNvSpPr>
          <p:nvPr>
            <p:ph type="dt" sz="half" idx="10"/>
          </p:nvPr>
        </p:nvSpPr>
        <p:spPr>
          <a:ln/>
        </p:spPr>
        <p:txBody>
          <a:bodyPr/>
          <a:lstStyle>
            <a:lvl1pPr>
              <a:defRPr/>
            </a:lvl1pPr>
          </a:lstStyle>
          <a:p>
            <a:pPr>
              <a:defRPr/>
            </a:pPr>
            <a:fld id="{79EF062C-9EC4-42FD-B587-FBB8B586EA9C}" type="datetimeFigureOut">
              <a:rPr lang="en-US"/>
              <a:pPr>
                <a:defRPr/>
              </a:pPr>
              <a:t>12/26/2020</a:t>
            </a:fld>
            <a:endParaRPr lang="en-US" dirty="0"/>
          </a:p>
        </p:txBody>
      </p:sp>
      <p:sp>
        <p:nvSpPr>
          <p:cNvPr id="5" name="Rectangle 5">
            <a:extLst>
              <a:ext uri="{FF2B5EF4-FFF2-40B4-BE49-F238E27FC236}">
                <a16:creationId xmlns:a16="http://schemas.microsoft.com/office/drawing/2014/main" id="{DB11A93E-3DEF-4274-94E5-A0B06D16C28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FFE8AD3-F019-46CB-830D-B58EFC2F6AE1}"/>
              </a:ext>
            </a:extLst>
          </p:cNvPr>
          <p:cNvSpPr>
            <a:spLocks noGrp="1" noChangeArrowheads="1"/>
          </p:cNvSpPr>
          <p:nvPr>
            <p:ph type="sldNum" sz="quarter" idx="12"/>
          </p:nvPr>
        </p:nvSpPr>
        <p:spPr>
          <a:ln/>
        </p:spPr>
        <p:txBody>
          <a:bodyPr/>
          <a:lstStyle>
            <a:lvl1pPr>
              <a:defRPr/>
            </a:lvl1pPr>
          </a:lstStyle>
          <a:p>
            <a:pPr>
              <a:defRPr/>
            </a:pPr>
            <a:fld id="{CE90DCFF-D4DE-40FD-9482-A353979E6F4C}" type="slidenum">
              <a:rPr lang="en-US" altLang="en-US"/>
              <a:pPr>
                <a:defRPr/>
              </a:pPr>
              <a:t>‹#›</a:t>
            </a:fld>
            <a:endParaRPr lang="en-US" altLang="en-US"/>
          </a:p>
        </p:txBody>
      </p:sp>
    </p:spTree>
    <p:extLst>
      <p:ext uri="{BB962C8B-B14F-4D97-AF65-F5344CB8AC3E}">
        <p14:creationId xmlns:p14="http://schemas.microsoft.com/office/powerpoint/2010/main" val="3762735503"/>
      </p:ext>
    </p:extLst>
  </p:cSld>
  <p:clrMapOvr>
    <a:masterClrMapping/>
  </p:clrMapOvr>
  <p:transition spd="slow" advTm="1500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3045884" y="1905000"/>
            <a:ext cx="4163483"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7412567" y="1905000"/>
            <a:ext cx="41656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a:extLst>
              <a:ext uri="{FF2B5EF4-FFF2-40B4-BE49-F238E27FC236}">
                <a16:creationId xmlns:a16="http://schemas.microsoft.com/office/drawing/2014/main" id="{73398809-853C-4A8B-A28E-50A84D4AF9ED}"/>
              </a:ext>
            </a:extLst>
          </p:cNvPr>
          <p:cNvSpPr>
            <a:spLocks noGrp="1" noChangeArrowheads="1"/>
          </p:cNvSpPr>
          <p:nvPr>
            <p:ph type="dt" sz="half" idx="10"/>
          </p:nvPr>
        </p:nvSpPr>
        <p:spPr>
          <a:ln/>
        </p:spPr>
        <p:txBody>
          <a:bodyPr/>
          <a:lstStyle>
            <a:lvl1pPr>
              <a:defRPr/>
            </a:lvl1pPr>
          </a:lstStyle>
          <a:p>
            <a:pPr>
              <a:defRPr/>
            </a:pPr>
            <a:fld id="{0DAAE465-FFC8-4A83-A19B-021AEB153510}" type="datetimeFigureOut">
              <a:rPr lang="en-US"/>
              <a:pPr>
                <a:defRPr/>
              </a:pPr>
              <a:t>12/26/2020</a:t>
            </a:fld>
            <a:endParaRPr lang="en-US" dirty="0"/>
          </a:p>
        </p:txBody>
      </p:sp>
      <p:sp>
        <p:nvSpPr>
          <p:cNvPr id="6" name="Rectangle 5">
            <a:extLst>
              <a:ext uri="{FF2B5EF4-FFF2-40B4-BE49-F238E27FC236}">
                <a16:creationId xmlns:a16="http://schemas.microsoft.com/office/drawing/2014/main" id="{F13A23AA-3607-4719-93A1-6002301E2E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243BBFD-F52E-4636-8742-84ECB641128A}"/>
              </a:ext>
            </a:extLst>
          </p:cNvPr>
          <p:cNvSpPr>
            <a:spLocks noGrp="1" noChangeArrowheads="1"/>
          </p:cNvSpPr>
          <p:nvPr>
            <p:ph type="sldNum" sz="quarter" idx="12"/>
          </p:nvPr>
        </p:nvSpPr>
        <p:spPr>
          <a:ln/>
        </p:spPr>
        <p:txBody>
          <a:bodyPr/>
          <a:lstStyle>
            <a:lvl1pPr>
              <a:defRPr/>
            </a:lvl1pPr>
          </a:lstStyle>
          <a:p>
            <a:pPr>
              <a:defRPr/>
            </a:pPr>
            <a:fld id="{2C5B470A-508D-499D-A700-DA41559D3068}" type="slidenum">
              <a:rPr lang="en-US" altLang="en-US"/>
              <a:pPr>
                <a:defRPr/>
              </a:pPr>
              <a:t>‹#›</a:t>
            </a:fld>
            <a:endParaRPr lang="en-US" altLang="en-US"/>
          </a:p>
        </p:txBody>
      </p:sp>
    </p:spTree>
    <p:extLst>
      <p:ext uri="{BB962C8B-B14F-4D97-AF65-F5344CB8AC3E}">
        <p14:creationId xmlns:p14="http://schemas.microsoft.com/office/powerpoint/2010/main" val="1088579384"/>
      </p:ext>
    </p:extLst>
  </p:cSld>
  <p:clrMapOvr>
    <a:masterClrMapping/>
  </p:clrMapOvr>
  <p:transition spd="slow" advTm="15000"/>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a:extLst>
              <a:ext uri="{FF2B5EF4-FFF2-40B4-BE49-F238E27FC236}">
                <a16:creationId xmlns:a16="http://schemas.microsoft.com/office/drawing/2014/main" id="{D593BF7B-B088-483E-8F8F-530CD60CAE34}"/>
              </a:ext>
            </a:extLst>
          </p:cNvPr>
          <p:cNvSpPr>
            <a:spLocks noGrp="1" noChangeArrowheads="1"/>
          </p:cNvSpPr>
          <p:nvPr>
            <p:ph type="dt" sz="half" idx="10"/>
          </p:nvPr>
        </p:nvSpPr>
        <p:spPr>
          <a:ln/>
        </p:spPr>
        <p:txBody>
          <a:bodyPr/>
          <a:lstStyle>
            <a:lvl1pPr>
              <a:defRPr/>
            </a:lvl1pPr>
          </a:lstStyle>
          <a:p>
            <a:pPr>
              <a:defRPr/>
            </a:pPr>
            <a:fld id="{95804CBC-D74F-4EB2-A9A0-ADC9DEE2F524}" type="datetimeFigureOut">
              <a:rPr lang="en-US"/>
              <a:pPr>
                <a:defRPr/>
              </a:pPr>
              <a:t>12/26/2020</a:t>
            </a:fld>
            <a:endParaRPr lang="en-US" dirty="0"/>
          </a:p>
        </p:txBody>
      </p:sp>
      <p:sp>
        <p:nvSpPr>
          <p:cNvPr id="8" name="Rectangle 5">
            <a:extLst>
              <a:ext uri="{FF2B5EF4-FFF2-40B4-BE49-F238E27FC236}">
                <a16:creationId xmlns:a16="http://schemas.microsoft.com/office/drawing/2014/main" id="{6605F029-034E-44E4-86DF-37CE43E681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9CAA327-FFC4-45F2-AFB8-4A457818C03E}"/>
              </a:ext>
            </a:extLst>
          </p:cNvPr>
          <p:cNvSpPr>
            <a:spLocks noGrp="1" noChangeArrowheads="1"/>
          </p:cNvSpPr>
          <p:nvPr>
            <p:ph type="sldNum" sz="quarter" idx="12"/>
          </p:nvPr>
        </p:nvSpPr>
        <p:spPr>
          <a:ln/>
        </p:spPr>
        <p:txBody>
          <a:bodyPr/>
          <a:lstStyle>
            <a:lvl1pPr>
              <a:defRPr/>
            </a:lvl1pPr>
          </a:lstStyle>
          <a:p>
            <a:pPr>
              <a:defRPr/>
            </a:pPr>
            <a:fld id="{75C6D1CE-C11C-49D8-A3D5-C7D3B3DB10AD}" type="slidenum">
              <a:rPr lang="en-US" altLang="en-US"/>
              <a:pPr>
                <a:defRPr/>
              </a:pPr>
              <a:t>‹#›</a:t>
            </a:fld>
            <a:endParaRPr lang="en-US" altLang="en-US"/>
          </a:p>
        </p:txBody>
      </p:sp>
    </p:spTree>
    <p:extLst>
      <p:ext uri="{BB962C8B-B14F-4D97-AF65-F5344CB8AC3E}">
        <p14:creationId xmlns:p14="http://schemas.microsoft.com/office/powerpoint/2010/main" val="538526171"/>
      </p:ext>
    </p:extLst>
  </p:cSld>
  <p:clrMapOvr>
    <a:masterClrMapping/>
  </p:clrMapOvr>
  <p:transition spd="slow" advTm="15000"/>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a:extLst>
              <a:ext uri="{FF2B5EF4-FFF2-40B4-BE49-F238E27FC236}">
                <a16:creationId xmlns:a16="http://schemas.microsoft.com/office/drawing/2014/main" id="{EED92019-E7A7-4686-9E0B-7E51BDE98BAB}"/>
              </a:ext>
            </a:extLst>
          </p:cNvPr>
          <p:cNvSpPr>
            <a:spLocks noGrp="1" noChangeArrowheads="1"/>
          </p:cNvSpPr>
          <p:nvPr>
            <p:ph type="dt" sz="half" idx="10"/>
          </p:nvPr>
        </p:nvSpPr>
        <p:spPr>
          <a:ln/>
        </p:spPr>
        <p:txBody>
          <a:bodyPr/>
          <a:lstStyle>
            <a:lvl1pPr>
              <a:defRPr/>
            </a:lvl1pPr>
          </a:lstStyle>
          <a:p>
            <a:pPr>
              <a:defRPr/>
            </a:pPr>
            <a:fld id="{8B145D18-3C03-481F-AAC7-B4C297D6E112}" type="datetimeFigureOut">
              <a:rPr lang="en-US"/>
              <a:pPr>
                <a:defRPr/>
              </a:pPr>
              <a:t>12/26/2020</a:t>
            </a:fld>
            <a:endParaRPr lang="en-US" dirty="0"/>
          </a:p>
        </p:txBody>
      </p:sp>
      <p:sp>
        <p:nvSpPr>
          <p:cNvPr id="4" name="Rectangle 5">
            <a:extLst>
              <a:ext uri="{FF2B5EF4-FFF2-40B4-BE49-F238E27FC236}">
                <a16:creationId xmlns:a16="http://schemas.microsoft.com/office/drawing/2014/main" id="{A521DBC8-ECB8-42BE-BA3D-008C7B2C8A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1EBBFF39-4DA5-4979-BEA2-1895F8E46165}"/>
              </a:ext>
            </a:extLst>
          </p:cNvPr>
          <p:cNvSpPr>
            <a:spLocks noGrp="1" noChangeArrowheads="1"/>
          </p:cNvSpPr>
          <p:nvPr>
            <p:ph type="sldNum" sz="quarter" idx="12"/>
          </p:nvPr>
        </p:nvSpPr>
        <p:spPr>
          <a:ln/>
        </p:spPr>
        <p:txBody>
          <a:bodyPr/>
          <a:lstStyle>
            <a:lvl1pPr>
              <a:defRPr/>
            </a:lvl1pPr>
          </a:lstStyle>
          <a:p>
            <a:pPr>
              <a:defRPr/>
            </a:pPr>
            <a:fld id="{E6165DB3-9B4E-4EC4-8B17-7509A6092CD3}" type="slidenum">
              <a:rPr lang="en-US" altLang="en-US"/>
              <a:pPr>
                <a:defRPr/>
              </a:pPr>
              <a:t>‹#›</a:t>
            </a:fld>
            <a:endParaRPr lang="en-US" altLang="en-US"/>
          </a:p>
        </p:txBody>
      </p:sp>
    </p:spTree>
    <p:extLst>
      <p:ext uri="{BB962C8B-B14F-4D97-AF65-F5344CB8AC3E}">
        <p14:creationId xmlns:p14="http://schemas.microsoft.com/office/powerpoint/2010/main" val="4253902991"/>
      </p:ext>
    </p:extLst>
  </p:cSld>
  <p:clrMapOvr>
    <a:masterClrMapping/>
  </p:clrMapOvr>
  <p:transition spd="slow" advTm="15000"/>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9FAF4BE-03A9-4B9E-A404-ADD7DC074009}"/>
              </a:ext>
            </a:extLst>
          </p:cNvPr>
          <p:cNvSpPr>
            <a:spLocks noGrp="1" noChangeArrowheads="1"/>
          </p:cNvSpPr>
          <p:nvPr>
            <p:ph type="dt" sz="half" idx="10"/>
          </p:nvPr>
        </p:nvSpPr>
        <p:spPr>
          <a:ln/>
        </p:spPr>
        <p:txBody>
          <a:bodyPr/>
          <a:lstStyle>
            <a:lvl1pPr>
              <a:defRPr/>
            </a:lvl1pPr>
          </a:lstStyle>
          <a:p>
            <a:pPr>
              <a:defRPr/>
            </a:pPr>
            <a:fld id="{F6443823-9797-4AFF-997C-C3E0E03EE971}" type="datetimeFigureOut">
              <a:rPr lang="en-US"/>
              <a:pPr>
                <a:defRPr/>
              </a:pPr>
              <a:t>12/26/2020</a:t>
            </a:fld>
            <a:endParaRPr lang="en-US" dirty="0"/>
          </a:p>
        </p:txBody>
      </p:sp>
      <p:sp>
        <p:nvSpPr>
          <p:cNvPr id="3" name="Rectangle 5">
            <a:extLst>
              <a:ext uri="{FF2B5EF4-FFF2-40B4-BE49-F238E27FC236}">
                <a16:creationId xmlns:a16="http://schemas.microsoft.com/office/drawing/2014/main" id="{00F2CCD1-16A0-451A-BE2A-6CA790B959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449E134-B6DE-40A0-AA37-C1FB5E39370D}"/>
              </a:ext>
            </a:extLst>
          </p:cNvPr>
          <p:cNvSpPr>
            <a:spLocks noGrp="1" noChangeArrowheads="1"/>
          </p:cNvSpPr>
          <p:nvPr>
            <p:ph type="sldNum" sz="quarter" idx="12"/>
          </p:nvPr>
        </p:nvSpPr>
        <p:spPr>
          <a:ln/>
        </p:spPr>
        <p:txBody>
          <a:bodyPr/>
          <a:lstStyle>
            <a:lvl1pPr>
              <a:defRPr/>
            </a:lvl1pPr>
          </a:lstStyle>
          <a:p>
            <a:pPr>
              <a:defRPr/>
            </a:pPr>
            <a:fld id="{3C835C9A-DB78-455A-BC2B-1B8D929B83F7}" type="slidenum">
              <a:rPr lang="en-US" altLang="en-US"/>
              <a:pPr>
                <a:defRPr/>
              </a:pPr>
              <a:t>‹#›</a:t>
            </a:fld>
            <a:endParaRPr lang="en-US" altLang="en-US"/>
          </a:p>
        </p:txBody>
      </p:sp>
    </p:spTree>
    <p:extLst>
      <p:ext uri="{BB962C8B-B14F-4D97-AF65-F5344CB8AC3E}">
        <p14:creationId xmlns:p14="http://schemas.microsoft.com/office/powerpoint/2010/main" val="1590739037"/>
      </p:ext>
    </p:extLst>
  </p:cSld>
  <p:clrMapOvr>
    <a:masterClrMapping/>
  </p:clrMapOvr>
  <p:transition spd="slow" advTm="1500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DDAC786-D48A-4C80-A7A5-A81091159AFF}"/>
              </a:ext>
            </a:extLst>
          </p:cNvPr>
          <p:cNvSpPr>
            <a:spLocks noGrp="1" noChangeArrowheads="1"/>
          </p:cNvSpPr>
          <p:nvPr>
            <p:ph type="dt" sz="half" idx="10"/>
          </p:nvPr>
        </p:nvSpPr>
        <p:spPr>
          <a:ln/>
        </p:spPr>
        <p:txBody>
          <a:bodyPr/>
          <a:lstStyle>
            <a:lvl1pPr>
              <a:defRPr/>
            </a:lvl1pPr>
          </a:lstStyle>
          <a:p>
            <a:pPr>
              <a:defRPr/>
            </a:pPr>
            <a:fld id="{E38C33A7-E7B7-4946-BD87-76B7A6F940FE}" type="datetimeFigureOut">
              <a:rPr lang="en-US"/>
              <a:pPr>
                <a:defRPr/>
              </a:pPr>
              <a:t>12/26/2020</a:t>
            </a:fld>
            <a:endParaRPr lang="en-US" dirty="0"/>
          </a:p>
        </p:txBody>
      </p:sp>
      <p:sp>
        <p:nvSpPr>
          <p:cNvPr id="5" name="Rectangle 5">
            <a:extLst>
              <a:ext uri="{FF2B5EF4-FFF2-40B4-BE49-F238E27FC236}">
                <a16:creationId xmlns:a16="http://schemas.microsoft.com/office/drawing/2014/main" id="{24244D96-C3AC-410B-BC9C-2FD45BC398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452980B-C359-4801-AB06-D25BAADDAA6F}"/>
              </a:ext>
            </a:extLst>
          </p:cNvPr>
          <p:cNvSpPr>
            <a:spLocks noGrp="1" noChangeArrowheads="1"/>
          </p:cNvSpPr>
          <p:nvPr>
            <p:ph type="sldNum" sz="quarter" idx="12"/>
          </p:nvPr>
        </p:nvSpPr>
        <p:spPr>
          <a:ln/>
        </p:spPr>
        <p:txBody>
          <a:bodyPr/>
          <a:lstStyle>
            <a:lvl1pPr>
              <a:defRPr/>
            </a:lvl1pPr>
          </a:lstStyle>
          <a:p>
            <a:pPr>
              <a:defRPr/>
            </a:pPr>
            <a:fld id="{E6AD43B5-356F-460B-8587-5C9847457688}" type="slidenum">
              <a:rPr lang="en-US" altLang="en-US"/>
              <a:pPr>
                <a:defRPr/>
              </a:pPr>
              <a:t>‹#›</a:t>
            </a:fld>
            <a:endParaRPr lang="en-US" altLang="en-US"/>
          </a:p>
        </p:txBody>
      </p:sp>
    </p:spTree>
    <p:extLst>
      <p:ext uri="{BB962C8B-B14F-4D97-AF65-F5344CB8AC3E}">
        <p14:creationId xmlns:p14="http://schemas.microsoft.com/office/powerpoint/2010/main" val="2823899190"/>
      </p:ext>
    </p:extLst>
  </p:cSld>
  <p:clrMapOvr>
    <a:masterClrMapping/>
  </p:clrMapOvr>
  <p:transition spd="slow" advTm="1500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AB88C64-CA0E-4D3E-888F-E24665037509}"/>
              </a:ext>
            </a:extLst>
          </p:cNvPr>
          <p:cNvSpPr>
            <a:spLocks noGrp="1" noChangeArrowheads="1"/>
          </p:cNvSpPr>
          <p:nvPr>
            <p:ph type="dt" sz="half" idx="10"/>
          </p:nvPr>
        </p:nvSpPr>
        <p:spPr>
          <a:ln/>
        </p:spPr>
        <p:txBody>
          <a:bodyPr/>
          <a:lstStyle>
            <a:lvl1pPr>
              <a:defRPr/>
            </a:lvl1pPr>
          </a:lstStyle>
          <a:p>
            <a:pPr>
              <a:defRPr/>
            </a:pPr>
            <a:fld id="{8DA4796D-30CC-45BD-AD49-A87E83783AD3}" type="datetimeFigureOut">
              <a:rPr lang="en-US"/>
              <a:pPr>
                <a:defRPr/>
              </a:pPr>
              <a:t>12/26/2020</a:t>
            </a:fld>
            <a:endParaRPr lang="en-US" dirty="0"/>
          </a:p>
        </p:txBody>
      </p:sp>
      <p:sp>
        <p:nvSpPr>
          <p:cNvPr id="6" name="Rectangle 5">
            <a:extLst>
              <a:ext uri="{FF2B5EF4-FFF2-40B4-BE49-F238E27FC236}">
                <a16:creationId xmlns:a16="http://schemas.microsoft.com/office/drawing/2014/main" id="{4D0BE2AF-E2A6-4472-B518-812812A9A7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7006DAF-1506-4863-A00A-6E37382EFF86}"/>
              </a:ext>
            </a:extLst>
          </p:cNvPr>
          <p:cNvSpPr>
            <a:spLocks noGrp="1" noChangeArrowheads="1"/>
          </p:cNvSpPr>
          <p:nvPr>
            <p:ph type="sldNum" sz="quarter" idx="12"/>
          </p:nvPr>
        </p:nvSpPr>
        <p:spPr>
          <a:ln/>
        </p:spPr>
        <p:txBody>
          <a:bodyPr/>
          <a:lstStyle>
            <a:lvl1pPr>
              <a:defRPr/>
            </a:lvl1pPr>
          </a:lstStyle>
          <a:p>
            <a:pPr>
              <a:defRPr/>
            </a:pPr>
            <a:fld id="{50649214-CA45-4443-BE87-A5EAECF68D03}" type="slidenum">
              <a:rPr lang="en-US" altLang="en-US"/>
              <a:pPr>
                <a:defRPr/>
              </a:pPr>
              <a:t>‹#›</a:t>
            </a:fld>
            <a:endParaRPr lang="en-US" altLang="en-US"/>
          </a:p>
        </p:txBody>
      </p:sp>
    </p:spTree>
    <p:extLst>
      <p:ext uri="{BB962C8B-B14F-4D97-AF65-F5344CB8AC3E}">
        <p14:creationId xmlns:p14="http://schemas.microsoft.com/office/powerpoint/2010/main" val="2515681751"/>
      </p:ext>
    </p:extLst>
  </p:cSld>
  <p:clrMapOvr>
    <a:masterClrMapping/>
  </p:clrMapOvr>
  <p:transition spd="slow" advTm="1500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64CBAFD-69C2-4C40-8288-76B9C00050F3}"/>
              </a:ext>
            </a:extLst>
          </p:cNvPr>
          <p:cNvSpPr>
            <a:spLocks noGrp="1" noChangeArrowheads="1"/>
          </p:cNvSpPr>
          <p:nvPr>
            <p:ph type="dt" sz="half" idx="10"/>
          </p:nvPr>
        </p:nvSpPr>
        <p:spPr>
          <a:ln/>
        </p:spPr>
        <p:txBody>
          <a:bodyPr/>
          <a:lstStyle>
            <a:lvl1pPr>
              <a:defRPr/>
            </a:lvl1pPr>
          </a:lstStyle>
          <a:p>
            <a:pPr>
              <a:defRPr/>
            </a:pPr>
            <a:fld id="{69E008FD-EE5F-44F7-8B70-08F33EEC0718}" type="datetimeFigureOut">
              <a:rPr lang="en-US"/>
              <a:pPr>
                <a:defRPr/>
              </a:pPr>
              <a:t>12/26/2020</a:t>
            </a:fld>
            <a:endParaRPr lang="en-US" dirty="0"/>
          </a:p>
        </p:txBody>
      </p:sp>
      <p:sp>
        <p:nvSpPr>
          <p:cNvPr id="6" name="Rectangle 5">
            <a:extLst>
              <a:ext uri="{FF2B5EF4-FFF2-40B4-BE49-F238E27FC236}">
                <a16:creationId xmlns:a16="http://schemas.microsoft.com/office/drawing/2014/main" id="{883DE6A8-E026-4653-A675-59CD120819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0111474-524E-46AE-AD3E-78BFEC45B4A2}"/>
              </a:ext>
            </a:extLst>
          </p:cNvPr>
          <p:cNvSpPr>
            <a:spLocks noGrp="1" noChangeArrowheads="1"/>
          </p:cNvSpPr>
          <p:nvPr>
            <p:ph type="sldNum" sz="quarter" idx="12"/>
          </p:nvPr>
        </p:nvSpPr>
        <p:spPr>
          <a:ln/>
        </p:spPr>
        <p:txBody>
          <a:bodyPr/>
          <a:lstStyle>
            <a:lvl1pPr>
              <a:defRPr/>
            </a:lvl1pPr>
          </a:lstStyle>
          <a:p>
            <a:pPr>
              <a:defRPr/>
            </a:pPr>
            <a:fld id="{A00B3D0D-A29A-470A-A0A1-A2450AF67B35}" type="slidenum">
              <a:rPr lang="en-US" altLang="en-US"/>
              <a:pPr>
                <a:defRPr/>
              </a:pPr>
              <a:t>‹#›</a:t>
            </a:fld>
            <a:endParaRPr lang="en-US" altLang="en-US"/>
          </a:p>
        </p:txBody>
      </p:sp>
    </p:spTree>
    <p:extLst>
      <p:ext uri="{BB962C8B-B14F-4D97-AF65-F5344CB8AC3E}">
        <p14:creationId xmlns:p14="http://schemas.microsoft.com/office/powerpoint/2010/main" val="1243947233"/>
      </p:ext>
    </p:extLst>
  </p:cSld>
  <p:clrMapOvr>
    <a:masterClrMapping/>
  </p:clrMapOvr>
  <p:transition spd="slow" advTm="1500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DD0B586E-4BB5-456D-953E-04FF3B134C71}"/>
              </a:ext>
            </a:extLst>
          </p:cNvPr>
          <p:cNvSpPr>
            <a:spLocks noGrp="1" noChangeArrowheads="1"/>
          </p:cNvSpPr>
          <p:nvPr>
            <p:ph type="dt" sz="half" idx="10"/>
          </p:nvPr>
        </p:nvSpPr>
        <p:spPr>
          <a:ln/>
        </p:spPr>
        <p:txBody>
          <a:bodyPr/>
          <a:lstStyle>
            <a:lvl1pPr>
              <a:defRPr/>
            </a:lvl1pPr>
          </a:lstStyle>
          <a:p>
            <a:pPr>
              <a:defRPr/>
            </a:pPr>
            <a:fld id="{7130B128-DF81-4882-A212-0B2EB4F7AF0F}" type="datetimeFigureOut">
              <a:rPr lang="en-US"/>
              <a:pPr>
                <a:defRPr/>
              </a:pPr>
              <a:t>12/26/2020</a:t>
            </a:fld>
            <a:endParaRPr lang="en-US" dirty="0"/>
          </a:p>
        </p:txBody>
      </p:sp>
      <p:sp>
        <p:nvSpPr>
          <p:cNvPr id="5" name="Rectangle 5">
            <a:extLst>
              <a:ext uri="{FF2B5EF4-FFF2-40B4-BE49-F238E27FC236}">
                <a16:creationId xmlns:a16="http://schemas.microsoft.com/office/drawing/2014/main" id="{E4858E4E-86C5-429D-97A4-0F93D0A3B4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07D1A97-F725-4A40-AF51-B8ED050D241E}"/>
              </a:ext>
            </a:extLst>
          </p:cNvPr>
          <p:cNvSpPr>
            <a:spLocks noGrp="1" noChangeArrowheads="1"/>
          </p:cNvSpPr>
          <p:nvPr>
            <p:ph type="sldNum" sz="quarter" idx="12"/>
          </p:nvPr>
        </p:nvSpPr>
        <p:spPr>
          <a:ln/>
        </p:spPr>
        <p:txBody>
          <a:bodyPr/>
          <a:lstStyle>
            <a:lvl1pPr>
              <a:defRPr/>
            </a:lvl1pPr>
          </a:lstStyle>
          <a:p>
            <a:pPr>
              <a:defRPr/>
            </a:pPr>
            <a:fld id="{6DBB49DF-19A2-4EF0-A20F-0331E0DAF77C}" type="slidenum">
              <a:rPr lang="en-US" altLang="en-US"/>
              <a:pPr>
                <a:defRPr/>
              </a:pPr>
              <a:t>‹#›</a:t>
            </a:fld>
            <a:endParaRPr lang="en-US" altLang="en-US"/>
          </a:p>
        </p:txBody>
      </p:sp>
    </p:spTree>
    <p:extLst>
      <p:ext uri="{BB962C8B-B14F-4D97-AF65-F5344CB8AC3E}">
        <p14:creationId xmlns:p14="http://schemas.microsoft.com/office/powerpoint/2010/main" val="489525393"/>
      </p:ext>
    </p:extLst>
  </p:cSld>
  <p:clrMapOvr>
    <a:masterClrMapping/>
  </p:clrMapOvr>
  <p:transition spd="slow" advTm="1500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46684" y="533401"/>
            <a:ext cx="2131483" cy="5592763"/>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3045884" y="533401"/>
            <a:ext cx="6197600" cy="5592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a:extLst>
              <a:ext uri="{FF2B5EF4-FFF2-40B4-BE49-F238E27FC236}">
                <a16:creationId xmlns:a16="http://schemas.microsoft.com/office/drawing/2014/main" id="{0370085D-6C78-465D-9BFF-560FB9C1D133}"/>
              </a:ext>
            </a:extLst>
          </p:cNvPr>
          <p:cNvSpPr>
            <a:spLocks noGrp="1" noChangeArrowheads="1"/>
          </p:cNvSpPr>
          <p:nvPr>
            <p:ph type="dt" sz="half" idx="10"/>
          </p:nvPr>
        </p:nvSpPr>
        <p:spPr>
          <a:ln/>
        </p:spPr>
        <p:txBody>
          <a:bodyPr/>
          <a:lstStyle>
            <a:lvl1pPr>
              <a:defRPr/>
            </a:lvl1pPr>
          </a:lstStyle>
          <a:p>
            <a:pPr>
              <a:defRPr/>
            </a:pPr>
            <a:fld id="{FC02C100-1670-4F10-A144-EFE84D3FB919}" type="datetimeFigureOut">
              <a:rPr lang="en-US"/>
              <a:pPr>
                <a:defRPr/>
              </a:pPr>
              <a:t>12/26/2020</a:t>
            </a:fld>
            <a:endParaRPr lang="en-US" dirty="0"/>
          </a:p>
        </p:txBody>
      </p:sp>
      <p:sp>
        <p:nvSpPr>
          <p:cNvPr id="5" name="Rectangle 5">
            <a:extLst>
              <a:ext uri="{FF2B5EF4-FFF2-40B4-BE49-F238E27FC236}">
                <a16:creationId xmlns:a16="http://schemas.microsoft.com/office/drawing/2014/main" id="{26B5B8D6-9D51-45DC-83A3-14245BF5F0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AF2B814-D733-45FB-B6C9-5E9328302737}"/>
              </a:ext>
            </a:extLst>
          </p:cNvPr>
          <p:cNvSpPr>
            <a:spLocks noGrp="1" noChangeArrowheads="1"/>
          </p:cNvSpPr>
          <p:nvPr>
            <p:ph type="sldNum" sz="quarter" idx="12"/>
          </p:nvPr>
        </p:nvSpPr>
        <p:spPr>
          <a:ln/>
        </p:spPr>
        <p:txBody>
          <a:bodyPr/>
          <a:lstStyle>
            <a:lvl1pPr>
              <a:defRPr/>
            </a:lvl1pPr>
          </a:lstStyle>
          <a:p>
            <a:pPr>
              <a:defRPr/>
            </a:pPr>
            <a:fld id="{EF09ABA0-AD33-4B70-A930-B0EC19AAC135}" type="slidenum">
              <a:rPr lang="en-US" altLang="en-US"/>
              <a:pPr>
                <a:defRPr/>
              </a:pPr>
              <a:t>‹#›</a:t>
            </a:fld>
            <a:endParaRPr lang="en-US" altLang="en-US"/>
          </a:p>
        </p:txBody>
      </p:sp>
    </p:spTree>
    <p:extLst>
      <p:ext uri="{BB962C8B-B14F-4D97-AF65-F5344CB8AC3E}">
        <p14:creationId xmlns:p14="http://schemas.microsoft.com/office/powerpoint/2010/main" val="3880023225"/>
      </p:ext>
    </p:extLst>
  </p:cSld>
  <p:clrMapOvr>
    <a:masterClrMapping/>
  </p:clrMapOvr>
  <p:transition spd="slow" advTm="15000"/>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657600" y="1752600"/>
            <a:ext cx="7315200" cy="838200"/>
          </a:xfrm>
        </p:spPr>
        <p:txBody>
          <a:bodyPr/>
          <a:lstStyle>
            <a:lvl1pPr>
              <a:defRPr/>
            </a:lvl1pPr>
          </a:lstStyle>
          <a:p>
            <a:r>
              <a:rPr lang="en-US"/>
              <a:t>Click to edit Master title style</a:t>
            </a:r>
            <a:endParaRPr lang="en-CA"/>
          </a:p>
        </p:txBody>
      </p:sp>
      <p:sp>
        <p:nvSpPr>
          <p:cNvPr id="3075" name="Rectangle 3"/>
          <p:cNvSpPr>
            <a:spLocks noGrp="1" noChangeArrowheads="1"/>
          </p:cNvSpPr>
          <p:nvPr>
            <p:ph type="subTitle" idx="1"/>
          </p:nvPr>
        </p:nvSpPr>
        <p:spPr>
          <a:xfrm>
            <a:off x="3657600" y="2743200"/>
            <a:ext cx="7315200" cy="457200"/>
          </a:xfrm>
        </p:spPr>
        <p:txBody>
          <a:bodyPr/>
          <a:lstStyle>
            <a:lvl1pPr marL="0" indent="0">
              <a:buFontTx/>
              <a:buNone/>
              <a:defRPr sz="2000"/>
            </a:lvl1pPr>
          </a:lstStyle>
          <a:p>
            <a:r>
              <a:rPr lang="en-US"/>
              <a:t>Click to edit Master subtitle style</a:t>
            </a:r>
            <a:endParaRPr lang="en-CA"/>
          </a:p>
        </p:txBody>
      </p:sp>
      <p:sp>
        <p:nvSpPr>
          <p:cNvPr id="4" name="Rectangle 8">
            <a:extLst>
              <a:ext uri="{FF2B5EF4-FFF2-40B4-BE49-F238E27FC236}">
                <a16:creationId xmlns:a16="http://schemas.microsoft.com/office/drawing/2014/main" id="{8AEA96A7-00FC-46DE-A1C5-BED6F359960E}"/>
              </a:ext>
            </a:extLst>
          </p:cNvPr>
          <p:cNvSpPr>
            <a:spLocks noGrp="1" noChangeArrowheads="1"/>
          </p:cNvSpPr>
          <p:nvPr>
            <p:ph type="dt" sz="half" idx="10"/>
          </p:nvPr>
        </p:nvSpPr>
        <p:spPr>
          <a:ln/>
        </p:spPr>
        <p:txBody>
          <a:bodyPr/>
          <a:lstStyle>
            <a:lvl1pPr>
              <a:defRPr/>
            </a:lvl1pPr>
          </a:lstStyle>
          <a:p>
            <a:pPr>
              <a:defRPr/>
            </a:pPr>
            <a:fld id="{16722F4D-5804-4CE5-8004-1730E711E6E2}" type="datetimeFigureOut">
              <a:rPr lang="en-US"/>
              <a:pPr>
                <a:defRPr/>
              </a:pPr>
              <a:t>12/26/2020</a:t>
            </a:fld>
            <a:endParaRPr lang="en-US" dirty="0"/>
          </a:p>
        </p:txBody>
      </p:sp>
      <p:sp>
        <p:nvSpPr>
          <p:cNvPr id="5" name="Rectangle 9">
            <a:extLst>
              <a:ext uri="{FF2B5EF4-FFF2-40B4-BE49-F238E27FC236}">
                <a16:creationId xmlns:a16="http://schemas.microsoft.com/office/drawing/2014/main" id="{D1FDF59E-6FF9-4E27-B587-ABAE819A4D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FDABADFE-E62B-44DE-B1FD-CC0BFFC6141C}"/>
              </a:ext>
            </a:extLst>
          </p:cNvPr>
          <p:cNvSpPr>
            <a:spLocks noGrp="1" noChangeArrowheads="1"/>
          </p:cNvSpPr>
          <p:nvPr>
            <p:ph type="sldNum" sz="quarter" idx="12"/>
          </p:nvPr>
        </p:nvSpPr>
        <p:spPr>
          <a:ln/>
        </p:spPr>
        <p:txBody>
          <a:bodyPr/>
          <a:lstStyle>
            <a:lvl1pPr>
              <a:defRPr/>
            </a:lvl1pPr>
          </a:lstStyle>
          <a:p>
            <a:pPr>
              <a:defRPr/>
            </a:pPr>
            <a:fld id="{81369738-8E04-45A1-9F46-C70FD9DB3E34}" type="slidenum">
              <a:rPr lang="en-US" altLang="en-US"/>
              <a:pPr>
                <a:defRPr/>
              </a:pPr>
              <a:t>‹#›</a:t>
            </a:fld>
            <a:endParaRPr lang="en-US" altLang="en-US"/>
          </a:p>
        </p:txBody>
      </p:sp>
    </p:spTree>
    <p:extLst>
      <p:ext uri="{BB962C8B-B14F-4D97-AF65-F5344CB8AC3E}">
        <p14:creationId xmlns:p14="http://schemas.microsoft.com/office/powerpoint/2010/main" val="3191104014"/>
      </p:ext>
    </p:extLst>
  </p:cSld>
  <p:clrMapOvr>
    <a:masterClrMapping/>
  </p:clrMapOvr>
  <p:transition spd="slow" advTm="15000"/>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8">
            <a:extLst>
              <a:ext uri="{FF2B5EF4-FFF2-40B4-BE49-F238E27FC236}">
                <a16:creationId xmlns:a16="http://schemas.microsoft.com/office/drawing/2014/main" id="{85F56381-B634-4D24-80F2-D30404CFBB68}"/>
              </a:ext>
            </a:extLst>
          </p:cNvPr>
          <p:cNvSpPr>
            <a:spLocks noGrp="1" noChangeArrowheads="1"/>
          </p:cNvSpPr>
          <p:nvPr>
            <p:ph type="dt" sz="half" idx="10"/>
          </p:nvPr>
        </p:nvSpPr>
        <p:spPr>
          <a:ln/>
        </p:spPr>
        <p:txBody>
          <a:bodyPr/>
          <a:lstStyle>
            <a:lvl1pPr>
              <a:defRPr/>
            </a:lvl1pPr>
          </a:lstStyle>
          <a:p>
            <a:pPr>
              <a:defRPr/>
            </a:pPr>
            <a:fld id="{0A0F209C-07DB-4D44-A5A5-25592A9DDEEE}" type="datetimeFigureOut">
              <a:rPr lang="en-US"/>
              <a:pPr>
                <a:defRPr/>
              </a:pPr>
              <a:t>12/26/2020</a:t>
            </a:fld>
            <a:endParaRPr lang="en-US" dirty="0"/>
          </a:p>
        </p:txBody>
      </p:sp>
      <p:sp>
        <p:nvSpPr>
          <p:cNvPr id="5" name="Rectangle 9">
            <a:extLst>
              <a:ext uri="{FF2B5EF4-FFF2-40B4-BE49-F238E27FC236}">
                <a16:creationId xmlns:a16="http://schemas.microsoft.com/office/drawing/2014/main" id="{79D16743-FF35-4050-9C27-35ADF56E62B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C2DC23D3-6925-431A-AEBC-2FE2ECC30AE7}"/>
              </a:ext>
            </a:extLst>
          </p:cNvPr>
          <p:cNvSpPr>
            <a:spLocks noGrp="1" noChangeArrowheads="1"/>
          </p:cNvSpPr>
          <p:nvPr>
            <p:ph type="sldNum" sz="quarter" idx="12"/>
          </p:nvPr>
        </p:nvSpPr>
        <p:spPr>
          <a:ln/>
        </p:spPr>
        <p:txBody>
          <a:bodyPr/>
          <a:lstStyle>
            <a:lvl1pPr>
              <a:defRPr/>
            </a:lvl1pPr>
          </a:lstStyle>
          <a:p>
            <a:pPr>
              <a:defRPr/>
            </a:pPr>
            <a:fld id="{012497B9-5406-4E9C-900F-43FC6443B9C8}" type="slidenum">
              <a:rPr lang="en-US" altLang="en-US"/>
              <a:pPr>
                <a:defRPr/>
              </a:pPr>
              <a:t>‹#›</a:t>
            </a:fld>
            <a:endParaRPr lang="en-US" altLang="en-US"/>
          </a:p>
        </p:txBody>
      </p:sp>
    </p:spTree>
    <p:extLst>
      <p:ext uri="{BB962C8B-B14F-4D97-AF65-F5344CB8AC3E}">
        <p14:creationId xmlns:p14="http://schemas.microsoft.com/office/powerpoint/2010/main" val="3795601032"/>
      </p:ext>
    </p:extLst>
  </p:cSld>
  <p:clrMapOvr>
    <a:masterClrMapping/>
  </p:clrMapOvr>
  <p:transition spd="slow" advTm="15000"/>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D78A010A-5EB2-4E02-B76C-34AB5714E8DA}"/>
              </a:ext>
            </a:extLst>
          </p:cNvPr>
          <p:cNvSpPr>
            <a:spLocks noGrp="1" noChangeArrowheads="1"/>
          </p:cNvSpPr>
          <p:nvPr>
            <p:ph type="dt" sz="half" idx="10"/>
          </p:nvPr>
        </p:nvSpPr>
        <p:spPr>
          <a:ln/>
        </p:spPr>
        <p:txBody>
          <a:bodyPr/>
          <a:lstStyle>
            <a:lvl1pPr>
              <a:defRPr/>
            </a:lvl1pPr>
          </a:lstStyle>
          <a:p>
            <a:pPr>
              <a:defRPr/>
            </a:pPr>
            <a:fld id="{F3B38BA9-CF92-4F26-A012-B7789E9882F4}" type="datetimeFigureOut">
              <a:rPr lang="en-US"/>
              <a:pPr>
                <a:defRPr/>
              </a:pPr>
              <a:t>12/26/2020</a:t>
            </a:fld>
            <a:endParaRPr lang="en-US" dirty="0"/>
          </a:p>
        </p:txBody>
      </p:sp>
      <p:sp>
        <p:nvSpPr>
          <p:cNvPr id="5" name="Rectangle 9">
            <a:extLst>
              <a:ext uri="{FF2B5EF4-FFF2-40B4-BE49-F238E27FC236}">
                <a16:creationId xmlns:a16="http://schemas.microsoft.com/office/drawing/2014/main" id="{C41CD0A0-46F3-46BF-9EE9-FE8DA4B41F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DF78E937-2D80-4390-A5F2-424E5BECEEBA}"/>
              </a:ext>
            </a:extLst>
          </p:cNvPr>
          <p:cNvSpPr>
            <a:spLocks noGrp="1" noChangeArrowheads="1"/>
          </p:cNvSpPr>
          <p:nvPr>
            <p:ph type="sldNum" sz="quarter" idx="12"/>
          </p:nvPr>
        </p:nvSpPr>
        <p:spPr>
          <a:ln/>
        </p:spPr>
        <p:txBody>
          <a:bodyPr/>
          <a:lstStyle>
            <a:lvl1pPr>
              <a:defRPr/>
            </a:lvl1pPr>
          </a:lstStyle>
          <a:p>
            <a:pPr>
              <a:defRPr/>
            </a:pPr>
            <a:fld id="{85899BCE-4DB9-4304-AD51-DB2D5CDDE52D}" type="slidenum">
              <a:rPr lang="en-US" altLang="en-US"/>
              <a:pPr>
                <a:defRPr/>
              </a:pPr>
              <a:t>‹#›</a:t>
            </a:fld>
            <a:endParaRPr lang="en-US" altLang="en-US"/>
          </a:p>
        </p:txBody>
      </p:sp>
    </p:spTree>
    <p:extLst>
      <p:ext uri="{BB962C8B-B14F-4D97-AF65-F5344CB8AC3E}">
        <p14:creationId xmlns:p14="http://schemas.microsoft.com/office/powerpoint/2010/main" val="2188494704"/>
      </p:ext>
    </p:extLst>
  </p:cSld>
  <p:clrMapOvr>
    <a:masterClrMapping/>
  </p:clrMapOvr>
  <p:transition spd="slow" advTm="15000"/>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3655484" y="1828800"/>
            <a:ext cx="3553883"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7412567" y="1828800"/>
            <a:ext cx="3556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8">
            <a:extLst>
              <a:ext uri="{FF2B5EF4-FFF2-40B4-BE49-F238E27FC236}">
                <a16:creationId xmlns:a16="http://schemas.microsoft.com/office/drawing/2014/main" id="{6FA1D053-12D9-455E-8739-0CC6AD7C7FF8}"/>
              </a:ext>
            </a:extLst>
          </p:cNvPr>
          <p:cNvSpPr>
            <a:spLocks noGrp="1" noChangeArrowheads="1"/>
          </p:cNvSpPr>
          <p:nvPr>
            <p:ph type="dt" sz="half" idx="10"/>
          </p:nvPr>
        </p:nvSpPr>
        <p:spPr>
          <a:ln/>
        </p:spPr>
        <p:txBody>
          <a:bodyPr/>
          <a:lstStyle>
            <a:lvl1pPr>
              <a:defRPr/>
            </a:lvl1pPr>
          </a:lstStyle>
          <a:p>
            <a:pPr>
              <a:defRPr/>
            </a:pPr>
            <a:fld id="{406195DF-A89D-43F1-A24B-EB6E545240E8}" type="datetimeFigureOut">
              <a:rPr lang="en-US"/>
              <a:pPr>
                <a:defRPr/>
              </a:pPr>
              <a:t>12/26/2020</a:t>
            </a:fld>
            <a:endParaRPr lang="en-US" dirty="0"/>
          </a:p>
        </p:txBody>
      </p:sp>
      <p:sp>
        <p:nvSpPr>
          <p:cNvPr id="6" name="Rectangle 9">
            <a:extLst>
              <a:ext uri="{FF2B5EF4-FFF2-40B4-BE49-F238E27FC236}">
                <a16:creationId xmlns:a16="http://schemas.microsoft.com/office/drawing/2014/main" id="{C7FE4768-0879-4B4E-B2A4-678ED2D470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98CB7336-23C9-489A-9F3A-866792EEE12A}"/>
              </a:ext>
            </a:extLst>
          </p:cNvPr>
          <p:cNvSpPr>
            <a:spLocks noGrp="1" noChangeArrowheads="1"/>
          </p:cNvSpPr>
          <p:nvPr>
            <p:ph type="sldNum" sz="quarter" idx="12"/>
          </p:nvPr>
        </p:nvSpPr>
        <p:spPr>
          <a:ln/>
        </p:spPr>
        <p:txBody>
          <a:bodyPr/>
          <a:lstStyle>
            <a:lvl1pPr>
              <a:defRPr/>
            </a:lvl1pPr>
          </a:lstStyle>
          <a:p>
            <a:pPr>
              <a:defRPr/>
            </a:pPr>
            <a:fld id="{DA2B7613-5038-4B88-BC40-720ACD39FAD6}" type="slidenum">
              <a:rPr lang="en-US" altLang="en-US"/>
              <a:pPr>
                <a:defRPr/>
              </a:pPr>
              <a:t>‹#›</a:t>
            </a:fld>
            <a:endParaRPr lang="en-US" altLang="en-US"/>
          </a:p>
        </p:txBody>
      </p:sp>
    </p:spTree>
    <p:extLst>
      <p:ext uri="{BB962C8B-B14F-4D97-AF65-F5344CB8AC3E}">
        <p14:creationId xmlns:p14="http://schemas.microsoft.com/office/powerpoint/2010/main" val="1226924679"/>
      </p:ext>
    </p:extLst>
  </p:cSld>
  <p:clrMapOvr>
    <a:masterClrMapping/>
  </p:clrMapOvr>
  <p:transition spd="slow" advTm="15000"/>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8">
            <a:extLst>
              <a:ext uri="{FF2B5EF4-FFF2-40B4-BE49-F238E27FC236}">
                <a16:creationId xmlns:a16="http://schemas.microsoft.com/office/drawing/2014/main" id="{A7CDB85E-FB42-466A-9F73-39DB7B493927}"/>
              </a:ext>
            </a:extLst>
          </p:cNvPr>
          <p:cNvSpPr>
            <a:spLocks noGrp="1" noChangeArrowheads="1"/>
          </p:cNvSpPr>
          <p:nvPr>
            <p:ph type="dt" sz="half" idx="10"/>
          </p:nvPr>
        </p:nvSpPr>
        <p:spPr>
          <a:ln/>
        </p:spPr>
        <p:txBody>
          <a:bodyPr/>
          <a:lstStyle>
            <a:lvl1pPr>
              <a:defRPr/>
            </a:lvl1pPr>
          </a:lstStyle>
          <a:p>
            <a:pPr>
              <a:defRPr/>
            </a:pPr>
            <a:fld id="{14C4B214-FE22-4A54-AFE1-1F4ABF07038F}" type="datetimeFigureOut">
              <a:rPr lang="en-US"/>
              <a:pPr>
                <a:defRPr/>
              </a:pPr>
              <a:t>12/26/2020</a:t>
            </a:fld>
            <a:endParaRPr lang="en-US" dirty="0"/>
          </a:p>
        </p:txBody>
      </p:sp>
      <p:sp>
        <p:nvSpPr>
          <p:cNvPr id="8" name="Rectangle 9">
            <a:extLst>
              <a:ext uri="{FF2B5EF4-FFF2-40B4-BE49-F238E27FC236}">
                <a16:creationId xmlns:a16="http://schemas.microsoft.com/office/drawing/2014/main" id="{A39D7729-C2B6-4400-A55C-13FFD2B0D7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0">
            <a:extLst>
              <a:ext uri="{FF2B5EF4-FFF2-40B4-BE49-F238E27FC236}">
                <a16:creationId xmlns:a16="http://schemas.microsoft.com/office/drawing/2014/main" id="{0C34F39B-E677-4B79-B380-53CC42CF8795}"/>
              </a:ext>
            </a:extLst>
          </p:cNvPr>
          <p:cNvSpPr>
            <a:spLocks noGrp="1" noChangeArrowheads="1"/>
          </p:cNvSpPr>
          <p:nvPr>
            <p:ph type="sldNum" sz="quarter" idx="12"/>
          </p:nvPr>
        </p:nvSpPr>
        <p:spPr>
          <a:ln/>
        </p:spPr>
        <p:txBody>
          <a:bodyPr/>
          <a:lstStyle>
            <a:lvl1pPr>
              <a:defRPr/>
            </a:lvl1pPr>
          </a:lstStyle>
          <a:p>
            <a:pPr>
              <a:defRPr/>
            </a:pPr>
            <a:fld id="{A0DCA8D0-AE41-4116-87DD-D3A05C34CDFD}" type="slidenum">
              <a:rPr lang="en-US" altLang="en-US"/>
              <a:pPr>
                <a:defRPr/>
              </a:pPr>
              <a:t>‹#›</a:t>
            </a:fld>
            <a:endParaRPr lang="en-US" altLang="en-US"/>
          </a:p>
        </p:txBody>
      </p:sp>
    </p:spTree>
    <p:extLst>
      <p:ext uri="{BB962C8B-B14F-4D97-AF65-F5344CB8AC3E}">
        <p14:creationId xmlns:p14="http://schemas.microsoft.com/office/powerpoint/2010/main" val="424546429"/>
      </p:ext>
    </p:extLst>
  </p:cSld>
  <p:clrMapOvr>
    <a:masterClrMapping/>
  </p:clrMapOvr>
  <p:transition spd="slow" advTm="15000"/>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8">
            <a:extLst>
              <a:ext uri="{FF2B5EF4-FFF2-40B4-BE49-F238E27FC236}">
                <a16:creationId xmlns:a16="http://schemas.microsoft.com/office/drawing/2014/main" id="{24CFE0EE-ADAC-4774-BAA7-7ED4DC7B198E}"/>
              </a:ext>
            </a:extLst>
          </p:cNvPr>
          <p:cNvSpPr>
            <a:spLocks noGrp="1" noChangeArrowheads="1"/>
          </p:cNvSpPr>
          <p:nvPr>
            <p:ph type="dt" sz="half" idx="10"/>
          </p:nvPr>
        </p:nvSpPr>
        <p:spPr>
          <a:ln/>
        </p:spPr>
        <p:txBody>
          <a:bodyPr/>
          <a:lstStyle>
            <a:lvl1pPr>
              <a:defRPr/>
            </a:lvl1pPr>
          </a:lstStyle>
          <a:p>
            <a:pPr>
              <a:defRPr/>
            </a:pPr>
            <a:fld id="{A601733B-6D90-4522-A564-294941D121CC}" type="datetimeFigureOut">
              <a:rPr lang="en-US"/>
              <a:pPr>
                <a:defRPr/>
              </a:pPr>
              <a:t>12/26/2020</a:t>
            </a:fld>
            <a:endParaRPr lang="en-US" dirty="0"/>
          </a:p>
        </p:txBody>
      </p:sp>
      <p:sp>
        <p:nvSpPr>
          <p:cNvPr id="4" name="Rectangle 9">
            <a:extLst>
              <a:ext uri="{FF2B5EF4-FFF2-40B4-BE49-F238E27FC236}">
                <a16:creationId xmlns:a16="http://schemas.microsoft.com/office/drawing/2014/main" id="{CA8A367D-DEAA-490C-A312-25068BEEAB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96723101-C7F9-4050-ABCC-F7FCE32732AA}"/>
              </a:ext>
            </a:extLst>
          </p:cNvPr>
          <p:cNvSpPr>
            <a:spLocks noGrp="1" noChangeArrowheads="1"/>
          </p:cNvSpPr>
          <p:nvPr>
            <p:ph type="sldNum" sz="quarter" idx="12"/>
          </p:nvPr>
        </p:nvSpPr>
        <p:spPr>
          <a:ln/>
        </p:spPr>
        <p:txBody>
          <a:bodyPr/>
          <a:lstStyle>
            <a:lvl1pPr>
              <a:defRPr/>
            </a:lvl1pPr>
          </a:lstStyle>
          <a:p>
            <a:pPr>
              <a:defRPr/>
            </a:pPr>
            <a:fld id="{8DC7B22C-CE57-457C-99A6-C439EB1090C7}" type="slidenum">
              <a:rPr lang="en-US" altLang="en-US"/>
              <a:pPr>
                <a:defRPr/>
              </a:pPr>
              <a:t>‹#›</a:t>
            </a:fld>
            <a:endParaRPr lang="en-US" altLang="en-US"/>
          </a:p>
        </p:txBody>
      </p:sp>
    </p:spTree>
    <p:extLst>
      <p:ext uri="{BB962C8B-B14F-4D97-AF65-F5344CB8AC3E}">
        <p14:creationId xmlns:p14="http://schemas.microsoft.com/office/powerpoint/2010/main" val="2012313223"/>
      </p:ext>
    </p:extLst>
  </p:cSld>
  <p:clrMapOvr>
    <a:masterClrMapping/>
  </p:clrMapOvr>
  <p:transition spd="slow" advTm="1500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D197ED1-AC87-4116-83D0-1E7E1A4D49B4}"/>
              </a:ext>
            </a:extLst>
          </p:cNvPr>
          <p:cNvSpPr>
            <a:spLocks noGrp="1" noChangeArrowheads="1"/>
          </p:cNvSpPr>
          <p:nvPr>
            <p:ph type="dt" sz="half" idx="10"/>
          </p:nvPr>
        </p:nvSpPr>
        <p:spPr>
          <a:ln/>
        </p:spPr>
        <p:txBody>
          <a:bodyPr/>
          <a:lstStyle>
            <a:lvl1pPr>
              <a:defRPr/>
            </a:lvl1pPr>
          </a:lstStyle>
          <a:p>
            <a:pPr>
              <a:defRPr/>
            </a:pPr>
            <a:fld id="{5A0F5905-09A9-41FD-A958-33E7A7391797}" type="datetimeFigureOut">
              <a:rPr lang="en-US"/>
              <a:pPr>
                <a:defRPr/>
              </a:pPr>
              <a:t>12/26/2020</a:t>
            </a:fld>
            <a:endParaRPr lang="en-US" dirty="0"/>
          </a:p>
        </p:txBody>
      </p:sp>
      <p:sp>
        <p:nvSpPr>
          <p:cNvPr id="6" name="Rectangle 5">
            <a:extLst>
              <a:ext uri="{FF2B5EF4-FFF2-40B4-BE49-F238E27FC236}">
                <a16:creationId xmlns:a16="http://schemas.microsoft.com/office/drawing/2014/main" id="{0D8E0B13-AADA-4CB0-BF73-B714E3A1836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7642964-2ABC-4F23-8332-2845B488DB1F}"/>
              </a:ext>
            </a:extLst>
          </p:cNvPr>
          <p:cNvSpPr>
            <a:spLocks noGrp="1" noChangeArrowheads="1"/>
          </p:cNvSpPr>
          <p:nvPr>
            <p:ph type="sldNum" sz="quarter" idx="12"/>
          </p:nvPr>
        </p:nvSpPr>
        <p:spPr>
          <a:ln/>
        </p:spPr>
        <p:txBody>
          <a:bodyPr/>
          <a:lstStyle>
            <a:lvl1pPr>
              <a:defRPr/>
            </a:lvl1pPr>
          </a:lstStyle>
          <a:p>
            <a:pPr>
              <a:defRPr/>
            </a:pPr>
            <a:fld id="{86DF6510-86FD-4E2D-BF56-96B70D554CF0}" type="slidenum">
              <a:rPr lang="en-US" altLang="en-US"/>
              <a:pPr>
                <a:defRPr/>
              </a:pPr>
              <a:t>‹#›</a:t>
            </a:fld>
            <a:endParaRPr lang="en-US" altLang="en-US"/>
          </a:p>
        </p:txBody>
      </p:sp>
    </p:spTree>
    <p:extLst>
      <p:ext uri="{BB962C8B-B14F-4D97-AF65-F5344CB8AC3E}">
        <p14:creationId xmlns:p14="http://schemas.microsoft.com/office/powerpoint/2010/main" val="311430600"/>
      </p:ext>
    </p:extLst>
  </p:cSld>
  <p:clrMapOvr>
    <a:masterClrMapping/>
  </p:clrMapOvr>
  <p:transition spd="slow" advTm="15000"/>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26AAB2F1-091A-462A-8A89-10848A5D324D}"/>
              </a:ext>
            </a:extLst>
          </p:cNvPr>
          <p:cNvSpPr>
            <a:spLocks noGrp="1" noChangeArrowheads="1"/>
          </p:cNvSpPr>
          <p:nvPr>
            <p:ph type="dt" sz="half" idx="10"/>
          </p:nvPr>
        </p:nvSpPr>
        <p:spPr>
          <a:ln/>
        </p:spPr>
        <p:txBody>
          <a:bodyPr/>
          <a:lstStyle>
            <a:lvl1pPr>
              <a:defRPr/>
            </a:lvl1pPr>
          </a:lstStyle>
          <a:p>
            <a:pPr>
              <a:defRPr/>
            </a:pPr>
            <a:fld id="{E458740D-DC33-44C4-BA25-D08F1D83A8B1}" type="datetimeFigureOut">
              <a:rPr lang="en-US"/>
              <a:pPr>
                <a:defRPr/>
              </a:pPr>
              <a:t>12/26/2020</a:t>
            </a:fld>
            <a:endParaRPr lang="en-US" dirty="0"/>
          </a:p>
        </p:txBody>
      </p:sp>
      <p:sp>
        <p:nvSpPr>
          <p:cNvPr id="3" name="Rectangle 9">
            <a:extLst>
              <a:ext uri="{FF2B5EF4-FFF2-40B4-BE49-F238E27FC236}">
                <a16:creationId xmlns:a16="http://schemas.microsoft.com/office/drawing/2014/main" id="{04EDF165-C572-491A-8521-4A953B09AC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0">
            <a:extLst>
              <a:ext uri="{FF2B5EF4-FFF2-40B4-BE49-F238E27FC236}">
                <a16:creationId xmlns:a16="http://schemas.microsoft.com/office/drawing/2014/main" id="{9324A6CD-B906-4495-BAE7-48517C7BC909}"/>
              </a:ext>
            </a:extLst>
          </p:cNvPr>
          <p:cNvSpPr>
            <a:spLocks noGrp="1" noChangeArrowheads="1"/>
          </p:cNvSpPr>
          <p:nvPr>
            <p:ph type="sldNum" sz="quarter" idx="12"/>
          </p:nvPr>
        </p:nvSpPr>
        <p:spPr>
          <a:ln/>
        </p:spPr>
        <p:txBody>
          <a:bodyPr/>
          <a:lstStyle>
            <a:lvl1pPr>
              <a:defRPr/>
            </a:lvl1pPr>
          </a:lstStyle>
          <a:p>
            <a:pPr>
              <a:defRPr/>
            </a:pPr>
            <a:fld id="{79025A7E-07A1-4163-A9FD-6C88639D1FE4}" type="slidenum">
              <a:rPr lang="en-US" altLang="en-US"/>
              <a:pPr>
                <a:defRPr/>
              </a:pPr>
              <a:t>‹#›</a:t>
            </a:fld>
            <a:endParaRPr lang="en-US" altLang="en-US"/>
          </a:p>
        </p:txBody>
      </p:sp>
    </p:spTree>
    <p:extLst>
      <p:ext uri="{BB962C8B-B14F-4D97-AF65-F5344CB8AC3E}">
        <p14:creationId xmlns:p14="http://schemas.microsoft.com/office/powerpoint/2010/main" val="2582850906"/>
      </p:ext>
    </p:extLst>
  </p:cSld>
  <p:clrMapOvr>
    <a:masterClrMapping/>
  </p:clrMapOvr>
  <p:transition spd="slow" advTm="15000"/>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AC9E4DF4-A10C-433B-829D-36006878EA67}"/>
              </a:ext>
            </a:extLst>
          </p:cNvPr>
          <p:cNvSpPr>
            <a:spLocks noGrp="1" noChangeArrowheads="1"/>
          </p:cNvSpPr>
          <p:nvPr>
            <p:ph type="dt" sz="half" idx="10"/>
          </p:nvPr>
        </p:nvSpPr>
        <p:spPr>
          <a:ln/>
        </p:spPr>
        <p:txBody>
          <a:bodyPr/>
          <a:lstStyle>
            <a:lvl1pPr>
              <a:defRPr/>
            </a:lvl1pPr>
          </a:lstStyle>
          <a:p>
            <a:pPr>
              <a:defRPr/>
            </a:pPr>
            <a:fld id="{E05034EB-A232-44D7-8306-0382EA20A297}" type="datetimeFigureOut">
              <a:rPr lang="en-US"/>
              <a:pPr>
                <a:defRPr/>
              </a:pPr>
              <a:t>12/26/2020</a:t>
            </a:fld>
            <a:endParaRPr lang="en-US" dirty="0"/>
          </a:p>
        </p:txBody>
      </p:sp>
      <p:sp>
        <p:nvSpPr>
          <p:cNvPr id="6" name="Rectangle 9">
            <a:extLst>
              <a:ext uri="{FF2B5EF4-FFF2-40B4-BE49-F238E27FC236}">
                <a16:creationId xmlns:a16="http://schemas.microsoft.com/office/drawing/2014/main" id="{58FB02FD-F23B-4A93-B152-88409EEADF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718DAE5B-D5F5-49F4-9BF2-4242A443B77D}"/>
              </a:ext>
            </a:extLst>
          </p:cNvPr>
          <p:cNvSpPr>
            <a:spLocks noGrp="1" noChangeArrowheads="1"/>
          </p:cNvSpPr>
          <p:nvPr>
            <p:ph type="sldNum" sz="quarter" idx="12"/>
          </p:nvPr>
        </p:nvSpPr>
        <p:spPr>
          <a:ln/>
        </p:spPr>
        <p:txBody>
          <a:bodyPr/>
          <a:lstStyle>
            <a:lvl1pPr>
              <a:defRPr/>
            </a:lvl1pPr>
          </a:lstStyle>
          <a:p>
            <a:pPr>
              <a:defRPr/>
            </a:pPr>
            <a:fld id="{9C20A680-C4EC-4A65-99B9-617932CCB5D4}" type="slidenum">
              <a:rPr lang="en-US" altLang="en-US"/>
              <a:pPr>
                <a:defRPr/>
              </a:pPr>
              <a:t>‹#›</a:t>
            </a:fld>
            <a:endParaRPr lang="en-US" altLang="en-US"/>
          </a:p>
        </p:txBody>
      </p:sp>
    </p:spTree>
    <p:extLst>
      <p:ext uri="{BB962C8B-B14F-4D97-AF65-F5344CB8AC3E}">
        <p14:creationId xmlns:p14="http://schemas.microsoft.com/office/powerpoint/2010/main" val="1141411458"/>
      </p:ext>
    </p:extLst>
  </p:cSld>
  <p:clrMapOvr>
    <a:masterClrMapping/>
  </p:clrMapOvr>
  <p:transition spd="slow" advTm="1500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E72EDC6D-078D-42D8-B2A3-D90C6E9E8E12}"/>
              </a:ext>
            </a:extLst>
          </p:cNvPr>
          <p:cNvSpPr>
            <a:spLocks noGrp="1" noChangeArrowheads="1"/>
          </p:cNvSpPr>
          <p:nvPr>
            <p:ph type="dt" sz="half" idx="10"/>
          </p:nvPr>
        </p:nvSpPr>
        <p:spPr>
          <a:ln/>
        </p:spPr>
        <p:txBody>
          <a:bodyPr/>
          <a:lstStyle>
            <a:lvl1pPr>
              <a:defRPr/>
            </a:lvl1pPr>
          </a:lstStyle>
          <a:p>
            <a:pPr>
              <a:defRPr/>
            </a:pPr>
            <a:fld id="{44D5F8B6-2FA0-4E6D-A408-28B6ED0E79EE}" type="datetimeFigureOut">
              <a:rPr lang="en-US"/>
              <a:pPr>
                <a:defRPr/>
              </a:pPr>
              <a:t>12/26/2020</a:t>
            </a:fld>
            <a:endParaRPr lang="en-US" dirty="0"/>
          </a:p>
        </p:txBody>
      </p:sp>
      <p:sp>
        <p:nvSpPr>
          <p:cNvPr id="6" name="Rectangle 9">
            <a:extLst>
              <a:ext uri="{FF2B5EF4-FFF2-40B4-BE49-F238E27FC236}">
                <a16:creationId xmlns:a16="http://schemas.microsoft.com/office/drawing/2014/main" id="{51A6769A-0140-4C75-AF04-5A101F0DFE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D66C22CA-8854-4D86-A2D8-7EE6CEF11E1C}"/>
              </a:ext>
            </a:extLst>
          </p:cNvPr>
          <p:cNvSpPr>
            <a:spLocks noGrp="1" noChangeArrowheads="1"/>
          </p:cNvSpPr>
          <p:nvPr>
            <p:ph type="sldNum" sz="quarter" idx="12"/>
          </p:nvPr>
        </p:nvSpPr>
        <p:spPr>
          <a:ln/>
        </p:spPr>
        <p:txBody>
          <a:bodyPr/>
          <a:lstStyle>
            <a:lvl1pPr>
              <a:defRPr/>
            </a:lvl1pPr>
          </a:lstStyle>
          <a:p>
            <a:pPr>
              <a:defRPr/>
            </a:pPr>
            <a:fld id="{E1ACC547-C4A2-4062-B689-9C574BB699CB}" type="slidenum">
              <a:rPr lang="en-US" altLang="en-US"/>
              <a:pPr>
                <a:defRPr/>
              </a:pPr>
              <a:t>‹#›</a:t>
            </a:fld>
            <a:endParaRPr lang="en-US" altLang="en-US"/>
          </a:p>
        </p:txBody>
      </p:sp>
    </p:spTree>
    <p:extLst>
      <p:ext uri="{BB962C8B-B14F-4D97-AF65-F5344CB8AC3E}">
        <p14:creationId xmlns:p14="http://schemas.microsoft.com/office/powerpoint/2010/main" val="1211754062"/>
      </p:ext>
    </p:extLst>
  </p:cSld>
  <p:clrMapOvr>
    <a:masterClrMapping/>
  </p:clrMapOvr>
  <p:transition spd="slow" advTm="15000"/>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8">
            <a:extLst>
              <a:ext uri="{FF2B5EF4-FFF2-40B4-BE49-F238E27FC236}">
                <a16:creationId xmlns:a16="http://schemas.microsoft.com/office/drawing/2014/main" id="{21F82AC5-F3A0-4175-B1A9-AEA1009F2FDC}"/>
              </a:ext>
            </a:extLst>
          </p:cNvPr>
          <p:cNvSpPr>
            <a:spLocks noGrp="1" noChangeArrowheads="1"/>
          </p:cNvSpPr>
          <p:nvPr>
            <p:ph type="dt" sz="half" idx="10"/>
          </p:nvPr>
        </p:nvSpPr>
        <p:spPr>
          <a:ln/>
        </p:spPr>
        <p:txBody>
          <a:bodyPr/>
          <a:lstStyle>
            <a:lvl1pPr>
              <a:defRPr/>
            </a:lvl1pPr>
          </a:lstStyle>
          <a:p>
            <a:pPr>
              <a:defRPr/>
            </a:pPr>
            <a:fld id="{45F277D4-63C2-4551-914B-6AA733F862E9}" type="datetimeFigureOut">
              <a:rPr lang="en-US"/>
              <a:pPr>
                <a:defRPr/>
              </a:pPr>
              <a:t>12/26/2020</a:t>
            </a:fld>
            <a:endParaRPr lang="en-US" dirty="0"/>
          </a:p>
        </p:txBody>
      </p:sp>
      <p:sp>
        <p:nvSpPr>
          <p:cNvPr id="5" name="Rectangle 9">
            <a:extLst>
              <a:ext uri="{FF2B5EF4-FFF2-40B4-BE49-F238E27FC236}">
                <a16:creationId xmlns:a16="http://schemas.microsoft.com/office/drawing/2014/main" id="{4CD29593-A9C0-4446-8C13-ED42F6C5A3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67B50761-E85E-498B-80F4-BD2D08FE8F07}"/>
              </a:ext>
            </a:extLst>
          </p:cNvPr>
          <p:cNvSpPr>
            <a:spLocks noGrp="1" noChangeArrowheads="1"/>
          </p:cNvSpPr>
          <p:nvPr>
            <p:ph type="sldNum" sz="quarter" idx="12"/>
          </p:nvPr>
        </p:nvSpPr>
        <p:spPr>
          <a:ln/>
        </p:spPr>
        <p:txBody>
          <a:bodyPr/>
          <a:lstStyle>
            <a:lvl1pPr>
              <a:defRPr/>
            </a:lvl1pPr>
          </a:lstStyle>
          <a:p>
            <a:pPr>
              <a:defRPr/>
            </a:pPr>
            <a:fld id="{09DFE86B-831B-4E7D-B733-849CB0A6F130}" type="slidenum">
              <a:rPr lang="en-US" altLang="en-US"/>
              <a:pPr>
                <a:defRPr/>
              </a:pPr>
              <a:t>‹#›</a:t>
            </a:fld>
            <a:endParaRPr lang="en-US" altLang="en-US"/>
          </a:p>
        </p:txBody>
      </p:sp>
    </p:spTree>
    <p:extLst>
      <p:ext uri="{BB962C8B-B14F-4D97-AF65-F5344CB8AC3E}">
        <p14:creationId xmlns:p14="http://schemas.microsoft.com/office/powerpoint/2010/main" val="3652939058"/>
      </p:ext>
    </p:extLst>
  </p:cSld>
  <p:clrMapOvr>
    <a:masterClrMapping/>
  </p:clrMapOvr>
  <p:transition spd="slow" advTm="15000"/>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1884" y="762000"/>
            <a:ext cx="1826683" cy="49530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3655484" y="762000"/>
            <a:ext cx="5283200" cy="495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8">
            <a:extLst>
              <a:ext uri="{FF2B5EF4-FFF2-40B4-BE49-F238E27FC236}">
                <a16:creationId xmlns:a16="http://schemas.microsoft.com/office/drawing/2014/main" id="{66758D46-C211-4B2E-8622-6BCEF85A192F}"/>
              </a:ext>
            </a:extLst>
          </p:cNvPr>
          <p:cNvSpPr>
            <a:spLocks noGrp="1" noChangeArrowheads="1"/>
          </p:cNvSpPr>
          <p:nvPr>
            <p:ph type="dt" sz="half" idx="10"/>
          </p:nvPr>
        </p:nvSpPr>
        <p:spPr>
          <a:ln/>
        </p:spPr>
        <p:txBody>
          <a:bodyPr/>
          <a:lstStyle>
            <a:lvl1pPr>
              <a:defRPr/>
            </a:lvl1pPr>
          </a:lstStyle>
          <a:p>
            <a:pPr>
              <a:defRPr/>
            </a:pPr>
            <a:fld id="{16336870-0577-40C9-89B2-55BC41708C51}" type="datetimeFigureOut">
              <a:rPr lang="en-US"/>
              <a:pPr>
                <a:defRPr/>
              </a:pPr>
              <a:t>12/26/2020</a:t>
            </a:fld>
            <a:endParaRPr lang="en-US" dirty="0"/>
          </a:p>
        </p:txBody>
      </p:sp>
      <p:sp>
        <p:nvSpPr>
          <p:cNvPr id="5" name="Rectangle 9">
            <a:extLst>
              <a:ext uri="{FF2B5EF4-FFF2-40B4-BE49-F238E27FC236}">
                <a16:creationId xmlns:a16="http://schemas.microsoft.com/office/drawing/2014/main" id="{3A83D3F8-120A-404B-88FD-241DA760344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E6BBD35D-AA86-45DC-A00C-73E33707C662}"/>
              </a:ext>
            </a:extLst>
          </p:cNvPr>
          <p:cNvSpPr>
            <a:spLocks noGrp="1" noChangeArrowheads="1"/>
          </p:cNvSpPr>
          <p:nvPr>
            <p:ph type="sldNum" sz="quarter" idx="12"/>
          </p:nvPr>
        </p:nvSpPr>
        <p:spPr>
          <a:ln/>
        </p:spPr>
        <p:txBody>
          <a:bodyPr/>
          <a:lstStyle>
            <a:lvl1pPr>
              <a:defRPr/>
            </a:lvl1pPr>
          </a:lstStyle>
          <a:p>
            <a:pPr>
              <a:defRPr/>
            </a:pPr>
            <a:fld id="{AE3F952B-2A6A-43C9-B576-1A21A7A9FE88}" type="slidenum">
              <a:rPr lang="en-US" altLang="en-US"/>
              <a:pPr>
                <a:defRPr/>
              </a:pPr>
              <a:t>‹#›</a:t>
            </a:fld>
            <a:endParaRPr lang="en-US" altLang="en-US"/>
          </a:p>
        </p:txBody>
      </p:sp>
    </p:spTree>
    <p:extLst>
      <p:ext uri="{BB962C8B-B14F-4D97-AF65-F5344CB8AC3E}">
        <p14:creationId xmlns:p14="http://schemas.microsoft.com/office/powerpoint/2010/main" val="2589693969"/>
      </p:ext>
    </p:extLst>
  </p:cSld>
  <p:clrMapOvr>
    <a:masterClrMapping/>
  </p:clrMapOvr>
  <p:transition spd="slow" advTm="15000"/>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657600" y="1752600"/>
            <a:ext cx="7315200" cy="838200"/>
          </a:xfrm>
        </p:spPr>
        <p:txBody>
          <a:bodyPr/>
          <a:lstStyle>
            <a:lvl1pPr>
              <a:defRPr/>
            </a:lvl1pPr>
          </a:lstStyle>
          <a:p>
            <a:r>
              <a:rPr lang="en-US"/>
              <a:t>Click to edit Master title style</a:t>
            </a:r>
            <a:endParaRPr lang="en-CA"/>
          </a:p>
        </p:txBody>
      </p:sp>
      <p:sp>
        <p:nvSpPr>
          <p:cNvPr id="3075" name="Rectangle 3"/>
          <p:cNvSpPr>
            <a:spLocks noGrp="1" noChangeArrowheads="1"/>
          </p:cNvSpPr>
          <p:nvPr>
            <p:ph type="subTitle" idx="1"/>
          </p:nvPr>
        </p:nvSpPr>
        <p:spPr>
          <a:xfrm>
            <a:off x="3657600" y="2743200"/>
            <a:ext cx="7315200" cy="457200"/>
          </a:xfrm>
        </p:spPr>
        <p:txBody>
          <a:bodyPr/>
          <a:lstStyle>
            <a:lvl1pPr marL="0" indent="0">
              <a:buFontTx/>
              <a:buNone/>
              <a:defRPr sz="2000"/>
            </a:lvl1pPr>
          </a:lstStyle>
          <a:p>
            <a:r>
              <a:rPr lang="en-US"/>
              <a:t>Click to edit Master subtitle style</a:t>
            </a:r>
            <a:endParaRPr lang="en-CA"/>
          </a:p>
        </p:txBody>
      </p:sp>
      <p:sp>
        <p:nvSpPr>
          <p:cNvPr id="4" name="Rectangle 8">
            <a:extLst>
              <a:ext uri="{FF2B5EF4-FFF2-40B4-BE49-F238E27FC236}">
                <a16:creationId xmlns:a16="http://schemas.microsoft.com/office/drawing/2014/main" id="{6DFAFEEA-DA69-492D-8C34-CFAA453B9C01}"/>
              </a:ext>
            </a:extLst>
          </p:cNvPr>
          <p:cNvSpPr>
            <a:spLocks noGrp="1" noChangeArrowheads="1"/>
          </p:cNvSpPr>
          <p:nvPr>
            <p:ph type="dt" sz="half" idx="10"/>
          </p:nvPr>
        </p:nvSpPr>
        <p:spPr>
          <a:ln/>
        </p:spPr>
        <p:txBody>
          <a:bodyPr/>
          <a:lstStyle>
            <a:lvl1pPr>
              <a:defRPr/>
            </a:lvl1pPr>
          </a:lstStyle>
          <a:p>
            <a:pPr>
              <a:defRPr/>
            </a:pPr>
            <a:fld id="{6F426FE6-0BA7-4714-820F-9672838A7D9E}" type="datetimeFigureOut">
              <a:rPr lang="en-US"/>
              <a:pPr>
                <a:defRPr/>
              </a:pPr>
              <a:t>12/26/2020</a:t>
            </a:fld>
            <a:endParaRPr lang="en-US" dirty="0"/>
          </a:p>
        </p:txBody>
      </p:sp>
      <p:sp>
        <p:nvSpPr>
          <p:cNvPr id="5" name="Rectangle 9">
            <a:extLst>
              <a:ext uri="{FF2B5EF4-FFF2-40B4-BE49-F238E27FC236}">
                <a16:creationId xmlns:a16="http://schemas.microsoft.com/office/drawing/2014/main" id="{818B8F69-211E-4767-ACD5-E791B007A1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38CBF9E8-0BC5-44E7-98BC-A1D071D5A5FD}"/>
              </a:ext>
            </a:extLst>
          </p:cNvPr>
          <p:cNvSpPr>
            <a:spLocks noGrp="1" noChangeArrowheads="1"/>
          </p:cNvSpPr>
          <p:nvPr>
            <p:ph type="sldNum" sz="quarter" idx="12"/>
          </p:nvPr>
        </p:nvSpPr>
        <p:spPr>
          <a:ln/>
        </p:spPr>
        <p:txBody>
          <a:bodyPr/>
          <a:lstStyle>
            <a:lvl1pPr>
              <a:defRPr/>
            </a:lvl1pPr>
          </a:lstStyle>
          <a:p>
            <a:pPr>
              <a:defRPr/>
            </a:pPr>
            <a:fld id="{DF1F1D6F-BCDC-4C80-BF26-F57FC8F4A635}" type="slidenum">
              <a:rPr lang="en-US" altLang="en-US"/>
              <a:pPr>
                <a:defRPr/>
              </a:pPr>
              <a:t>‹#›</a:t>
            </a:fld>
            <a:endParaRPr lang="en-US" altLang="en-US"/>
          </a:p>
        </p:txBody>
      </p:sp>
    </p:spTree>
    <p:extLst>
      <p:ext uri="{BB962C8B-B14F-4D97-AF65-F5344CB8AC3E}">
        <p14:creationId xmlns:p14="http://schemas.microsoft.com/office/powerpoint/2010/main" val="4233582674"/>
      </p:ext>
    </p:extLst>
  </p:cSld>
  <p:clrMapOvr>
    <a:masterClrMapping/>
  </p:clrMapOvr>
  <p:transition spd="slow" advTm="15000"/>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8">
            <a:extLst>
              <a:ext uri="{FF2B5EF4-FFF2-40B4-BE49-F238E27FC236}">
                <a16:creationId xmlns:a16="http://schemas.microsoft.com/office/drawing/2014/main" id="{C704E2F5-7C4D-412E-A545-258BD08953A9}"/>
              </a:ext>
            </a:extLst>
          </p:cNvPr>
          <p:cNvSpPr>
            <a:spLocks noGrp="1" noChangeArrowheads="1"/>
          </p:cNvSpPr>
          <p:nvPr>
            <p:ph type="dt" sz="half" idx="10"/>
          </p:nvPr>
        </p:nvSpPr>
        <p:spPr>
          <a:ln/>
        </p:spPr>
        <p:txBody>
          <a:bodyPr/>
          <a:lstStyle>
            <a:lvl1pPr>
              <a:defRPr/>
            </a:lvl1pPr>
          </a:lstStyle>
          <a:p>
            <a:pPr>
              <a:defRPr/>
            </a:pPr>
            <a:fld id="{E14892E0-2FFC-4071-B360-B1B9C229B27D}" type="datetimeFigureOut">
              <a:rPr lang="en-US"/>
              <a:pPr>
                <a:defRPr/>
              </a:pPr>
              <a:t>12/26/2020</a:t>
            </a:fld>
            <a:endParaRPr lang="en-US" dirty="0"/>
          </a:p>
        </p:txBody>
      </p:sp>
      <p:sp>
        <p:nvSpPr>
          <p:cNvPr id="5" name="Rectangle 9">
            <a:extLst>
              <a:ext uri="{FF2B5EF4-FFF2-40B4-BE49-F238E27FC236}">
                <a16:creationId xmlns:a16="http://schemas.microsoft.com/office/drawing/2014/main" id="{DCA37AAA-2869-4EA5-BD81-86709C7763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D4B9F801-3658-4247-B601-5C30C775634A}"/>
              </a:ext>
            </a:extLst>
          </p:cNvPr>
          <p:cNvSpPr>
            <a:spLocks noGrp="1" noChangeArrowheads="1"/>
          </p:cNvSpPr>
          <p:nvPr>
            <p:ph type="sldNum" sz="quarter" idx="12"/>
          </p:nvPr>
        </p:nvSpPr>
        <p:spPr>
          <a:ln/>
        </p:spPr>
        <p:txBody>
          <a:bodyPr/>
          <a:lstStyle>
            <a:lvl1pPr>
              <a:defRPr/>
            </a:lvl1pPr>
          </a:lstStyle>
          <a:p>
            <a:pPr>
              <a:defRPr/>
            </a:pPr>
            <a:fld id="{30C5F01B-2A36-4CE9-BBF8-2E4580DEE458}" type="slidenum">
              <a:rPr lang="en-US" altLang="en-US"/>
              <a:pPr>
                <a:defRPr/>
              </a:pPr>
              <a:t>‹#›</a:t>
            </a:fld>
            <a:endParaRPr lang="en-US" altLang="en-US"/>
          </a:p>
        </p:txBody>
      </p:sp>
    </p:spTree>
    <p:extLst>
      <p:ext uri="{BB962C8B-B14F-4D97-AF65-F5344CB8AC3E}">
        <p14:creationId xmlns:p14="http://schemas.microsoft.com/office/powerpoint/2010/main" val="2160239288"/>
      </p:ext>
    </p:extLst>
  </p:cSld>
  <p:clrMapOvr>
    <a:masterClrMapping/>
  </p:clrMapOvr>
  <p:transition spd="slow" advTm="15000"/>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BF828BCB-AF71-452A-9CED-EC8994F85EC1}"/>
              </a:ext>
            </a:extLst>
          </p:cNvPr>
          <p:cNvSpPr>
            <a:spLocks noGrp="1" noChangeArrowheads="1"/>
          </p:cNvSpPr>
          <p:nvPr>
            <p:ph type="dt" sz="half" idx="10"/>
          </p:nvPr>
        </p:nvSpPr>
        <p:spPr>
          <a:ln/>
        </p:spPr>
        <p:txBody>
          <a:bodyPr/>
          <a:lstStyle>
            <a:lvl1pPr>
              <a:defRPr/>
            </a:lvl1pPr>
          </a:lstStyle>
          <a:p>
            <a:pPr>
              <a:defRPr/>
            </a:pPr>
            <a:fld id="{18659071-751B-4D00-AD53-0907CB8849D2}" type="datetimeFigureOut">
              <a:rPr lang="en-US"/>
              <a:pPr>
                <a:defRPr/>
              </a:pPr>
              <a:t>12/26/2020</a:t>
            </a:fld>
            <a:endParaRPr lang="en-US" dirty="0"/>
          </a:p>
        </p:txBody>
      </p:sp>
      <p:sp>
        <p:nvSpPr>
          <p:cNvPr id="5" name="Rectangle 9">
            <a:extLst>
              <a:ext uri="{FF2B5EF4-FFF2-40B4-BE49-F238E27FC236}">
                <a16:creationId xmlns:a16="http://schemas.microsoft.com/office/drawing/2014/main" id="{1EDD71D6-2309-46C6-BD2F-E92D8F08E1A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0FEF561A-52C4-4869-9F84-6B383F285F9C}"/>
              </a:ext>
            </a:extLst>
          </p:cNvPr>
          <p:cNvSpPr>
            <a:spLocks noGrp="1" noChangeArrowheads="1"/>
          </p:cNvSpPr>
          <p:nvPr>
            <p:ph type="sldNum" sz="quarter" idx="12"/>
          </p:nvPr>
        </p:nvSpPr>
        <p:spPr>
          <a:ln/>
        </p:spPr>
        <p:txBody>
          <a:bodyPr/>
          <a:lstStyle>
            <a:lvl1pPr>
              <a:defRPr/>
            </a:lvl1pPr>
          </a:lstStyle>
          <a:p>
            <a:pPr>
              <a:defRPr/>
            </a:pPr>
            <a:fld id="{6C7A2728-C60B-4A7D-AF5A-D1286B059C39}" type="slidenum">
              <a:rPr lang="en-US" altLang="en-US"/>
              <a:pPr>
                <a:defRPr/>
              </a:pPr>
              <a:t>‹#›</a:t>
            </a:fld>
            <a:endParaRPr lang="en-US" altLang="en-US"/>
          </a:p>
        </p:txBody>
      </p:sp>
    </p:spTree>
    <p:extLst>
      <p:ext uri="{BB962C8B-B14F-4D97-AF65-F5344CB8AC3E}">
        <p14:creationId xmlns:p14="http://schemas.microsoft.com/office/powerpoint/2010/main" val="1959242882"/>
      </p:ext>
    </p:extLst>
  </p:cSld>
  <p:clrMapOvr>
    <a:masterClrMapping/>
  </p:clrMapOvr>
  <p:transition spd="slow" advTm="1500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3655484" y="1828800"/>
            <a:ext cx="3553883"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7412567" y="1828800"/>
            <a:ext cx="3556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8">
            <a:extLst>
              <a:ext uri="{FF2B5EF4-FFF2-40B4-BE49-F238E27FC236}">
                <a16:creationId xmlns:a16="http://schemas.microsoft.com/office/drawing/2014/main" id="{B5863D66-DDD4-4D37-8E9F-B8A5546DFADE}"/>
              </a:ext>
            </a:extLst>
          </p:cNvPr>
          <p:cNvSpPr>
            <a:spLocks noGrp="1" noChangeArrowheads="1"/>
          </p:cNvSpPr>
          <p:nvPr>
            <p:ph type="dt" sz="half" idx="10"/>
          </p:nvPr>
        </p:nvSpPr>
        <p:spPr>
          <a:ln/>
        </p:spPr>
        <p:txBody>
          <a:bodyPr/>
          <a:lstStyle>
            <a:lvl1pPr>
              <a:defRPr/>
            </a:lvl1pPr>
          </a:lstStyle>
          <a:p>
            <a:pPr>
              <a:defRPr/>
            </a:pPr>
            <a:fld id="{8501E540-3217-4A65-AF1C-B63EA96B8A8C}" type="datetimeFigureOut">
              <a:rPr lang="en-US"/>
              <a:pPr>
                <a:defRPr/>
              </a:pPr>
              <a:t>12/26/2020</a:t>
            </a:fld>
            <a:endParaRPr lang="en-US" dirty="0"/>
          </a:p>
        </p:txBody>
      </p:sp>
      <p:sp>
        <p:nvSpPr>
          <p:cNvPr id="6" name="Rectangle 9">
            <a:extLst>
              <a:ext uri="{FF2B5EF4-FFF2-40B4-BE49-F238E27FC236}">
                <a16:creationId xmlns:a16="http://schemas.microsoft.com/office/drawing/2014/main" id="{BFCA7400-846F-4F32-94A7-8C8AB010C94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653988F8-8508-43D5-A255-00FAEC4CA99D}"/>
              </a:ext>
            </a:extLst>
          </p:cNvPr>
          <p:cNvSpPr>
            <a:spLocks noGrp="1" noChangeArrowheads="1"/>
          </p:cNvSpPr>
          <p:nvPr>
            <p:ph type="sldNum" sz="quarter" idx="12"/>
          </p:nvPr>
        </p:nvSpPr>
        <p:spPr>
          <a:ln/>
        </p:spPr>
        <p:txBody>
          <a:bodyPr/>
          <a:lstStyle>
            <a:lvl1pPr>
              <a:defRPr/>
            </a:lvl1pPr>
          </a:lstStyle>
          <a:p>
            <a:pPr>
              <a:defRPr/>
            </a:pPr>
            <a:fld id="{DB535F66-626E-4B3D-9E9E-6F3349419AD8}" type="slidenum">
              <a:rPr lang="en-US" altLang="en-US"/>
              <a:pPr>
                <a:defRPr/>
              </a:pPr>
              <a:t>‹#›</a:t>
            </a:fld>
            <a:endParaRPr lang="en-US" altLang="en-US"/>
          </a:p>
        </p:txBody>
      </p:sp>
    </p:spTree>
    <p:extLst>
      <p:ext uri="{BB962C8B-B14F-4D97-AF65-F5344CB8AC3E}">
        <p14:creationId xmlns:p14="http://schemas.microsoft.com/office/powerpoint/2010/main" val="4125200828"/>
      </p:ext>
    </p:extLst>
  </p:cSld>
  <p:clrMapOvr>
    <a:masterClrMapping/>
  </p:clrMapOvr>
  <p:transition spd="slow" advTm="15000"/>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8">
            <a:extLst>
              <a:ext uri="{FF2B5EF4-FFF2-40B4-BE49-F238E27FC236}">
                <a16:creationId xmlns:a16="http://schemas.microsoft.com/office/drawing/2014/main" id="{50EF91BA-7E9D-47BC-80CE-367A150671F4}"/>
              </a:ext>
            </a:extLst>
          </p:cNvPr>
          <p:cNvSpPr>
            <a:spLocks noGrp="1" noChangeArrowheads="1"/>
          </p:cNvSpPr>
          <p:nvPr>
            <p:ph type="dt" sz="half" idx="10"/>
          </p:nvPr>
        </p:nvSpPr>
        <p:spPr>
          <a:ln/>
        </p:spPr>
        <p:txBody>
          <a:bodyPr/>
          <a:lstStyle>
            <a:lvl1pPr>
              <a:defRPr/>
            </a:lvl1pPr>
          </a:lstStyle>
          <a:p>
            <a:pPr>
              <a:defRPr/>
            </a:pPr>
            <a:fld id="{305F0217-8953-4138-A337-440F37A47985}" type="datetimeFigureOut">
              <a:rPr lang="en-US"/>
              <a:pPr>
                <a:defRPr/>
              </a:pPr>
              <a:t>12/26/2020</a:t>
            </a:fld>
            <a:endParaRPr lang="en-US" dirty="0"/>
          </a:p>
        </p:txBody>
      </p:sp>
      <p:sp>
        <p:nvSpPr>
          <p:cNvPr id="8" name="Rectangle 9">
            <a:extLst>
              <a:ext uri="{FF2B5EF4-FFF2-40B4-BE49-F238E27FC236}">
                <a16:creationId xmlns:a16="http://schemas.microsoft.com/office/drawing/2014/main" id="{C52EAA21-B2D8-41F5-AB6D-DA3E7626DC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0">
            <a:extLst>
              <a:ext uri="{FF2B5EF4-FFF2-40B4-BE49-F238E27FC236}">
                <a16:creationId xmlns:a16="http://schemas.microsoft.com/office/drawing/2014/main" id="{A8E40FB1-9E5A-4A65-84E9-0192C60DFE84}"/>
              </a:ext>
            </a:extLst>
          </p:cNvPr>
          <p:cNvSpPr>
            <a:spLocks noGrp="1" noChangeArrowheads="1"/>
          </p:cNvSpPr>
          <p:nvPr>
            <p:ph type="sldNum" sz="quarter" idx="12"/>
          </p:nvPr>
        </p:nvSpPr>
        <p:spPr>
          <a:ln/>
        </p:spPr>
        <p:txBody>
          <a:bodyPr/>
          <a:lstStyle>
            <a:lvl1pPr>
              <a:defRPr/>
            </a:lvl1pPr>
          </a:lstStyle>
          <a:p>
            <a:pPr>
              <a:defRPr/>
            </a:pPr>
            <a:fld id="{AD8C0BC9-1099-429C-97C1-B8DF7003CF9C}" type="slidenum">
              <a:rPr lang="en-US" altLang="en-US"/>
              <a:pPr>
                <a:defRPr/>
              </a:pPr>
              <a:t>‹#›</a:t>
            </a:fld>
            <a:endParaRPr lang="en-US" altLang="en-US"/>
          </a:p>
        </p:txBody>
      </p:sp>
    </p:spTree>
    <p:extLst>
      <p:ext uri="{BB962C8B-B14F-4D97-AF65-F5344CB8AC3E}">
        <p14:creationId xmlns:p14="http://schemas.microsoft.com/office/powerpoint/2010/main" val="244466952"/>
      </p:ext>
    </p:extLst>
  </p:cSld>
  <p:clrMapOvr>
    <a:masterClrMapping/>
  </p:clrMapOvr>
  <p:transition spd="slow" advTm="1500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E29BD54-CCBF-4F7F-9D12-B8D888472989}"/>
              </a:ext>
            </a:extLst>
          </p:cNvPr>
          <p:cNvSpPr>
            <a:spLocks noGrp="1" noChangeArrowheads="1"/>
          </p:cNvSpPr>
          <p:nvPr>
            <p:ph type="dt" sz="half" idx="10"/>
          </p:nvPr>
        </p:nvSpPr>
        <p:spPr>
          <a:ln/>
        </p:spPr>
        <p:txBody>
          <a:bodyPr/>
          <a:lstStyle>
            <a:lvl1pPr>
              <a:defRPr/>
            </a:lvl1pPr>
          </a:lstStyle>
          <a:p>
            <a:pPr>
              <a:defRPr/>
            </a:pPr>
            <a:fld id="{B08986D3-AC92-438C-A8FD-A9E13DF277E2}" type="datetimeFigureOut">
              <a:rPr lang="en-US"/>
              <a:pPr>
                <a:defRPr/>
              </a:pPr>
              <a:t>12/26/2020</a:t>
            </a:fld>
            <a:endParaRPr lang="en-US" dirty="0"/>
          </a:p>
        </p:txBody>
      </p:sp>
      <p:sp>
        <p:nvSpPr>
          <p:cNvPr id="8" name="Rectangle 5">
            <a:extLst>
              <a:ext uri="{FF2B5EF4-FFF2-40B4-BE49-F238E27FC236}">
                <a16:creationId xmlns:a16="http://schemas.microsoft.com/office/drawing/2014/main" id="{597602E9-9354-481A-BEEB-70D63B6F14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BC36EF5-A17E-403F-B832-3E23F473B4F8}"/>
              </a:ext>
            </a:extLst>
          </p:cNvPr>
          <p:cNvSpPr>
            <a:spLocks noGrp="1" noChangeArrowheads="1"/>
          </p:cNvSpPr>
          <p:nvPr>
            <p:ph type="sldNum" sz="quarter" idx="12"/>
          </p:nvPr>
        </p:nvSpPr>
        <p:spPr>
          <a:ln/>
        </p:spPr>
        <p:txBody>
          <a:bodyPr/>
          <a:lstStyle>
            <a:lvl1pPr>
              <a:defRPr/>
            </a:lvl1pPr>
          </a:lstStyle>
          <a:p>
            <a:pPr>
              <a:defRPr/>
            </a:pPr>
            <a:fld id="{AEFEBEF6-C29F-451D-875B-A0976C446675}" type="slidenum">
              <a:rPr lang="en-US" altLang="en-US"/>
              <a:pPr>
                <a:defRPr/>
              </a:pPr>
              <a:t>‹#›</a:t>
            </a:fld>
            <a:endParaRPr lang="en-US" altLang="en-US"/>
          </a:p>
        </p:txBody>
      </p:sp>
    </p:spTree>
    <p:extLst>
      <p:ext uri="{BB962C8B-B14F-4D97-AF65-F5344CB8AC3E}">
        <p14:creationId xmlns:p14="http://schemas.microsoft.com/office/powerpoint/2010/main" val="253468423"/>
      </p:ext>
    </p:extLst>
  </p:cSld>
  <p:clrMapOvr>
    <a:masterClrMapping/>
  </p:clrMapOvr>
  <p:transition spd="slow" advTm="15000"/>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8">
            <a:extLst>
              <a:ext uri="{FF2B5EF4-FFF2-40B4-BE49-F238E27FC236}">
                <a16:creationId xmlns:a16="http://schemas.microsoft.com/office/drawing/2014/main" id="{B9AD9080-A77A-4A9A-9270-37B90397B72B}"/>
              </a:ext>
            </a:extLst>
          </p:cNvPr>
          <p:cNvSpPr>
            <a:spLocks noGrp="1" noChangeArrowheads="1"/>
          </p:cNvSpPr>
          <p:nvPr>
            <p:ph type="dt" sz="half" idx="10"/>
          </p:nvPr>
        </p:nvSpPr>
        <p:spPr>
          <a:ln/>
        </p:spPr>
        <p:txBody>
          <a:bodyPr/>
          <a:lstStyle>
            <a:lvl1pPr>
              <a:defRPr/>
            </a:lvl1pPr>
          </a:lstStyle>
          <a:p>
            <a:pPr>
              <a:defRPr/>
            </a:pPr>
            <a:fld id="{D7233F42-90B9-48DB-A056-E4740F0FD8BF}" type="datetimeFigureOut">
              <a:rPr lang="en-US"/>
              <a:pPr>
                <a:defRPr/>
              </a:pPr>
              <a:t>12/26/2020</a:t>
            </a:fld>
            <a:endParaRPr lang="en-US" dirty="0"/>
          </a:p>
        </p:txBody>
      </p:sp>
      <p:sp>
        <p:nvSpPr>
          <p:cNvPr id="4" name="Rectangle 9">
            <a:extLst>
              <a:ext uri="{FF2B5EF4-FFF2-40B4-BE49-F238E27FC236}">
                <a16:creationId xmlns:a16="http://schemas.microsoft.com/office/drawing/2014/main" id="{AA6B1865-5520-4F2D-B02F-1CC584717C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0">
            <a:extLst>
              <a:ext uri="{FF2B5EF4-FFF2-40B4-BE49-F238E27FC236}">
                <a16:creationId xmlns:a16="http://schemas.microsoft.com/office/drawing/2014/main" id="{C33E92DF-7448-479B-9DF0-5D542C330A69}"/>
              </a:ext>
            </a:extLst>
          </p:cNvPr>
          <p:cNvSpPr>
            <a:spLocks noGrp="1" noChangeArrowheads="1"/>
          </p:cNvSpPr>
          <p:nvPr>
            <p:ph type="sldNum" sz="quarter" idx="12"/>
          </p:nvPr>
        </p:nvSpPr>
        <p:spPr>
          <a:ln/>
        </p:spPr>
        <p:txBody>
          <a:bodyPr/>
          <a:lstStyle>
            <a:lvl1pPr>
              <a:defRPr/>
            </a:lvl1pPr>
          </a:lstStyle>
          <a:p>
            <a:pPr>
              <a:defRPr/>
            </a:pPr>
            <a:fld id="{EF84EC78-45EC-4B7B-9280-E17FFA32FAB7}" type="slidenum">
              <a:rPr lang="en-US" altLang="en-US"/>
              <a:pPr>
                <a:defRPr/>
              </a:pPr>
              <a:t>‹#›</a:t>
            </a:fld>
            <a:endParaRPr lang="en-US" altLang="en-US"/>
          </a:p>
        </p:txBody>
      </p:sp>
    </p:spTree>
    <p:extLst>
      <p:ext uri="{BB962C8B-B14F-4D97-AF65-F5344CB8AC3E}">
        <p14:creationId xmlns:p14="http://schemas.microsoft.com/office/powerpoint/2010/main" val="2414030759"/>
      </p:ext>
    </p:extLst>
  </p:cSld>
  <p:clrMapOvr>
    <a:masterClrMapping/>
  </p:clrMapOvr>
  <p:transition spd="slow" advTm="1500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CA95648C-B8F0-4AE0-9948-2961011C7863}"/>
              </a:ext>
            </a:extLst>
          </p:cNvPr>
          <p:cNvSpPr>
            <a:spLocks noGrp="1" noChangeArrowheads="1"/>
          </p:cNvSpPr>
          <p:nvPr>
            <p:ph type="dt" sz="half" idx="10"/>
          </p:nvPr>
        </p:nvSpPr>
        <p:spPr>
          <a:ln/>
        </p:spPr>
        <p:txBody>
          <a:bodyPr/>
          <a:lstStyle>
            <a:lvl1pPr>
              <a:defRPr/>
            </a:lvl1pPr>
          </a:lstStyle>
          <a:p>
            <a:pPr>
              <a:defRPr/>
            </a:pPr>
            <a:fld id="{E0A14C62-B5AB-45FE-8CB9-37BD4F709581}" type="datetimeFigureOut">
              <a:rPr lang="en-US"/>
              <a:pPr>
                <a:defRPr/>
              </a:pPr>
              <a:t>12/26/2020</a:t>
            </a:fld>
            <a:endParaRPr lang="en-US" dirty="0"/>
          </a:p>
        </p:txBody>
      </p:sp>
      <p:sp>
        <p:nvSpPr>
          <p:cNvPr id="3" name="Rectangle 9">
            <a:extLst>
              <a:ext uri="{FF2B5EF4-FFF2-40B4-BE49-F238E27FC236}">
                <a16:creationId xmlns:a16="http://schemas.microsoft.com/office/drawing/2014/main" id="{E1BA78D0-3C80-4CB8-9933-EAE3BE9D46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0">
            <a:extLst>
              <a:ext uri="{FF2B5EF4-FFF2-40B4-BE49-F238E27FC236}">
                <a16:creationId xmlns:a16="http://schemas.microsoft.com/office/drawing/2014/main" id="{271AFB9F-9ADB-4EBC-BD06-4FB24A5734E5}"/>
              </a:ext>
            </a:extLst>
          </p:cNvPr>
          <p:cNvSpPr>
            <a:spLocks noGrp="1" noChangeArrowheads="1"/>
          </p:cNvSpPr>
          <p:nvPr>
            <p:ph type="sldNum" sz="quarter" idx="12"/>
          </p:nvPr>
        </p:nvSpPr>
        <p:spPr>
          <a:ln/>
        </p:spPr>
        <p:txBody>
          <a:bodyPr/>
          <a:lstStyle>
            <a:lvl1pPr>
              <a:defRPr/>
            </a:lvl1pPr>
          </a:lstStyle>
          <a:p>
            <a:pPr>
              <a:defRPr/>
            </a:pPr>
            <a:fld id="{005C800D-C584-47F0-A3B8-98CD1D08D4FF}" type="slidenum">
              <a:rPr lang="en-US" altLang="en-US"/>
              <a:pPr>
                <a:defRPr/>
              </a:pPr>
              <a:t>‹#›</a:t>
            </a:fld>
            <a:endParaRPr lang="en-US" altLang="en-US"/>
          </a:p>
        </p:txBody>
      </p:sp>
    </p:spTree>
    <p:extLst>
      <p:ext uri="{BB962C8B-B14F-4D97-AF65-F5344CB8AC3E}">
        <p14:creationId xmlns:p14="http://schemas.microsoft.com/office/powerpoint/2010/main" val="1127833677"/>
      </p:ext>
    </p:extLst>
  </p:cSld>
  <p:clrMapOvr>
    <a:masterClrMapping/>
  </p:clrMapOvr>
  <p:transition spd="slow" advTm="15000"/>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5E2355FC-9C63-44CB-B607-ED787C907611}"/>
              </a:ext>
            </a:extLst>
          </p:cNvPr>
          <p:cNvSpPr>
            <a:spLocks noGrp="1" noChangeArrowheads="1"/>
          </p:cNvSpPr>
          <p:nvPr>
            <p:ph type="dt" sz="half" idx="10"/>
          </p:nvPr>
        </p:nvSpPr>
        <p:spPr>
          <a:ln/>
        </p:spPr>
        <p:txBody>
          <a:bodyPr/>
          <a:lstStyle>
            <a:lvl1pPr>
              <a:defRPr/>
            </a:lvl1pPr>
          </a:lstStyle>
          <a:p>
            <a:pPr>
              <a:defRPr/>
            </a:pPr>
            <a:fld id="{48C3E234-AD71-4BFC-A7EB-73106C9D3E0B}" type="datetimeFigureOut">
              <a:rPr lang="en-US"/>
              <a:pPr>
                <a:defRPr/>
              </a:pPr>
              <a:t>12/26/2020</a:t>
            </a:fld>
            <a:endParaRPr lang="en-US" dirty="0"/>
          </a:p>
        </p:txBody>
      </p:sp>
      <p:sp>
        <p:nvSpPr>
          <p:cNvPr id="6" name="Rectangle 9">
            <a:extLst>
              <a:ext uri="{FF2B5EF4-FFF2-40B4-BE49-F238E27FC236}">
                <a16:creationId xmlns:a16="http://schemas.microsoft.com/office/drawing/2014/main" id="{CCB4B07E-A0A0-4EFD-A61E-79F605BD2C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01E59772-DFDF-4320-8292-A49DEAE07DDE}"/>
              </a:ext>
            </a:extLst>
          </p:cNvPr>
          <p:cNvSpPr>
            <a:spLocks noGrp="1" noChangeArrowheads="1"/>
          </p:cNvSpPr>
          <p:nvPr>
            <p:ph type="sldNum" sz="quarter" idx="12"/>
          </p:nvPr>
        </p:nvSpPr>
        <p:spPr>
          <a:ln/>
        </p:spPr>
        <p:txBody>
          <a:bodyPr/>
          <a:lstStyle>
            <a:lvl1pPr>
              <a:defRPr/>
            </a:lvl1pPr>
          </a:lstStyle>
          <a:p>
            <a:pPr>
              <a:defRPr/>
            </a:pPr>
            <a:fld id="{4C6F0A93-841B-464B-BEFD-AF40DC1593FD}" type="slidenum">
              <a:rPr lang="en-US" altLang="en-US"/>
              <a:pPr>
                <a:defRPr/>
              </a:pPr>
              <a:t>‹#›</a:t>
            </a:fld>
            <a:endParaRPr lang="en-US" altLang="en-US"/>
          </a:p>
        </p:txBody>
      </p:sp>
    </p:spTree>
    <p:extLst>
      <p:ext uri="{BB962C8B-B14F-4D97-AF65-F5344CB8AC3E}">
        <p14:creationId xmlns:p14="http://schemas.microsoft.com/office/powerpoint/2010/main" val="88883573"/>
      </p:ext>
    </p:extLst>
  </p:cSld>
  <p:clrMapOvr>
    <a:masterClrMapping/>
  </p:clrMapOvr>
  <p:transition spd="slow" advTm="15000"/>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CA"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32513677-0D2D-4D4C-84B7-1E686884F61C}"/>
              </a:ext>
            </a:extLst>
          </p:cNvPr>
          <p:cNvSpPr>
            <a:spLocks noGrp="1" noChangeArrowheads="1"/>
          </p:cNvSpPr>
          <p:nvPr>
            <p:ph type="dt" sz="half" idx="10"/>
          </p:nvPr>
        </p:nvSpPr>
        <p:spPr>
          <a:ln/>
        </p:spPr>
        <p:txBody>
          <a:bodyPr/>
          <a:lstStyle>
            <a:lvl1pPr>
              <a:defRPr/>
            </a:lvl1pPr>
          </a:lstStyle>
          <a:p>
            <a:pPr>
              <a:defRPr/>
            </a:pPr>
            <a:fld id="{F0315E95-2A34-42BE-992A-4E9655572A5D}" type="datetimeFigureOut">
              <a:rPr lang="en-US"/>
              <a:pPr>
                <a:defRPr/>
              </a:pPr>
              <a:t>12/26/2020</a:t>
            </a:fld>
            <a:endParaRPr lang="en-US" dirty="0"/>
          </a:p>
        </p:txBody>
      </p:sp>
      <p:sp>
        <p:nvSpPr>
          <p:cNvPr id="6" name="Rectangle 9">
            <a:extLst>
              <a:ext uri="{FF2B5EF4-FFF2-40B4-BE49-F238E27FC236}">
                <a16:creationId xmlns:a16="http://schemas.microsoft.com/office/drawing/2014/main" id="{B76D50B6-FD86-4323-A22C-BE7F14901E8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0">
            <a:extLst>
              <a:ext uri="{FF2B5EF4-FFF2-40B4-BE49-F238E27FC236}">
                <a16:creationId xmlns:a16="http://schemas.microsoft.com/office/drawing/2014/main" id="{D891202E-044B-4BC3-800F-9BA0180A6205}"/>
              </a:ext>
            </a:extLst>
          </p:cNvPr>
          <p:cNvSpPr>
            <a:spLocks noGrp="1" noChangeArrowheads="1"/>
          </p:cNvSpPr>
          <p:nvPr>
            <p:ph type="sldNum" sz="quarter" idx="12"/>
          </p:nvPr>
        </p:nvSpPr>
        <p:spPr>
          <a:ln/>
        </p:spPr>
        <p:txBody>
          <a:bodyPr/>
          <a:lstStyle>
            <a:lvl1pPr>
              <a:defRPr/>
            </a:lvl1pPr>
          </a:lstStyle>
          <a:p>
            <a:pPr>
              <a:defRPr/>
            </a:pPr>
            <a:fld id="{09C34BBB-5937-404B-AAA7-2795B626A622}" type="slidenum">
              <a:rPr lang="en-US" altLang="en-US"/>
              <a:pPr>
                <a:defRPr/>
              </a:pPr>
              <a:t>‹#›</a:t>
            </a:fld>
            <a:endParaRPr lang="en-US" altLang="en-US"/>
          </a:p>
        </p:txBody>
      </p:sp>
    </p:spTree>
    <p:extLst>
      <p:ext uri="{BB962C8B-B14F-4D97-AF65-F5344CB8AC3E}">
        <p14:creationId xmlns:p14="http://schemas.microsoft.com/office/powerpoint/2010/main" val="2956102157"/>
      </p:ext>
    </p:extLst>
  </p:cSld>
  <p:clrMapOvr>
    <a:masterClrMapping/>
  </p:clrMapOvr>
  <p:transition spd="slow" advTm="15000"/>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8">
            <a:extLst>
              <a:ext uri="{FF2B5EF4-FFF2-40B4-BE49-F238E27FC236}">
                <a16:creationId xmlns:a16="http://schemas.microsoft.com/office/drawing/2014/main" id="{16FA570C-198F-4541-BE1C-A1A3431EF43C}"/>
              </a:ext>
            </a:extLst>
          </p:cNvPr>
          <p:cNvSpPr>
            <a:spLocks noGrp="1" noChangeArrowheads="1"/>
          </p:cNvSpPr>
          <p:nvPr>
            <p:ph type="dt" sz="half" idx="10"/>
          </p:nvPr>
        </p:nvSpPr>
        <p:spPr>
          <a:ln/>
        </p:spPr>
        <p:txBody>
          <a:bodyPr/>
          <a:lstStyle>
            <a:lvl1pPr>
              <a:defRPr/>
            </a:lvl1pPr>
          </a:lstStyle>
          <a:p>
            <a:pPr>
              <a:defRPr/>
            </a:pPr>
            <a:fld id="{656053C0-EC4A-463B-BD79-387F3D9DA69D}" type="datetimeFigureOut">
              <a:rPr lang="en-US"/>
              <a:pPr>
                <a:defRPr/>
              </a:pPr>
              <a:t>12/26/2020</a:t>
            </a:fld>
            <a:endParaRPr lang="en-US" dirty="0"/>
          </a:p>
        </p:txBody>
      </p:sp>
      <p:sp>
        <p:nvSpPr>
          <p:cNvPr id="5" name="Rectangle 9">
            <a:extLst>
              <a:ext uri="{FF2B5EF4-FFF2-40B4-BE49-F238E27FC236}">
                <a16:creationId xmlns:a16="http://schemas.microsoft.com/office/drawing/2014/main" id="{B62F922C-4A65-46C6-AA1F-A8978ABEF0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FA676AFA-74B3-4049-8AFD-B3A9ED0E1121}"/>
              </a:ext>
            </a:extLst>
          </p:cNvPr>
          <p:cNvSpPr>
            <a:spLocks noGrp="1" noChangeArrowheads="1"/>
          </p:cNvSpPr>
          <p:nvPr>
            <p:ph type="sldNum" sz="quarter" idx="12"/>
          </p:nvPr>
        </p:nvSpPr>
        <p:spPr>
          <a:ln/>
        </p:spPr>
        <p:txBody>
          <a:bodyPr/>
          <a:lstStyle>
            <a:lvl1pPr>
              <a:defRPr/>
            </a:lvl1pPr>
          </a:lstStyle>
          <a:p>
            <a:pPr>
              <a:defRPr/>
            </a:pPr>
            <a:fld id="{F92637E5-F12C-42B8-99C7-CAE149EBF01A}" type="slidenum">
              <a:rPr lang="en-US" altLang="en-US"/>
              <a:pPr>
                <a:defRPr/>
              </a:pPr>
              <a:t>‹#›</a:t>
            </a:fld>
            <a:endParaRPr lang="en-US" altLang="en-US"/>
          </a:p>
        </p:txBody>
      </p:sp>
    </p:spTree>
    <p:extLst>
      <p:ext uri="{BB962C8B-B14F-4D97-AF65-F5344CB8AC3E}">
        <p14:creationId xmlns:p14="http://schemas.microsoft.com/office/powerpoint/2010/main" val="3098453445"/>
      </p:ext>
    </p:extLst>
  </p:cSld>
  <p:clrMapOvr>
    <a:masterClrMapping/>
  </p:clrMapOvr>
  <p:transition spd="slow" advTm="15000"/>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1884" y="762000"/>
            <a:ext cx="1826683" cy="49530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3655484" y="762000"/>
            <a:ext cx="5283200" cy="495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8">
            <a:extLst>
              <a:ext uri="{FF2B5EF4-FFF2-40B4-BE49-F238E27FC236}">
                <a16:creationId xmlns:a16="http://schemas.microsoft.com/office/drawing/2014/main" id="{AEEB9EA8-B7C3-42BE-83F3-882DFC4C3A63}"/>
              </a:ext>
            </a:extLst>
          </p:cNvPr>
          <p:cNvSpPr>
            <a:spLocks noGrp="1" noChangeArrowheads="1"/>
          </p:cNvSpPr>
          <p:nvPr>
            <p:ph type="dt" sz="half" idx="10"/>
          </p:nvPr>
        </p:nvSpPr>
        <p:spPr>
          <a:ln/>
        </p:spPr>
        <p:txBody>
          <a:bodyPr/>
          <a:lstStyle>
            <a:lvl1pPr>
              <a:defRPr/>
            </a:lvl1pPr>
          </a:lstStyle>
          <a:p>
            <a:pPr>
              <a:defRPr/>
            </a:pPr>
            <a:fld id="{BF6ACB77-A17A-40DD-B707-99C15B6783AB}" type="datetimeFigureOut">
              <a:rPr lang="en-US"/>
              <a:pPr>
                <a:defRPr/>
              </a:pPr>
              <a:t>12/26/2020</a:t>
            </a:fld>
            <a:endParaRPr lang="en-US" dirty="0"/>
          </a:p>
        </p:txBody>
      </p:sp>
      <p:sp>
        <p:nvSpPr>
          <p:cNvPr id="5" name="Rectangle 9">
            <a:extLst>
              <a:ext uri="{FF2B5EF4-FFF2-40B4-BE49-F238E27FC236}">
                <a16:creationId xmlns:a16="http://schemas.microsoft.com/office/drawing/2014/main" id="{60086EBB-2B48-41A6-BC97-DF7A1C0467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0">
            <a:extLst>
              <a:ext uri="{FF2B5EF4-FFF2-40B4-BE49-F238E27FC236}">
                <a16:creationId xmlns:a16="http://schemas.microsoft.com/office/drawing/2014/main" id="{24623D3B-7ADE-47CC-9187-851B145368C7}"/>
              </a:ext>
            </a:extLst>
          </p:cNvPr>
          <p:cNvSpPr>
            <a:spLocks noGrp="1" noChangeArrowheads="1"/>
          </p:cNvSpPr>
          <p:nvPr>
            <p:ph type="sldNum" sz="quarter" idx="12"/>
          </p:nvPr>
        </p:nvSpPr>
        <p:spPr>
          <a:ln/>
        </p:spPr>
        <p:txBody>
          <a:bodyPr/>
          <a:lstStyle>
            <a:lvl1pPr>
              <a:defRPr/>
            </a:lvl1pPr>
          </a:lstStyle>
          <a:p>
            <a:pPr>
              <a:defRPr/>
            </a:pPr>
            <a:fld id="{4B845B20-141C-49F8-803F-BEE7B35A9BB2}" type="slidenum">
              <a:rPr lang="en-US" altLang="en-US"/>
              <a:pPr>
                <a:defRPr/>
              </a:pPr>
              <a:t>‹#›</a:t>
            </a:fld>
            <a:endParaRPr lang="en-US" altLang="en-US"/>
          </a:p>
        </p:txBody>
      </p:sp>
    </p:spTree>
    <p:extLst>
      <p:ext uri="{BB962C8B-B14F-4D97-AF65-F5344CB8AC3E}">
        <p14:creationId xmlns:p14="http://schemas.microsoft.com/office/powerpoint/2010/main" val="117758068"/>
      </p:ext>
    </p:extLst>
  </p:cSld>
  <p:clrMapOvr>
    <a:masterClrMapping/>
  </p:clrMapOvr>
  <p:transition spd="slow" advTm="15000"/>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060067849"/>
      </p:ext>
    </p:extLst>
  </p:cSld>
  <p:clrMapOvr>
    <a:masterClrMapping/>
  </p:clrMapOvr>
  <p:transition spd="slow" advTm="15000"/>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7078300"/>
      </p:ext>
    </p:extLst>
  </p:cSld>
  <p:clrMapOvr>
    <a:masterClrMapping/>
  </p:clrMapOvr>
  <p:transition spd="slow" advTm="15000"/>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726534597"/>
      </p:ext>
    </p:extLst>
  </p:cSld>
  <p:clrMapOvr>
    <a:masterClrMapping/>
  </p:clrMapOvr>
  <p:transition spd="slow" advTm="15000"/>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5105401"/>
            <a:ext cx="3962400" cy="48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89600" y="5105401"/>
            <a:ext cx="3962400" cy="487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1934111"/>
      </p:ext>
    </p:extLst>
  </p:cSld>
  <p:clrMapOvr>
    <a:masterClrMapping/>
  </p:clrMapOvr>
  <p:transition spd="slow" advTm="1500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BA4C008-F69E-4CBB-B2A2-8CCA542F70C2}"/>
              </a:ext>
            </a:extLst>
          </p:cNvPr>
          <p:cNvSpPr>
            <a:spLocks noGrp="1" noChangeArrowheads="1"/>
          </p:cNvSpPr>
          <p:nvPr>
            <p:ph type="dt" sz="half" idx="10"/>
          </p:nvPr>
        </p:nvSpPr>
        <p:spPr>
          <a:ln/>
        </p:spPr>
        <p:txBody>
          <a:bodyPr/>
          <a:lstStyle>
            <a:lvl1pPr>
              <a:defRPr/>
            </a:lvl1pPr>
          </a:lstStyle>
          <a:p>
            <a:pPr>
              <a:defRPr/>
            </a:pPr>
            <a:fld id="{FE7DAB00-2586-49D1-86F1-F8DCC89436F5}" type="datetimeFigureOut">
              <a:rPr lang="en-US"/>
              <a:pPr>
                <a:defRPr/>
              </a:pPr>
              <a:t>12/26/2020</a:t>
            </a:fld>
            <a:endParaRPr lang="en-US" dirty="0"/>
          </a:p>
        </p:txBody>
      </p:sp>
      <p:sp>
        <p:nvSpPr>
          <p:cNvPr id="4" name="Rectangle 5">
            <a:extLst>
              <a:ext uri="{FF2B5EF4-FFF2-40B4-BE49-F238E27FC236}">
                <a16:creationId xmlns:a16="http://schemas.microsoft.com/office/drawing/2014/main" id="{E4296C63-64B2-4C28-BCF5-9B67E13885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9246E20-3DBC-4333-AD9A-88BC0895A0CC}"/>
              </a:ext>
            </a:extLst>
          </p:cNvPr>
          <p:cNvSpPr>
            <a:spLocks noGrp="1" noChangeArrowheads="1"/>
          </p:cNvSpPr>
          <p:nvPr>
            <p:ph type="sldNum" sz="quarter" idx="12"/>
          </p:nvPr>
        </p:nvSpPr>
        <p:spPr>
          <a:ln/>
        </p:spPr>
        <p:txBody>
          <a:bodyPr/>
          <a:lstStyle>
            <a:lvl1pPr>
              <a:defRPr/>
            </a:lvl1pPr>
          </a:lstStyle>
          <a:p>
            <a:pPr>
              <a:defRPr/>
            </a:pPr>
            <a:fld id="{71078AEE-7F1A-4797-BA37-30C46DA88B48}" type="slidenum">
              <a:rPr lang="en-US" altLang="en-US"/>
              <a:pPr>
                <a:defRPr/>
              </a:pPr>
              <a:t>‹#›</a:t>
            </a:fld>
            <a:endParaRPr lang="en-US" altLang="en-US"/>
          </a:p>
        </p:txBody>
      </p:sp>
    </p:spTree>
    <p:extLst>
      <p:ext uri="{BB962C8B-B14F-4D97-AF65-F5344CB8AC3E}">
        <p14:creationId xmlns:p14="http://schemas.microsoft.com/office/powerpoint/2010/main" val="2093088833"/>
      </p:ext>
    </p:extLst>
  </p:cSld>
  <p:clrMapOvr>
    <a:masterClrMapping/>
  </p:clrMapOvr>
  <p:transition spd="slow" advTm="15000"/>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5225172"/>
      </p:ext>
    </p:extLst>
  </p:cSld>
  <p:clrMapOvr>
    <a:masterClrMapping/>
  </p:clrMapOvr>
  <p:transition spd="slow" advTm="15000"/>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78038999"/>
      </p:ext>
    </p:extLst>
  </p:cSld>
  <p:clrMapOvr>
    <a:masterClrMapping/>
  </p:clrMapOvr>
  <p:transition spd="slow" advTm="15000"/>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9675405"/>
      </p:ext>
    </p:extLst>
  </p:cSld>
  <p:clrMapOvr>
    <a:masterClrMapping/>
  </p:clrMapOvr>
  <p:transition spd="slow" advTm="15000"/>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48585353"/>
      </p:ext>
    </p:extLst>
  </p:cSld>
  <p:clrMapOvr>
    <a:masterClrMapping/>
  </p:clrMapOvr>
  <p:transition spd="slow" advTm="15000"/>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10149025"/>
      </p:ext>
    </p:extLst>
  </p:cSld>
  <p:clrMapOvr>
    <a:masterClrMapping/>
  </p:clrMapOvr>
  <p:transition spd="slow" advTm="15000"/>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16952821"/>
      </p:ext>
    </p:extLst>
  </p:cSld>
  <p:clrMapOvr>
    <a:masterClrMapping/>
  </p:clrMapOvr>
  <p:transition spd="slow" advTm="15000"/>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93000" y="5105400"/>
            <a:ext cx="2159000" cy="144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16000" y="5105400"/>
            <a:ext cx="6273800" cy="144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5633583"/>
      </p:ext>
    </p:extLst>
  </p:cSld>
  <p:clrMapOvr>
    <a:masterClrMapping/>
  </p:clrMapOvr>
  <p:transition spd="slow" advTm="15000"/>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BB2B1671-185E-42FF-A714-37A7677821E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CBBBED2-057C-4F75-932B-77FBF13313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4AE8721-7CDE-4313-BA58-F14190071FB6}"/>
              </a:ext>
            </a:extLst>
          </p:cNvPr>
          <p:cNvSpPr>
            <a:spLocks noGrp="1" noChangeArrowheads="1"/>
          </p:cNvSpPr>
          <p:nvPr>
            <p:ph type="sldNum" sz="quarter" idx="12"/>
          </p:nvPr>
        </p:nvSpPr>
        <p:spPr>
          <a:ln/>
        </p:spPr>
        <p:txBody>
          <a:bodyPr/>
          <a:lstStyle>
            <a:lvl1pPr>
              <a:defRPr/>
            </a:lvl1pPr>
          </a:lstStyle>
          <a:p>
            <a:pPr>
              <a:defRPr/>
            </a:pPr>
            <a:fld id="{B688B68E-2062-40CA-8115-E07900493F91}" type="slidenum">
              <a:rPr lang="en-MY" altLang="en-US"/>
              <a:pPr>
                <a:defRPr/>
              </a:pPr>
              <a:t>‹#›</a:t>
            </a:fld>
            <a:endParaRPr lang="en-MY" altLang="en-US"/>
          </a:p>
        </p:txBody>
      </p:sp>
    </p:spTree>
    <p:extLst>
      <p:ext uri="{BB962C8B-B14F-4D97-AF65-F5344CB8AC3E}">
        <p14:creationId xmlns:p14="http://schemas.microsoft.com/office/powerpoint/2010/main" val="2898146902"/>
      </p:ext>
    </p:extLst>
  </p:cSld>
  <p:clrMapOvr>
    <a:masterClrMapping/>
  </p:clrMapOvr>
  <p:transition spd="slow" advTm="15000"/>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33B8EB1-B990-4212-9F16-BAFD9A724FE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EE0BFA6-3A5D-44D7-AE30-9F23F6A651A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35862D1-8042-4EF9-8FFF-7C33524A233B}"/>
              </a:ext>
            </a:extLst>
          </p:cNvPr>
          <p:cNvSpPr>
            <a:spLocks noGrp="1" noChangeArrowheads="1"/>
          </p:cNvSpPr>
          <p:nvPr>
            <p:ph type="sldNum" sz="quarter" idx="12"/>
          </p:nvPr>
        </p:nvSpPr>
        <p:spPr>
          <a:ln/>
        </p:spPr>
        <p:txBody>
          <a:bodyPr/>
          <a:lstStyle>
            <a:lvl1pPr>
              <a:defRPr/>
            </a:lvl1pPr>
          </a:lstStyle>
          <a:p>
            <a:pPr>
              <a:defRPr/>
            </a:pPr>
            <a:fld id="{4919191D-E0DE-47ED-AB58-7AC7ED622029}" type="slidenum">
              <a:rPr lang="en-MY" altLang="en-US"/>
              <a:pPr>
                <a:defRPr/>
              </a:pPr>
              <a:t>‹#›</a:t>
            </a:fld>
            <a:endParaRPr lang="en-MY" altLang="en-US"/>
          </a:p>
        </p:txBody>
      </p:sp>
    </p:spTree>
    <p:extLst>
      <p:ext uri="{BB962C8B-B14F-4D97-AF65-F5344CB8AC3E}">
        <p14:creationId xmlns:p14="http://schemas.microsoft.com/office/powerpoint/2010/main" val="1369844224"/>
      </p:ext>
    </p:extLst>
  </p:cSld>
  <p:clrMapOvr>
    <a:masterClrMapping/>
  </p:clrMapOvr>
  <p:transition spd="slow" advTm="15000"/>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ABB3DE0-96FC-4C47-A017-2B33C6FB43E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CC5D5EE-022C-41F4-90D7-7014C65E1B0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336B06D-707A-4BE9-B921-2CF37700ACA5}"/>
              </a:ext>
            </a:extLst>
          </p:cNvPr>
          <p:cNvSpPr>
            <a:spLocks noGrp="1" noChangeArrowheads="1"/>
          </p:cNvSpPr>
          <p:nvPr>
            <p:ph type="sldNum" sz="quarter" idx="12"/>
          </p:nvPr>
        </p:nvSpPr>
        <p:spPr>
          <a:ln/>
        </p:spPr>
        <p:txBody>
          <a:bodyPr/>
          <a:lstStyle>
            <a:lvl1pPr>
              <a:defRPr/>
            </a:lvl1pPr>
          </a:lstStyle>
          <a:p>
            <a:pPr>
              <a:defRPr/>
            </a:pPr>
            <a:fld id="{4276EEEA-11AB-4E62-97DE-92B2E6899207}" type="slidenum">
              <a:rPr lang="en-MY" altLang="en-US"/>
              <a:pPr>
                <a:defRPr/>
              </a:pPr>
              <a:t>‹#›</a:t>
            </a:fld>
            <a:endParaRPr lang="en-MY" altLang="en-US"/>
          </a:p>
        </p:txBody>
      </p:sp>
    </p:spTree>
    <p:extLst>
      <p:ext uri="{BB962C8B-B14F-4D97-AF65-F5344CB8AC3E}">
        <p14:creationId xmlns:p14="http://schemas.microsoft.com/office/powerpoint/2010/main" val="3660082806"/>
      </p:ext>
    </p:extLst>
  </p:cSld>
  <p:clrMapOvr>
    <a:masterClrMapping/>
  </p:clrMapOvr>
  <p:transition spd="slow" advTm="1500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2E630FB-ABE5-4104-944B-931664544710}"/>
              </a:ext>
            </a:extLst>
          </p:cNvPr>
          <p:cNvSpPr>
            <a:spLocks noGrp="1" noChangeArrowheads="1"/>
          </p:cNvSpPr>
          <p:nvPr>
            <p:ph type="dt" sz="half" idx="10"/>
          </p:nvPr>
        </p:nvSpPr>
        <p:spPr>
          <a:ln/>
        </p:spPr>
        <p:txBody>
          <a:bodyPr/>
          <a:lstStyle>
            <a:lvl1pPr>
              <a:defRPr/>
            </a:lvl1pPr>
          </a:lstStyle>
          <a:p>
            <a:pPr>
              <a:defRPr/>
            </a:pPr>
            <a:fld id="{67041BED-55DD-43B4-9137-3374F88A8CBF}" type="datetimeFigureOut">
              <a:rPr lang="en-US"/>
              <a:pPr>
                <a:defRPr/>
              </a:pPr>
              <a:t>12/26/2020</a:t>
            </a:fld>
            <a:endParaRPr lang="en-US" dirty="0"/>
          </a:p>
        </p:txBody>
      </p:sp>
      <p:sp>
        <p:nvSpPr>
          <p:cNvPr id="3" name="Rectangle 5">
            <a:extLst>
              <a:ext uri="{FF2B5EF4-FFF2-40B4-BE49-F238E27FC236}">
                <a16:creationId xmlns:a16="http://schemas.microsoft.com/office/drawing/2014/main" id="{FCF626A3-5D93-416C-A661-F2A8B9205D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8F56BE9-122B-47F3-BB29-55679FD1E5A7}"/>
              </a:ext>
            </a:extLst>
          </p:cNvPr>
          <p:cNvSpPr>
            <a:spLocks noGrp="1" noChangeArrowheads="1"/>
          </p:cNvSpPr>
          <p:nvPr>
            <p:ph type="sldNum" sz="quarter" idx="12"/>
          </p:nvPr>
        </p:nvSpPr>
        <p:spPr>
          <a:ln/>
        </p:spPr>
        <p:txBody>
          <a:bodyPr/>
          <a:lstStyle>
            <a:lvl1pPr>
              <a:defRPr/>
            </a:lvl1pPr>
          </a:lstStyle>
          <a:p>
            <a:pPr>
              <a:defRPr/>
            </a:pPr>
            <a:fld id="{87877306-5C07-49EF-87EF-DFBDA2543389}" type="slidenum">
              <a:rPr lang="en-US" altLang="en-US"/>
              <a:pPr>
                <a:defRPr/>
              </a:pPr>
              <a:t>‹#›</a:t>
            </a:fld>
            <a:endParaRPr lang="en-US" altLang="en-US"/>
          </a:p>
        </p:txBody>
      </p:sp>
    </p:spTree>
    <p:extLst>
      <p:ext uri="{BB962C8B-B14F-4D97-AF65-F5344CB8AC3E}">
        <p14:creationId xmlns:p14="http://schemas.microsoft.com/office/powerpoint/2010/main" val="1682453687"/>
      </p:ext>
    </p:extLst>
  </p:cSld>
  <p:clrMapOvr>
    <a:masterClrMapping/>
  </p:clrMapOvr>
  <p:transition spd="slow" advTm="15000"/>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17600" y="1066800"/>
            <a:ext cx="5334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54800" y="1066800"/>
            <a:ext cx="5334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CE51B18-F5E0-4F7A-A271-75A9046A864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D4AA7A7-DD36-4F81-A484-799666DA724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2A646D8-D90C-454B-9DC1-4F4DE5A4CCF6}"/>
              </a:ext>
            </a:extLst>
          </p:cNvPr>
          <p:cNvSpPr>
            <a:spLocks noGrp="1" noChangeArrowheads="1"/>
          </p:cNvSpPr>
          <p:nvPr>
            <p:ph type="sldNum" sz="quarter" idx="12"/>
          </p:nvPr>
        </p:nvSpPr>
        <p:spPr>
          <a:ln/>
        </p:spPr>
        <p:txBody>
          <a:bodyPr/>
          <a:lstStyle>
            <a:lvl1pPr>
              <a:defRPr/>
            </a:lvl1pPr>
          </a:lstStyle>
          <a:p>
            <a:pPr>
              <a:defRPr/>
            </a:pPr>
            <a:fld id="{7C8928A4-810F-4421-95A7-6AC559CF6AB6}" type="slidenum">
              <a:rPr lang="en-MY" altLang="en-US"/>
              <a:pPr>
                <a:defRPr/>
              </a:pPr>
              <a:t>‹#›</a:t>
            </a:fld>
            <a:endParaRPr lang="en-MY" altLang="en-US"/>
          </a:p>
        </p:txBody>
      </p:sp>
    </p:spTree>
    <p:extLst>
      <p:ext uri="{BB962C8B-B14F-4D97-AF65-F5344CB8AC3E}">
        <p14:creationId xmlns:p14="http://schemas.microsoft.com/office/powerpoint/2010/main" val="2941966074"/>
      </p:ext>
    </p:extLst>
  </p:cSld>
  <p:clrMapOvr>
    <a:masterClrMapping/>
  </p:clrMapOvr>
  <p:transition spd="slow" advTm="15000"/>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CFB3DB8-3773-4D83-9586-660A0EF04D8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69CAD000-B522-4919-A607-53E28706EB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50A8B11-B3C5-4BB6-B4A8-AED2916AC1EE}"/>
              </a:ext>
            </a:extLst>
          </p:cNvPr>
          <p:cNvSpPr>
            <a:spLocks noGrp="1" noChangeArrowheads="1"/>
          </p:cNvSpPr>
          <p:nvPr>
            <p:ph type="sldNum" sz="quarter" idx="12"/>
          </p:nvPr>
        </p:nvSpPr>
        <p:spPr>
          <a:ln/>
        </p:spPr>
        <p:txBody>
          <a:bodyPr/>
          <a:lstStyle>
            <a:lvl1pPr>
              <a:defRPr/>
            </a:lvl1pPr>
          </a:lstStyle>
          <a:p>
            <a:pPr>
              <a:defRPr/>
            </a:pPr>
            <a:fld id="{BA0A6FE0-92D0-4D2F-9E7F-F9C236DB5993}" type="slidenum">
              <a:rPr lang="en-MY" altLang="en-US"/>
              <a:pPr>
                <a:defRPr/>
              </a:pPr>
              <a:t>‹#›</a:t>
            </a:fld>
            <a:endParaRPr lang="en-MY" altLang="en-US"/>
          </a:p>
        </p:txBody>
      </p:sp>
    </p:spTree>
    <p:extLst>
      <p:ext uri="{BB962C8B-B14F-4D97-AF65-F5344CB8AC3E}">
        <p14:creationId xmlns:p14="http://schemas.microsoft.com/office/powerpoint/2010/main" val="3902978887"/>
      </p:ext>
    </p:extLst>
  </p:cSld>
  <p:clrMapOvr>
    <a:masterClrMapping/>
  </p:clrMapOvr>
  <p:transition spd="slow" advTm="15000"/>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2D20E97-4F22-4C70-BCCD-D4AA003335A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7C56E96-93F9-40FD-98C4-19B48C6405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2065F71-27F7-45F5-8C91-3BEEBDED309B}"/>
              </a:ext>
            </a:extLst>
          </p:cNvPr>
          <p:cNvSpPr>
            <a:spLocks noGrp="1" noChangeArrowheads="1"/>
          </p:cNvSpPr>
          <p:nvPr>
            <p:ph type="sldNum" sz="quarter" idx="12"/>
          </p:nvPr>
        </p:nvSpPr>
        <p:spPr>
          <a:ln/>
        </p:spPr>
        <p:txBody>
          <a:bodyPr/>
          <a:lstStyle>
            <a:lvl1pPr>
              <a:defRPr/>
            </a:lvl1pPr>
          </a:lstStyle>
          <a:p>
            <a:pPr>
              <a:defRPr/>
            </a:pPr>
            <a:fld id="{918466B4-5E52-445C-AE8D-776511045882}" type="slidenum">
              <a:rPr lang="en-MY" altLang="en-US"/>
              <a:pPr>
                <a:defRPr/>
              </a:pPr>
              <a:t>‹#›</a:t>
            </a:fld>
            <a:endParaRPr lang="en-MY" altLang="en-US"/>
          </a:p>
        </p:txBody>
      </p:sp>
    </p:spTree>
    <p:extLst>
      <p:ext uri="{BB962C8B-B14F-4D97-AF65-F5344CB8AC3E}">
        <p14:creationId xmlns:p14="http://schemas.microsoft.com/office/powerpoint/2010/main" val="4221397482"/>
      </p:ext>
    </p:extLst>
  </p:cSld>
  <p:clrMapOvr>
    <a:masterClrMapping/>
  </p:clrMapOvr>
  <p:transition spd="slow" advTm="15000"/>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AFFBAF0-C507-4FB0-8C1F-1FEC6177F1E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6A6168B-4F9E-4BCC-9636-8E3AEF5BE1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218B1CF-35A0-4146-8453-28FE15889263}"/>
              </a:ext>
            </a:extLst>
          </p:cNvPr>
          <p:cNvSpPr>
            <a:spLocks noGrp="1" noChangeArrowheads="1"/>
          </p:cNvSpPr>
          <p:nvPr>
            <p:ph type="sldNum" sz="quarter" idx="12"/>
          </p:nvPr>
        </p:nvSpPr>
        <p:spPr>
          <a:ln/>
        </p:spPr>
        <p:txBody>
          <a:bodyPr/>
          <a:lstStyle>
            <a:lvl1pPr>
              <a:defRPr/>
            </a:lvl1pPr>
          </a:lstStyle>
          <a:p>
            <a:pPr>
              <a:defRPr/>
            </a:pPr>
            <a:fld id="{697A52D9-D6FD-4479-A51D-23D390761AFB}" type="slidenum">
              <a:rPr lang="en-MY" altLang="en-US"/>
              <a:pPr>
                <a:defRPr/>
              </a:pPr>
              <a:t>‹#›</a:t>
            </a:fld>
            <a:endParaRPr lang="en-MY" altLang="en-US"/>
          </a:p>
        </p:txBody>
      </p:sp>
    </p:spTree>
    <p:extLst>
      <p:ext uri="{BB962C8B-B14F-4D97-AF65-F5344CB8AC3E}">
        <p14:creationId xmlns:p14="http://schemas.microsoft.com/office/powerpoint/2010/main" val="740175543"/>
      </p:ext>
    </p:extLst>
  </p:cSld>
  <p:clrMapOvr>
    <a:masterClrMapping/>
  </p:clrMapOvr>
  <p:transition spd="slow" advTm="15000"/>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F9DEEC1-ACA5-47D8-BCDA-09006514D8C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61339B2-B2A1-4F93-B39C-6EA839E5F4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9C20B8C-B4EC-4194-86CF-852BCE9849C9}"/>
              </a:ext>
            </a:extLst>
          </p:cNvPr>
          <p:cNvSpPr>
            <a:spLocks noGrp="1" noChangeArrowheads="1"/>
          </p:cNvSpPr>
          <p:nvPr>
            <p:ph type="sldNum" sz="quarter" idx="12"/>
          </p:nvPr>
        </p:nvSpPr>
        <p:spPr>
          <a:ln/>
        </p:spPr>
        <p:txBody>
          <a:bodyPr/>
          <a:lstStyle>
            <a:lvl1pPr>
              <a:defRPr/>
            </a:lvl1pPr>
          </a:lstStyle>
          <a:p>
            <a:pPr>
              <a:defRPr/>
            </a:pPr>
            <a:fld id="{D02021DB-F8E8-4E6D-B820-4681CAD608B5}" type="slidenum">
              <a:rPr lang="en-MY" altLang="en-US"/>
              <a:pPr>
                <a:defRPr/>
              </a:pPr>
              <a:t>‹#›</a:t>
            </a:fld>
            <a:endParaRPr lang="en-MY" altLang="en-US"/>
          </a:p>
        </p:txBody>
      </p:sp>
    </p:spTree>
    <p:extLst>
      <p:ext uri="{BB962C8B-B14F-4D97-AF65-F5344CB8AC3E}">
        <p14:creationId xmlns:p14="http://schemas.microsoft.com/office/powerpoint/2010/main" val="1769352786"/>
      </p:ext>
    </p:extLst>
  </p:cSld>
  <p:clrMapOvr>
    <a:masterClrMapping/>
  </p:clrMapOvr>
  <p:transition spd="slow" advTm="15000"/>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6E8BE3F-9D83-484F-BBC7-905A8D197CA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C6DA848-17AE-4D51-8D51-4087FA33D6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1518167-DC47-4579-B9E3-57CA290E86FD}"/>
              </a:ext>
            </a:extLst>
          </p:cNvPr>
          <p:cNvSpPr>
            <a:spLocks noGrp="1" noChangeArrowheads="1"/>
          </p:cNvSpPr>
          <p:nvPr>
            <p:ph type="sldNum" sz="quarter" idx="12"/>
          </p:nvPr>
        </p:nvSpPr>
        <p:spPr>
          <a:ln/>
        </p:spPr>
        <p:txBody>
          <a:bodyPr/>
          <a:lstStyle>
            <a:lvl1pPr>
              <a:defRPr/>
            </a:lvl1pPr>
          </a:lstStyle>
          <a:p>
            <a:pPr>
              <a:defRPr/>
            </a:pPr>
            <a:fld id="{98227108-1870-4703-9560-9745D07C4D84}" type="slidenum">
              <a:rPr lang="en-MY" altLang="en-US"/>
              <a:pPr>
                <a:defRPr/>
              </a:pPr>
              <a:t>‹#›</a:t>
            </a:fld>
            <a:endParaRPr lang="en-MY" altLang="en-US"/>
          </a:p>
        </p:txBody>
      </p:sp>
    </p:spTree>
    <p:extLst>
      <p:ext uri="{BB962C8B-B14F-4D97-AF65-F5344CB8AC3E}">
        <p14:creationId xmlns:p14="http://schemas.microsoft.com/office/powerpoint/2010/main" val="3791659430"/>
      </p:ext>
    </p:extLst>
  </p:cSld>
  <p:clrMapOvr>
    <a:masterClrMapping/>
  </p:clrMapOvr>
  <p:transition spd="slow" advTm="15000"/>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32A39F7-8EFD-4A55-9012-783AA911909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97FEA61-229E-49FD-9A4A-D26AA4EA3B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1DC940E-F038-48C8-A3E8-4A4F19884452}"/>
              </a:ext>
            </a:extLst>
          </p:cNvPr>
          <p:cNvSpPr>
            <a:spLocks noGrp="1" noChangeArrowheads="1"/>
          </p:cNvSpPr>
          <p:nvPr>
            <p:ph type="sldNum" sz="quarter" idx="12"/>
          </p:nvPr>
        </p:nvSpPr>
        <p:spPr>
          <a:ln/>
        </p:spPr>
        <p:txBody>
          <a:bodyPr/>
          <a:lstStyle>
            <a:lvl1pPr>
              <a:defRPr/>
            </a:lvl1pPr>
          </a:lstStyle>
          <a:p>
            <a:pPr>
              <a:defRPr/>
            </a:pPr>
            <a:fld id="{346AB022-69D4-4F40-8A08-4A0B877EB921}" type="slidenum">
              <a:rPr lang="en-MY" altLang="en-US"/>
              <a:pPr>
                <a:defRPr/>
              </a:pPr>
              <a:t>‹#›</a:t>
            </a:fld>
            <a:endParaRPr lang="en-MY" altLang="en-US"/>
          </a:p>
        </p:txBody>
      </p:sp>
    </p:spTree>
    <p:extLst>
      <p:ext uri="{BB962C8B-B14F-4D97-AF65-F5344CB8AC3E}">
        <p14:creationId xmlns:p14="http://schemas.microsoft.com/office/powerpoint/2010/main" val="3640174211"/>
      </p:ext>
    </p:extLst>
  </p:cSld>
  <p:clrMapOvr>
    <a:masterClrMapping/>
  </p:clrMapOvr>
  <p:transition spd="slow" advTm="15000"/>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1000" y="152400"/>
            <a:ext cx="27178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17600" y="152400"/>
            <a:ext cx="79502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1E7FFB5-158D-4F7C-AD2E-63F810459FE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AEEE9C1-3D21-4B14-BC50-432EB11D090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B667745-DAD8-4CC4-AEFA-E8B2B692EC95}"/>
              </a:ext>
            </a:extLst>
          </p:cNvPr>
          <p:cNvSpPr>
            <a:spLocks noGrp="1" noChangeArrowheads="1"/>
          </p:cNvSpPr>
          <p:nvPr>
            <p:ph type="sldNum" sz="quarter" idx="12"/>
          </p:nvPr>
        </p:nvSpPr>
        <p:spPr>
          <a:ln/>
        </p:spPr>
        <p:txBody>
          <a:bodyPr/>
          <a:lstStyle>
            <a:lvl1pPr>
              <a:defRPr/>
            </a:lvl1pPr>
          </a:lstStyle>
          <a:p>
            <a:pPr>
              <a:defRPr/>
            </a:pPr>
            <a:fld id="{56EB6BCF-3B14-4D42-B8F9-80B5BB646568}" type="slidenum">
              <a:rPr lang="en-MY" altLang="en-US"/>
              <a:pPr>
                <a:defRPr/>
              </a:pPr>
              <a:t>‹#›</a:t>
            </a:fld>
            <a:endParaRPr lang="en-MY" altLang="en-US"/>
          </a:p>
        </p:txBody>
      </p:sp>
    </p:spTree>
    <p:extLst>
      <p:ext uri="{BB962C8B-B14F-4D97-AF65-F5344CB8AC3E}">
        <p14:creationId xmlns:p14="http://schemas.microsoft.com/office/powerpoint/2010/main" val="3948462340"/>
      </p:ext>
    </p:extLst>
  </p:cSld>
  <p:clrMapOvr>
    <a:masterClrMapping/>
  </p:clrMapOvr>
  <p:transition spd="slow" advTm="15000"/>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BAB68508-D1C2-43B8-BE26-B3429E4A89C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3EA94C6-A400-4477-ADA9-61E91E49D1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352516C-C0E9-4BBC-A108-B4F389A49001}"/>
              </a:ext>
            </a:extLst>
          </p:cNvPr>
          <p:cNvSpPr>
            <a:spLocks noGrp="1" noChangeArrowheads="1"/>
          </p:cNvSpPr>
          <p:nvPr>
            <p:ph type="sldNum" sz="quarter" idx="12"/>
          </p:nvPr>
        </p:nvSpPr>
        <p:spPr>
          <a:ln/>
        </p:spPr>
        <p:txBody>
          <a:bodyPr/>
          <a:lstStyle>
            <a:lvl1pPr>
              <a:defRPr/>
            </a:lvl1pPr>
          </a:lstStyle>
          <a:p>
            <a:pPr>
              <a:defRPr/>
            </a:pPr>
            <a:fld id="{A09BC659-9336-46D2-AB71-D63506BA9FA9}" type="slidenum">
              <a:rPr lang="en-MY" altLang="en-US"/>
              <a:pPr>
                <a:defRPr/>
              </a:pPr>
              <a:t>‹#›</a:t>
            </a:fld>
            <a:endParaRPr lang="en-MY" altLang="en-US"/>
          </a:p>
        </p:txBody>
      </p:sp>
    </p:spTree>
    <p:extLst>
      <p:ext uri="{BB962C8B-B14F-4D97-AF65-F5344CB8AC3E}">
        <p14:creationId xmlns:p14="http://schemas.microsoft.com/office/powerpoint/2010/main" val="3163915321"/>
      </p:ext>
    </p:extLst>
  </p:cSld>
  <p:clrMapOvr>
    <a:masterClrMapping/>
  </p:clrMapOvr>
  <p:transition spd="slow" advTm="15000"/>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D831AA-DE68-4595-8AFE-C69BF7A4E2A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F94C6A0-C631-4361-9CEB-292F76026D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486B6F6-73AE-436A-BFBF-3A529625E0DF}"/>
              </a:ext>
            </a:extLst>
          </p:cNvPr>
          <p:cNvSpPr>
            <a:spLocks noGrp="1" noChangeArrowheads="1"/>
          </p:cNvSpPr>
          <p:nvPr>
            <p:ph type="sldNum" sz="quarter" idx="12"/>
          </p:nvPr>
        </p:nvSpPr>
        <p:spPr>
          <a:ln/>
        </p:spPr>
        <p:txBody>
          <a:bodyPr/>
          <a:lstStyle>
            <a:lvl1pPr>
              <a:defRPr/>
            </a:lvl1pPr>
          </a:lstStyle>
          <a:p>
            <a:pPr>
              <a:defRPr/>
            </a:pPr>
            <a:fld id="{08C9236F-3D20-4241-8534-8C8CBCDE14DE}" type="slidenum">
              <a:rPr lang="en-MY" altLang="en-US"/>
              <a:pPr>
                <a:defRPr/>
              </a:pPr>
              <a:t>‹#›</a:t>
            </a:fld>
            <a:endParaRPr lang="en-MY" altLang="en-US"/>
          </a:p>
        </p:txBody>
      </p:sp>
    </p:spTree>
    <p:extLst>
      <p:ext uri="{BB962C8B-B14F-4D97-AF65-F5344CB8AC3E}">
        <p14:creationId xmlns:p14="http://schemas.microsoft.com/office/powerpoint/2010/main" val="2250553391"/>
      </p:ext>
    </p:extLst>
  </p:cSld>
  <p:clrMapOvr>
    <a:masterClrMapping/>
  </p:clrMapOvr>
  <p:transition spd="slow" advTm="1500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2D490F6-3C4D-44E5-9F21-373B30453717}"/>
              </a:ext>
            </a:extLst>
          </p:cNvPr>
          <p:cNvSpPr>
            <a:spLocks noGrp="1" noChangeArrowheads="1"/>
          </p:cNvSpPr>
          <p:nvPr>
            <p:ph type="dt" sz="half" idx="10"/>
          </p:nvPr>
        </p:nvSpPr>
        <p:spPr>
          <a:ln/>
        </p:spPr>
        <p:txBody>
          <a:bodyPr/>
          <a:lstStyle>
            <a:lvl1pPr>
              <a:defRPr/>
            </a:lvl1pPr>
          </a:lstStyle>
          <a:p>
            <a:pPr>
              <a:defRPr/>
            </a:pPr>
            <a:fld id="{5ACDB915-008E-4CEE-BF3F-8A26AEFD460A}" type="datetimeFigureOut">
              <a:rPr lang="en-US"/>
              <a:pPr>
                <a:defRPr/>
              </a:pPr>
              <a:t>12/26/2020</a:t>
            </a:fld>
            <a:endParaRPr lang="en-US" dirty="0"/>
          </a:p>
        </p:txBody>
      </p:sp>
      <p:sp>
        <p:nvSpPr>
          <p:cNvPr id="6" name="Rectangle 5">
            <a:extLst>
              <a:ext uri="{FF2B5EF4-FFF2-40B4-BE49-F238E27FC236}">
                <a16:creationId xmlns:a16="http://schemas.microsoft.com/office/drawing/2014/main" id="{39A634CA-B730-4CDD-A5CD-1C20205908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0078521-031F-4DCE-9C2B-58794B40076D}"/>
              </a:ext>
            </a:extLst>
          </p:cNvPr>
          <p:cNvSpPr>
            <a:spLocks noGrp="1" noChangeArrowheads="1"/>
          </p:cNvSpPr>
          <p:nvPr>
            <p:ph type="sldNum" sz="quarter" idx="12"/>
          </p:nvPr>
        </p:nvSpPr>
        <p:spPr>
          <a:ln/>
        </p:spPr>
        <p:txBody>
          <a:bodyPr/>
          <a:lstStyle>
            <a:lvl1pPr>
              <a:defRPr/>
            </a:lvl1pPr>
          </a:lstStyle>
          <a:p>
            <a:pPr>
              <a:defRPr/>
            </a:pPr>
            <a:fld id="{399F76BF-8281-4BD9-B233-67938FA210A6}" type="slidenum">
              <a:rPr lang="en-US" altLang="en-US"/>
              <a:pPr>
                <a:defRPr/>
              </a:pPr>
              <a:t>‹#›</a:t>
            </a:fld>
            <a:endParaRPr lang="en-US" altLang="en-US"/>
          </a:p>
        </p:txBody>
      </p:sp>
    </p:spTree>
    <p:extLst>
      <p:ext uri="{BB962C8B-B14F-4D97-AF65-F5344CB8AC3E}">
        <p14:creationId xmlns:p14="http://schemas.microsoft.com/office/powerpoint/2010/main" val="341548668"/>
      </p:ext>
    </p:extLst>
  </p:cSld>
  <p:clrMapOvr>
    <a:masterClrMapping/>
  </p:clrMapOvr>
  <p:transition spd="slow" advTm="15000"/>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3909001-32A0-4544-950A-3E9E62C436A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B66B656-ACE7-468B-B454-08DA8771FF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A22ED94-71C1-4D0D-B6D6-6659382F8196}"/>
              </a:ext>
            </a:extLst>
          </p:cNvPr>
          <p:cNvSpPr>
            <a:spLocks noGrp="1" noChangeArrowheads="1"/>
          </p:cNvSpPr>
          <p:nvPr>
            <p:ph type="sldNum" sz="quarter" idx="12"/>
          </p:nvPr>
        </p:nvSpPr>
        <p:spPr>
          <a:ln/>
        </p:spPr>
        <p:txBody>
          <a:bodyPr/>
          <a:lstStyle>
            <a:lvl1pPr>
              <a:defRPr/>
            </a:lvl1pPr>
          </a:lstStyle>
          <a:p>
            <a:pPr>
              <a:defRPr/>
            </a:pPr>
            <a:fld id="{6083AF54-CE29-446F-A456-C096073DC064}" type="slidenum">
              <a:rPr lang="en-MY" altLang="en-US"/>
              <a:pPr>
                <a:defRPr/>
              </a:pPr>
              <a:t>‹#›</a:t>
            </a:fld>
            <a:endParaRPr lang="en-MY" altLang="en-US"/>
          </a:p>
        </p:txBody>
      </p:sp>
    </p:spTree>
    <p:extLst>
      <p:ext uri="{BB962C8B-B14F-4D97-AF65-F5344CB8AC3E}">
        <p14:creationId xmlns:p14="http://schemas.microsoft.com/office/powerpoint/2010/main" val="2737681644"/>
      </p:ext>
    </p:extLst>
  </p:cSld>
  <p:clrMapOvr>
    <a:masterClrMapping/>
  </p:clrMapOvr>
  <p:transition spd="slow" advTm="15000"/>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17600" y="1066801"/>
            <a:ext cx="52832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04000" y="1066801"/>
            <a:ext cx="52832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D040CC5-0997-4779-BCD2-B0BDD1E2948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754FB68-6B02-446D-91E6-3BE74A91B6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3F28991-0F39-4220-8C21-26C57A1FB3DB}"/>
              </a:ext>
            </a:extLst>
          </p:cNvPr>
          <p:cNvSpPr>
            <a:spLocks noGrp="1" noChangeArrowheads="1"/>
          </p:cNvSpPr>
          <p:nvPr>
            <p:ph type="sldNum" sz="quarter" idx="12"/>
          </p:nvPr>
        </p:nvSpPr>
        <p:spPr>
          <a:ln/>
        </p:spPr>
        <p:txBody>
          <a:bodyPr/>
          <a:lstStyle>
            <a:lvl1pPr>
              <a:defRPr/>
            </a:lvl1pPr>
          </a:lstStyle>
          <a:p>
            <a:pPr>
              <a:defRPr/>
            </a:pPr>
            <a:fld id="{68972A18-ECA0-4D11-AC25-9174FA5CCE10}" type="slidenum">
              <a:rPr lang="en-MY" altLang="en-US"/>
              <a:pPr>
                <a:defRPr/>
              </a:pPr>
              <a:t>‹#›</a:t>
            </a:fld>
            <a:endParaRPr lang="en-MY" altLang="en-US"/>
          </a:p>
        </p:txBody>
      </p:sp>
    </p:spTree>
    <p:extLst>
      <p:ext uri="{BB962C8B-B14F-4D97-AF65-F5344CB8AC3E}">
        <p14:creationId xmlns:p14="http://schemas.microsoft.com/office/powerpoint/2010/main" val="673931432"/>
      </p:ext>
    </p:extLst>
  </p:cSld>
  <p:clrMapOvr>
    <a:masterClrMapping/>
  </p:clrMapOvr>
  <p:transition spd="slow" advTm="15000"/>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01590CF-1403-4293-8F2D-FB9F5220461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85B4AE3-9608-468D-BFF6-FE2F3C5856C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EA17F30-F4A5-481A-AB22-C19D873028DB}"/>
              </a:ext>
            </a:extLst>
          </p:cNvPr>
          <p:cNvSpPr>
            <a:spLocks noGrp="1" noChangeArrowheads="1"/>
          </p:cNvSpPr>
          <p:nvPr>
            <p:ph type="sldNum" sz="quarter" idx="12"/>
          </p:nvPr>
        </p:nvSpPr>
        <p:spPr>
          <a:ln/>
        </p:spPr>
        <p:txBody>
          <a:bodyPr/>
          <a:lstStyle>
            <a:lvl1pPr>
              <a:defRPr/>
            </a:lvl1pPr>
          </a:lstStyle>
          <a:p>
            <a:pPr>
              <a:defRPr/>
            </a:pPr>
            <a:fld id="{FAC26A5C-D792-4023-8077-3A3B39E8E9F6}" type="slidenum">
              <a:rPr lang="en-MY" altLang="en-US"/>
              <a:pPr>
                <a:defRPr/>
              </a:pPr>
              <a:t>‹#›</a:t>
            </a:fld>
            <a:endParaRPr lang="en-MY" altLang="en-US"/>
          </a:p>
        </p:txBody>
      </p:sp>
    </p:spTree>
    <p:extLst>
      <p:ext uri="{BB962C8B-B14F-4D97-AF65-F5344CB8AC3E}">
        <p14:creationId xmlns:p14="http://schemas.microsoft.com/office/powerpoint/2010/main" val="3422140972"/>
      </p:ext>
    </p:extLst>
  </p:cSld>
  <p:clrMapOvr>
    <a:masterClrMapping/>
  </p:clrMapOvr>
  <p:transition spd="slow" advTm="15000"/>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0082B8C-22B3-4DF7-BFD3-120C5F04C95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B9852BD-F808-4073-90B4-50CF22B908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B148333-1974-42CB-9339-F848971D1E2F}"/>
              </a:ext>
            </a:extLst>
          </p:cNvPr>
          <p:cNvSpPr>
            <a:spLocks noGrp="1" noChangeArrowheads="1"/>
          </p:cNvSpPr>
          <p:nvPr>
            <p:ph type="sldNum" sz="quarter" idx="12"/>
          </p:nvPr>
        </p:nvSpPr>
        <p:spPr>
          <a:ln/>
        </p:spPr>
        <p:txBody>
          <a:bodyPr/>
          <a:lstStyle>
            <a:lvl1pPr>
              <a:defRPr/>
            </a:lvl1pPr>
          </a:lstStyle>
          <a:p>
            <a:pPr>
              <a:defRPr/>
            </a:pPr>
            <a:fld id="{18CD39FE-F76C-40BF-BF1B-0973233F1DE3}" type="slidenum">
              <a:rPr lang="en-MY" altLang="en-US"/>
              <a:pPr>
                <a:defRPr/>
              </a:pPr>
              <a:t>‹#›</a:t>
            </a:fld>
            <a:endParaRPr lang="en-MY" altLang="en-US"/>
          </a:p>
        </p:txBody>
      </p:sp>
    </p:spTree>
    <p:extLst>
      <p:ext uri="{BB962C8B-B14F-4D97-AF65-F5344CB8AC3E}">
        <p14:creationId xmlns:p14="http://schemas.microsoft.com/office/powerpoint/2010/main" val="1957837852"/>
      </p:ext>
    </p:extLst>
  </p:cSld>
  <p:clrMapOvr>
    <a:masterClrMapping/>
  </p:clrMapOvr>
  <p:transition spd="slow" advTm="15000"/>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C8DD35F-9DCE-44EF-9F67-5FC80265E6B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C161387-97D0-4DAA-8512-6BB1B3D4EC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42324025-5A59-4B1B-AF1D-AE5A931F9017}"/>
              </a:ext>
            </a:extLst>
          </p:cNvPr>
          <p:cNvSpPr>
            <a:spLocks noGrp="1" noChangeArrowheads="1"/>
          </p:cNvSpPr>
          <p:nvPr>
            <p:ph type="sldNum" sz="quarter" idx="12"/>
          </p:nvPr>
        </p:nvSpPr>
        <p:spPr>
          <a:ln/>
        </p:spPr>
        <p:txBody>
          <a:bodyPr/>
          <a:lstStyle>
            <a:lvl1pPr>
              <a:defRPr/>
            </a:lvl1pPr>
          </a:lstStyle>
          <a:p>
            <a:pPr>
              <a:defRPr/>
            </a:pPr>
            <a:fld id="{DEF15D45-06AC-434D-9B23-E2963B7714AF}" type="slidenum">
              <a:rPr lang="en-MY" altLang="en-US"/>
              <a:pPr>
                <a:defRPr/>
              </a:pPr>
              <a:t>‹#›</a:t>
            </a:fld>
            <a:endParaRPr lang="en-MY" altLang="en-US"/>
          </a:p>
        </p:txBody>
      </p:sp>
    </p:spTree>
    <p:extLst>
      <p:ext uri="{BB962C8B-B14F-4D97-AF65-F5344CB8AC3E}">
        <p14:creationId xmlns:p14="http://schemas.microsoft.com/office/powerpoint/2010/main" val="2557967094"/>
      </p:ext>
    </p:extLst>
  </p:cSld>
  <p:clrMapOvr>
    <a:masterClrMapping/>
  </p:clrMapOvr>
  <p:transition spd="slow" advTm="15000"/>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0EF4D0B-2704-4AC7-9080-EAA5251A365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018DB01-E377-4768-8556-BA00B93D7E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D2759B3-CA05-43D9-A98B-31B8F50CA6C9}"/>
              </a:ext>
            </a:extLst>
          </p:cNvPr>
          <p:cNvSpPr>
            <a:spLocks noGrp="1" noChangeArrowheads="1"/>
          </p:cNvSpPr>
          <p:nvPr>
            <p:ph type="sldNum" sz="quarter" idx="12"/>
          </p:nvPr>
        </p:nvSpPr>
        <p:spPr>
          <a:ln/>
        </p:spPr>
        <p:txBody>
          <a:bodyPr/>
          <a:lstStyle>
            <a:lvl1pPr>
              <a:defRPr/>
            </a:lvl1pPr>
          </a:lstStyle>
          <a:p>
            <a:pPr>
              <a:defRPr/>
            </a:pPr>
            <a:fld id="{2DDB3D76-9ECD-40CC-AEB6-1D15F918F922}" type="slidenum">
              <a:rPr lang="en-MY" altLang="en-US"/>
              <a:pPr>
                <a:defRPr/>
              </a:pPr>
              <a:t>‹#›</a:t>
            </a:fld>
            <a:endParaRPr lang="en-MY" altLang="en-US"/>
          </a:p>
        </p:txBody>
      </p:sp>
    </p:spTree>
    <p:extLst>
      <p:ext uri="{BB962C8B-B14F-4D97-AF65-F5344CB8AC3E}">
        <p14:creationId xmlns:p14="http://schemas.microsoft.com/office/powerpoint/2010/main" val="2066477133"/>
      </p:ext>
    </p:extLst>
  </p:cSld>
  <p:clrMapOvr>
    <a:masterClrMapping/>
  </p:clrMapOvr>
  <p:transition spd="slow" advTm="15000"/>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0D4DB9D-DFA2-4831-83F8-832D452AC43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D8DF1EB-3E29-4BAA-9BAA-25A3A9754F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4E6287E-B397-4723-821F-77F3E25A3EB4}"/>
              </a:ext>
            </a:extLst>
          </p:cNvPr>
          <p:cNvSpPr>
            <a:spLocks noGrp="1" noChangeArrowheads="1"/>
          </p:cNvSpPr>
          <p:nvPr>
            <p:ph type="sldNum" sz="quarter" idx="12"/>
          </p:nvPr>
        </p:nvSpPr>
        <p:spPr>
          <a:ln/>
        </p:spPr>
        <p:txBody>
          <a:bodyPr/>
          <a:lstStyle>
            <a:lvl1pPr>
              <a:defRPr/>
            </a:lvl1pPr>
          </a:lstStyle>
          <a:p>
            <a:pPr>
              <a:defRPr/>
            </a:pPr>
            <a:fld id="{9E4B61BE-BBBA-4F0D-9DA1-ACE7A9C6144D}" type="slidenum">
              <a:rPr lang="en-MY" altLang="en-US"/>
              <a:pPr>
                <a:defRPr/>
              </a:pPr>
              <a:t>‹#›</a:t>
            </a:fld>
            <a:endParaRPr lang="en-MY" altLang="en-US"/>
          </a:p>
        </p:txBody>
      </p:sp>
    </p:spTree>
    <p:extLst>
      <p:ext uri="{BB962C8B-B14F-4D97-AF65-F5344CB8AC3E}">
        <p14:creationId xmlns:p14="http://schemas.microsoft.com/office/powerpoint/2010/main" val="3780846620"/>
      </p:ext>
    </p:extLst>
  </p:cSld>
  <p:clrMapOvr>
    <a:masterClrMapping/>
  </p:clrMapOvr>
  <p:transition spd="slow" advTm="15000"/>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BC5DC8D-6461-4AAE-ABAD-FABAC4E7EA8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10A5455-EDDC-4298-B292-5FFA5A2940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9D0C23A-D9D3-4AC2-A596-7FED6D68290C}"/>
              </a:ext>
            </a:extLst>
          </p:cNvPr>
          <p:cNvSpPr>
            <a:spLocks noGrp="1" noChangeArrowheads="1"/>
          </p:cNvSpPr>
          <p:nvPr>
            <p:ph type="sldNum" sz="quarter" idx="12"/>
          </p:nvPr>
        </p:nvSpPr>
        <p:spPr>
          <a:ln/>
        </p:spPr>
        <p:txBody>
          <a:bodyPr/>
          <a:lstStyle>
            <a:lvl1pPr>
              <a:defRPr/>
            </a:lvl1pPr>
          </a:lstStyle>
          <a:p>
            <a:pPr>
              <a:defRPr/>
            </a:pPr>
            <a:fld id="{30985FBA-A2B6-4F40-8409-56DA0E029949}" type="slidenum">
              <a:rPr lang="en-MY" altLang="en-US"/>
              <a:pPr>
                <a:defRPr/>
              </a:pPr>
              <a:t>‹#›</a:t>
            </a:fld>
            <a:endParaRPr lang="en-MY" altLang="en-US"/>
          </a:p>
        </p:txBody>
      </p:sp>
    </p:spTree>
    <p:extLst>
      <p:ext uri="{BB962C8B-B14F-4D97-AF65-F5344CB8AC3E}">
        <p14:creationId xmlns:p14="http://schemas.microsoft.com/office/powerpoint/2010/main" val="97501110"/>
      </p:ext>
    </p:extLst>
  </p:cSld>
  <p:clrMapOvr>
    <a:masterClrMapping/>
  </p:clrMapOvr>
  <p:transition spd="slow" advTm="15000"/>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94800" y="152401"/>
            <a:ext cx="2692400" cy="5973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17600" y="152401"/>
            <a:ext cx="7874000" cy="5973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010C380-737C-4C5A-ABCD-1C9B119D7AB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ED1B55-B6CA-49D2-858A-1DC60836E4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FEB1154-ED70-41F9-9641-46ADF237E4C8}"/>
              </a:ext>
            </a:extLst>
          </p:cNvPr>
          <p:cNvSpPr>
            <a:spLocks noGrp="1" noChangeArrowheads="1"/>
          </p:cNvSpPr>
          <p:nvPr>
            <p:ph type="sldNum" sz="quarter" idx="12"/>
          </p:nvPr>
        </p:nvSpPr>
        <p:spPr>
          <a:ln/>
        </p:spPr>
        <p:txBody>
          <a:bodyPr/>
          <a:lstStyle>
            <a:lvl1pPr>
              <a:defRPr/>
            </a:lvl1pPr>
          </a:lstStyle>
          <a:p>
            <a:pPr>
              <a:defRPr/>
            </a:pPr>
            <a:fld id="{5FCFC5F0-B927-431F-B731-E08AA2722D90}" type="slidenum">
              <a:rPr lang="en-MY" altLang="en-US"/>
              <a:pPr>
                <a:defRPr/>
              </a:pPr>
              <a:t>‹#›</a:t>
            </a:fld>
            <a:endParaRPr lang="en-MY" altLang="en-US"/>
          </a:p>
        </p:txBody>
      </p:sp>
    </p:spTree>
    <p:extLst>
      <p:ext uri="{BB962C8B-B14F-4D97-AF65-F5344CB8AC3E}">
        <p14:creationId xmlns:p14="http://schemas.microsoft.com/office/powerpoint/2010/main" val="156897003"/>
      </p:ext>
    </p:extLst>
  </p:cSld>
  <p:clrMapOvr>
    <a:masterClrMapping/>
  </p:clrMapOvr>
  <p:transition spd="slow" advTm="15000"/>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192233334"/>
      </p:ext>
    </p:extLst>
  </p:cSld>
  <p:clrMapOvr>
    <a:masterClrMapping/>
  </p:clrMapOvr>
  <p:transition spd="slow" advTm="15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660A56B-6C99-42EC-A537-D3ABED23481B}"/>
              </a:ext>
            </a:extLst>
          </p:cNvPr>
          <p:cNvSpPr>
            <a:spLocks noGrp="1" noChangeArrowheads="1"/>
          </p:cNvSpPr>
          <p:nvPr>
            <p:ph type="dt" sz="half" idx="10"/>
          </p:nvPr>
        </p:nvSpPr>
        <p:spPr>
          <a:ln/>
        </p:spPr>
        <p:txBody>
          <a:bodyPr/>
          <a:lstStyle>
            <a:lvl1pPr>
              <a:defRPr/>
            </a:lvl1pPr>
          </a:lstStyle>
          <a:p>
            <a:pPr>
              <a:defRPr/>
            </a:pPr>
            <a:fld id="{C1EB4DFF-E53B-4BA7-91DA-958A5ABF7522}" type="datetimeFigureOut">
              <a:rPr lang="en-US"/>
              <a:pPr>
                <a:defRPr/>
              </a:pPr>
              <a:t>12/26/2020</a:t>
            </a:fld>
            <a:endParaRPr lang="en-US" dirty="0"/>
          </a:p>
        </p:txBody>
      </p:sp>
      <p:sp>
        <p:nvSpPr>
          <p:cNvPr id="6" name="Rectangle 5">
            <a:extLst>
              <a:ext uri="{FF2B5EF4-FFF2-40B4-BE49-F238E27FC236}">
                <a16:creationId xmlns:a16="http://schemas.microsoft.com/office/drawing/2014/main" id="{36BCEEDC-18AE-4979-AE5D-B09B09F8F2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F86AB5D-A712-444B-8211-0822E8244B72}"/>
              </a:ext>
            </a:extLst>
          </p:cNvPr>
          <p:cNvSpPr>
            <a:spLocks noGrp="1" noChangeArrowheads="1"/>
          </p:cNvSpPr>
          <p:nvPr>
            <p:ph type="sldNum" sz="quarter" idx="12"/>
          </p:nvPr>
        </p:nvSpPr>
        <p:spPr>
          <a:ln/>
        </p:spPr>
        <p:txBody>
          <a:bodyPr/>
          <a:lstStyle>
            <a:lvl1pPr>
              <a:defRPr/>
            </a:lvl1pPr>
          </a:lstStyle>
          <a:p>
            <a:pPr>
              <a:defRPr/>
            </a:pPr>
            <a:fld id="{DF64FEA3-2869-4EC7-99A4-884EDB8B2DE8}" type="slidenum">
              <a:rPr lang="en-US" altLang="en-US"/>
              <a:pPr>
                <a:defRPr/>
              </a:pPr>
              <a:t>‹#›</a:t>
            </a:fld>
            <a:endParaRPr lang="en-US" altLang="en-US"/>
          </a:p>
        </p:txBody>
      </p:sp>
    </p:spTree>
    <p:extLst>
      <p:ext uri="{BB962C8B-B14F-4D97-AF65-F5344CB8AC3E}">
        <p14:creationId xmlns:p14="http://schemas.microsoft.com/office/powerpoint/2010/main" val="3706493025"/>
      </p:ext>
    </p:extLst>
  </p:cSld>
  <p:clrMapOvr>
    <a:masterClrMapping/>
  </p:clrMapOvr>
  <p:transition spd="slow" advTm="15000"/>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6268114"/>
      </p:ext>
    </p:extLst>
  </p:cSld>
  <p:clrMapOvr>
    <a:masterClrMapping/>
  </p:clrMapOvr>
  <p:transition spd="slow" advTm="15000"/>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17218545"/>
      </p:ext>
    </p:extLst>
  </p:cSld>
  <p:clrMapOvr>
    <a:masterClrMapping/>
  </p:clrMapOvr>
  <p:transition spd="slow" advTm="15000"/>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17448773"/>
      </p:ext>
    </p:extLst>
  </p:cSld>
  <p:clrMapOvr>
    <a:masterClrMapping/>
  </p:clrMapOvr>
  <p:transition spd="slow" advTm="15000"/>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078788"/>
      </p:ext>
    </p:extLst>
  </p:cSld>
  <p:clrMapOvr>
    <a:masterClrMapping/>
  </p:clrMapOvr>
  <p:transition spd="slow" advTm="15000"/>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05707677"/>
      </p:ext>
    </p:extLst>
  </p:cSld>
  <p:clrMapOvr>
    <a:masterClrMapping/>
  </p:clrMapOvr>
  <p:transition spd="slow" advTm="15000"/>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100132"/>
      </p:ext>
    </p:extLst>
  </p:cSld>
  <p:clrMapOvr>
    <a:masterClrMapping/>
  </p:clrMapOvr>
  <p:transition spd="slow" advTm="15000"/>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43254957"/>
      </p:ext>
    </p:extLst>
  </p:cSld>
  <p:clrMapOvr>
    <a:masterClrMapping/>
  </p:clrMapOvr>
  <p:transition spd="slow" advTm="15000"/>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33459049"/>
      </p:ext>
    </p:extLst>
  </p:cSld>
  <p:clrMapOvr>
    <a:masterClrMapping/>
  </p:clrMapOvr>
  <p:transition spd="slow" advTm="15000"/>
</p:sldLayout>
</file>

<file path=ppt/slideLayouts/slideLayout98.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5141003"/>
      </p:ext>
    </p:extLst>
  </p:cSld>
  <p:clrMapOvr>
    <a:masterClrMapping/>
  </p:clrMapOvr>
  <p:transition spd="slow" advTm="15000"/>
</p:sldLayout>
</file>

<file path=ppt/slideLayouts/slideLayout9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3800" y="1600200"/>
            <a:ext cx="2768600" cy="4876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0" y="1600200"/>
            <a:ext cx="8102600" cy="48768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3104792"/>
      </p:ext>
    </p:extLst>
  </p:cSld>
  <p:clrMapOvr>
    <a:masterClrMapping/>
  </p:clrMapOvr>
  <p:transition spd="slow" advTm="15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09.xml"/><Relationship Id="rId3" Type="http://schemas.openxmlformats.org/officeDocument/2006/relationships/slideLayout" Target="../slideLayouts/slideLayout104.xml"/><Relationship Id="rId7" Type="http://schemas.openxmlformats.org/officeDocument/2006/relationships/slideLayout" Target="../slideLayouts/slideLayout108.xml"/><Relationship Id="rId12" Type="http://schemas.openxmlformats.org/officeDocument/2006/relationships/theme" Target="../theme/theme11.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5" Type="http://schemas.openxmlformats.org/officeDocument/2006/relationships/slideLayout" Target="../slideLayouts/slideLayout106.xml"/><Relationship Id="rId10" Type="http://schemas.openxmlformats.org/officeDocument/2006/relationships/slideLayout" Target="../slideLayouts/slideLayout111.xml"/><Relationship Id="rId4" Type="http://schemas.openxmlformats.org/officeDocument/2006/relationships/slideLayout" Target="../slideLayouts/slideLayout105.xml"/><Relationship Id="rId9" Type="http://schemas.openxmlformats.org/officeDocument/2006/relationships/slideLayout" Target="../slideLayouts/slideLayout11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13.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116.xml"/><Relationship Id="rId2" Type="http://schemas.openxmlformats.org/officeDocument/2006/relationships/slideLayout" Target="../slideLayouts/slideLayout115.xml"/><Relationship Id="rId1" Type="http://schemas.openxmlformats.org/officeDocument/2006/relationships/slideLayout" Target="../slideLayouts/slideLayout114.xml"/><Relationship Id="rId4"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117.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118.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26.xml"/><Relationship Id="rId3" Type="http://schemas.openxmlformats.org/officeDocument/2006/relationships/slideLayout" Target="../slideLayouts/slideLayout121.xml"/><Relationship Id="rId7" Type="http://schemas.openxmlformats.org/officeDocument/2006/relationships/slideLayout" Target="../slideLayouts/slideLayout125.xml"/><Relationship Id="rId12" Type="http://schemas.openxmlformats.org/officeDocument/2006/relationships/theme" Target="../theme/theme16.xml"/><Relationship Id="rId2" Type="http://schemas.openxmlformats.org/officeDocument/2006/relationships/slideLayout" Target="../slideLayouts/slideLayout120.xml"/><Relationship Id="rId1" Type="http://schemas.openxmlformats.org/officeDocument/2006/relationships/slideLayout" Target="../slideLayouts/slideLayout119.xml"/><Relationship Id="rId6" Type="http://schemas.openxmlformats.org/officeDocument/2006/relationships/slideLayout" Target="../slideLayouts/slideLayout124.xml"/><Relationship Id="rId11" Type="http://schemas.openxmlformats.org/officeDocument/2006/relationships/slideLayout" Target="../slideLayouts/slideLayout129.xml"/><Relationship Id="rId5" Type="http://schemas.openxmlformats.org/officeDocument/2006/relationships/slideLayout" Target="../slideLayouts/slideLayout123.xml"/><Relationship Id="rId10" Type="http://schemas.openxmlformats.org/officeDocument/2006/relationships/slideLayout" Target="../slideLayouts/slideLayout128.xml"/><Relationship Id="rId4" Type="http://schemas.openxmlformats.org/officeDocument/2006/relationships/slideLayout" Target="../slideLayouts/slideLayout122.xml"/><Relationship Id="rId9" Type="http://schemas.openxmlformats.org/officeDocument/2006/relationships/slideLayout" Target="../slideLayouts/slideLayout127.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37.xml"/><Relationship Id="rId3" Type="http://schemas.openxmlformats.org/officeDocument/2006/relationships/slideLayout" Target="../slideLayouts/slideLayout132.xml"/><Relationship Id="rId7" Type="http://schemas.openxmlformats.org/officeDocument/2006/relationships/slideLayout" Target="../slideLayouts/slideLayout136.xml"/><Relationship Id="rId12" Type="http://schemas.openxmlformats.org/officeDocument/2006/relationships/theme" Target="../theme/theme17.xml"/><Relationship Id="rId2" Type="http://schemas.openxmlformats.org/officeDocument/2006/relationships/slideLayout" Target="../slideLayouts/slideLayout131.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5" Type="http://schemas.openxmlformats.org/officeDocument/2006/relationships/slideLayout" Target="../slideLayouts/slideLayout134.xml"/><Relationship Id="rId10" Type="http://schemas.openxmlformats.org/officeDocument/2006/relationships/slideLayout" Target="../slideLayouts/slideLayout139.xml"/><Relationship Id="rId4" Type="http://schemas.openxmlformats.org/officeDocument/2006/relationships/slideLayout" Target="../slideLayouts/slideLayout133.xml"/><Relationship Id="rId9" Type="http://schemas.openxmlformats.org/officeDocument/2006/relationships/slideLayout" Target="../slideLayouts/slideLayout138.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48.xml"/><Relationship Id="rId13" Type="http://schemas.openxmlformats.org/officeDocument/2006/relationships/image" Target="../media/image1.png"/><Relationship Id="rId3" Type="http://schemas.openxmlformats.org/officeDocument/2006/relationships/slideLayout" Target="../slideLayouts/slideLayout143.xml"/><Relationship Id="rId7" Type="http://schemas.openxmlformats.org/officeDocument/2006/relationships/slideLayout" Target="../slideLayouts/slideLayout147.xml"/><Relationship Id="rId12" Type="http://schemas.openxmlformats.org/officeDocument/2006/relationships/theme" Target="../theme/theme18.xml"/><Relationship Id="rId2" Type="http://schemas.openxmlformats.org/officeDocument/2006/relationships/slideLayout" Target="../slideLayouts/slideLayout142.xml"/><Relationship Id="rId1" Type="http://schemas.openxmlformats.org/officeDocument/2006/relationships/slideLayout" Target="../slideLayouts/slideLayout141.xml"/><Relationship Id="rId6" Type="http://schemas.openxmlformats.org/officeDocument/2006/relationships/slideLayout" Target="../slideLayouts/slideLayout146.xml"/><Relationship Id="rId11" Type="http://schemas.openxmlformats.org/officeDocument/2006/relationships/slideLayout" Target="../slideLayouts/slideLayout151.xml"/><Relationship Id="rId5" Type="http://schemas.openxmlformats.org/officeDocument/2006/relationships/slideLayout" Target="../slideLayouts/slideLayout145.xml"/><Relationship Id="rId10" Type="http://schemas.openxmlformats.org/officeDocument/2006/relationships/slideLayout" Target="../slideLayouts/slideLayout150.xml"/><Relationship Id="rId4" Type="http://schemas.openxmlformats.org/officeDocument/2006/relationships/slideLayout" Target="../slideLayouts/slideLayout144.xml"/><Relationship Id="rId9" Type="http://schemas.openxmlformats.org/officeDocument/2006/relationships/slideLayout" Target="../slideLayouts/slideLayout149.xml"/><Relationship Id="rId14" Type="http://schemas.openxmlformats.org/officeDocument/2006/relationships/image" Target="../media/image2.png"/></Relationships>
</file>

<file path=ppt/slideMasters/_rels/slideMaster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19.xml"/><Relationship Id="rId1" Type="http://schemas.openxmlformats.org/officeDocument/2006/relationships/slideLayout" Target="../slideLayouts/slideLayout15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C5F5185-3689-487B-AE18-EFA140AD49A1}"/>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32957D1-EBE0-4141-83F1-2B0ADDFAD6E2}"/>
              </a:ext>
            </a:extLst>
          </p:cNvPr>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8676" name="Rectangle 4">
            <a:extLst>
              <a:ext uri="{FF2B5EF4-FFF2-40B4-BE49-F238E27FC236}">
                <a16:creationId xmlns:a16="http://schemas.microsoft.com/office/drawing/2014/main" id="{1043C6D9-F4E9-49C6-8549-3B6B2D22D4D6}"/>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000">
                <a:latin typeface="+mn-lt"/>
                <a:cs typeface="+mn-cs"/>
              </a:defRPr>
            </a:lvl1pPr>
          </a:lstStyle>
          <a:p>
            <a:pPr>
              <a:defRPr/>
            </a:pPr>
            <a:fld id="{7E0D6E40-DD66-42AF-8EA2-EA900D9458A4}" type="datetimeFigureOut">
              <a:rPr lang="en-US"/>
              <a:pPr>
                <a:defRPr/>
              </a:pPr>
              <a:t>12/26/2020</a:t>
            </a:fld>
            <a:endParaRPr lang="en-US" dirty="0"/>
          </a:p>
        </p:txBody>
      </p:sp>
      <p:sp>
        <p:nvSpPr>
          <p:cNvPr id="28677" name="Rectangle 5">
            <a:extLst>
              <a:ext uri="{FF2B5EF4-FFF2-40B4-BE49-F238E27FC236}">
                <a16:creationId xmlns:a16="http://schemas.microsoft.com/office/drawing/2014/main" id="{F7ECAF4D-D657-4660-8A96-5B30CC65825B}"/>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000">
                <a:latin typeface="+mn-lt"/>
                <a:cs typeface="+mn-cs"/>
              </a:defRPr>
            </a:lvl1pPr>
          </a:lstStyle>
          <a:p>
            <a:pPr>
              <a:defRPr/>
            </a:pPr>
            <a:endParaRPr lang="en-US"/>
          </a:p>
        </p:txBody>
      </p:sp>
      <p:sp>
        <p:nvSpPr>
          <p:cNvPr id="28678" name="Rectangle 6">
            <a:extLst>
              <a:ext uri="{FF2B5EF4-FFF2-40B4-BE49-F238E27FC236}">
                <a16:creationId xmlns:a16="http://schemas.microsoft.com/office/drawing/2014/main" id="{20F7A024-8D45-4108-A390-6C0493AE5BE7}"/>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86BA65C7-1E67-44D1-9CA0-802E4E4791A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541631" r:id="rId1"/>
    <p:sldLayoutId id="2147541632" r:id="rId2"/>
    <p:sldLayoutId id="2147541633" r:id="rId3"/>
    <p:sldLayoutId id="2147541634" r:id="rId4"/>
    <p:sldLayoutId id="2147541635" r:id="rId5"/>
    <p:sldLayoutId id="2147541636" r:id="rId6"/>
    <p:sldLayoutId id="2147541637" r:id="rId7"/>
    <p:sldLayoutId id="2147541638" r:id="rId8"/>
    <p:sldLayoutId id="2147541639" r:id="rId9"/>
    <p:sldLayoutId id="2147541640" r:id="rId10"/>
    <p:sldLayoutId id="2147541641" r:id="rId11"/>
  </p:sldLayoutIdLst>
  <p:transition spd="slow" advTm="1500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Black" pitchFamily="34" charset="0"/>
        </a:defRPr>
      </a:lvl2pPr>
      <a:lvl3pPr algn="ctr" rtl="0" eaLnBrk="0" fontAlgn="base" hangingPunct="0">
        <a:spcBef>
          <a:spcPct val="0"/>
        </a:spcBef>
        <a:spcAft>
          <a:spcPct val="0"/>
        </a:spcAft>
        <a:defRPr sz="4000">
          <a:solidFill>
            <a:schemeClr val="tx2"/>
          </a:solidFill>
          <a:latin typeface="Arial Black" pitchFamily="34" charset="0"/>
        </a:defRPr>
      </a:lvl3pPr>
      <a:lvl4pPr algn="ctr" rtl="0" eaLnBrk="0" fontAlgn="base" hangingPunct="0">
        <a:spcBef>
          <a:spcPct val="0"/>
        </a:spcBef>
        <a:spcAft>
          <a:spcPct val="0"/>
        </a:spcAft>
        <a:defRPr sz="4000">
          <a:solidFill>
            <a:schemeClr val="tx2"/>
          </a:solidFill>
          <a:latin typeface="Arial Black" pitchFamily="34" charset="0"/>
        </a:defRPr>
      </a:lvl4pPr>
      <a:lvl5pPr algn="ctr" rtl="0" eaLnBrk="0" fontAlgn="base" hangingPunct="0">
        <a:spcBef>
          <a:spcPct val="0"/>
        </a:spcBef>
        <a:spcAft>
          <a:spcPct val="0"/>
        </a:spcAft>
        <a:defRPr sz="4000">
          <a:solidFill>
            <a:schemeClr val="tx2"/>
          </a:solidFill>
          <a:latin typeface="Arial Black" pitchFamily="34" charset="0"/>
        </a:defRPr>
      </a:lvl5pPr>
      <a:lvl6pPr marL="457200" algn="ctr" rtl="0" eaLnBrk="1" fontAlgn="base" hangingPunct="1">
        <a:spcBef>
          <a:spcPct val="0"/>
        </a:spcBef>
        <a:spcAft>
          <a:spcPct val="0"/>
        </a:spcAft>
        <a:defRPr sz="4000">
          <a:solidFill>
            <a:schemeClr val="tx2"/>
          </a:solidFill>
          <a:latin typeface="Arial Black" pitchFamily="34" charset="0"/>
        </a:defRPr>
      </a:lvl6pPr>
      <a:lvl7pPr marL="914400" algn="ctr" rtl="0" eaLnBrk="1" fontAlgn="base" hangingPunct="1">
        <a:spcBef>
          <a:spcPct val="0"/>
        </a:spcBef>
        <a:spcAft>
          <a:spcPct val="0"/>
        </a:spcAft>
        <a:defRPr sz="4000">
          <a:solidFill>
            <a:schemeClr val="tx2"/>
          </a:solidFill>
          <a:latin typeface="Arial Black" pitchFamily="34" charset="0"/>
        </a:defRPr>
      </a:lvl7pPr>
      <a:lvl8pPr marL="1371600" algn="ctr" rtl="0" eaLnBrk="1" fontAlgn="base" hangingPunct="1">
        <a:spcBef>
          <a:spcPct val="0"/>
        </a:spcBef>
        <a:spcAft>
          <a:spcPct val="0"/>
        </a:spcAft>
        <a:defRPr sz="4000">
          <a:solidFill>
            <a:schemeClr val="tx2"/>
          </a:solidFill>
          <a:latin typeface="Arial Black" pitchFamily="34" charset="0"/>
        </a:defRPr>
      </a:lvl8pPr>
      <a:lvl9pPr marL="1828800" algn="ctr"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10242" name="Title Placeholder 1">
            <a:extLst>
              <a:ext uri="{FF2B5EF4-FFF2-40B4-BE49-F238E27FC236}">
                <a16:creationId xmlns:a16="http://schemas.microsoft.com/office/drawing/2014/main" id="{FD877DDC-5A1D-44B3-B477-296BF0FD4AD8}"/>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43" name="Text Placeholder 2">
            <a:extLst>
              <a:ext uri="{FF2B5EF4-FFF2-40B4-BE49-F238E27FC236}">
                <a16:creationId xmlns:a16="http://schemas.microsoft.com/office/drawing/2014/main" id="{9AF2F860-2B53-49F3-A227-142AE0EC032B}"/>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C6D65DF-0C39-4F9B-BC47-E875C2EC244D}"/>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267529B-115E-448B-8799-672AECFFA072}" type="datetimeFigureOut">
              <a:rPr lang="en-US"/>
              <a:pPr>
                <a:defRPr/>
              </a:pPr>
              <a:t>12/26/2020</a:t>
            </a:fld>
            <a:endParaRPr lang="en-US" dirty="0"/>
          </a:p>
        </p:txBody>
      </p:sp>
      <p:sp>
        <p:nvSpPr>
          <p:cNvPr id="5" name="Footer Placeholder 4">
            <a:extLst>
              <a:ext uri="{FF2B5EF4-FFF2-40B4-BE49-F238E27FC236}">
                <a16:creationId xmlns:a16="http://schemas.microsoft.com/office/drawing/2014/main" id="{9A7E4D0D-08F7-471F-8747-AC9C03CCF020}"/>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8161FB22-1AF9-4561-8FE0-2439AB35C5C6}"/>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E383DF91-0C79-4C41-B479-065EB2396E2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541755" r:id="rId1"/>
    <p:sldLayoutId id="2147541756" r:id="rId2"/>
  </p:sldLayoutIdLst>
  <p:transition spd="slow" advTm="1500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11266" name="Title Placeholder 1">
            <a:extLst>
              <a:ext uri="{FF2B5EF4-FFF2-40B4-BE49-F238E27FC236}">
                <a16:creationId xmlns:a16="http://schemas.microsoft.com/office/drawing/2014/main" id="{C0F480AA-A077-4B5C-96E7-1290CB373BBA}"/>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1267" name="Text Placeholder 2">
            <a:extLst>
              <a:ext uri="{FF2B5EF4-FFF2-40B4-BE49-F238E27FC236}">
                <a16:creationId xmlns:a16="http://schemas.microsoft.com/office/drawing/2014/main" id="{7C1E92DE-3968-4AB5-BB42-82E8FE418DA5}"/>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7BE4DB6-87B9-42AD-ABDB-2D225C734FC0}"/>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AB556A3C-A8ED-45C5-A6CD-6ABF23675788}" type="datetimeFigureOut">
              <a:rPr lang="en-US"/>
              <a:pPr>
                <a:defRPr/>
              </a:pPr>
              <a:t>12/26/2020</a:t>
            </a:fld>
            <a:endParaRPr lang="en-US"/>
          </a:p>
        </p:txBody>
      </p:sp>
      <p:sp>
        <p:nvSpPr>
          <p:cNvPr id="5" name="Footer Placeholder 4">
            <a:extLst>
              <a:ext uri="{FF2B5EF4-FFF2-40B4-BE49-F238E27FC236}">
                <a16:creationId xmlns:a16="http://schemas.microsoft.com/office/drawing/2014/main" id="{E7CEC5F4-57A9-480B-8A65-AB369810867F}"/>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A0A91E62-788C-49C7-B331-810AB14381DF}"/>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0E058B0D-614C-4055-B601-D80ED916CD2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541730" r:id="rId1"/>
    <p:sldLayoutId id="2147541731" r:id="rId2"/>
    <p:sldLayoutId id="2147541732" r:id="rId3"/>
    <p:sldLayoutId id="2147541733" r:id="rId4"/>
    <p:sldLayoutId id="2147541734" r:id="rId5"/>
    <p:sldLayoutId id="2147541735" r:id="rId6"/>
    <p:sldLayoutId id="2147541736" r:id="rId7"/>
    <p:sldLayoutId id="2147541737" r:id="rId8"/>
    <p:sldLayoutId id="2147541738" r:id="rId9"/>
    <p:sldLayoutId id="2147541739" r:id="rId10"/>
    <p:sldLayoutId id="2147541740" r:id="rId11"/>
  </p:sldLayoutIdLst>
  <p:transition spd="slow" advTm="1500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12290" name="Title Placeholder 1">
            <a:extLst>
              <a:ext uri="{FF2B5EF4-FFF2-40B4-BE49-F238E27FC236}">
                <a16:creationId xmlns:a16="http://schemas.microsoft.com/office/drawing/2014/main" id="{0EC79A68-9AB8-429B-9E5A-052F2D4F708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2291" name="Text Placeholder 2">
            <a:extLst>
              <a:ext uri="{FF2B5EF4-FFF2-40B4-BE49-F238E27FC236}">
                <a16:creationId xmlns:a16="http://schemas.microsoft.com/office/drawing/2014/main" id="{2E3D8FF0-A66A-4B1C-BD16-BFBE5EA20392}"/>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6BC8A0E-3C8C-4306-AD32-86CBEA55E42C}"/>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E5635FC8-60F7-4DEB-8957-60EFEECFDEBB}" type="datetimeFigureOut">
              <a:rPr lang="en-US"/>
              <a:pPr>
                <a:defRPr/>
              </a:pPr>
              <a:t>12/26/2020</a:t>
            </a:fld>
            <a:endParaRPr lang="en-US" dirty="0"/>
          </a:p>
        </p:txBody>
      </p:sp>
      <p:sp>
        <p:nvSpPr>
          <p:cNvPr id="5" name="Footer Placeholder 4">
            <a:extLst>
              <a:ext uri="{FF2B5EF4-FFF2-40B4-BE49-F238E27FC236}">
                <a16:creationId xmlns:a16="http://schemas.microsoft.com/office/drawing/2014/main" id="{C49E3D55-B804-4D2B-8929-5D128B984CAF}"/>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F99FF89F-AADF-4666-8DE9-9DEA013C741A}"/>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F4D5E54A-0AD9-4530-AD7E-A1019EB9A2F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541741" r:id="rId1"/>
  </p:sldLayoutIdLst>
  <p:transition spd="slow" advTm="1500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13314" name="Title Placeholder 1">
            <a:extLst>
              <a:ext uri="{FF2B5EF4-FFF2-40B4-BE49-F238E27FC236}">
                <a16:creationId xmlns:a16="http://schemas.microsoft.com/office/drawing/2014/main" id="{FE9D3004-8D4D-4D84-9D72-E6969C2B4E22}"/>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3315" name="Text Placeholder 2">
            <a:extLst>
              <a:ext uri="{FF2B5EF4-FFF2-40B4-BE49-F238E27FC236}">
                <a16:creationId xmlns:a16="http://schemas.microsoft.com/office/drawing/2014/main" id="{713E933B-362D-4D1E-A2AF-DD51D8E4D0AD}"/>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C8D898A-58ED-4250-A0EF-4E93A676F9F9}"/>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35310D51-1F45-4FC8-9412-6A7A24E9AB96}" type="datetimeFigureOut">
              <a:rPr lang="en-US"/>
              <a:pPr>
                <a:defRPr/>
              </a:pPr>
              <a:t>12/26/2020</a:t>
            </a:fld>
            <a:endParaRPr lang="en-US" dirty="0"/>
          </a:p>
        </p:txBody>
      </p:sp>
      <p:sp>
        <p:nvSpPr>
          <p:cNvPr id="5" name="Footer Placeholder 4">
            <a:extLst>
              <a:ext uri="{FF2B5EF4-FFF2-40B4-BE49-F238E27FC236}">
                <a16:creationId xmlns:a16="http://schemas.microsoft.com/office/drawing/2014/main" id="{DFB64BB6-BB43-40E1-9CA3-7153D9D856E8}"/>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E80E7BAA-EEEF-44A5-B4C7-94F88CBB0CCB}"/>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EC315653-AA81-4341-A4ED-FC175A007913}"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541742" r:id="rId1"/>
    <p:sldLayoutId id="2147541757" r:id="rId2"/>
    <p:sldLayoutId id="2147541758" r:id="rId3"/>
  </p:sldLayoutIdLst>
  <p:transition spd="slow" advTm="1500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14338" name="Title Placeholder 1">
            <a:extLst>
              <a:ext uri="{FF2B5EF4-FFF2-40B4-BE49-F238E27FC236}">
                <a16:creationId xmlns:a16="http://schemas.microsoft.com/office/drawing/2014/main" id="{F1659688-C4EA-4D01-A38B-83D6C677F6B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4339" name="Text Placeholder 2">
            <a:extLst>
              <a:ext uri="{FF2B5EF4-FFF2-40B4-BE49-F238E27FC236}">
                <a16:creationId xmlns:a16="http://schemas.microsoft.com/office/drawing/2014/main" id="{45A166E5-1DAB-4178-8B19-F3974466FBB8}"/>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B0DB5B5-C8DB-45DD-AA06-8DC78FEEBCAC}"/>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496F640C-1AE7-4F80-B282-3E019B3B8FE8}" type="datetimeFigureOut">
              <a:rPr lang="en-US"/>
              <a:pPr>
                <a:defRPr/>
              </a:pPr>
              <a:t>12/26/2020</a:t>
            </a:fld>
            <a:endParaRPr lang="en-US" dirty="0"/>
          </a:p>
        </p:txBody>
      </p:sp>
      <p:sp>
        <p:nvSpPr>
          <p:cNvPr id="5" name="Footer Placeholder 4">
            <a:extLst>
              <a:ext uri="{FF2B5EF4-FFF2-40B4-BE49-F238E27FC236}">
                <a16:creationId xmlns:a16="http://schemas.microsoft.com/office/drawing/2014/main" id="{1E148A78-B161-42ED-A64E-385FF2F38EAE}"/>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D9E45274-4C3D-42FC-AF66-22A2DC5D26F2}"/>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07A636BF-AE83-40AB-A4F9-33A3CAB697AF}"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541743" r:id="rId1"/>
  </p:sldLayoutIdLst>
  <p:transition spd="slow" advTm="1500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15362" name="Title Placeholder 1">
            <a:extLst>
              <a:ext uri="{FF2B5EF4-FFF2-40B4-BE49-F238E27FC236}">
                <a16:creationId xmlns:a16="http://schemas.microsoft.com/office/drawing/2014/main" id="{8931F57B-054D-4755-9398-14FE1C797A9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5363" name="Text Placeholder 2">
            <a:extLst>
              <a:ext uri="{FF2B5EF4-FFF2-40B4-BE49-F238E27FC236}">
                <a16:creationId xmlns:a16="http://schemas.microsoft.com/office/drawing/2014/main" id="{B3686254-9A3A-46C5-B2A7-17E31B3695BA}"/>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44CA524-0FB7-4D2A-B853-BA613FD44CC2}"/>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53D8E6B5-5230-4277-B0E7-3FE3A8D3F540}" type="datetimeFigureOut">
              <a:rPr lang="en-US"/>
              <a:pPr>
                <a:defRPr/>
              </a:pPr>
              <a:t>12/26/2020</a:t>
            </a:fld>
            <a:endParaRPr lang="en-US" dirty="0"/>
          </a:p>
        </p:txBody>
      </p:sp>
      <p:sp>
        <p:nvSpPr>
          <p:cNvPr id="5" name="Footer Placeholder 4">
            <a:extLst>
              <a:ext uri="{FF2B5EF4-FFF2-40B4-BE49-F238E27FC236}">
                <a16:creationId xmlns:a16="http://schemas.microsoft.com/office/drawing/2014/main" id="{1F4C8ACF-F0A8-49F3-822F-23658F3CF2BF}"/>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8BDC4233-45FC-4AC9-AE5A-3B82A3C4FD18}"/>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09E098C5-1A7D-42E5-9810-27767241534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541744" r:id="rId1"/>
  </p:sldLayoutIdLst>
  <p:transition spd="slow" advTm="1500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7FDABF5-F422-4CCA-999C-96BBE826B519}"/>
              </a:ext>
            </a:extLst>
          </p:cNvPr>
          <p:cNvSpPr>
            <a:spLocks noGrp="1" noChangeArrowheads="1"/>
          </p:cNvSpPr>
          <p:nvPr>
            <p:ph type="title"/>
          </p:nvPr>
        </p:nvSpPr>
        <p:spPr bwMode="auto">
          <a:xfrm>
            <a:off x="3046413" y="533400"/>
            <a:ext cx="8531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16387" name="Rectangle 3">
            <a:extLst>
              <a:ext uri="{FF2B5EF4-FFF2-40B4-BE49-F238E27FC236}">
                <a16:creationId xmlns:a16="http://schemas.microsoft.com/office/drawing/2014/main" id="{1EC4632A-7CA6-452B-8ADC-FD451072FF5D}"/>
              </a:ext>
            </a:extLst>
          </p:cNvPr>
          <p:cNvSpPr>
            <a:spLocks noGrp="1" noChangeArrowheads="1"/>
          </p:cNvSpPr>
          <p:nvPr>
            <p:ph type="body" idx="1"/>
          </p:nvPr>
        </p:nvSpPr>
        <p:spPr bwMode="auto">
          <a:xfrm>
            <a:off x="3046413" y="1905000"/>
            <a:ext cx="8531225"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1028" name="Rectangle 4">
            <a:extLst>
              <a:ext uri="{FF2B5EF4-FFF2-40B4-BE49-F238E27FC236}">
                <a16:creationId xmlns:a16="http://schemas.microsoft.com/office/drawing/2014/main" id="{15659EBC-F173-44C0-BE89-8A347DF26CCF}"/>
              </a:ext>
            </a:extLst>
          </p:cNvPr>
          <p:cNvSpPr>
            <a:spLocks noGrp="1" noChangeArrowheads="1"/>
          </p:cNvSpPr>
          <p:nvPr>
            <p:ph type="dt" sz="half" idx="2"/>
          </p:nvPr>
        </p:nvSpPr>
        <p:spPr bwMode="auto">
          <a:xfrm>
            <a:off x="609600" y="6245225"/>
            <a:ext cx="28448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cs typeface="+mn-cs"/>
              </a:defRPr>
            </a:lvl1pPr>
          </a:lstStyle>
          <a:p>
            <a:pPr>
              <a:defRPr/>
            </a:pPr>
            <a:fld id="{6564D62B-90CD-4388-85F9-7E87BDD7FB3B}" type="datetimeFigureOut">
              <a:rPr lang="en-US"/>
              <a:pPr>
                <a:defRPr/>
              </a:pPr>
              <a:t>12/26/2020</a:t>
            </a:fld>
            <a:endParaRPr lang="en-US" dirty="0"/>
          </a:p>
        </p:txBody>
      </p:sp>
      <p:sp>
        <p:nvSpPr>
          <p:cNvPr id="1029" name="Rectangle 5">
            <a:extLst>
              <a:ext uri="{FF2B5EF4-FFF2-40B4-BE49-F238E27FC236}">
                <a16:creationId xmlns:a16="http://schemas.microsoft.com/office/drawing/2014/main" id="{D03E91CD-EDAA-4A5B-92AE-409DD073C097}"/>
              </a:ext>
            </a:extLst>
          </p:cNvPr>
          <p:cNvSpPr>
            <a:spLocks noGrp="1" noChangeArrowheads="1"/>
          </p:cNvSpPr>
          <p:nvPr>
            <p:ph type="ftr" sz="quarter" idx="3"/>
          </p:nvPr>
        </p:nvSpPr>
        <p:spPr bwMode="auto">
          <a:xfrm>
            <a:off x="4165600" y="6245225"/>
            <a:ext cx="38608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200">
                <a:latin typeface="+mn-lt"/>
                <a:cs typeface="+mn-cs"/>
              </a:defRPr>
            </a:lvl1pPr>
          </a:lstStyle>
          <a:p>
            <a:pPr>
              <a:defRPr/>
            </a:pPr>
            <a:endParaRPr lang="en-US"/>
          </a:p>
        </p:txBody>
      </p:sp>
      <p:sp>
        <p:nvSpPr>
          <p:cNvPr id="1030" name="Rectangle 6">
            <a:extLst>
              <a:ext uri="{FF2B5EF4-FFF2-40B4-BE49-F238E27FC236}">
                <a16:creationId xmlns:a16="http://schemas.microsoft.com/office/drawing/2014/main" id="{4189B1C3-9866-4788-938F-DA92765A1FFE}"/>
              </a:ext>
            </a:extLst>
          </p:cNvPr>
          <p:cNvSpPr>
            <a:spLocks noGrp="1" noChangeArrowheads="1"/>
          </p:cNvSpPr>
          <p:nvPr>
            <p:ph type="sldNum" sz="quarter" idx="4"/>
          </p:nvPr>
        </p:nvSpPr>
        <p:spPr bwMode="auto">
          <a:xfrm>
            <a:off x="8737600" y="6245225"/>
            <a:ext cx="28448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Verdana" panose="020B0604030504040204" pitchFamily="34" charset="0"/>
              </a:defRPr>
            </a:lvl1pPr>
          </a:lstStyle>
          <a:p>
            <a:pPr>
              <a:defRPr/>
            </a:pPr>
            <a:fld id="{0C23B801-2C49-48CC-A796-E10B81A55F6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541759" r:id="rId1"/>
    <p:sldLayoutId id="2147541760" r:id="rId2"/>
    <p:sldLayoutId id="2147541761" r:id="rId3"/>
    <p:sldLayoutId id="2147541762" r:id="rId4"/>
    <p:sldLayoutId id="2147541763" r:id="rId5"/>
    <p:sldLayoutId id="2147541764" r:id="rId6"/>
    <p:sldLayoutId id="2147541765" r:id="rId7"/>
    <p:sldLayoutId id="2147541766" r:id="rId8"/>
    <p:sldLayoutId id="2147541767" r:id="rId9"/>
    <p:sldLayoutId id="2147541768" r:id="rId10"/>
    <p:sldLayoutId id="2147541769" r:id="rId11"/>
  </p:sldLayoutIdLst>
  <p:transition spd="slow" advTm="1500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Verdana" pitchFamily="34" charset="0"/>
        </a:defRPr>
      </a:lvl2pPr>
      <a:lvl3pPr algn="l" rtl="0" eaLnBrk="0" fontAlgn="base" hangingPunct="0">
        <a:spcBef>
          <a:spcPct val="0"/>
        </a:spcBef>
        <a:spcAft>
          <a:spcPct val="0"/>
        </a:spcAft>
        <a:defRPr sz="3600">
          <a:solidFill>
            <a:schemeClr val="tx2"/>
          </a:solidFill>
          <a:latin typeface="Verdana" pitchFamily="34" charset="0"/>
        </a:defRPr>
      </a:lvl3pPr>
      <a:lvl4pPr algn="l" rtl="0" eaLnBrk="0" fontAlgn="base" hangingPunct="0">
        <a:spcBef>
          <a:spcPct val="0"/>
        </a:spcBef>
        <a:spcAft>
          <a:spcPct val="0"/>
        </a:spcAft>
        <a:defRPr sz="3600">
          <a:solidFill>
            <a:schemeClr val="tx2"/>
          </a:solidFill>
          <a:latin typeface="Verdana" pitchFamily="34" charset="0"/>
        </a:defRPr>
      </a:lvl4pPr>
      <a:lvl5pPr algn="l" rtl="0" eaLnBrk="0" fontAlgn="base" hangingPunct="0">
        <a:spcBef>
          <a:spcPct val="0"/>
        </a:spcBef>
        <a:spcAft>
          <a:spcPct val="0"/>
        </a:spcAft>
        <a:defRPr sz="3600">
          <a:solidFill>
            <a:schemeClr val="tx2"/>
          </a:solidFill>
          <a:latin typeface="Verdana" pitchFamily="34" charset="0"/>
        </a:defRPr>
      </a:lvl5pPr>
      <a:lvl6pPr marL="457200" algn="l" rtl="0" eaLnBrk="1" fontAlgn="base" hangingPunct="1">
        <a:spcBef>
          <a:spcPct val="0"/>
        </a:spcBef>
        <a:spcAft>
          <a:spcPct val="0"/>
        </a:spcAft>
        <a:defRPr sz="3600">
          <a:solidFill>
            <a:schemeClr val="tx2"/>
          </a:solidFill>
          <a:latin typeface="Verdana" pitchFamily="34" charset="0"/>
        </a:defRPr>
      </a:lvl6pPr>
      <a:lvl7pPr marL="914400" algn="l" rtl="0" eaLnBrk="1" fontAlgn="base" hangingPunct="1">
        <a:spcBef>
          <a:spcPct val="0"/>
        </a:spcBef>
        <a:spcAft>
          <a:spcPct val="0"/>
        </a:spcAft>
        <a:defRPr sz="3600">
          <a:solidFill>
            <a:schemeClr val="tx2"/>
          </a:solidFill>
          <a:latin typeface="Verdana" pitchFamily="34" charset="0"/>
        </a:defRPr>
      </a:lvl7pPr>
      <a:lvl8pPr marL="1371600" algn="l" rtl="0" eaLnBrk="1" fontAlgn="base" hangingPunct="1">
        <a:spcBef>
          <a:spcPct val="0"/>
        </a:spcBef>
        <a:spcAft>
          <a:spcPct val="0"/>
        </a:spcAft>
        <a:defRPr sz="3600">
          <a:solidFill>
            <a:schemeClr val="tx2"/>
          </a:solidFill>
          <a:latin typeface="Verdana" pitchFamily="34" charset="0"/>
        </a:defRPr>
      </a:lvl8pPr>
      <a:lvl9pPr marL="1828800" algn="l" rtl="0" eaLnBrk="1" fontAlgn="base" hangingPunct="1">
        <a:spcBef>
          <a:spcPct val="0"/>
        </a:spcBef>
        <a:spcAft>
          <a:spcPct val="0"/>
        </a:spcAft>
        <a:defRPr sz="36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036A882-634A-4D54-BA8D-B3857D4EF5D0}"/>
              </a:ext>
            </a:extLst>
          </p:cNvPr>
          <p:cNvSpPr>
            <a:spLocks noGrp="1" noChangeArrowheads="1"/>
          </p:cNvSpPr>
          <p:nvPr>
            <p:ph type="title"/>
          </p:nvPr>
        </p:nvSpPr>
        <p:spPr bwMode="auto">
          <a:xfrm>
            <a:off x="3656013" y="762000"/>
            <a:ext cx="73120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17411" name="Rectangle 3">
            <a:extLst>
              <a:ext uri="{FF2B5EF4-FFF2-40B4-BE49-F238E27FC236}">
                <a16:creationId xmlns:a16="http://schemas.microsoft.com/office/drawing/2014/main" id="{F4D7EC3B-9278-4AD1-9041-5125576C9F86}"/>
              </a:ext>
            </a:extLst>
          </p:cNvPr>
          <p:cNvSpPr>
            <a:spLocks noGrp="1" noChangeArrowheads="1"/>
          </p:cNvSpPr>
          <p:nvPr>
            <p:ph type="body" idx="1"/>
          </p:nvPr>
        </p:nvSpPr>
        <p:spPr bwMode="auto">
          <a:xfrm>
            <a:off x="3656013" y="1828800"/>
            <a:ext cx="731202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1032" name="Rectangle 8">
            <a:extLst>
              <a:ext uri="{FF2B5EF4-FFF2-40B4-BE49-F238E27FC236}">
                <a16:creationId xmlns:a16="http://schemas.microsoft.com/office/drawing/2014/main" id="{8AFEDD3A-C370-4E9A-843F-A1BDFCBDD448}"/>
              </a:ext>
            </a:extLst>
          </p:cNvPr>
          <p:cNvSpPr>
            <a:spLocks noGrp="1" noChangeArrowheads="1"/>
          </p:cNvSpPr>
          <p:nvPr>
            <p:ph type="dt" sz="half" idx="2"/>
          </p:nvPr>
        </p:nvSpPr>
        <p:spPr bwMode="auto">
          <a:xfrm>
            <a:off x="1219200" y="5886450"/>
            <a:ext cx="2336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solidFill>
                  <a:srgbClr val="79551B"/>
                </a:solidFill>
                <a:latin typeface="+mn-lt"/>
                <a:cs typeface="+mn-cs"/>
              </a:defRPr>
            </a:lvl1pPr>
          </a:lstStyle>
          <a:p>
            <a:pPr>
              <a:defRPr/>
            </a:pPr>
            <a:fld id="{1543A4F1-5AC1-49B1-BA7A-3F59F1815C21}" type="datetimeFigureOut">
              <a:rPr lang="en-US"/>
              <a:pPr>
                <a:defRPr/>
              </a:pPr>
              <a:t>12/26/2020</a:t>
            </a:fld>
            <a:endParaRPr lang="en-US" dirty="0"/>
          </a:p>
        </p:txBody>
      </p:sp>
      <p:sp>
        <p:nvSpPr>
          <p:cNvPr id="1033" name="Rectangle 9">
            <a:extLst>
              <a:ext uri="{FF2B5EF4-FFF2-40B4-BE49-F238E27FC236}">
                <a16:creationId xmlns:a16="http://schemas.microsoft.com/office/drawing/2014/main" id="{C377979C-8CC5-4A8D-82CE-B9437DA69AFB}"/>
              </a:ext>
            </a:extLst>
          </p:cNvPr>
          <p:cNvSpPr>
            <a:spLocks noGrp="1" noChangeArrowheads="1"/>
          </p:cNvSpPr>
          <p:nvPr>
            <p:ph type="ftr" sz="quarter" idx="3"/>
          </p:nvPr>
        </p:nvSpPr>
        <p:spPr bwMode="auto">
          <a:xfrm>
            <a:off x="4165600" y="5886450"/>
            <a:ext cx="3860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200">
                <a:solidFill>
                  <a:srgbClr val="79551B"/>
                </a:solidFill>
                <a:latin typeface="+mn-lt"/>
                <a:cs typeface="+mn-cs"/>
              </a:defRPr>
            </a:lvl1pPr>
          </a:lstStyle>
          <a:p>
            <a:pPr>
              <a:defRPr/>
            </a:pPr>
            <a:endParaRPr lang="en-US"/>
          </a:p>
        </p:txBody>
      </p:sp>
      <p:sp>
        <p:nvSpPr>
          <p:cNvPr id="1034" name="Rectangle 10">
            <a:extLst>
              <a:ext uri="{FF2B5EF4-FFF2-40B4-BE49-F238E27FC236}">
                <a16:creationId xmlns:a16="http://schemas.microsoft.com/office/drawing/2014/main" id="{FCF3AC57-9243-4EB7-A905-98F369B8BBB6}"/>
              </a:ext>
            </a:extLst>
          </p:cNvPr>
          <p:cNvSpPr>
            <a:spLocks noGrp="1" noChangeArrowheads="1"/>
          </p:cNvSpPr>
          <p:nvPr>
            <p:ph type="sldNum" sz="quarter" idx="4"/>
          </p:nvPr>
        </p:nvSpPr>
        <p:spPr bwMode="auto">
          <a:xfrm>
            <a:off x="8636000" y="5886450"/>
            <a:ext cx="2336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rgbClr val="79551B"/>
                </a:solidFill>
                <a:latin typeface="Palatino Linotype" panose="02040502050505030304" pitchFamily="18" charset="0"/>
              </a:defRPr>
            </a:lvl1pPr>
          </a:lstStyle>
          <a:p>
            <a:pPr>
              <a:defRPr/>
            </a:pPr>
            <a:fld id="{01DB7706-FC73-4729-B58F-67CBA50B5BE6}"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541770" r:id="rId1"/>
    <p:sldLayoutId id="2147541771" r:id="rId2"/>
    <p:sldLayoutId id="2147541772" r:id="rId3"/>
    <p:sldLayoutId id="2147541773" r:id="rId4"/>
    <p:sldLayoutId id="2147541774" r:id="rId5"/>
    <p:sldLayoutId id="2147541775" r:id="rId6"/>
    <p:sldLayoutId id="2147541776" r:id="rId7"/>
    <p:sldLayoutId id="2147541777" r:id="rId8"/>
    <p:sldLayoutId id="2147541778" r:id="rId9"/>
    <p:sldLayoutId id="2147541779" r:id="rId10"/>
    <p:sldLayoutId id="2147541780" r:id="rId11"/>
  </p:sldLayoutIdLst>
  <p:transition spd="slow" advTm="15000"/>
  <p:txStyles>
    <p:titleStyle>
      <a:lvl1pPr algn="l" rtl="0" eaLnBrk="0" fontAlgn="base" hangingPunct="0">
        <a:spcBef>
          <a:spcPct val="0"/>
        </a:spcBef>
        <a:spcAft>
          <a:spcPct val="0"/>
        </a:spcAft>
        <a:defRPr sz="3200">
          <a:solidFill>
            <a:srgbClr val="79551B"/>
          </a:solidFill>
          <a:latin typeface="+mj-lt"/>
          <a:ea typeface="+mj-ea"/>
          <a:cs typeface="+mj-cs"/>
        </a:defRPr>
      </a:lvl1pPr>
      <a:lvl2pPr algn="l" rtl="0" eaLnBrk="0" fontAlgn="base" hangingPunct="0">
        <a:spcBef>
          <a:spcPct val="0"/>
        </a:spcBef>
        <a:spcAft>
          <a:spcPct val="0"/>
        </a:spcAft>
        <a:defRPr sz="3200">
          <a:solidFill>
            <a:srgbClr val="79551B"/>
          </a:solidFill>
          <a:latin typeface="Palatino Linotype" pitchFamily="18" charset="0"/>
        </a:defRPr>
      </a:lvl2pPr>
      <a:lvl3pPr algn="l" rtl="0" eaLnBrk="0" fontAlgn="base" hangingPunct="0">
        <a:spcBef>
          <a:spcPct val="0"/>
        </a:spcBef>
        <a:spcAft>
          <a:spcPct val="0"/>
        </a:spcAft>
        <a:defRPr sz="3200">
          <a:solidFill>
            <a:srgbClr val="79551B"/>
          </a:solidFill>
          <a:latin typeface="Palatino Linotype" pitchFamily="18" charset="0"/>
        </a:defRPr>
      </a:lvl3pPr>
      <a:lvl4pPr algn="l" rtl="0" eaLnBrk="0" fontAlgn="base" hangingPunct="0">
        <a:spcBef>
          <a:spcPct val="0"/>
        </a:spcBef>
        <a:spcAft>
          <a:spcPct val="0"/>
        </a:spcAft>
        <a:defRPr sz="3200">
          <a:solidFill>
            <a:srgbClr val="79551B"/>
          </a:solidFill>
          <a:latin typeface="Palatino Linotype" pitchFamily="18" charset="0"/>
        </a:defRPr>
      </a:lvl4pPr>
      <a:lvl5pPr algn="l" rtl="0" eaLnBrk="0" fontAlgn="base" hangingPunct="0">
        <a:spcBef>
          <a:spcPct val="0"/>
        </a:spcBef>
        <a:spcAft>
          <a:spcPct val="0"/>
        </a:spcAft>
        <a:defRPr sz="3200">
          <a:solidFill>
            <a:srgbClr val="79551B"/>
          </a:solidFill>
          <a:latin typeface="Palatino Linotype" pitchFamily="18" charset="0"/>
        </a:defRPr>
      </a:lvl5pPr>
      <a:lvl6pPr marL="457200" algn="l" rtl="0" eaLnBrk="1" fontAlgn="base" hangingPunct="1">
        <a:spcBef>
          <a:spcPct val="0"/>
        </a:spcBef>
        <a:spcAft>
          <a:spcPct val="0"/>
        </a:spcAft>
        <a:defRPr sz="3200">
          <a:solidFill>
            <a:srgbClr val="79551B"/>
          </a:solidFill>
          <a:latin typeface="Palatino Linotype" pitchFamily="18" charset="0"/>
        </a:defRPr>
      </a:lvl6pPr>
      <a:lvl7pPr marL="914400" algn="l" rtl="0" eaLnBrk="1" fontAlgn="base" hangingPunct="1">
        <a:spcBef>
          <a:spcPct val="0"/>
        </a:spcBef>
        <a:spcAft>
          <a:spcPct val="0"/>
        </a:spcAft>
        <a:defRPr sz="3200">
          <a:solidFill>
            <a:srgbClr val="79551B"/>
          </a:solidFill>
          <a:latin typeface="Palatino Linotype" pitchFamily="18" charset="0"/>
        </a:defRPr>
      </a:lvl7pPr>
      <a:lvl8pPr marL="1371600" algn="l" rtl="0" eaLnBrk="1" fontAlgn="base" hangingPunct="1">
        <a:spcBef>
          <a:spcPct val="0"/>
        </a:spcBef>
        <a:spcAft>
          <a:spcPct val="0"/>
        </a:spcAft>
        <a:defRPr sz="3200">
          <a:solidFill>
            <a:srgbClr val="79551B"/>
          </a:solidFill>
          <a:latin typeface="Palatino Linotype" pitchFamily="18" charset="0"/>
        </a:defRPr>
      </a:lvl8pPr>
      <a:lvl9pPr marL="1828800" algn="l" rtl="0" eaLnBrk="1" fontAlgn="base" hangingPunct="1">
        <a:spcBef>
          <a:spcPct val="0"/>
        </a:spcBef>
        <a:spcAft>
          <a:spcPct val="0"/>
        </a:spcAft>
        <a:defRPr sz="3200">
          <a:solidFill>
            <a:srgbClr val="79551B"/>
          </a:solidFill>
          <a:latin typeface="Palatino Linotype" pitchFamily="18" charset="0"/>
        </a:defRPr>
      </a:lvl9pPr>
    </p:titleStyle>
    <p:bodyStyle>
      <a:lvl1pPr marL="342900" indent="-342900" algn="l" rtl="0" eaLnBrk="0" fontAlgn="base" hangingPunct="0">
        <a:spcBef>
          <a:spcPct val="20000"/>
        </a:spcBef>
        <a:spcAft>
          <a:spcPct val="0"/>
        </a:spcAft>
        <a:buChar char="•"/>
        <a:defRPr sz="2800">
          <a:solidFill>
            <a:srgbClr val="79551B"/>
          </a:solidFill>
          <a:latin typeface="+mn-lt"/>
          <a:ea typeface="+mn-ea"/>
          <a:cs typeface="+mn-cs"/>
        </a:defRPr>
      </a:lvl1pPr>
      <a:lvl2pPr marL="742950" indent="-285750" algn="l" rtl="0" eaLnBrk="0" fontAlgn="base" hangingPunct="0">
        <a:spcBef>
          <a:spcPct val="20000"/>
        </a:spcBef>
        <a:spcAft>
          <a:spcPct val="0"/>
        </a:spcAft>
        <a:buChar char="–"/>
        <a:defRPr sz="2400">
          <a:solidFill>
            <a:srgbClr val="79551B"/>
          </a:solidFill>
          <a:latin typeface="+mn-lt"/>
        </a:defRPr>
      </a:lvl2pPr>
      <a:lvl3pPr marL="1143000" indent="-228600" algn="l" rtl="0" eaLnBrk="0" fontAlgn="base" hangingPunct="0">
        <a:spcBef>
          <a:spcPct val="20000"/>
        </a:spcBef>
        <a:spcAft>
          <a:spcPct val="0"/>
        </a:spcAft>
        <a:buChar char="•"/>
        <a:defRPr sz="2000">
          <a:solidFill>
            <a:srgbClr val="79551B"/>
          </a:solidFill>
          <a:latin typeface="+mn-lt"/>
        </a:defRPr>
      </a:lvl3pPr>
      <a:lvl4pPr marL="1600200" indent="-228600" algn="l" rtl="0" eaLnBrk="0" fontAlgn="base" hangingPunct="0">
        <a:spcBef>
          <a:spcPct val="20000"/>
        </a:spcBef>
        <a:spcAft>
          <a:spcPct val="0"/>
        </a:spcAft>
        <a:buChar char="–"/>
        <a:defRPr>
          <a:solidFill>
            <a:srgbClr val="79551B"/>
          </a:solidFill>
          <a:latin typeface="+mn-lt"/>
        </a:defRPr>
      </a:lvl4pPr>
      <a:lvl5pPr marL="2057400" indent="-228600" algn="l" rtl="0" eaLnBrk="0" fontAlgn="base" hangingPunct="0">
        <a:spcBef>
          <a:spcPct val="20000"/>
        </a:spcBef>
        <a:spcAft>
          <a:spcPct val="0"/>
        </a:spcAft>
        <a:buChar char="»"/>
        <a:defRPr sz="1600">
          <a:solidFill>
            <a:srgbClr val="79551B"/>
          </a:solidFill>
          <a:latin typeface="+mn-lt"/>
        </a:defRPr>
      </a:lvl5pPr>
      <a:lvl6pPr marL="2514600" indent="-228600" algn="l" rtl="0" eaLnBrk="1" fontAlgn="base" hangingPunct="1">
        <a:spcBef>
          <a:spcPct val="20000"/>
        </a:spcBef>
        <a:spcAft>
          <a:spcPct val="0"/>
        </a:spcAft>
        <a:buChar char="»"/>
        <a:defRPr sz="1600">
          <a:solidFill>
            <a:srgbClr val="79551B"/>
          </a:solidFill>
          <a:latin typeface="+mn-lt"/>
        </a:defRPr>
      </a:lvl6pPr>
      <a:lvl7pPr marL="2971800" indent="-228600" algn="l" rtl="0" eaLnBrk="1" fontAlgn="base" hangingPunct="1">
        <a:spcBef>
          <a:spcPct val="20000"/>
        </a:spcBef>
        <a:spcAft>
          <a:spcPct val="0"/>
        </a:spcAft>
        <a:buChar char="»"/>
        <a:defRPr sz="1600">
          <a:solidFill>
            <a:srgbClr val="79551B"/>
          </a:solidFill>
          <a:latin typeface="+mn-lt"/>
        </a:defRPr>
      </a:lvl7pPr>
      <a:lvl8pPr marL="3429000" indent="-228600" algn="l" rtl="0" eaLnBrk="1" fontAlgn="base" hangingPunct="1">
        <a:spcBef>
          <a:spcPct val="20000"/>
        </a:spcBef>
        <a:spcAft>
          <a:spcPct val="0"/>
        </a:spcAft>
        <a:buChar char="»"/>
        <a:defRPr sz="1600">
          <a:solidFill>
            <a:srgbClr val="79551B"/>
          </a:solidFill>
          <a:latin typeface="+mn-lt"/>
        </a:defRPr>
      </a:lvl8pPr>
      <a:lvl9pPr marL="3886200" indent="-228600" algn="l" rtl="0" eaLnBrk="1" fontAlgn="base" hangingPunct="1">
        <a:spcBef>
          <a:spcPct val="20000"/>
        </a:spcBef>
        <a:spcAft>
          <a:spcPct val="0"/>
        </a:spcAft>
        <a:buChar char="»"/>
        <a:defRPr sz="1600">
          <a:solidFill>
            <a:srgbClr val="79551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73A347-ED9B-4BFC-9405-C4938B3D64FD}"/>
              </a:ext>
            </a:extLst>
          </p:cNvPr>
          <p:cNvSpPr>
            <a:spLocks noGrp="1"/>
          </p:cNvSpPr>
          <p:nvPr>
            <p:ph type="title"/>
          </p:nvPr>
        </p:nvSpPr>
        <p:spPr>
          <a:xfrm>
            <a:off x="508000" y="230188"/>
            <a:ext cx="11176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8435" name="Text Placeholder 2">
            <a:extLst>
              <a:ext uri="{FF2B5EF4-FFF2-40B4-BE49-F238E27FC236}">
                <a16:creationId xmlns:a16="http://schemas.microsoft.com/office/drawing/2014/main" id="{35913E21-C87E-476E-8BDE-C84C203FAFC5}"/>
              </a:ext>
            </a:extLst>
          </p:cNvPr>
          <p:cNvSpPr>
            <a:spLocks noGrp="1"/>
          </p:cNvSpPr>
          <p:nvPr>
            <p:ph type="body" idx="1"/>
          </p:nvPr>
        </p:nvSpPr>
        <p:spPr bwMode="auto">
          <a:xfrm>
            <a:off x="508000" y="1412875"/>
            <a:ext cx="11176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541745" r:id="rId1"/>
    <p:sldLayoutId id="2147541746" r:id="rId2"/>
    <p:sldLayoutId id="2147541747" r:id="rId3"/>
    <p:sldLayoutId id="2147541748" r:id="rId4"/>
    <p:sldLayoutId id="2147541749" r:id="rId5"/>
    <p:sldLayoutId id="2147541750" r:id="rId6"/>
    <p:sldLayoutId id="2147541751" r:id="rId7"/>
    <p:sldLayoutId id="2147541752" r:id="rId8"/>
    <p:sldLayoutId id="2147541753" r:id="rId9"/>
    <p:sldLayoutId id="2147541781" r:id="rId10"/>
    <p:sldLayoutId id="2147541782" r:id="rId11"/>
  </p:sldLayoutIdLst>
  <p:transition spd="slow" advTm="15000"/>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p:titleStyle>
    <p:bodyStyle>
      <a:lvl1pPr marL="396875" indent="-396875" algn="l" defTabSz="912813" rtl="0" eaLnBrk="0" fontAlgn="base" hangingPunct="0">
        <a:lnSpc>
          <a:spcPct val="90000"/>
        </a:lnSpc>
        <a:spcBef>
          <a:spcPct val="20000"/>
        </a:spcBef>
        <a:spcAft>
          <a:spcPct val="0"/>
        </a:spcAft>
        <a:buBlip>
          <a:blip r:embed="rId13"/>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4"/>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4"/>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4"/>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pic>
        <p:nvPicPr>
          <p:cNvPr id="19458" name="Picture 3" descr="white rectangle.png">
            <a:extLst>
              <a:ext uri="{FF2B5EF4-FFF2-40B4-BE49-F238E27FC236}">
                <a16:creationId xmlns:a16="http://schemas.microsoft.com/office/drawing/2014/main" id="{B561536A-D3BB-4E17-B8F2-6E9E4B2B074C}"/>
              </a:ext>
            </a:extLst>
          </p:cNvPr>
          <p:cNvPicPr>
            <a:picLocks noChangeAspect="1"/>
          </p:cNvPicPr>
          <p:nvPr/>
        </p:nvPicPr>
        <p:blipFill>
          <a:blip r:embed="rId3">
            <a:extLst>
              <a:ext uri="{28A0092B-C50C-407E-A947-70E740481C1C}">
                <a14:useLocalDpi xmlns:a14="http://schemas.microsoft.com/office/drawing/2010/main" val="0"/>
              </a:ext>
            </a:extLst>
          </a:blip>
          <a:srcRect b="10452"/>
          <a:stretch>
            <a:fillRect/>
          </a:stretch>
        </p:blipFill>
        <p:spPr bwMode="auto">
          <a:xfrm>
            <a:off x="0" y="1300163"/>
            <a:ext cx="12192000" cy="555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417F4F77-866A-4258-99A3-E33BC8A9B1D6}"/>
              </a:ext>
            </a:extLst>
          </p:cNvPr>
          <p:cNvSpPr>
            <a:spLocks noGrp="1"/>
          </p:cNvSpPr>
          <p:nvPr>
            <p:ph type="title"/>
          </p:nvPr>
        </p:nvSpPr>
        <p:spPr>
          <a:xfrm>
            <a:off x="508000" y="230188"/>
            <a:ext cx="11176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9460" name="Text Placeholder 2">
            <a:extLst>
              <a:ext uri="{FF2B5EF4-FFF2-40B4-BE49-F238E27FC236}">
                <a16:creationId xmlns:a16="http://schemas.microsoft.com/office/drawing/2014/main" id="{C60734BD-52BF-40BF-86B0-3F29D76B54DE}"/>
              </a:ext>
            </a:extLst>
          </p:cNvPr>
          <p:cNvSpPr>
            <a:spLocks noGrp="1"/>
          </p:cNvSpPr>
          <p:nvPr>
            <p:ph type="body" idx="1"/>
          </p:nvPr>
        </p:nvSpPr>
        <p:spPr bwMode="auto">
          <a:xfrm>
            <a:off x="963613" y="1905000"/>
            <a:ext cx="10720387" cy="210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541754" r:id="rId1"/>
  </p:sldLayoutIdLst>
  <p:transition spd="slow" advTm="15000"/>
  <p:txStyles>
    <p:titleStyle>
      <a:lvl1pPr algn="l" defTabSz="912813" rtl="0" eaLnBrk="0" fontAlgn="base" hangingPunct="0">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p:titleStyle>
    <p:bodyStyle>
      <a:lvl1pPr algn="l" defTabSz="912813" rtl="0" eaLnBrk="0" fontAlgn="base" hangingPunct="0">
        <a:lnSpc>
          <a:spcPct val="90000"/>
        </a:lnSpc>
        <a:spcBef>
          <a:spcPct val="20000"/>
        </a:spcBef>
        <a:spcAft>
          <a:spcPct val="0"/>
        </a:spcAft>
        <a:buFont typeface="Arial" panose="020B0604020202020204" pitchFamily="34" charset="0"/>
        <a:defRPr sz="3000" b="1" kern="1200">
          <a:solidFill>
            <a:schemeClr val="tx1"/>
          </a:solidFill>
          <a:latin typeface="Courier New" pitchFamily="49" charset="0"/>
          <a:ea typeface="+mn-ea"/>
          <a:cs typeface="Courier New" pitchFamily="49" charset="0"/>
        </a:defRPr>
      </a:lvl1pPr>
      <a:lvl2pPr marL="384175" indent="-6350" algn="l" defTabSz="912813" rtl="0" eaLnBrk="0" fontAlgn="base" hangingPunct="0">
        <a:lnSpc>
          <a:spcPct val="90000"/>
        </a:lnSpc>
        <a:spcBef>
          <a:spcPct val="20000"/>
        </a:spcBef>
        <a:spcAft>
          <a:spcPct val="0"/>
        </a:spcAft>
        <a:buFont typeface="Arial" panose="020B0604020202020204" pitchFamily="34" charset="0"/>
        <a:defRPr sz="2800" b="1" kern="1200">
          <a:solidFill>
            <a:schemeClr val="tx1"/>
          </a:solidFill>
          <a:latin typeface="Courier New" pitchFamily="49" charset="0"/>
          <a:ea typeface="+mn-ea"/>
          <a:cs typeface="Courier New" pitchFamily="49" charset="0"/>
        </a:defRPr>
      </a:lvl2pPr>
      <a:lvl3pPr marL="760413" indent="-6350" algn="l" defTabSz="912813" rtl="0" eaLnBrk="0" fontAlgn="base" hangingPunct="0">
        <a:lnSpc>
          <a:spcPct val="90000"/>
        </a:lnSpc>
        <a:spcBef>
          <a:spcPct val="20000"/>
        </a:spcBef>
        <a:spcAft>
          <a:spcPct val="0"/>
        </a:spcAft>
        <a:buFont typeface="Arial" panose="020B0604020202020204" pitchFamily="34" charset="0"/>
        <a:defRPr sz="2400" b="1" kern="1200">
          <a:solidFill>
            <a:schemeClr val="tx1"/>
          </a:solidFill>
          <a:latin typeface="Courier New" pitchFamily="49" charset="0"/>
          <a:ea typeface="+mn-ea"/>
          <a:cs typeface="Courier New" pitchFamily="49" charset="0"/>
        </a:defRPr>
      </a:lvl3pPr>
      <a:lvl4pPr marL="1093788" indent="6350" algn="l" defTabSz="912813" rtl="0" eaLnBrk="0" fontAlgn="base" hangingPunct="0">
        <a:lnSpc>
          <a:spcPct val="90000"/>
        </a:lnSpc>
        <a:spcBef>
          <a:spcPct val="20000"/>
        </a:spcBef>
        <a:spcAft>
          <a:spcPct val="0"/>
        </a:spcAft>
        <a:buFont typeface="Arial" panose="020B0604020202020204" pitchFamily="34" charset="0"/>
        <a:defRPr sz="2400" b="1" kern="1200">
          <a:solidFill>
            <a:schemeClr val="tx1"/>
          </a:solidFill>
          <a:latin typeface="Courier New" pitchFamily="49" charset="0"/>
          <a:ea typeface="+mn-ea"/>
          <a:cs typeface="Courier New" pitchFamily="49" charset="0"/>
        </a:defRPr>
      </a:lvl4pPr>
      <a:lvl5pPr marL="1425575" algn="l" defTabSz="912813" rtl="0" eaLnBrk="0" fontAlgn="base" hangingPunct="0">
        <a:lnSpc>
          <a:spcPct val="90000"/>
        </a:lnSpc>
        <a:spcBef>
          <a:spcPct val="20000"/>
        </a:spcBef>
        <a:spcAft>
          <a:spcPct val="0"/>
        </a:spcAft>
        <a:buFont typeface="Arial" panose="020B0604020202020204" pitchFamily="34"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5DBE4C1-A4DA-4A9D-AB31-8674FCF43558}"/>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DC3ACB5C-029F-4FB9-B298-9CDC4234EF11}"/>
              </a:ext>
            </a:extLst>
          </p:cNvPr>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4036" name="Rectangle 4">
            <a:extLst>
              <a:ext uri="{FF2B5EF4-FFF2-40B4-BE49-F238E27FC236}">
                <a16:creationId xmlns:a16="http://schemas.microsoft.com/office/drawing/2014/main" id="{A635AF25-A955-4254-ACF0-9F2187D2275A}"/>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000">
                <a:latin typeface="+mn-lt"/>
                <a:cs typeface="+mn-cs"/>
              </a:defRPr>
            </a:lvl1pPr>
          </a:lstStyle>
          <a:p>
            <a:pPr>
              <a:defRPr/>
            </a:pPr>
            <a:endParaRPr lang="en-US"/>
          </a:p>
        </p:txBody>
      </p:sp>
      <p:sp>
        <p:nvSpPr>
          <p:cNvPr id="44037" name="Rectangle 5">
            <a:extLst>
              <a:ext uri="{FF2B5EF4-FFF2-40B4-BE49-F238E27FC236}">
                <a16:creationId xmlns:a16="http://schemas.microsoft.com/office/drawing/2014/main" id="{3E7A5D15-1953-4840-8B44-023321EA122E}"/>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000">
                <a:latin typeface="+mn-lt"/>
                <a:cs typeface="+mn-cs"/>
              </a:defRPr>
            </a:lvl1pPr>
          </a:lstStyle>
          <a:p>
            <a:pPr>
              <a:defRPr/>
            </a:pPr>
            <a:endParaRPr lang="en-US"/>
          </a:p>
        </p:txBody>
      </p:sp>
      <p:sp>
        <p:nvSpPr>
          <p:cNvPr id="44038" name="Rectangle 6">
            <a:extLst>
              <a:ext uri="{FF2B5EF4-FFF2-40B4-BE49-F238E27FC236}">
                <a16:creationId xmlns:a16="http://schemas.microsoft.com/office/drawing/2014/main" id="{A9AF593E-0665-495D-B142-0A835103395D}"/>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138BA373-ACE4-400B-AA27-5AB7ECAE843F}"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541642" r:id="rId1"/>
    <p:sldLayoutId id="2147541643" r:id="rId2"/>
    <p:sldLayoutId id="2147541644" r:id="rId3"/>
    <p:sldLayoutId id="2147541645" r:id="rId4"/>
    <p:sldLayoutId id="2147541646" r:id="rId5"/>
    <p:sldLayoutId id="2147541647" r:id="rId6"/>
    <p:sldLayoutId id="2147541648" r:id="rId7"/>
    <p:sldLayoutId id="2147541649" r:id="rId8"/>
    <p:sldLayoutId id="2147541650" r:id="rId9"/>
    <p:sldLayoutId id="2147541651" r:id="rId10"/>
    <p:sldLayoutId id="2147541652" r:id="rId11"/>
  </p:sldLayoutIdLst>
  <p:transition spd="slow" advTm="1500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Black" pitchFamily="34" charset="0"/>
        </a:defRPr>
      </a:lvl2pPr>
      <a:lvl3pPr algn="ctr" rtl="0" eaLnBrk="0" fontAlgn="base" hangingPunct="0">
        <a:spcBef>
          <a:spcPct val="0"/>
        </a:spcBef>
        <a:spcAft>
          <a:spcPct val="0"/>
        </a:spcAft>
        <a:defRPr sz="4000">
          <a:solidFill>
            <a:schemeClr val="tx2"/>
          </a:solidFill>
          <a:latin typeface="Arial Black" pitchFamily="34" charset="0"/>
        </a:defRPr>
      </a:lvl3pPr>
      <a:lvl4pPr algn="ctr" rtl="0" eaLnBrk="0" fontAlgn="base" hangingPunct="0">
        <a:spcBef>
          <a:spcPct val="0"/>
        </a:spcBef>
        <a:spcAft>
          <a:spcPct val="0"/>
        </a:spcAft>
        <a:defRPr sz="4000">
          <a:solidFill>
            <a:schemeClr val="tx2"/>
          </a:solidFill>
          <a:latin typeface="Arial Black" pitchFamily="34" charset="0"/>
        </a:defRPr>
      </a:lvl4pPr>
      <a:lvl5pPr algn="ctr" rtl="0" eaLnBrk="0" fontAlgn="base" hangingPunct="0">
        <a:spcBef>
          <a:spcPct val="0"/>
        </a:spcBef>
        <a:spcAft>
          <a:spcPct val="0"/>
        </a:spcAft>
        <a:defRPr sz="4000">
          <a:solidFill>
            <a:schemeClr val="tx2"/>
          </a:solidFill>
          <a:latin typeface="Arial Black" pitchFamily="34" charset="0"/>
        </a:defRPr>
      </a:lvl5pPr>
      <a:lvl6pPr marL="457200" algn="ctr" rtl="0" eaLnBrk="1" fontAlgn="base" hangingPunct="1">
        <a:spcBef>
          <a:spcPct val="0"/>
        </a:spcBef>
        <a:spcAft>
          <a:spcPct val="0"/>
        </a:spcAft>
        <a:defRPr sz="4000">
          <a:solidFill>
            <a:schemeClr val="tx2"/>
          </a:solidFill>
          <a:latin typeface="Arial Black" pitchFamily="34" charset="0"/>
        </a:defRPr>
      </a:lvl6pPr>
      <a:lvl7pPr marL="914400" algn="ctr" rtl="0" eaLnBrk="1" fontAlgn="base" hangingPunct="1">
        <a:spcBef>
          <a:spcPct val="0"/>
        </a:spcBef>
        <a:spcAft>
          <a:spcPct val="0"/>
        </a:spcAft>
        <a:defRPr sz="4000">
          <a:solidFill>
            <a:schemeClr val="tx2"/>
          </a:solidFill>
          <a:latin typeface="Arial Black" pitchFamily="34" charset="0"/>
        </a:defRPr>
      </a:lvl7pPr>
      <a:lvl8pPr marL="1371600" algn="ctr" rtl="0" eaLnBrk="1" fontAlgn="base" hangingPunct="1">
        <a:spcBef>
          <a:spcPct val="0"/>
        </a:spcBef>
        <a:spcAft>
          <a:spcPct val="0"/>
        </a:spcAft>
        <a:defRPr sz="4000">
          <a:solidFill>
            <a:schemeClr val="tx2"/>
          </a:solidFill>
          <a:latin typeface="Arial Black" pitchFamily="34" charset="0"/>
        </a:defRPr>
      </a:lvl8pPr>
      <a:lvl9pPr marL="1828800" algn="ctr"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94A97BD-7DF8-487C-9EE3-28B6FC08539F}"/>
              </a:ext>
            </a:extLst>
          </p:cNvPr>
          <p:cNvSpPr>
            <a:spLocks noGrp="1" noChangeArrowheads="1"/>
          </p:cNvSpPr>
          <p:nvPr>
            <p:ph type="title"/>
          </p:nvPr>
        </p:nvSpPr>
        <p:spPr bwMode="auto">
          <a:xfrm>
            <a:off x="3046413" y="533400"/>
            <a:ext cx="8531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3075" name="Rectangle 3">
            <a:extLst>
              <a:ext uri="{FF2B5EF4-FFF2-40B4-BE49-F238E27FC236}">
                <a16:creationId xmlns:a16="http://schemas.microsoft.com/office/drawing/2014/main" id="{37D43C3D-B8A4-4ADF-85B1-E566ED48AD59}"/>
              </a:ext>
            </a:extLst>
          </p:cNvPr>
          <p:cNvSpPr>
            <a:spLocks noGrp="1" noChangeArrowheads="1"/>
          </p:cNvSpPr>
          <p:nvPr>
            <p:ph type="body" idx="1"/>
          </p:nvPr>
        </p:nvSpPr>
        <p:spPr bwMode="auto">
          <a:xfrm>
            <a:off x="3046413" y="1905000"/>
            <a:ext cx="8531225"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1028" name="Rectangle 4">
            <a:extLst>
              <a:ext uri="{FF2B5EF4-FFF2-40B4-BE49-F238E27FC236}">
                <a16:creationId xmlns:a16="http://schemas.microsoft.com/office/drawing/2014/main" id="{C785DF61-E1F5-4D8A-9720-0C1D7EB587C8}"/>
              </a:ext>
            </a:extLst>
          </p:cNvPr>
          <p:cNvSpPr>
            <a:spLocks noGrp="1" noChangeArrowheads="1"/>
          </p:cNvSpPr>
          <p:nvPr>
            <p:ph type="dt" sz="half" idx="2"/>
          </p:nvPr>
        </p:nvSpPr>
        <p:spPr bwMode="auto">
          <a:xfrm>
            <a:off x="609600" y="6245225"/>
            <a:ext cx="28448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cs typeface="+mn-cs"/>
              </a:defRPr>
            </a:lvl1pPr>
          </a:lstStyle>
          <a:p>
            <a:pPr>
              <a:defRPr/>
            </a:pPr>
            <a:fld id="{56706F84-FEF0-4488-A6CA-070E8C9E0F06}" type="datetimeFigureOut">
              <a:rPr lang="en-US"/>
              <a:pPr>
                <a:defRPr/>
              </a:pPr>
              <a:t>12/26/2020</a:t>
            </a:fld>
            <a:endParaRPr lang="en-US" dirty="0"/>
          </a:p>
        </p:txBody>
      </p:sp>
      <p:sp>
        <p:nvSpPr>
          <p:cNvPr id="1029" name="Rectangle 5">
            <a:extLst>
              <a:ext uri="{FF2B5EF4-FFF2-40B4-BE49-F238E27FC236}">
                <a16:creationId xmlns:a16="http://schemas.microsoft.com/office/drawing/2014/main" id="{4507857F-899E-434F-9C24-5C1EE427DF91}"/>
              </a:ext>
            </a:extLst>
          </p:cNvPr>
          <p:cNvSpPr>
            <a:spLocks noGrp="1" noChangeArrowheads="1"/>
          </p:cNvSpPr>
          <p:nvPr>
            <p:ph type="ftr" sz="quarter" idx="3"/>
          </p:nvPr>
        </p:nvSpPr>
        <p:spPr bwMode="auto">
          <a:xfrm>
            <a:off x="4165600" y="6245225"/>
            <a:ext cx="38608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200">
                <a:latin typeface="+mn-lt"/>
                <a:cs typeface="+mn-cs"/>
              </a:defRPr>
            </a:lvl1pPr>
          </a:lstStyle>
          <a:p>
            <a:pPr>
              <a:defRPr/>
            </a:pPr>
            <a:endParaRPr lang="en-US"/>
          </a:p>
        </p:txBody>
      </p:sp>
      <p:sp>
        <p:nvSpPr>
          <p:cNvPr id="1030" name="Rectangle 6">
            <a:extLst>
              <a:ext uri="{FF2B5EF4-FFF2-40B4-BE49-F238E27FC236}">
                <a16:creationId xmlns:a16="http://schemas.microsoft.com/office/drawing/2014/main" id="{ABE77DB4-C7D1-4D56-8518-3C889ECFBC4A}"/>
              </a:ext>
            </a:extLst>
          </p:cNvPr>
          <p:cNvSpPr>
            <a:spLocks noGrp="1" noChangeArrowheads="1"/>
          </p:cNvSpPr>
          <p:nvPr>
            <p:ph type="sldNum" sz="quarter" idx="4"/>
          </p:nvPr>
        </p:nvSpPr>
        <p:spPr bwMode="auto">
          <a:xfrm>
            <a:off x="8737600" y="6245225"/>
            <a:ext cx="28448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Verdana" panose="020B0604030504040204" pitchFamily="34" charset="0"/>
              </a:defRPr>
            </a:lvl1pPr>
          </a:lstStyle>
          <a:p>
            <a:pPr>
              <a:defRPr/>
            </a:pPr>
            <a:fld id="{41092CB6-F694-4204-A41C-8B90C54380B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541653" r:id="rId1"/>
    <p:sldLayoutId id="2147541654" r:id="rId2"/>
    <p:sldLayoutId id="2147541655" r:id="rId3"/>
    <p:sldLayoutId id="2147541656" r:id="rId4"/>
    <p:sldLayoutId id="2147541657" r:id="rId5"/>
    <p:sldLayoutId id="2147541658" r:id="rId6"/>
    <p:sldLayoutId id="2147541659" r:id="rId7"/>
    <p:sldLayoutId id="2147541660" r:id="rId8"/>
    <p:sldLayoutId id="2147541661" r:id="rId9"/>
    <p:sldLayoutId id="2147541662" r:id="rId10"/>
    <p:sldLayoutId id="2147541663" r:id="rId11"/>
  </p:sldLayoutIdLst>
  <p:transition spd="slow" advTm="1500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Verdana" pitchFamily="34" charset="0"/>
        </a:defRPr>
      </a:lvl2pPr>
      <a:lvl3pPr algn="l" rtl="0" eaLnBrk="0" fontAlgn="base" hangingPunct="0">
        <a:spcBef>
          <a:spcPct val="0"/>
        </a:spcBef>
        <a:spcAft>
          <a:spcPct val="0"/>
        </a:spcAft>
        <a:defRPr sz="3600">
          <a:solidFill>
            <a:schemeClr val="tx2"/>
          </a:solidFill>
          <a:latin typeface="Verdana" pitchFamily="34" charset="0"/>
        </a:defRPr>
      </a:lvl3pPr>
      <a:lvl4pPr algn="l" rtl="0" eaLnBrk="0" fontAlgn="base" hangingPunct="0">
        <a:spcBef>
          <a:spcPct val="0"/>
        </a:spcBef>
        <a:spcAft>
          <a:spcPct val="0"/>
        </a:spcAft>
        <a:defRPr sz="3600">
          <a:solidFill>
            <a:schemeClr val="tx2"/>
          </a:solidFill>
          <a:latin typeface="Verdana" pitchFamily="34" charset="0"/>
        </a:defRPr>
      </a:lvl4pPr>
      <a:lvl5pPr algn="l" rtl="0" eaLnBrk="0" fontAlgn="base" hangingPunct="0">
        <a:spcBef>
          <a:spcPct val="0"/>
        </a:spcBef>
        <a:spcAft>
          <a:spcPct val="0"/>
        </a:spcAft>
        <a:defRPr sz="3600">
          <a:solidFill>
            <a:schemeClr val="tx2"/>
          </a:solidFill>
          <a:latin typeface="Verdana" pitchFamily="34" charset="0"/>
        </a:defRPr>
      </a:lvl5pPr>
      <a:lvl6pPr marL="457200" algn="l" rtl="0" eaLnBrk="1" fontAlgn="base" hangingPunct="1">
        <a:spcBef>
          <a:spcPct val="0"/>
        </a:spcBef>
        <a:spcAft>
          <a:spcPct val="0"/>
        </a:spcAft>
        <a:defRPr sz="3600">
          <a:solidFill>
            <a:schemeClr val="tx2"/>
          </a:solidFill>
          <a:latin typeface="Verdana" pitchFamily="34" charset="0"/>
        </a:defRPr>
      </a:lvl6pPr>
      <a:lvl7pPr marL="914400" algn="l" rtl="0" eaLnBrk="1" fontAlgn="base" hangingPunct="1">
        <a:spcBef>
          <a:spcPct val="0"/>
        </a:spcBef>
        <a:spcAft>
          <a:spcPct val="0"/>
        </a:spcAft>
        <a:defRPr sz="3600">
          <a:solidFill>
            <a:schemeClr val="tx2"/>
          </a:solidFill>
          <a:latin typeface="Verdana" pitchFamily="34" charset="0"/>
        </a:defRPr>
      </a:lvl7pPr>
      <a:lvl8pPr marL="1371600" algn="l" rtl="0" eaLnBrk="1" fontAlgn="base" hangingPunct="1">
        <a:spcBef>
          <a:spcPct val="0"/>
        </a:spcBef>
        <a:spcAft>
          <a:spcPct val="0"/>
        </a:spcAft>
        <a:defRPr sz="3600">
          <a:solidFill>
            <a:schemeClr val="tx2"/>
          </a:solidFill>
          <a:latin typeface="Verdana" pitchFamily="34" charset="0"/>
        </a:defRPr>
      </a:lvl8pPr>
      <a:lvl9pPr marL="1828800" algn="l" rtl="0" eaLnBrk="1" fontAlgn="base" hangingPunct="1">
        <a:spcBef>
          <a:spcPct val="0"/>
        </a:spcBef>
        <a:spcAft>
          <a:spcPct val="0"/>
        </a:spcAft>
        <a:defRPr sz="36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0B1687A-56C2-46B1-84C7-F2A384302EAB}"/>
              </a:ext>
            </a:extLst>
          </p:cNvPr>
          <p:cNvSpPr>
            <a:spLocks noGrp="1" noChangeArrowheads="1"/>
          </p:cNvSpPr>
          <p:nvPr>
            <p:ph type="title"/>
          </p:nvPr>
        </p:nvSpPr>
        <p:spPr bwMode="auto">
          <a:xfrm>
            <a:off x="3656013" y="762000"/>
            <a:ext cx="73120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4099" name="Rectangle 3">
            <a:extLst>
              <a:ext uri="{FF2B5EF4-FFF2-40B4-BE49-F238E27FC236}">
                <a16:creationId xmlns:a16="http://schemas.microsoft.com/office/drawing/2014/main" id="{4FAC2C94-06E3-4E7F-8636-96C1ACAD2368}"/>
              </a:ext>
            </a:extLst>
          </p:cNvPr>
          <p:cNvSpPr>
            <a:spLocks noGrp="1" noChangeArrowheads="1"/>
          </p:cNvSpPr>
          <p:nvPr>
            <p:ph type="body" idx="1"/>
          </p:nvPr>
        </p:nvSpPr>
        <p:spPr bwMode="auto">
          <a:xfrm>
            <a:off x="3656013" y="1828800"/>
            <a:ext cx="731202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1032" name="Rectangle 8">
            <a:extLst>
              <a:ext uri="{FF2B5EF4-FFF2-40B4-BE49-F238E27FC236}">
                <a16:creationId xmlns:a16="http://schemas.microsoft.com/office/drawing/2014/main" id="{D7494760-48A6-4DAD-BFE5-2BEF02B402B8}"/>
              </a:ext>
            </a:extLst>
          </p:cNvPr>
          <p:cNvSpPr>
            <a:spLocks noGrp="1" noChangeArrowheads="1"/>
          </p:cNvSpPr>
          <p:nvPr>
            <p:ph type="dt" sz="half" idx="2"/>
          </p:nvPr>
        </p:nvSpPr>
        <p:spPr bwMode="auto">
          <a:xfrm>
            <a:off x="1219200" y="5886450"/>
            <a:ext cx="2336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solidFill>
                  <a:srgbClr val="79551B"/>
                </a:solidFill>
                <a:latin typeface="+mn-lt"/>
                <a:cs typeface="+mn-cs"/>
              </a:defRPr>
            </a:lvl1pPr>
          </a:lstStyle>
          <a:p>
            <a:pPr>
              <a:defRPr/>
            </a:pPr>
            <a:fld id="{1AEB9CBC-0941-40A9-8866-3D20C02B8E0C}" type="datetimeFigureOut">
              <a:rPr lang="en-US"/>
              <a:pPr>
                <a:defRPr/>
              </a:pPr>
              <a:t>12/26/2020</a:t>
            </a:fld>
            <a:endParaRPr lang="en-US" dirty="0"/>
          </a:p>
        </p:txBody>
      </p:sp>
      <p:sp>
        <p:nvSpPr>
          <p:cNvPr id="1033" name="Rectangle 9">
            <a:extLst>
              <a:ext uri="{FF2B5EF4-FFF2-40B4-BE49-F238E27FC236}">
                <a16:creationId xmlns:a16="http://schemas.microsoft.com/office/drawing/2014/main" id="{366F2F2A-CF6D-4FE0-9D07-01513F73E696}"/>
              </a:ext>
            </a:extLst>
          </p:cNvPr>
          <p:cNvSpPr>
            <a:spLocks noGrp="1" noChangeArrowheads="1"/>
          </p:cNvSpPr>
          <p:nvPr>
            <p:ph type="ftr" sz="quarter" idx="3"/>
          </p:nvPr>
        </p:nvSpPr>
        <p:spPr bwMode="auto">
          <a:xfrm>
            <a:off x="4165600" y="5886450"/>
            <a:ext cx="3860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200">
                <a:solidFill>
                  <a:srgbClr val="79551B"/>
                </a:solidFill>
                <a:latin typeface="+mn-lt"/>
                <a:cs typeface="+mn-cs"/>
              </a:defRPr>
            </a:lvl1pPr>
          </a:lstStyle>
          <a:p>
            <a:pPr>
              <a:defRPr/>
            </a:pPr>
            <a:endParaRPr lang="en-US"/>
          </a:p>
        </p:txBody>
      </p:sp>
      <p:sp>
        <p:nvSpPr>
          <p:cNvPr id="1034" name="Rectangle 10">
            <a:extLst>
              <a:ext uri="{FF2B5EF4-FFF2-40B4-BE49-F238E27FC236}">
                <a16:creationId xmlns:a16="http://schemas.microsoft.com/office/drawing/2014/main" id="{82857BF3-133E-46C4-A927-49F10B9EB7E9}"/>
              </a:ext>
            </a:extLst>
          </p:cNvPr>
          <p:cNvSpPr>
            <a:spLocks noGrp="1" noChangeArrowheads="1"/>
          </p:cNvSpPr>
          <p:nvPr>
            <p:ph type="sldNum" sz="quarter" idx="4"/>
          </p:nvPr>
        </p:nvSpPr>
        <p:spPr bwMode="auto">
          <a:xfrm>
            <a:off x="8636000" y="5886450"/>
            <a:ext cx="2336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rgbClr val="79551B"/>
                </a:solidFill>
                <a:latin typeface="Palatino Linotype" panose="02040502050505030304" pitchFamily="18" charset="0"/>
              </a:defRPr>
            </a:lvl1pPr>
          </a:lstStyle>
          <a:p>
            <a:pPr>
              <a:defRPr/>
            </a:pPr>
            <a:fld id="{402F5E88-4BAD-4EE7-AD1C-4F0707197953}"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541664" r:id="rId1"/>
    <p:sldLayoutId id="2147541665" r:id="rId2"/>
    <p:sldLayoutId id="2147541666" r:id="rId3"/>
    <p:sldLayoutId id="2147541667" r:id="rId4"/>
    <p:sldLayoutId id="2147541668" r:id="rId5"/>
    <p:sldLayoutId id="2147541669" r:id="rId6"/>
    <p:sldLayoutId id="2147541670" r:id="rId7"/>
    <p:sldLayoutId id="2147541671" r:id="rId8"/>
    <p:sldLayoutId id="2147541672" r:id="rId9"/>
    <p:sldLayoutId id="2147541673" r:id="rId10"/>
    <p:sldLayoutId id="2147541674" r:id="rId11"/>
  </p:sldLayoutIdLst>
  <p:transition spd="slow" advTm="15000"/>
  <p:txStyles>
    <p:titleStyle>
      <a:lvl1pPr algn="l" rtl="0" eaLnBrk="0" fontAlgn="base" hangingPunct="0">
        <a:spcBef>
          <a:spcPct val="0"/>
        </a:spcBef>
        <a:spcAft>
          <a:spcPct val="0"/>
        </a:spcAft>
        <a:defRPr sz="3200">
          <a:solidFill>
            <a:srgbClr val="79551B"/>
          </a:solidFill>
          <a:latin typeface="+mj-lt"/>
          <a:ea typeface="+mj-ea"/>
          <a:cs typeface="+mj-cs"/>
        </a:defRPr>
      </a:lvl1pPr>
      <a:lvl2pPr algn="l" rtl="0" eaLnBrk="0" fontAlgn="base" hangingPunct="0">
        <a:spcBef>
          <a:spcPct val="0"/>
        </a:spcBef>
        <a:spcAft>
          <a:spcPct val="0"/>
        </a:spcAft>
        <a:defRPr sz="3200">
          <a:solidFill>
            <a:srgbClr val="79551B"/>
          </a:solidFill>
          <a:latin typeface="Palatino Linotype" pitchFamily="18" charset="0"/>
        </a:defRPr>
      </a:lvl2pPr>
      <a:lvl3pPr algn="l" rtl="0" eaLnBrk="0" fontAlgn="base" hangingPunct="0">
        <a:spcBef>
          <a:spcPct val="0"/>
        </a:spcBef>
        <a:spcAft>
          <a:spcPct val="0"/>
        </a:spcAft>
        <a:defRPr sz="3200">
          <a:solidFill>
            <a:srgbClr val="79551B"/>
          </a:solidFill>
          <a:latin typeface="Palatino Linotype" pitchFamily="18" charset="0"/>
        </a:defRPr>
      </a:lvl3pPr>
      <a:lvl4pPr algn="l" rtl="0" eaLnBrk="0" fontAlgn="base" hangingPunct="0">
        <a:spcBef>
          <a:spcPct val="0"/>
        </a:spcBef>
        <a:spcAft>
          <a:spcPct val="0"/>
        </a:spcAft>
        <a:defRPr sz="3200">
          <a:solidFill>
            <a:srgbClr val="79551B"/>
          </a:solidFill>
          <a:latin typeface="Palatino Linotype" pitchFamily="18" charset="0"/>
        </a:defRPr>
      </a:lvl4pPr>
      <a:lvl5pPr algn="l" rtl="0" eaLnBrk="0" fontAlgn="base" hangingPunct="0">
        <a:spcBef>
          <a:spcPct val="0"/>
        </a:spcBef>
        <a:spcAft>
          <a:spcPct val="0"/>
        </a:spcAft>
        <a:defRPr sz="3200">
          <a:solidFill>
            <a:srgbClr val="79551B"/>
          </a:solidFill>
          <a:latin typeface="Palatino Linotype" pitchFamily="18" charset="0"/>
        </a:defRPr>
      </a:lvl5pPr>
      <a:lvl6pPr marL="457200" algn="l" rtl="0" eaLnBrk="1" fontAlgn="base" hangingPunct="1">
        <a:spcBef>
          <a:spcPct val="0"/>
        </a:spcBef>
        <a:spcAft>
          <a:spcPct val="0"/>
        </a:spcAft>
        <a:defRPr sz="3200">
          <a:solidFill>
            <a:srgbClr val="79551B"/>
          </a:solidFill>
          <a:latin typeface="Palatino Linotype" pitchFamily="18" charset="0"/>
        </a:defRPr>
      </a:lvl6pPr>
      <a:lvl7pPr marL="914400" algn="l" rtl="0" eaLnBrk="1" fontAlgn="base" hangingPunct="1">
        <a:spcBef>
          <a:spcPct val="0"/>
        </a:spcBef>
        <a:spcAft>
          <a:spcPct val="0"/>
        </a:spcAft>
        <a:defRPr sz="3200">
          <a:solidFill>
            <a:srgbClr val="79551B"/>
          </a:solidFill>
          <a:latin typeface="Palatino Linotype" pitchFamily="18" charset="0"/>
        </a:defRPr>
      </a:lvl7pPr>
      <a:lvl8pPr marL="1371600" algn="l" rtl="0" eaLnBrk="1" fontAlgn="base" hangingPunct="1">
        <a:spcBef>
          <a:spcPct val="0"/>
        </a:spcBef>
        <a:spcAft>
          <a:spcPct val="0"/>
        </a:spcAft>
        <a:defRPr sz="3200">
          <a:solidFill>
            <a:srgbClr val="79551B"/>
          </a:solidFill>
          <a:latin typeface="Palatino Linotype" pitchFamily="18" charset="0"/>
        </a:defRPr>
      </a:lvl8pPr>
      <a:lvl9pPr marL="1828800" algn="l" rtl="0" eaLnBrk="1" fontAlgn="base" hangingPunct="1">
        <a:spcBef>
          <a:spcPct val="0"/>
        </a:spcBef>
        <a:spcAft>
          <a:spcPct val="0"/>
        </a:spcAft>
        <a:defRPr sz="3200">
          <a:solidFill>
            <a:srgbClr val="79551B"/>
          </a:solidFill>
          <a:latin typeface="Palatino Linotype" pitchFamily="18" charset="0"/>
        </a:defRPr>
      </a:lvl9pPr>
    </p:titleStyle>
    <p:bodyStyle>
      <a:lvl1pPr marL="342900" indent="-342900" algn="l" rtl="0" eaLnBrk="0" fontAlgn="base" hangingPunct="0">
        <a:spcBef>
          <a:spcPct val="20000"/>
        </a:spcBef>
        <a:spcAft>
          <a:spcPct val="0"/>
        </a:spcAft>
        <a:buChar char="•"/>
        <a:defRPr sz="2800">
          <a:solidFill>
            <a:srgbClr val="79551B"/>
          </a:solidFill>
          <a:latin typeface="+mn-lt"/>
          <a:ea typeface="+mn-ea"/>
          <a:cs typeface="+mn-cs"/>
        </a:defRPr>
      </a:lvl1pPr>
      <a:lvl2pPr marL="742950" indent="-285750" algn="l" rtl="0" eaLnBrk="0" fontAlgn="base" hangingPunct="0">
        <a:spcBef>
          <a:spcPct val="20000"/>
        </a:spcBef>
        <a:spcAft>
          <a:spcPct val="0"/>
        </a:spcAft>
        <a:buChar char="–"/>
        <a:defRPr sz="2400">
          <a:solidFill>
            <a:srgbClr val="79551B"/>
          </a:solidFill>
          <a:latin typeface="+mn-lt"/>
        </a:defRPr>
      </a:lvl2pPr>
      <a:lvl3pPr marL="1143000" indent="-228600" algn="l" rtl="0" eaLnBrk="0" fontAlgn="base" hangingPunct="0">
        <a:spcBef>
          <a:spcPct val="20000"/>
        </a:spcBef>
        <a:spcAft>
          <a:spcPct val="0"/>
        </a:spcAft>
        <a:buChar char="•"/>
        <a:defRPr sz="2000">
          <a:solidFill>
            <a:srgbClr val="79551B"/>
          </a:solidFill>
          <a:latin typeface="+mn-lt"/>
        </a:defRPr>
      </a:lvl3pPr>
      <a:lvl4pPr marL="1600200" indent="-228600" algn="l" rtl="0" eaLnBrk="0" fontAlgn="base" hangingPunct="0">
        <a:spcBef>
          <a:spcPct val="20000"/>
        </a:spcBef>
        <a:spcAft>
          <a:spcPct val="0"/>
        </a:spcAft>
        <a:buChar char="–"/>
        <a:defRPr>
          <a:solidFill>
            <a:srgbClr val="79551B"/>
          </a:solidFill>
          <a:latin typeface="+mn-lt"/>
        </a:defRPr>
      </a:lvl4pPr>
      <a:lvl5pPr marL="2057400" indent="-228600" algn="l" rtl="0" eaLnBrk="0" fontAlgn="base" hangingPunct="0">
        <a:spcBef>
          <a:spcPct val="20000"/>
        </a:spcBef>
        <a:spcAft>
          <a:spcPct val="0"/>
        </a:spcAft>
        <a:buChar char="»"/>
        <a:defRPr sz="1600">
          <a:solidFill>
            <a:srgbClr val="79551B"/>
          </a:solidFill>
          <a:latin typeface="+mn-lt"/>
        </a:defRPr>
      </a:lvl5pPr>
      <a:lvl6pPr marL="2514600" indent="-228600" algn="l" rtl="0" eaLnBrk="1" fontAlgn="base" hangingPunct="1">
        <a:spcBef>
          <a:spcPct val="20000"/>
        </a:spcBef>
        <a:spcAft>
          <a:spcPct val="0"/>
        </a:spcAft>
        <a:buChar char="»"/>
        <a:defRPr sz="1600">
          <a:solidFill>
            <a:srgbClr val="79551B"/>
          </a:solidFill>
          <a:latin typeface="+mn-lt"/>
        </a:defRPr>
      </a:lvl6pPr>
      <a:lvl7pPr marL="2971800" indent="-228600" algn="l" rtl="0" eaLnBrk="1" fontAlgn="base" hangingPunct="1">
        <a:spcBef>
          <a:spcPct val="20000"/>
        </a:spcBef>
        <a:spcAft>
          <a:spcPct val="0"/>
        </a:spcAft>
        <a:buChar char="»"/>
        <a:defRPr sz="1600">
          <a:solidFill>
            <a:srgbClr val="79551B"/>
          </a:solidFill>
          <a:latin typeface="+mn-lt"/>
        </a:defRPr>
      </a:lvl7pPr>
      <a:lvl8pPr marL="3429000" indent="-228600" algn="l" rtl="0" eaLnBrk="1" fontAlgn="base" hangingPunct="1">
        <a:spcBef>
          <a:spcPct val="20000"/>
        </a:spcBef>
        <a:spcAft>
          <a:spcPct val="0"/>
        </a:spcAft>
        <a:buChar char="»"/>
        <a:defRPr sz="1600">
          <a:solidFill>
            <a:srgbClr val="79551B"/>
          </a:solidFill>
          <a:latin typeface="+mn-lt"/>
        </a:defRPr>
      </a:lvl8pPr>
      <a:lvl9pPr marL="3886200" indent="-228600" algn="l" rtl="0" eaLnBrk="1" fontAlgn="base" hangingPunct="1">
        <a:spcBef>
          <a:spcPct val="20000"/>
        </a:spcBef>
        <a:spcAft>
          <a:spcPct val="0"/>
        </a:spcAft>
        <a:buChar char="»"/>
        <a:defRPr sz="1600">
          <a:solidFill>
            <a:srgbClr val="79551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26885C1-69CB-408D-85DA-1AF9125DF822}"/>
              </a:ext>
            </a:extLst>
          </p:cNvPr>
          <p:cNvSpPr>
            <a:spLocks noGrp="1" noChangeArrowheads="1"/>
          </p:cNvSpPr>
          <p:nvPr>
            <p:ph type="title"/>
          </p:nvPr>
        </p:nvSpPr>
        <p:spPr bwMode="auto">
          <a:xfrm>
            <a:off x="3656013" y="762000"/>
            <a:ext cx="73120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5123" name="Rectangle 3">
            <a:extLst>
              <a:ext uri="{FF2B5EF4-FFF2-40B4-BE49-F238E27FC236}">
                <a16:creationId xmlns:a16="http://schemas.microsoft.com/office/drawing/2014/main" id="{B7265C51-E0A1-4311-A2CB-37BFC033ADA9}"/>
              </a:ext>
            </a:extLst>
          </p:cNvPr>
          <p:cNvSpPr>
            <a:spLocks noGrp="1" noChangeArrowheads="1"/>
          </p:cNvSpPr>
          <p:nvPr>
            <p:ph type="body" idx="1"/>
          </p:nvPr>
        </p:nvSpPr>
        <p:spPr bwMode="auto">
          <a:xfrm>
            <a:off x="3656013" y="1828800"/>
            <a:ext cx="731202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1032" name="Rectangle 8">
            <a:extLst>
              <a:ext uri="{FF2B5EF4-FFF2-40B4-BE49-F238E27FC236}">
                <a16:creationId xmlns:a16="http://schemas.microsoft.com/office/drawing/2014/main" id="{6054E6E9-4B86-479E-8F3C-09ACA5AA2655}"/>
              </a:ext>
            </a:extLst>
          </p:cNvPr>
          <p:cNvSpPr>
            <a:spLocks noGrp="1" noChangeArrowheads="1"/>
          </p:cNvSpPr>
          <p:nvPr>
            <p:ph type="dt" sz="half" idx="2"/>
          </p:nvPr>
        </p:nvSpPr>
        <p:spPr bwMode="auto">
          <a:xfrm>
            <a:off x="1219200" y="5886450"/>
            <a:ext cx="2336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solidFill>
                  <a:srgbClr val="79551B"/>
                </a:solidFill>
                <a:latin typeface="+mn-lt"/>
                <a:cs typeface="+mn-cs"/>
              </a:defRPr>
            </a:lvl1pPr>
          </a:lstStyle>
          <a:p>
            <a:pPr>
              <a:defRPr/>
            </a:pPr>
            <a:fld id="{0F1C93B0-6304-4C17-B530-7AE625B89D08}" type="datetimeFigureOut">
              <a:rPr lang="en-US"/>
              <a:pPr>
                <a:defRPr/>
              </a:pPr>
              <a:t>12/26/2020</a:t>
            </a:fld>
            <a:endParaRPr lang="en-US" dirty="0"/>
          </a:p>
        </p:txBody>
      </p:sp>
      <p:sp>
        <p:nvSpPr>
          <p:cNvPr id="1033" name="Rectangle 9">
            <a:extLst>
              <a:ext uri="{FF2B5EF4-FFF2-40B4-BE49-F238E27FC236}">
                <a16:creationId xmlns:a16="http://schemas.microsoft.com/office/drawing/2014/main" id="{5A2C2D13-A7F3-44FE-B4E8-781AA07A7EC5}"/>
              </a:ext>
            </a:extLst>
          </p:cNvPr>
          <p:cNvSpPr>
            <a:spLocks noGrp="1" noChangeArrowheads="1"/>
          </p:cNvSpPr>
          <p:nvPr>
            <p:ph type="ftr" sz="quarter" idx="3"/>
          </p:nvPr>
        </p:nvSpPr>
        <p:spPr bwMode="auto">
          <a:xfrm>
            <a:off x="4165600" y="5886450"/>
            <a:ext cx="3860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200">
                <a:solidFill>
                  <a:srgbClr val="79551B"/>
                </a:solidFill>
                <a:latin typeface="+mn-lt"/>
                <a:cs typeface="+mn-cs"/>
              </a:defRPr>
            </a:lvl1pPr>
          </a:lstStyle>
          <a:p>
            <a:pPr>
              <a:defRPr/>
            </a:pPr>
            <a:endParaRPr lang="en-US"/>
          </a:p>
        </p:txBody>
      </p:sp>
      <p:sp>
        <p:nvSpPr>
          <p:cNvPr id="1034" name="Rectangle 10">
            <a:extLst>
              <a:ext uri="{FF2B5EF4-FFF2-40B4-BE49-F238E27FC236}">
                <a16:creationId xmlns:a16="http://schemas.microsoft.com/office/drawing/2014/main" id="{F96195F6-25F5-47F0-9196-2C603DC596CE}"/>
              </a:ext>
            </a:extLst>
          </p:cNvPr>
          <p:cNvSpPr>
            <a:spLocks noGrp="1" noChangeArrowheads="1"/>
          </p:cNvSpPr>
          <p:nvPr>
            <p:ph type="sldNum" sz="quarter" idx="4"/>
          </p:nvPr>
        </p:nvSpPr>
        <p:spPr bwMode="auto">
          <a:xfrm>
            <a:off x="8636000" y="5886450"/>
            <a:ext cx="2336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rgbClr val="79551B"/>
                </a:solidFill>
                <a:latin typeface="Palatino Linotype" panose="02040502050505030304" pitchFamily="18" charset="0"/>
              </a:defRPr>
            </a:lvl1pPr>
          </a:lstStyle>
          <a:p>
            <a:pPr>
              <a:defRPr/>
            </a:pPr>
            <a:fld id="{7397D22A-A401-421C-BEC1-7D07EEC7ACE7}"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541675" r:id="rId1"/>
    <p:sldLayoutId id="2147541676" r:id="rId2"/>
    <p:sldLayoutId id="2147541677" r:id="rId3"/>
    <p:sldLayoutId id="2147541678" r:id="rId4"/>
    <p:sldLayoutId id="2147541679" r:id="rId5"/>
    <p:sldLayoutId id="2147541680" r:id="rId6"/>
    <p:sldLayoutId id="2147541681" r:id="rId7"/>
    <p:sldLayoutId id="2147541682" r:id="rId8"/>
    <p:sldLayoutId id="2147541683" r:id="rId9"/>
    <p:sldLayoutId id="2147541684" r:id="rId10"/>
    <p:sldLayoutId id="2147541685" r:id="rId11"/>
  </p:sldLayoutIdLst>
  <p:transition spd="slow" advTm="15000"/>
  <p:txStyles>
    <p:titleStyle>
      <a:lvl1pPr algn="l" rtl="0" eaLnBrk="0" fontAlgn="base" hangingPunct="0">
        <a:spcBef>
          <a:spcPct val="0"/>
        </a:spcBef>
        <a:spcAft>
          <a:spcPct val="0"/>
        </a:spcAft>
        <a:defRPr sz="3200">
          <a:solidFill>
            <a:srgbClr val="79551B"/>
          </a:solidFill>
          <a:latin typeface="+mj-lt"/>
          <a:ea typeface="+mj-ea"/>
          <a:cs typeface="+mj-cs"/>
        </a:defRPr>
      </a:lvl1pPr>
      <a:lvl2pPr algn="l" rtl="0" eaLnBrk="0" fontAlgn="base" hangingPunct="0">
        <a:spcBef>
          <a:spcPct val="0"/>
        </a:spcBef>
        <a:spcAft>
          <a:spcPct val="0"/>
        </a:spcAft>
        <a:defRPr sz="3200">
          <a:solidFill>
            <a:srgbClr val="79551B"/>
          </a:solidFill>
          <a:latin typeface="Palatino Linotype" pitchFamily="18" charset="0"/>
        </a:defRPr>
      </a:lvl2pPr>
      <a:lvl3pPr algn="l" rtl="0" eaLnBrk="0" fontAlgn="base" hangingPunct="0">
        <a:spcBef>
          <a:spcPct val="0"/>
        </a:spcBef>
        <a:spcAft>
          <a:spcPct val="0"/>
        </a:spcAft>
        <a:defRPr sz="3200">
          <a:solidFill>
            <a:srgbClr val="79551B"/>
          </a:solidFill>
          <a:latin typeface="Palatino Linotype" pitchFamily="18" charset="0"/>
        </a:defRPr>
      </a:lvl3pPr>
      <a:lvl4pPr algn="l" rtl="0" eaLnBrk="0" fontAlgn="base" hangingPunct="0">
        <a:spcBef>
          <a:spcPct val="0"/>
        </a:spcBef>
        <a:spcAft>
          <a:spcPct val="0"/>
        </a:spcAft>
        <a:defRPr sz="3200">
          <a:solidFill>
            <a:srgbClr val="79551B"/>
          </a:solidFill>
          <a:latin typeface="Palatino Linotype" pitchFamily="18" charset="0"/>
        </a:defRPr>
      </a:lvl4pPr>
      <a:lvl5pPr algn="l" rtl="0" eaLnBrk="0" fontAlgn="base" hangingPunct="0">
        <a:spcBef>
          <a:spcPct val="0"/>
        </a:spcBef>
        <a:spcAft>
          <a:spcPct val="0"/>
        </a:spcAft>
        <a:defRPr sz="3200">
          <a:solidFill>
            <a:srgbClr val="79551B"/>
          </a:solidFill>
          <a:latin typeface="Palatino Linotype" pitchFamily="18" charset="0"/>
        </a:defRPr>
      </a:lvl5pPr>
      <a:lvl6pPr marL="457200" algn="l" rtl="0" eaLnBrk="1" fontAlgn="base" hangingPunct="1">
        <a:spcBef>
          <a:spcPct val="0"/>
        </a:spcBef>
        <a:spcAft>
          <a:spcPct val="0"/>
        </a:spcAft>
        <a:defRPr sz="3200">
          <a:solidFill>
            <a:srgbClr val="79551B"/>
          </a:solidFill>
          <a:latin typeface="Palatino Linotype" pitchFamily="18" charset="0"/>
        </a:defRPr>
      </a:lvl6pPr>
      <a:lvl7pPr marL="914400" algn="l" rtl="0" eaLnBrk="1" fontAlgn="base" hangingPunct="1">
        <a:spcBef>
          <a:spcPct val="0"/>
        </a:spcBef>
        <a:spcAft>
          <a:spcPct val="0"/>
        </a:spcAft>
        <a:defRPr sz="3200">
          <a:solidFill>
            <a:srgbClr val="79551B"/>
          </a:solidFill>
          <a:latin typeface="Palatino Linotype" pitchFamily="18" charset="0"/>
        </a:defRPr>
      </a:lvl7pPr>
      <a:lvl8pPr marL="1371600" algn="l" rtl="0" eaLnBrk="1" fontAlgn="base" hangingPunct="1">
        <a:spcBef>
          <a:spcPct val="0"/>
        </a:spcBef>
        <a:spcAft>
          <a:spcPct val="0"/>
        </a:spcAft>
        <a:defRPr sz="3200">
          <a:solidFill>
            <a:srgbClr val="79551B"/>
          </a:solidFill>
          <a:latin typeface="Palatino Linotype" pitchFamily="18" charset="0"/>
        </a:defRPr>
      </a:lvl8pPr>
      <a:lvl9pPr marL="1828800" algn="l" rtl="0" eaLnBrk="1" fontAlgn="base" hangingPunct="1">
        <a:spcBef>
          <a:spcPct val="0"/>
        </a:spcBef>
        <a:spcAft>
          <a:spcPct val="0"/>
        </a:spcAft>
        <a:defRPr sz="3200">
          <a:solidFill>
            <a:srgbClr val="79551B"/>
          </a:solidFill>
          <a:latin typeface="Palatino Linotype" pitchFamily="18" charset="0"/>
        </a:defRPr>
      </a:lvl9pPr>
    </p:titleStyle>
    <p:bodyStyle>
      <a:lvl1pPr marL="342900" indent="-342900" algn="l" rtl="0" eaLnBrk="0" fontAlgn="base" hangingPunct="0">
        <a:spcBef>
          <a:spcPct val="20000"/>
        </a:spcBef>
        <a:spcAft>
          <a:spcPct val="0"/>
        </a:spcAft>
        <a:buChar char="•"/>
        <a:defRPr sz="2800">
          <a:solidFill>
            <a:srgbClr val="79551B"/>
          </a:solidFill>
          <a:latin typeface="+mn-lt"/>
          <a:ea typeface="+mn-ea"/>
          <a:cs typeface="+mn-cs"/>
        </a:defRPr>
      </a:lvl1pPr>
      <a:lvl2pPr marL="742950" indent="-285750" algn="l" rtl="0" eaLnBrk="0" fontAlgn="base" hangingPunct="0">
        <a:spcBef>
          <a:spcPct val="20000"/>
        </a:spcBef>
        <a:spcAft>
          <a:spcPct val="0"/>
        </a:spcAft>
        <a:buChar char="–"/>
        <a:defRPr sz="2400">
          <a:solidFill>
            <a:srgbClr val="79551B"/>
          </a:solidFill>
          <a:latin typeface="+mn-lt"/>
        </a:defRPr>
      </a:lvl2pPr>
      <a:lvl3pPr marL="1143000" indent="-228600" algn="l" rtl="0" eaLnBrk="0" fontAlgn="base" hangingPunct="0">
        <a:spcBef>
          <a:spcPct val="20000"/>
        </a:spcBef>
        <a:spcAft>
          <a:spcPct val="0"/>
        </a:spcAft>
        <a:buChar char="•"/>
        <a:defRPr sz="2000">
          <a:solidFill>
            <a:srgbClr val="79551B"/>
          </a:solidFill>
          <a:latin typeface="+mn-lt"/>
        </a:defRPr>
      </a:lvl3pPr>
      <a:lvl4pPr marL="1600200" indent="-228600" algn="l" rtl="0" eaLnBrk="0" fontAlgn="base" hangingPunct="0">
        <a:spcBef>
          <a:spcPct val="20000"/>
        </a:spcBef>
        <a:spcAft>
          <a:spcPct val="0"/>
        </a:spcAft>
        <a:buChar char="–"/>
        <a:defRPr>
          <a:solidFill>
            <a:srgbClr val="79551B"/>
          </a:solidFill>
          <a:latin typeface="+mn-lt"/>
        </a:defRPr>
      </a:lvl4pPr>
      <a:lvl5pPr marL="2057400" indent="-228600" algn="l" rtl="0" eaLnBrk="0" fontAlgn="base" hangingPunct="0">
        <a:spcBef>
          <a:spcPct val="20000"/>
        </a:spcBef>
        <a:spcAft>
          <a:spcPct val="0"/>
        </a:spcAft>
        <a:buChar char="»"/>
        <a:defRPr sz="1600">
          <a:solidFill>
            <a:srgbClr val="79551B"/>
          </a:solidFill>
          <a:latin typeface="+mn-lt"/>
        </a:defRPr>
      </a:lvl5pPr>
      <a:lvl6pPr marL="2514600" indent="-228600" algn="l" rtl="0" eaLnBrk="1" fontAlgn="base" hangingPunct="1">
        <a:spcBef>
          <a:spcPct val="20000"/>
        </a:spcBef>
        <a:spcAft>
          <a:spcPct val="0"/>
        </a:spcAft>
        <a:buChar char="»"/>
        <a:defRPr sz="1600">
          <a:solidFill>
            <a:srgbClr val="79551B"/>
          </a:solidFill>
          <a:latin typeface="+mn-lt"/>
        </a:defRPr>
      </a:lvl6pPr>
      <a:lvl7pPr marL="2971800" indent="-228600" algn="l" rtl="0" eaLnBrk="1" fontAlgn="base" hangingPunct="1">
        <a:spcBef>
          <a:spcPct val="20000"/>
        </a:spcBef>
        <a:spcAft>
          <a:spcPct val="0"/>
        </a:spcAft>
        <a:buChar char="»"/>
        <a:defRPr sz="1600">
          <a:solidFill>
            <a:srgbClr val="79551B"/>
          </a:solidFill>
          <a:latin typeface="+mn-lt"/>
        </a:defRPr>
      </a:lvl7pPr>
      <a:lvl8pPr marL="3429000" indent="-228600" algn="l" rtl="0" eaLnBrk="1" fontAlgn="base" hangingPunct="1">
        <a:spcBef>
          <a:spcPct val="20000"/>
        </a:spcBef>
        <a:spcAft>
          <a:spcPct val="0"/>
        </a:spcAft>
        <a:buChar char="»"/>
        <a:defRPr sz="1600">
          <a:solidFill>
            <a:srgbClr val="79551B"/>
          </a:solidFill>
          <a:latin typeface="+mn-lt"/>
        </a:defRPr>
      </a:lvl8pPr>
      <a:lvl9pPr marL="3886200" indent="-228600" algn="l" rtl="0" eaLnBrk="1" fontAlgn="base" hangingPunct="1">
        <a:spcBef>
          <a:spcPct val="20000"/>
        </a:spcBef>
        <a:spcAft>
          <a:spcPct val="0"/>
        </a:spcAft>
        <a:buChar char="»"/>
        <a:defRPr sz="1600">
          <a:solidFill>
            <a:srgbClr val="79551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F69AB0A-3922-4841-80DE-08F4A688FC1D}"/>
              </a:ext>
            </a:extLst>
          </p:cNvPr>
          <p:cNvSpPr>
            <a:spLocks noGrp="1" noChangeArrowheads="1"/>
          </p:cNvSpPr>
          <p:nvPr>
            <p:ph type="title"/>
          </p:nvPr>
        </p:nvSpPr>
        <p:spPr bwMode="auto">
          <a:xfrm>
            <a:off x="1016000" y="5638800"/>
            <a:ext cx="8636000" cy="914400"/>
          </a:xfrm>
          <a:prstGeom prst="rect">
            <a:avLst/>
          </a:prstGeom>
          <a:noFill/>
          <a:ln>
            <a:noFill/>
          </a:ln>
          <a:effectLst>
            <a:outerShdw dist="35921" dir="2700000" algn="ctr" rotWithShape="0">
              <a:srgbClr val="FF33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Restaurant Template</a:t>
            </a:r>
          </a:p>
        </p:txBody>
      </p:sp>
      <p:sp>
        <p:nvSpPr>
          <p:cNvPr id="1027" name="Rectangle 3">
            <a:extLst>
              <a:ext uri="{FF2B5EF4-FFF2-40B4-BE49-F238E27FC236}">
                <a16:creationId xmlns:a16="http://schemas.microsoft.com/office/drawing/2014/main" id="{0498ED60-5DA2-4231-9BE1-457BB5E18D53}"/>
              </a:ext>
            </a:extLst>
          </p:cNvPr>
          <p:cNvSpPr>
            <a:spLocks noGrp="1" noChangeArrowheads="1"/>
          </p:cNvSpPr>
          <p:nvPr>
            <p:ph type="body" idx="1"/>
          </p:nvPr>
        </p:nvSpPr>
        <p:spPr bwMode="auto">
          <a:xfrm>
            <a:off x="1524000" y="5105400"/>
            <a:ext cx="8128000" cy="487363"/>
          </a:xfrm>
          <a:prstGeom prst="rect">
            <a:avLst/>
          </a:prstGeom>
          <a:noFill/>
          <a:ln w="9525">
            <a:noFill/>
            <a:miter lim="800000"/>
            <a:headEnd/>
            <a:tailEnd/>
          </a:ln>
          <a:effectLst>
            <a:outerShdw dist="35921" dir="2700000" algn="ctr" rotWithShape="0">
              <a:srgbClr val="FF3300"/>
            </a:outerShdw>
          </a:effectLst>
        </p:spPr>
        <p:txBody>
          <a:bodyPr vert="horz" wrap="square" lIns="91440" tIns="45720" rIns="91440" bIns="45720" numCol="1" anchor="t" anchorCtr="0" compatLnSpc="1">
            <a:prstTxWarp prst="textNoShape">
              <a:avLst/>
            </a:prstTxWarp>
          </a:bodyPr>
          <a:lstStyle/>
          <a:p>
            <a:pPr lvl="0"/>
            <a:r>
              <a:rPr lang="en-US"/>
              <a:t>Your Subtitle Goes Here</a:t>
            </a:r>
          </a:p>
        </p:txBody>
      </p:sp>
    </p:spTree>
  </p:cSld>
  <p:clrMap bg1="lt1" tx1="dk1" bg2="lt2" tx2="dk2" accent1="accent1" accent2="accent2" accent3="accent3" accent4="accent4" accent5="accent5" accent6="accent6" hlink="hlink" folHlink="folHlink"/>
  <p:sldLayoutIdLst>
    <p:sldLayoutId id="2147541686" r:id="rId1"/>
    <p:sldLayoutId id="2147541687" r:id="rId2"/>
    <p:sldLayoutId id="2147541688" r:id="rId3"/>
    <p:sldLayoutId id="2147541689" r:id="rId4"/>
    <p:sldLayoutId id="2147541690" r:id="rId5"/>
    <p:sldLayoutId id="2147541691" r:id="rId6"/>
    <p:sldLayoutId id="2147541692" r:id="rId7"/>
    <p:sldLayoutId id="2147541693" r:id="rId8"/>
    <p:sldLayoutId id="2147541694" r:id="rId9"/>
    <p:sldLayoutId id="2147541695" r:id="rId10"/>
    <p:sldLayoutId id="2147541696" r:id="rId11"/>
  </p:sldLayoutIdLst>
  <p:transition spd="slow" advTm="15000"/>
  <p:txStyles>
    <p:titleStyle>
      <a:lvl1pPr algn="r" rtl="0" eaLnBrk="0" fontAlgn="base" hangingPunct="0">
        <a:spcBef>
          <a:spcPct val="0"/>
        </a:spcBef>
        <a:spcAft>
          <a:spcPct val="0"/>
        </a:spcAft>
        <a:defRPr sz="5000" b="1">
          <a:solidFill>
            <a:schemeClr val="bg1"/>
          </a:solidFill>
          <a:latin typeface="+mj-lt"/>
          <a:ea typeface="+mj-ea"/>
          <a:cs typeface="+mj-cs"/>
        </a:defRPr>
      </a:lvl1pPr>
      <a:lvl2pPr algn="r" rtl="0" eaLnBrk="0" fontAlgn="base" hangingPunct="0">
        <a:spcBef>
          <a:spcPct val="0"/>
        </a:spcBef>
        <a:spcAft>
          <a:spcPct val="0"/>
        </a:spcAft>
        <a:defRPr sz="5000" b="1">
          <a:solidFill>
            <a:schemeClr val="bg1"/>
          </a:solidFill>
          <a:latin typeface="Apple Garamond" pitchFamily="2" charset="0"/>
        </a:defRPr>
      </a:lvl2pPr>
      <a:lvl3pPr algn="r" rtl="0" eaLnBrk="0" fontAlgn="base" hangingPunct="0">
        <a:spcBef>
          <a:spcPct val="0"/>
        </a:spcBef>
        <a:spcAft>
          <a:spcPct val="0"/>
        </a:spcAft>
        <a:defRPr sz="5000" b="1">
          <a:solidFill>
            <a:schemeClr val="bg1"/>
          </a:solidFill>
          <a:latin typeface="Apple Garamond" pitchFamily="2" charset="0"/>
        </a:defRPr>
      </a:lvl3pPr>
      <a:lvl4pPr algn="r" rtl="0" eaLnBrk="0" fontAlgn="base" hangingPunct="0">
        <a:spcBef>
          <a:spcPct val="0"/>
        </a:spcBef>
        <a:spcAft>
          <a:spcPct val="0"/>
        </a:spcAft>
        <a:defRPr sz="5000" b="1">
          <a:solidFill>
            <a:schemeClr val="bg1"/>
          </a:solidFill>
          <a:latin typeface="Apple Garamond" pitchFamily="2" charset="0"/>
        </a:defRPr>
      </a:lvl4pPr>
      <a:lvl5pPr algn="r" rtl="0" eaLnBrk="0" fontAlgn="base" hangingPunct="0">
        <a:spcBef>
          <a:spcPct val="0"/>
        </a:spcBef>
        <a:spcAft>
          <a:spcPct val="0"/>
        </a:spcAft>
        <a:defRPr sz="5000" b="1">
          <a:solidFill>
            <a:schemeClr val="bg1"/>
          </a:solidFill>
          <a:latin typeface="Apple Garamond" pitchFamily="2" charset="0"/>
        </a:defRPr>
      </a:lvl5pPr>
      <a:lvl6pPr marL="457200" algn="r" rtl="0" eaLnBrk="1" fontAlgn="base" hangingPunct="1">
        <a:spcBef>
          <a:spcPct val="0"/>
        </a:spcBef>
        <a:spcAft>
          <a:spcPct val="0"/>
        </a:spcAft>
        <a:defRPr sz="5000" b="1">
          <a:solidFill>
            <a:schemeClr val="bg1"/>
          </a:solidFill>
          <a:latin typeface="Apple Garamond" pitchFamily="2" charset="0"/>
        </a:defRPr>
      </a:lvl6pPr>
      <a:lvl7pPr marL="914400" algn="r" rtl="0" eaLnBrk="1" fontAlgn="base" hangingPunct="1">
        <a:spcBef>
          <a:spcPct val="0"/>
        </a:spcBef>
        <a:spcAft>
          <a:spcPct val="0"/>
        </a:spcAft>
        <a:defRPr sz="5000" b="1">
          <a:solidFill>
            <a:schemeClr val="bg1"/>
          </a:solidFill>
          <a:latin typeface="Apple Garamond" pitchFamily="2" charset="0"/>
        </a:defRPr>
      </a:lvl7pPr>
      <a:lvl8pPr marL="1371600" algn="r" rtl="0" eaLnBrk="1" fontAlgn="base" hangingPunct="1">
        <a:spcBef>
          <a:spcPct val="0"/>
        </a:spcBef>
        <a:spcAft>
          <a:spcPct val="0"/>
        </a:spcAft>
        <a:defRPr sz="5000" b="1">
          <a:solidFill>
            <a:schemeClr val="bg1"/>
          </a:solidFill>
          <a:latin typeface="Apple Garamond" pitchFamily="2" charset="0"/>
        </a:defRPr>
      </a:lvl8pPr>
      <a:lvl9pPr marL="1828800" algn="r" rtl="0" eaLnBrk="1" fontAlgn="base" hangingPunct="1">
        <a:spcBef>
          <a:spcPct val="0"/>
        </a:spcBef>
        <a:spcAft>
          <a:spcPct val="0"/>
        </a:spcAft>
        <a:defRPr sz="5000" b="1">
          <a:solidFill>
            <a:schemeClr val="bg1"/>
          </a:solidFill>
          <a:latin typeface="Apple Garamond" pitchFamily="2" charset="0"/>
        </a:defRPr>
      </a:lvl9pPr>
    </p:titleStyle>
    <p:bodyStyle>
      <a:lvl1pPr marL="342900" indent="-342900" algn="r" rtl="0" eaLnBrk="0" fontAlgn="base" hangingPunct="0">
        <a:spcBef>
          <a:spcPct val="20000"/>
        </a:spcBef>
        <a:spcAft>
          <a:spcPct val="0"/>
        </a:spcAft>
        <a:buChar char="•"/>
        <a:defRPr sz="3000">
          <a:solidFill>
            <a:srgbClr val="800000"/>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EB8041E-0E2E-46FA-A704-A6319365B4ED}"/>
              </a:ext>
            </a:extLst>
          </p:cNvPr>
          <p:cNvSpPr>
            <a:spLocks noGrp="1" noChangeArrowheads="1"/>
          </p:cNvSpPr>
          <p:nvPr>
            <p:ph type="title"/>
          </p:nvPr>
        </p:nvSpPr>
        <p:spPr bwMode="auto">
          <a:xfrm>
            <a:off x="1422400" y="152400"/>
            <a:ext cx="9042400" cy="731838"/>
          </a:xfrm>
          <a:prstGeom prst="rect">
            <a:avLst/>
          </a:prstGeom>
          <a:noFill/>
          <a:ln w="9525">
            <a:noFill/>
            <a:miter lim="800000"/>
            <a:headEnd/>
            <a:tailEnd/>
          </a:ln>
          <a:effectLst>
            <a:outerShdw dist="35921" dir="2700000" algn="ctr" rotWithShape="0">
              <a:schemeClr val="bg1"/>
            </a:outerShdw>
          </a:effectLst>
        </p:spPr>
        <p:txBody>
          <a:bodyPr vert="horz" wrap="square" lIns="91440" tIns="45720" rIns="91440" bIns="45720" numCol="1" anchor="ctr" anchorCtr="0" compatLnSpc="1">
            <a:prstTxWarp prst="textNoShape">
              <a:avLst/>
            </a:prstTxWarp>
          </a:bodyPr>
          <a:lstStyle/>
          <a:p>
            <a:pPr lvl="0"/>
            <a:r>
              <a:rPr lang="en-US"/>
              <a:t>Place Your Topic Here</a:t>
            </a:r>
          </a:p>
        </p:txBody>
      </p:sp>
      <p:sp>
        <p:nvSpPr>
          <p:cNvPr id="7171" name="Rectangle 3">
            <a:extLst>
              <a:ext uri="{FF2B5EF4-FFF2-40B4-BE49-F238E27FC236}">
                <a16:creationId xmlns:a16="http://schemas.microsoft.com/office/drawing/2014/main" id="{080DA747-E3ED-4DEC-9C05-1066B01374C0}"/>
              </a:ext>
            </a:extLst>
          </p:cNvPr>
          <p:cNvSpPr>
            <a:spLocks noGrp="1" noChangeArrowheads="1"/>
          </p:cNvSpPr>
          <p:nvPr>
            <p:ph type="body" idx="1"/>
          </p:nvPr>
        </p:nvSpPr>
        <p:spPr bwMode="auto">
          <a:xfrm>
            <a:off x="1117600" y="1066800"/>
            <a:ext cx="10871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MY" altLang="en-US"/>
              <a:t>Your Description Goes Here</a:t>
            </a:r>
          </a:p>
        </p:txBody>
      </p:sp>
      <p:sp>
        <p:nvSpPr>
          <p:cNvPr id="3076" name="Rectangle 4">
            <a:extLst>
              <a:ext uri="{FF2B5EF4-FFF2-40B4-BE49-F238E27FC236}">
                <a16:creationId xmlns:a16="http://schemas.microsoft.com/office/drawing/2014/main" id="{8A3BF9D2-B902-4313-B378-0C092C2BBA84}"/>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effectLst/>
                <a:latin typeface="+mn-lt"/>
                <a:cs typeface="+mn-cs"/>
              </a:defRPr>
            </a:lvl1pPr>
          </a:lstStyle>
          <a:p>
            <a:pPr>
              <a:defRPr/>
            </a:pPr>
            <a:endParaRPr lang="en-US"/>
          </a:p>
        </p:txBody>
      </p:sp>
      <p:sp>
        <p:nvSpPr>
          <p:cNvPr id="3077" name="Rectangle 5">
            <a:extLst>
              <a:ext uri="{FF2B5EF4-FFF2-40B4-BE49-F238E27FC236}">
                <a16:creationId xmlns:a16="http://schemas.microsoft.com/office/drawing/2014/main" id="{CBBCA741-A96B-4A0A-8B56-F066F94AD9D1}"/>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effectLst/>
                <a:latin typeface="+mn-lt"/>
                <a:cs typeface="+mn-cs"/>
              </a:defRPr>
            </a:lvl1pPr>
          </a:lstStyle>
          <a:p>
            <a:pPr>
              <a:defRPr/>
            </a:pPr>
            <a:endParaRPr lang="en-US"/>
          </a:p>
        </p:txBody>
      </p:sp>
      <p:sp>
        <p:nvSpPr>
          <p:cNvPr id="3078" name="Rectangle 6">
            <a:extLst>
              <a:ext uri="{FF2B5EF4-FFF2-40B4-BE49-F238E27FC236}">
                <a16:creationId xmlns:a16="http://schemas.microsoft.com/office/drawing/2014/main" id="{852FA073-5CA4-4D7A-A295-2706C3859674}"/>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pple Garamond"/>
              </a:defRPr>
            </a:lvl1pPr>
          </a:lstStyle>
          <a:p>
            <a:pPr>
              <a:defRPr/>
            </a:pPr>
            <a:fld id="{8F0CF190-162F-4864-9A7C-53C2486F373A}" type="slidenum">
              <a:rPr lang="en-MY" altLang="en-US"/>
              <a:pPr>
                <a:defRPr/>
              </a:pPr>
              <a:t>‹#›</a:t>
            </a:fld>
            <a:endParaRPr lang="en-MY" altLang="en-US"/>
          </a:p>
        </p:txBody>
      </p:sp>
    </p:spTree>
  </p:cSld>
  <p:clrMap bg1="lt1" tx1="dk1" bg2="lt2" tx2="dk2" accent1="accent1" accent2="accent2" accent3="accent3" accent4="accent4" accent5="accent5" accent6="accent6" hlink="hlink" folHlink="folHlink"/>
  <p:sldLayoutIdLst>
    <p:sldLayoutId id="2147541697" r:id="rId1"/>
    <p:sldLayoutId id="2147541698" r:id="rId2"/>
    <p:sldLayoutId id="2147541699" r:id="rId3"/>
    <p:sldLayoutId id="2147541700" r:id="rId4"/>
    <p:sldLayoutId id="2147541701" r:id="rId5"/>
    <p:sldLayoutId id="2147541702" r:id="rId6"/>
    <p:sldLayoutId id="2147541703" r:id="rId7"/>
    <p:sldLayoutId id="2147541704" r:id="rId8"/>
    <p:sldLayoutId id="2147541705" r:id="rId9"/>
    <p:sldLayoutId id="2147541706" r:id="rId10"/>
    <p:sldLayoutId id="2147541707" r:id="rId11"/>
  </p:sldLayoutIdLst>
  <p:transition spd="slow" advTm="15000"/>
  <p:txStyles>
    <p:titleStyle>
      <a:lvl1pPr algn="l" rtl="0" eaLnBrk="0" fontAlgn="base" hangingPunct="0">
        <a:spcBef>
          <a:spcPct val="0"/>
        </a:spcBef>
        <a:spcAft>
          <a:spcPct val="0"/>
        </a:spcAft>
        <a:defRPr sz="4400">
          <a:solidFill>
            <a:schemeClr val="tx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chemeClr val="tx1"/>
          </a:solidFill>
          <a:effectLst>
            <a:outerShdw blurRad="38100" dist="38100" dir="2700000" algn="tl">
              <a:srgbClr val="C0C0C0"/>
            </a:outerShdw>
          </a:effectLst>
          <a:latin typeface="Apple Garamond" pitchFamily="2" charset="0"/>
        </a:defRPr>
      </a:lvl2pPr>
      <a:lvl3pPr algn="l" rtl="0" eaLnBrk="0" fontAlgn="base" hangingPunct="0">
        <a:spcBef>
          <a:spcPct val="0"/>
        </a:spcBef>
        <a:spcAft>
          <a:spcPct val="0"/>
        </a:spcAft>
        <a:defRPr sz="4400">
          <a:solidFill>
            <a:schemeClr val="tx1"/>
          </a:solidFill>
          <a:effectLst>
            <a:outerShdw blurRad="38100" dist="38100" dir="2700000" algn="tl">
              <a:srgbClr val="C0C0C0"/>
            </a:outerShdw>
          </a:effectLst>
          <a:latin typeface="Apple Garamond" pitchFamily="2" charset="0"/>
        </a:defRPr>
      </a:lvl3pPr>
      <a:lvl4pPr algn="l" rtl="0" eaLnBrk="0" fontAlgn="base" hangingPunct="0">
        <a:spcBef>
          <a:spcPct val="0"/>
        </a:spcBef>
        <a:spcAft>
          <a:spcPct val="0"/>
        </a:spcAft>
        <a:defRPr sz="4400">
          <a:solidFill>
            <a:schemeClr val="tx1"/>
          </a:solidFill>
          <a:effectLst>
            <a:outerShdw blurRad="38100" dist="38100" dir="2700000" algn="tl">
              <a:srgbClr val="C0C0C0"/>
            </a:outerShdw>
          </a:effectLst>
          <a:latin typeface="Apple Garamond" pitchFamily="2" charset="0"/>
        </a:defRPr>
      </a:lvl4pPr>
      <a:lvl5pPr algn="l" rtl="0" eaLnBrk="0" fontAlgn="base" hangingPunct="0">
        <a:spcBef>
          <a:spcPct val="0"/>
        </a:spcBef>
        <a:spcAft>
          <a:spcPct val="0"/>
        </a:spcAft>
        <a:defRPr sz="4400">
          <a:solidFill>
            <a:schemeClr val="tx1"/>
          </a:solidFill>
          <a:effectLst>
            <a:outerShdw blurRad="38100" dist="38100" dir="2700000" algn="tl">
              <a:srgbClr val="C0C0C0"/>
            </a:outerShdw>
          </a:effectLst>
          <a:latin typeface="Apple Garamond" pitchFamily="2" charset="0"/>
        </a:defRPr>
      </a:lvl5pPr>
      <a:lvl6pPr marL="457200" algn="l" rtl="0" eaLnBrk="1" fontAlgn="base" hangingPunct="1">
        <a:spcBef>
          <a:spcPct val="0"/>
        </a:spcBef>
        <a:spcAft>
          <a:spcPct val="0"/>
        </a:spcAft>
        <a:defRPr sz="4400">
          <a:solidFill>
            <a:schemeClr val="tx1"/>
          </a:solidFill>
          <a:effectLst>
            <a:outerShdw blurRad="38100" dist="38100" dir="2700000" algn="tl">
              <a:srgbClr val="C0C0C0"/>
            </a:outerShdw>
          </a:effectLst>
          <a:latin typeface="Apple Garamond" pitchFamily="2" charset="0"/>
        </a:defRPr>
      </a:lvl6pPr>
      <a:lvl7pPr marL="914400" algn="l" rtl="0" eaLnBrk="1" fontAlgn="base" hangingPunct="1">
        <a:spcBef>
          <a:spcPct val="0"/>
        </a:spcBef>
        <a:spcAft>
          <a:spcPct val="0"/>
        </a:spcAft>
        <a:defRPr sz="4400">
          <a:solidFill>
            <a:schemeClr val="tx1"/>
          </a:solidFill>
          <a:effectLst>
            <a:outerShdw blurRad="38100" dist="38100" dir="2700000" algn="tl">
              <a:srgbClr val="C0C0C0"/>
            </a:outerShdw>
          </a:effectLst>
          <a:latin typeface="Apple Garamond" pitchFamily="2" charset="0"/>
        </a:defRPr>
      </a:lvl7pPr>
      <a:lvl8pPr marL="1371600" algn="l" rtl="0" eaLnBrk="1" fontAlgn="base" hangingPunct="1">
        <a:spcBef>
          <a:spcPct val="0"/>
        </a:spcBef>
        <a:spcAft>
          <a:spcPct val="0"/>
        </a:spcAft>
        <a:defRPr sz="4400">
          <a:solidFill>
            <a:schemeClr val="tx1"/>
          </a:solidFill>
          <a:effectLst>
            <a:outerShdw blurRad="38100" dist="38100" dir="2700000" algn="tl">
              <a:srgbClr val="C0C0C0"/>
            </a:outerShdw>
          </a:effectLst>
          <a:latin typeface="Apple Garamond" pitchFamily="2" charset="0"/>
        </a:defRPr>
      </a:lvl8pPr>
      <a:lvl9pPr marL="1828800" algn="l" rtl="0" eaLnBrk="1" fontAlgn="base" hangingPunct="1">
        <a:spcBef>
          <a:spcPct val="0"/>
        </a:spcBef>
        <a:spcAft>
          <a:spcPct val="0"/>
        </a:spcAft>
        <a:defRPr sz="4400">
          <a:solidFill>
            <a:schemeClr val="tx1"/>
          </a:solidFill>
          <a:effectLst>
            <a:outerShdw blurRad="38100" dist="38100" dir="2700000" algn="tl">
              <a:srgbClr val="C0C0C0"/>
            </a:outerShdw>
          </a:effectLst>
          <a:latin typeface="Apple Garamond" pitchFamily="2"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4E31897-34F4-4190-B07E-47EC1ADBF48A}"/>
              </a:ext>
            </a:extLst>
          </p:cNvPr>
          <p:cNvSpPr>
            <a:spLocks noGrp="1" noChangeArrowheads="1"/>
          </p:cNvSpPr>
          <p:nvPr>
            <p:ph type="title"/>
          </p:nvPr>
        </p:nvSpPr>
        <p:spPr bwMode="auto">
          <a:xfrm>
            <a:off x="1524000" y="152400"/>
            <a:ext cx="9144000" cy="7620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a:t>Place Your Topic Here</a:t>
            </a:r>
          </a:p>
        </p:txBody>
      </p:sp>
      <p:sp>
        <p:nvSpPr>
          <p:cNvPr id="8195" name="Rectangle 3">
            <a:extLst>
              <a:ext uri="{FF2B5EF4-FFF2-40B4-BE49-F238E27FC236}">
                <a16:creationId xmlns:a16="http://schemas.microsoft.com/office/drawing/2014/main" id="{1F098201-A764-4415-8AA4-4732B79E3B4B}"/>
              </a:ext>
            </a:extLst>
          </p:cNvPr>
          <p:cNvSpPr>
            <a:spLocks noGrp="1" noChangeArrowheads="1"/>
          </p:cNvSpPr>
          <p:nvPr>
            <p:ph type="body" idx="1"/>
          </p:nvPr>
        </p:nvSpPr>
        <p:spPr bwMode="auto">
          <a:xfrm>
            <a:off x="1117600" y="1066800"/>
            <a:ext cx="10769600" cy="505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MY" altLang="en-US"/>
              <a:t>Your Description Goes Here</a:t>
            </a:r>
          </a:p>
        </p:txBody>
      </p:sp>
      <p:sp>
        <p:nvSpPr>
          <p:cNvPr id="4100" name="Rectangle 4">
            <a:extLst>
              <a:ext uri="{FF2B5EF4-FFF2-40B4-BE49-F238E27FC236}">
                <a16:creationId xmlns:a16="http://schemas.microsoft.com/office/drawing/2014/main" id="{993E41B3-1F13-46F4-AE80-1FAD461BBDE4}"/>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effectLst/>
                <a:latin typeface="+mn-lt"/>
                <a:cs typeface="+mn-cs"/>
              </a:defRPr>
            </a:lvl1pPr>
          </a:lstStyle>
          <a:p>
            <a:pPr>
              <a:defRPr/>
            </a:pPr>
            <a:endParaRPr lang="en-US"/>
          </a:p>
        </p:txBody>
      </p:sp>
      <p:sp>
        <p:nvSpPr>
          <p:cNvPr id="4101" name="Rectangle 5">
            <a:extLst>
              <a:ext uri="{FF2B5EF4-FFF2-40B4-BE49-F238E27FC236}">
                <a16:creationId xmlns:a16="http://schemas.microsoft.com/office/drawing/2014/main" id="{95FBBD71-D0E5-4160-A6DE-5D8389FFBFB9}"/>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effectLst/>
                <a:latin typeface="+mn-lt"/>
                <a:cs typeface="+mn-cs"/>
              </a:defRPr>
            </a:lvl1pPr>
          </a:lstStyle>
          <a:p>
            <a:pPr>
              <a:defRPr/>
            </a:pPr>
            <a:endParaRPr lang="en-US"/>
          </a:p>
        </p:txBody>
      </p:sp>
      <p:sp>
        <p:nvSpPr>
          <p:cNvPr id="4102" name="Rectangle 6">
            <a:extLst>
              <a:ext uri="{FF2B5EF4-FFF2-40B4-BE49-F238E27FC236}">
                <a16:creationId xmlns:a16="http://schemas.microsoft.com/office/drawing/2014/main" id="{B14262B2-E117-4E54-BE0B-2E60CF5213DB}"/>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pple Garamond"/>
              </a:defRPr>
            </a:lvl1pPr>
          </a:lstStyle>
          <a:p>
            <a:pPr>
              <a:defRPr/>
            </a:pPr>
            <a:fld id="{BBC897F7-C55E-4223-B01A-5F1064D713D5}" type="slidenum">
              <a:rPr lang="en-MY" altLang="en-US"/>
              <a:pPr>
                <a:defRPr/>
              </a:pPr>
              <a:t>‹#›</a:t>
            </a:fld>
            <a:endParaRPr lang="en-MY" altLang="en-US"/>
          </a:p>
        </p:txBody>
      </p:sp>
    </p:spTree>
  </p:cSld>
  <p:clrMap bg1="lt1" tx1="dk1" bg2="lt2" tx2="dk2" accent1="accent1" accent2="accent2" accent3="accent3" accent4="accent4" accent5="accent5" accent6="accent6" hlink="hlink" folHlink="folHlink"/>
  <p:sldLayoutIdLst>
    <p:sldLayoutId id="2147541708" r:id="rId1"/>
    <p:sldLayoutId id="2147541709" r:id="rId2"/>
    <p:sldLayoutId id="2147541710" r:id="rId3"/>
    <p:sldLayoutId id="2147541711" r:id="rId4"/>
    <p:sldLayoutId id="2147541712" r:id="rId5"/>
    <p:sldLayoutId id="2147541713" r:id="rId6"/>
    <p:sldLayoutId id="2147541714" r:id="rId7"/>
    <p:sldLayoutId id="2147541715" r:id="rId8"/>
    <p:sldLayoutId id="2147541716" r:id="rId9"/>
    <p:sldLayoutId id="2147541717" r:id="rId10"/>
    <p:sldLayoutId id="2147541718" r:id="rId11"/>
  </p:sldLayoutIdLst>
  <p:transition spd="slow" advTm="15000"/>
  <p:txStyles>
    <p:titleStyle>
      <a:lvl1pPr algn="l" rtl="0" eaLnBrk="0" fontAlgn="base" hangingPunct="0">
        <a:spcBef>
          <a:spcPct val="0"/>
        </a:spcBef>
        <a:spcAft>
          <a:spcPct val="0"/>
        </a:spcAft>
        <a:defRPr sz="4400">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chemeClr val="bg1"/>
          </a:solidFill>
          <a:effectLst>
            <a:outerShdw blurRad="38100" dist="38100" dir="2700000" algn="tl">
              <a:srgbClr val="C0C0C0"/>
            </a:outerShdw>
          </a:effectLst>
          <a:latin typeface="Apple Garamond" pitchFamily="2" charset="0"/>
        </a:defRPr>
      </a:lvl2pPr>
      <a:lvl3pPr algn="l" rtl="0" eaLnBrk="0" fontAlgn="base" hangingPunct="0">
        <a:spcBef>
          <a:spcPct val="0"/>
        </a:spcBef>
        <a:spcAft>
          <a:spcPct val="0"/>
        </a:spcAft>
        <a:defRPr sz="4400">
          <a:solidFill>
            <a:schemeClr val="bg1"/>
          </a:solidFill>
          <a:effectLst>
            <a:outerShdw blurRad="38100" dist="38100" dir="2700000" algn="tl">
              <a:srgbClr val="C0C0C0"/>
            </a:outerShdw>
          </a:effectLst>
          <a:latin typeface="Apple Garamond" pitchFamily="2" charset="0"/>
        </a:defRPr>
      </a:lvl3pPr>
      <a:lvl4pPr algn="l" rtl="0" eaLnBrk="0" fontAlgn="base" hangingPunct="0">
        <a:spcBef>
          <a:spcPct val="0"/>
        </a:spcBef>
        <a:spcAft>
          <a:spcPct val="0"/>
        </a:spcAft>
        <a:defRPr sz="4400">
          <a:solidFill>
            <a:schemeClr val="bg1"/>
          </a:solidFill>
          <a:effectLst>
            <a:outerShdw blurRad="38100" dist="38100" dir="2700000" algn="tl">
              <a:srgbClr val="C0C0C0"/>
            </a:outerShdw>
          </a:effectLst>
          <a:latin typeface="Apple Garamond" pitchFamily="2" charset="0"/>
        </a:defRPr>
      </a:lvl4pPr>
      <a:lvl5pPr algn="l" rtl="0" eaLnBrk="0" fontAlgn="base" hangingPunct="0">
        <a:spcBef>
          <a:spcPct val="0"/>
        </a:spcBef>
        <a:spcAft>
          <a:spcPct val="0"/>
        </a:spcAft>
        <a:defRPr sz="4400">
          <a:solidFill>
            <a:schemeClr val="bg1"/>
          </a:solidFill>
          <a:effectLst>
            <a:outerShdw blurRad="38100" dist="38100" dir="2700000" algn="tl">
              <a:srgbClr val="C0C0C0"/>
            </a:outerShdw>
          </a:effectLst>
          <a:latin typeface="Apple Garamond" pitchFamily="2" charset="0"/>
        </a:defRPr>
      </a:lvl5pPr>
      <a:lvl6pPr marL="457200" algn="l" rtl="0" eaLnBrk="1" fontAlgn="base" hangingPunct="1">
        <a:spcBef>
          <a:spcPct val="0"/>
        </a:spcBef>
        <a:spcAft>
          <a:spcPct val="0"/>
        </a:spcAft>
        <a:defRPr sz="4400">
          <a:solidFill>
            <a:schemeClr val="bg1"/>
          </a:solidFill>
          <a:effectLst>
            <a:outerShdw blurRad="38100" dist="38100" dir="2700000" algn="tl">
              <a:srgbClr val="C0C0C0"/>
            </a:outerShdw>
          </a:effectLst>
          <a:latin typeface="Apple Garamond" pitchFamily="2" charset="0"/>
        </a:defRPr>
      </a:lvl6pPr>
      <a:lvl7pPr marL="914400" algn="l" rtl="0" eaLnBrk="1" fontAlgn="base" hangingPunct="1">
        <a:spcBef>
          <a:spcPct val="0"/>
        </a:spcBef>
        <a:spcAft>
          <a:spcPct val="0"/>
        </a:spcAft>
        <a:defRPr sz="4400">
          <a:solidFill>
            <a:schemeClr val="bg1"/>
          </a:solidFill>
          <a:effectLst>
            <a:outerShdw blurRad="38100" dist="38100" dir="2700000" algn="tl">
              <a:srgbClr val="C0C0C0"/>
            </a:outerShdw>
          </a:effectLst>
          <a:latin typeface="Apple Garamond" pitchFamily="2" charset="0"/>
        </a:defRPr>
      </a:lvl7pPr>
      <a:lvl8pPr marL="1371600" algn="l" rtl="0" eaLnBrk="1" fontAlgn="base" hangingPunct="1">
        <a:spcBef>
          <a:spcPct val="0"/>
        </a:spcBef>
        <a:spcAft>
          <a:spcPct val="0"/>
        </a:spcAft>
        <a:defRPr sz="4400">
          <a:solidFill>
            <a:schemeClr val="bg1"/>
          </a:solidFill>
          <a:effectLst>
            <a:outerShdw blurRad="38100" dist="38100" dir="2700000" algn="tl">
              <a:srgbClr val="C0C0C0"/>
            </a:outerShdw>
          </a:effectLst>
          <a:latin typeface="Apple Garamond" pitchFamily="2" charset="0"/>
        </a:defRPr>
      </a:lvl8pPr>
      <a:lvl9pPr marL="1828800" algn="l" rtl="0" eaLnBrk="1" fontAlgn="base" hangingPunct="1">
        <a:spcBef>
          <a:spcPct val="0"/>
        </a:spcBef>
        <a:spcAft>
          <a:spcPct val="0"/>
        </a:spcAft>
        <a:defRPr sz="4400">
          <a:solidFill>
            <a:schemeClr val="bg1"/>
          </a:solidFill>
          <a:effectLst>
            <a:outerShdw blurRad="38100" dist="38100" dir="2700000" algn="tl">
              <a:srgbClr val="C0C0C0"/>
            </a:outerShdw>
          </a:effectLst>
          <a:latin typeface="Apple Garamond" pitchFamily="2"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6C14373-1F53-4CED-98EB-FAB0ED4345F3}"/>
              </a:ext>
            </a:extLst>
          </p:cNvPr>
          <p:cNvSpPr>
            <a:spLocks noGrp="1" noChangeArrowheads="1"/>
          </p:cNvSpPr>
          <p:nvPr>
            <p:ph type="title"/>
          </p:nvPr>
        </p:nvSpPr>
        <p:spPr bwMode="auto">
          <a:xfrm>
            <a:off x="508000" y="5638800"/>
            <a:ext cx="9144000" cy="838200"/>
          </a:xfrm>
          <a:prstGeom prst="rect">
            <a:avLst/>
          </a:prstGeom>
          <a:noFill/>
          <a:ln>
            <a:noFill/>
          </a:ln>
          <a:effectLst>
            <a:outerShdw dist="35921" dir="2700000" algn="ctr" rotWithShape="0">
              <a:srgbClr val="FF33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Transitional Page</a:t>
            </a:r>
          </a:p>
        </p:txBody>
      </p:sp>
    </p:spTree>
  </p:cSld>
  <p:clrMap bg1="lt1" tx1="dk1" bg2="lt2" tx2="dk2" accent1="accent1" accent2="accent2" accent3="accent3" accent4="accent4" accent5="accent5" accent6="accent6" hlink="hlink" folHlink="folHlink"/>
  <p:sldLayoutIdLst>
    <p:sldLayoutId id="2147541719" r:id="rId1"/>
    <p:sldLayoutId id="2147541720" r:id="rId2"/>
    <p:sldLayoutId id="2147541721" r:id="rId3"/>
    <p:sldLayoutId id="2147541722" r:id="rId4"/>
    <p:sldLayoutId id="2147541723" r:id="rId5"/>
    <p:sldLayoutId id="2147541724" r:id="rId6"/>
    <p:sldLayoutId id="2147541725" r:id="rId7"/>
    <p:sldLayoutId id="2147541726" r:id="rId8"/>
    <p:sldLayoutId id="2147541727" r:id="rId9"/>
    <p:sldLayoutId id="2147541728" r:id="rId10"/>
    <p:sldLayoutId id="2147541729" r:id="rId11"/>
  </p:sldLayoutIdLst>
  <p:transition spd="slow" advTm="15000"/>
  <p:txStyles>
    <p:titleStyle>
      <a:lvl1pPr algn="r" rtl="0" eaLnBrk="0" fontAlgn="base" hangingPunct="0">
        <a:spcBef>
          <a:spcPct val="0"/>
        </a:spcBef>
        <a:spcAft>
          <a:spcPct val="0"/>
        </a:spcAft>
        <a:defRPr sz="5000" b="1">
          <a:solidFill>
            <a:schemeClr val="bg1"/>
          </a:solidFill>
          <a:latin typeface="+mj-lt"/>
          <a:ea typeface="+mj-ea"/>
          <a:cs typeface="+mj-cs"/>
        </a:defRPr>
      </a:lvl1pPr>
      <a:lvl2pPr algn="r" rtl="0" eaLnBrk="0" fontAlgn="base" hangingPunct="0">
        <a:spcBef>
          <a:spcPct val="0"/>
        </a:spcBef>
        <a:spcAft>
          <a:spcPct val="0"/>
        </a:spcAft>
        <a:defRPr sz="5000" b="1">
          <a:solidFill>
            <a:schemeClr val="bg1"/>
          </a:solidFill>
          <a:latin typeface="Apple Garamond" pitchFamily="2" charset="0"/>
        </a:defRPr>
      </a:lvl2pPr>
      <a:lvl3pPr algn="r" rtl="0" eaLnBrk="0" fontAlgn="base" hangingPunct="0">
        <a:spcBef>
          <a:spcPct val="0"/>
        </a:spcBef>
        <a:spcAft>
          <a:spcPct val="0"/>
        </a:spcAft>
        <a:defRPr sz="5000" b="1">
          <a:solidFill>
            <a:schemeClr val="bg1"/>
          </a:solidFill>
          <a:latin typeface="Apple Garamond" pitchFamily="2" charset="0"/>
        </a:defRPr>
      </a:lvl3pPr>
      <a:lvl4pPr algn="r" rtl="0" eaLnBrk="0" fontAlgn="base" hangingPunct="0">
        <a:spcBef>
          <a:spcPct val="0"/>
        </a:spcBef>
        <a:spcAft>
          <a:spcPct val="0"/>
        </a:spcAft>
        <a:defRPr sz="5000" b="1">
          <a:solidFill>
            <a:schemeClr val="bg1"/>
          </a:solidFill>
          <a:latin typeface="Apple Garamond" pitchFamily="2" charset="0"/>
        </a:defRPr>
      </a:lvl4pPr>
      <a:lvl5pPr algn="r" rtl="0" eaLnBrk="0" fontAlgn="base" hangingPunct="0">
        <a:spcBef>
          <a:spcPct val="0"/>
        </a:spcBef>
        <a:spcAft>
          <a:spcPct val="0"/>
        </a:spcAft>
        <a:defRPr sz="5000" b="1">
          <a:solidFill>
            <a:schemeClr val="bg1"/>
          </a:solidFill>
          <a:latin typeface="Apple Garamond" pitchFamily="2" charset="0"/>
        </a:defRPr>
      </a:lvl5pPr>
      <a:lvl6pPr marL="457200" algn="r" rtl="0" eaLnBrk="1" fontAlgn="base" hangingPunct="1">
        <a:spcBef>
          <a:spcPct val="0"/>
        </a:spcBef>
        <a:spcAft>
          <a:spcPct val="0"/>
        </a:spcAft>
        <a:defRPr sz="5000" b="1">
          <a:solidFill>
            <a:schemeClr val="bg1"/>
          </a:solidFill>
          <a:latin typeface="Apple Garamond" pitchFamily="2" charset="0"/>
        </a:defRPr>
      </a:lvl6pPr>
      <a:lvl7pPr marL="914400" algn="r" rtl="0" eaLnBrk="1" fontAlgn="base" hangingPunct="1">
        <a:spcBef>
          <a:spcPct val="0"/>
        </a:spcBef>
        <a:spcAft>
          <a:spcPct val="0"/>
        </a:spcAft>
        <a:defRPr sz="5000" b="1">
          <a:solidFill>
            <a:schemeClr val="bg1"/>
          </a:solidFill>
          <a:latin typeface="Apple Garamond" pitchFamily="2" charset="0"/>
        </a:defRPr>
      </a:lvl7pPr>
      <a:lvl8pPr marL="1371600" algn="r" rtl="0" eaLnBrk="1" fontAlgn="base" hangingPunct="1">
        <a:spcBef>
          <a:spcPct val="0"/>
        </a:spcBef>
        <a:spcAft>
          <a:spcPct val="0"/>
        </a:spcAft>
        <a:defRPr sz="5000" b="1">
          <a:solidFill>
            <a:schemeClr val="bg1"/>
          </a:solidFill>
          <a:latin typeface="Apple Garamond" pitchFamily="2" charset="0"/>
        </a:defRPr>
      </a:lvl8pPr>
      <a:lvl9pPr marL="1828800" algn="r" rtl="0" eaLnBrk="1" fontAlgn="base" hangingPunct="1">
        <a:spcBef>
          <a:spcPct val="0"/>
        </a:spcBef>
        <a:spcAft>
          <a:spcPct val="0"/>
        </a:spcAft>
        <a:defRPr sz="5000" b="1">
          <a:solidFill>
            <a:schemeClr val="bg1"/>
          </a:solidFill>
          <a:latin typeface="Apple Garamond"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47.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4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4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4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4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4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7.xml"/><Relationship Id="rId5" Type="http://schemas.openxmlformats.org/officeDocument/2006/relationships/image" Target="../media/image6.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9" name="AutoShape 2" descr="data:image/jpeg;base64,/9j/4AAQSkZJRgABAQAAAQABAAD/2wCEAAkGBxQTEhUUExQVFRUWFRUUFRQXFBQVFBQVFBQXFxQUFBQYHCggGBolHBQUITEhJSkrLi4uFx8zODMsNygtLysBCgoKDg0OFxAQFywcHxwsLCwsLCwsLCwsLCwsLCwsLCwsLCwsLCwsLCwsLCwsLCwsLCwsLCwsLCwsLCwsLCwsN//AABEIALcBEwMBIgACEQEDEQH/xAAbAAACAwEBAQAAAAAAAAAAAAADBAECBQAGB//EADsQAAEDAgQEAwYFBAEEAwAAAAEAAhEDIQQSMUEFUWFxEyKBBjKRobHRFEJSwfAjYnLhkkOCovEHFTP/xAAYAQEBAQEBAAAAAAAAAAAAAAAAAQIDBP/EAB8RAQEBAQACAwEBAQAAAAAAAAABEQISITFBUQNxE//aAAwDAQACEQMRAD8A+NOdJRaQQQ1EYqHaQTDEo16NTK0jQw5nRalGhPQDVZWCMXOifFaV0jFM1q9/KI2SzpKuCrscFUVo0iSiEoL6x20V6TggZpMVyxEwNB1QxTa53YaTpJ2W2z2cqRL3UmSYAdUBPPRk36K7FxgikhPprcxfAK4PkDKg38N0n/iYJ9AVn1KJaS1wLXDVrgQR3BT5MY2Kw6xsXRXqcQyyyMVhlmwleaqsQmhamKorOeFysbikqMy4lCKiiAq2YIJKs0ILlyrKMKdlTLsgJ4khVeqaaqPEQULVVoVs0lEFOdEFGOgp3K0i4QhSAuVGVUUqUL20QCE4GckKopQupRPDsudRIEqDTp+YAkSSBf0XJXD1oaBPP6rlV0IKJVC5SCiDUk7S2Wewpl1cWA2Vg0KTrgdVqT5gAsfCGYKdpvv2W5Wa0wLSUGo6Vd2gKgM0W2QqlgE3wWgKtVjCYaSS4jZrQXO+QSmJqy4iNLI3COIU6DnvcSfI5rQObrebkIlZ1ZG37Q+1Hh/06QbTpt0DWt1BnMLa21PMrzFb2prGfO6SImTbtex6rH4rjM7yQZv/ACElnWLW3oR7R4jUVHA7Gbrf4Z7QOxLfDq3eADTcctnDVm1ncucLwTaqe4fVLXgiLXvp6qyo9nUEhKVaaap40v8AOQJfLiBpJJmOirUPNdXNh4ygsXFUoXpq7ZWXjcKsdRqV514Q07XowlnNXKtrU6UqYuiDQIZEFAdmkKRSE2KXBPNEa+6CuIpwlloYg5h1SRagtQsr0SZsuAMx0TuFogD0urAORfkFDXNGoVn00s8XQOOrABIPfeVBKG4ypaLAyjvMqtOgmgwRbWVQClSt/Oa5ON9VyisxglXZTlBDinMJUiQiAVbGOS5hQnGSSrsQa/DimMPU859UhgHCHTyXoOAezVat53/0aWpqPESP7WWLu9h1Wolg9A+UX3WnT4ViauVtKjUI/UWlrSf8nWRcPxCjhvLSBeWm1V4GYf4t/L9U0z2xfuT3kLXkeLzHtBhHUKhB80HK85SAHToQbiRBBtOy85iKsmT8l7TjHHnva4CHNd79MgFp3loOhn6LwdVhB52kdis2rgbxKrl5I7KJiSYXNp3sFDFabFrYHCzMRpJ7fZNez3DTiH5GgDyklxjQbSYA9Tut/C0qVCmXMqONe9N7MtNzBnYZLarXEHLMW30KS+18fWgYZmSGm5BInSfTvITGII1Gu6UaOfdSXrtHOqP5oNYAolS6BmSss6vhwSk6uFW8xglL4nDrn1G5Xn69OAl5WhjhskvCWGlQjUmyhwiUB6IL1KgH83SsXEotUS62yLigLRyCCwpwSdiiNqiFet7jRGyUrHRUOsALev7JXEU4R6A8spauZKBV6NhaMtlDcExROgUgarU4HwVDSO/JHLfKTrGglCkmfSP3urVD/ExbK61vguVFyBRgjVSHqq5tNRHOCb4bw99Z2Wm2TqTo1o/U47D58pWjw3g0tz1yadPYf9R/+IOg6n5pnFcZDWinRaGUxo0ak83H8x6lXA/wvB0MP5iQ94N3uHkZ/g3n1uTtCD7Q+0NSo/I1xa1oDcs7jUlw/Me8bX1OCcUSQTsZA2QCmht1Yn8563P3UDEOGjv580quUU6zF381u263XcMOKp0X0m+YOdTfAuSb5jubBq8svbewuJrMp1zQP9Tw3ZJAd52DNAB3gO/2sd/Gt8fPtie0vBamFcGPFoEEddjG91lUXHovc42vXxtYYd1Rz2ZgwCGtBeLF8NAHW+i8/wAd9nnYasaRcHbgttLSSGkj8ptorz1vqnfOXY0eB1msovBZUzP8gqwfCpAj3i0RmPTQa30Qq2G8MNbna+ZfLDIEgQCf1WNtkIYp2RrC6w2m0gQLc436ojXLpzz9sdd+sGpERcKtfohtciPG66OVVoOkwgYmjBlXLoRJkKgNHqivCCHwbpttUPtEKDExeGukHU4C9K/DhZtfDLFjUrHfT5KaQRKlAoDmHmVhpdjZeVGNEEAoHxV8k6/NNDFdrnuaNiLdk5U4a43EQN0u3FODQ21ha1wiYTijmDI8S28Eaz1VE1qGVo+JQvAAZm5o2JxbHtAbM7yISDqpEhAGu2AEXDyXGBKTq1JXoMPgwykyZGYZnRrJ934BRYXxIgXOhA+V/qh0xad5m3I7ofE5LoBkQPUhcalhaBBH2RV3WMLkIvPNciI4fhHVHQBNp5Bo5uOgC12uo4eSPPU2JHkb1aDqep+ASFXHw3JTGRmvN7j+p7tz9NklKqGsXj31D5ifX+dUuFCkKCVJXKwRVVIUwpAQXpMkxz077fNe3/8AjasabsRIsyk+oeYyMdMDsV42nSM27g/Qr6T7McNLMNjarhl8VhDf8XUzMf8AdUDfRY7+G+J7U9k6fg06mKeY8Fk5okl9TyiBufMY6kaLyvEsW6tVdVdq485gCwE9gF7LjJFPDUcPceJNap6WpjsYJ9AvIvojYLf8+fXkz/Xr3hIFFYVJp9FIZddHNAKYplLkK9NxCsqL1mqtIXRc+ZSGWVQGoyVWg6CiMOyBiGkJRozISdZqijWsOqepYfMorJOElK4zC5W99FveDFik+JMzGBssWNSvNsoEkAC5stjj3D2YelTa1wdUcM73A2g2aG7R71+y3uCeydQkvcRTysc8AwSZaQJm0SQLSecary/tLTy1IzNcYl+ScjXfobOsWust56Ypf/Oaq2rGh+yq9UcjJqlX2d8eSvWfPcfNIgp/DYZz2+UA9y0fIlQLMbLh1IXoMRiCZAgcp0yhLUcIykMzjmdFo0Hbl3KUNcnU2NoC1ho2UTPz2+aH4l4aPjp3J3VPxN5Og2nWyVfXJ6dBZA24mffaOi5Z6lTQwukKArhFcFaVXIFEdUF5VmuQoPNWagKCrBDaiUzdB6DgdGnUYQQRUacwgyC0dDykk/4r6ZE020R7rntpuOg8PDgOqvOwlxH/ABXzbgzTRxbCNAWm+ha4AkH4r3XtPiixji0hpcfCbeP6bYdWcP8AJ7h6ErlZvUjrLkt/GTxT2hD3ucGCJhs65RZo+ACya/ESbAAdgqOw/N7Uu6lfUfFevM9PNtXOJU05J0V3U2NbYguQm4kDVZU0yiJRCRoPVIuxnJB8U7IuvW8H4B4vmgRzJDR8SQEfj3sfXpjOyk4ti+Qh/rDSTCQwTM9FpEOdTmWnSJs6O5j1Cf4b7QYhroFbw2i05WwOwN1Jv6t/x5QYcy0AHM4wBBJJOkAalauI9lsWGFzsPVDYmct46t1C+iez/FMK95dU/DvrAy2qKAZUktglz9zc3EaqOK8ayNLoN2kEF0tjNJ0vMWmd1PK6s4lfMsd7OvpPDHRLaQqvI0Y0iYcTvcCOZXquE+xWKyZ5pQWgiXuuCJFw0hY+O4k/E1arWgZq72M1gBrSA1kk7kNknkvTce47XyllOtT8KkwU3F4yVKjmtAcWjKASNbRrol1qcSvJ8bwb6Ly2oIOuxB6tI1CxXMWm+oXtJc7NGknqlqLPMLAwQSCYBAuQV0xx69Vr4vDihhiYh9RrfOHk5h7xgQMo07r5tjtSV7njtR9TzOdmB+XSNl4/GUlzduqxXhUITNViC4LLAaYwpgyrUMJIzOOVvPc9gmKVGnNs8dcuqSAuJrFwDiOk3JS9NtpIMctE7Ta1twSLWkyBP1QsUcwEuEc4iew9VoZr3SqlNVcGZsQRzn7qn4R/KeyyF1yN+Gd+krlAQBRmVlBaqqQVypBVg5BJKiVMriEBGq7VQK7UHv8AgnDW161Jwu0taIMwHNY0XjU6fFC9q8eKuJdlPkp/02RpDScx6y4uvyhB9leImnhsQW5szWEtjQOfDMx7TP8A2rFpOU/nPa/0vo1C7KqtciMK7uIeRVdTRi1ULUA/DUtYiNam8HhS8gdYn9hzKitL2fa+m7M0Bxe1zcm7mm2Y38rQ4Az/AG+qNxThzQ5rmVHPA/8A1uJnm2PyzY6wr8QoZGcgABEi+UACb30iOqxxiARLT5miXN/U3cxzj6JjW/UPVsU1sGkA2LkS7Pbk5xPyT1HG+NSc15JdmcGwNRrdYWG4dUIa53uuJg5oJbs7eBpc81pNxBgMpOZRpzBqZQXvO+Sbx1JV8fInXizaLcjyx0SDvotLHYkPaM7hmaPK4+9H6Z/MO9xtyVsVhcIAM+Ieap93yio492NaCR3K3/YrDYd2eo+q41acAtDTRLGmcpDjDrwdCNITMTy/GNwL2YxVU5jSLKYi9VpY2PUX+i+jB1MYYU2tpOawFpMUntJAMiBIm/LZI1uOUfEy3e4NuC5zwxv6nZjDT8+aUxXtRSAOVzRsGyT1/JIA9U8eqmz7ZHHeD0qjBUDX0gZGUNnOObGn3QT94XzXiuCLHQA711X0jGcdpVBDxTaTa2YjuXZB+6w8dTw+Sz6c8mtfPq4mfkn/ADv6t7l+nz6tQO6WbQkwvV4zCNPuvbJ7mfis0cOgy5zY3gyfssXk1lV72tAsI0C6myLnb+D1TdanTGhcfQJKpWkgSS0bafGFlQ3EuM/VEa4QAqurTtbpyVHVCopmmRq795JUGplvf6fRKuqIRKaNEYw8x/yXLOXJoaC5dK5FRCnuuVg6bH0PJBACuGbqtPW6YQBCs0qhEWNirAoPUcKqThMQ2SGw0nQDN4jYBO8xos+kV2DqxQqg6Qy07+I2Cl6NVOfs6+mnTKIAlqLk0wrrHJcFRmXEqoEID4agXGB8dgNyVqUsU2iM8SRIpt+rilG1msZEy4+9pbpJ+yx8fiS49AIH8+PxTVkN8R469+tv7QTH1WXRxEGSYi/+rpOtWiUN9T7rFrWNZ3E5LiAGtIaIB1AmxO+3oEs7GE+ZxJOjeiQ8a3zVC/SVrUw8zEvaQ5t3uPltmcdpE6XXqODg03OfVqF/lAd4bpIJNw6RMCAZHVeRpYkZ8xtDSAAJ2gdkIYt4MhxB2IMKzqQx9APtDSDXNc1jmHk9jpO3k8Nrp6/NYGI4vQPu03t7VTHwcD9VhPxxd7zWk/qjKT3LYn1QX1W/p/8AIq3tPFrO4iyZDXH/ACfI+QCUxGOzHlvASVMPqGGD10A7lM0qQAj3ry43ieQ7LHla1iW4hxAsAJ2+5uUDE4omxJt9USu4gdO9lnPcpaqHVTzQyVKgrIuCpeqscoJQQohSulBEKVy5AeVIKqCuCKtK6VC6UHSmMPWIKXlWhQlGxlSXX5XO5lUCrWfJ7CFQHufRIX5aWGktc0bgfJwP7IlGgQftdBwoLYJnt91q8OxFNsksDnHTN7o9Iv6lPbWSpoUz/LpxlNbHDuL0abfNRpVXHctotAO8cgmXY/Cu834djT/ZWAHfLIA9FqWs3mMangy4wNeSKOHOmIMzpERynldegwPHWUxDWkDWA5hDj1ym6X4/7QNqsLXh5BjS0AXAuLLXtnI846iS4iIN5m0RrKSxrQNELEYiDaT3N42vF0P8RmVtSEMR/wC0Fh1PNMYpmnW/ol3aLDSIQi6/ZOMIFIvOo8oHU6LMYVahiV2ZCLuhRTTA1kn9I/dRVC9HwuBfUvo3mbT2U0aZ3AA9JTGd+wtogbbRyi3aTYJXEOIHlifS/YbKzHE+8QPSCVcAHmtDPGDe7WGjvb5Kf/rTs4d9FoEc/n9kPxR0UwIO4e4dUJ+FcNvmPotNr5/Mb9lAZzhTBirpWnWog7/K/wAUhVoEdRzUwUXLlCDoUrlyC7XK0qnhdUSnT2PxQdK7MFYYcTurCmEAs3KfhKs1ruSYaFeEUFtGSCbADbdMARopbCqUDBMiyilUgoTKsaKzjmvo7nseh+6KaFX0+aM2ss0PIsQQVcVU1Gga6G+qlPFVHVVdQWpUVG1AAZQc6FWcoplz5QnoRKrhmOdYA2uToAOp2RB24ckHSOUj5DmlG0iSYBMcgtdtFrKeZ2/u3gu6zqB9VntrE9BcAC2upVohghdUqHQQN7BRpdXY47oAsruHNXbinm0kok3U5fzRF+u30QFY8AS7/ZVKuN1y2QcS+Bb6JQlNBvxT/wBRRW17de6TUyoH24gc/wBkM4z9KUJUJo0G1J1Q3tk2MbKMNR3N+Q+6ZLAeioSq043VBTunCG6TfuqG2iAGmy5Q/Xdcg7MrNellKi6czKpegtcVF0QwHqfFS8qWhAbxldruiE35dkVwykgxselwCO2qKIGE7fMfdXNJ/wCknsQflKGxpNwbc/vCs4Ee96HUHsgD+JOhB7aEfZWa9x0Dj6E/MJmliRpUGYaA2Lm9ifojtpxdnnH6i9otyLbEeiCBgawizb7FwkdTKcrYNkH+o4kcmt+OQiY9VVuMzNLW6n3joOzen1WPVBaYKCKjL+Uh3QAz8EJ7HbgjuCEyzGuAMHXUwJPc6ldhmOed43O3ZQG4bhh7zxbYcz25KcfipIaLCbgWtysjVvK2TYbLFe+5KFMVKpqG+g+g0VS9sWEHmgCpIjQIgd8FUQ50qzTBubchuhkq2W0oDfio2CJTqzokSVEpo0al9UlVw5Gl/qoZWITLawi6oSFM8iiNoOOybFYRqofVjl8FMC7cOVYUugVnYjp+ypnHP4oCuMaJWpUJ3V6h6oLkHAIucfzVBXILlq5VlcgvC4LlygmFM/yFy5UWYeiuH/yFC5AenWNtO+VtvkpdWkyYmw+FrQuXILNcTbX+f7RBLRfTYGLH0/dSuRVAJgGPhPzsUR7GgQG5Wzc5jmd0kgwOgj1ULkCmKpGfJMAXkiZ+yLTfVAhzQ8f3RPoZlQuRDmHwrpk0WcxLiRfSfN+y0KBqvADRSAcSI84ym+UQNjbsuXIpDEcOqv8Aec0akm+XoOfqln8Pax0OOYwDMQPQT9fguXKxFHMGkW6QgOwttVy5AAsIXB1ly5QVU5SoXIIXLlyCQV09Vy5BYU53XGlG65cgoVAC5cg4roXLkEKVy5B//9k=">
            <a:extLst>
              <a:ext uri="{FF2B5EF4-FFF2-40B4-BE49-F238E27FC236}">
                <a16:creationId xmlns:a16="http://schemas.microsoft.com/office/drawing/2014/main" id="{07ECA0F6-9956-4954-89CB-9F17932EFD32}"/>
              </a:ext>
            </a:extLst>
          </p:cNvPr>
          <p:cNvSpPr>
            <a:spLocks noChangeAspect="1" noChangeArrowheads="1"/>
          </p:cNvSpPr>
          <p:nvPr/>
        </p:nvSpPr>
        <p:spPr bwMode="auto">
          <a:xfrm>
            <a:off x="1587500" y="-384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2"/>
              </a:buBlip>
              <a:defRPr sz="3200">
                <a:solidFill>
                  <a:schemeClr val="tx1"/>
                </a:solidFill>
                <a:latin typeface="Calibri" panose="020F0502020204030204" pitchFamily="34" charset="0"/>
              </a:defRPr>
            </a:lvl1pPr>
            <a:lvl2pPr marL="742950" indent="-285750">
              <a:lnSpc>
                <a:spcPct val="90000"/>
              </a:lnSpc>
              <a:spcBef>
                <a:spcPct val="20000"/>
              </a:spcBef>
              <a:buBlip>
                <a:blip r:embed="rId3"/>
              </a:buBlip>
              <a:defRPr sz="2800">
                <a:solidFill>
                  <a:schemeClr val="tx1"/>
                </a:solidFill>
                <a:latin typeface="Calibri" panose="020F0502020204030204" pitchFamily="34" charset="0"/>
              </a:defRPr>
            </a:lvl2pPr>
            <a:lvl3pPr marL="1143000" indent="-228600">
              <a:lnSpc>
                <a:spcPct val="90000"/>
              </a:lnSpc>
              <a:spcBef>
                <a:spcPct val="20000"/>
              </a:spcBef>
              <a:buBlip>
                <a:blip r:embed="rId3"/>
              </a:buBlip>
              <a:defRPr sz="2400">
                <a:solidFill>
                  <a:schemeClr val="tx1"/>
                </a:solidFill>
                <a:latin typeface="Calibri" panose="020F0502020204030204" pitchFamily="34" charset="0"/>
              </a:defRPr>
            </a:lvl3pPr>
            <a:lvl4pPr marL="1600200" indent="-228600">
              <a:lnSpc>
                <a:spcPct val="90000"/>
              </a:lnSpc>
              <a:spcBef>
                <a:spcPct val="20000"/>
              </a:spcBef>
              <a:buBlip>
                <a:blip r:embed="rId3"/>
              </a:buBlip>
              <a:defRPr sz="2400">
                <a:solidFill>
                  <a:schemeClr val="tx1"/>
                </a:solidFill>
                <a:latin typeface="Calibri" panose="020F0502020204030204" pitchFamily="34" charset="0"/>
              </a:defRPr>
            </a:lvl4pPr>
            <a:lvl5pPr marL="2057400" indent="-228600">
              <a:lnSpc>
                <a:spcPct val="90000"/>
              </a:lnSpc>
              <a:spcBef>
                <a:spcPct val="20000"/>
              </a:spcBef>
              <a:buBlip>
                <a:blip r:embed="rId3"/>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3"/>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3"/>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3"/>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3"/>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50180" name="AutoShape 4" descr="data:image/jpeg;base64,/9j/4AAQSkZJRgABAQAAAQABAAD/2wCEAAkGBxQQEBAQEBQQEhAUERcUEBUUFRQXEBQUFBQWFxQUFRUYHCggGBolHBQUITEiJSkrLi4uFx8zODMsNygtLisBCgoKDg0OGhAQGywfHCQsLCwsLCwsLCwsLCwsLywsLCwsLCwsLCwsLCwsLCwsKywsLCwsLCwsLCwsLCwsLCwsLP/AABEIAMIBAwMBIgACEQEDEQH/xAAcAAACAwEBAQEAAAAAAAAAAAAAAgEDBAUGBwj/xABAEAABAwIEAggEBQMBBwUAAAABAAIRAxIEEyExQVEFIlJhcYGRkjKh0fAGFEKxwWKC8bIHIzVjZcLhFRYkJTP/xAAZAQEBAQEBAQAAAAAAAAAAAAAAAQIDBAX/xAAiEQEAAwEAAgICAwEAAAAAAAAAARESAgMhMVETQVJhkQT/2gAMAwEAAhEDEQA/APk+c7tP9xRnO7T/AHFRPAzHDkCf8KIX2XnTnO7T/cUZzu0/3FRCiEDZzu0/3H6ozndp/uP1Sq4VG5ZZY0vLw4VJdcGgEFls2wSQZidEFec7tP8AcUZzu0/3FLCIQW0jUcYaarjBMNLiYAkmBwAS5zu0/wBxU0KrmGWOLDBEgkGHAgiRwIJHmoLIAOkRw84n5+iCM53af7ipNV/af7j9USLYg33TdOlsfDHOeKhri0hzSQQZaeII2PigM53af7ijOd2n+4qHGSSdSTJPEkqClBs53af7ijOd2n+4pYV5oHJFThmlnnYCgqzndp/uKeq6ow2uc4GAfincAjY8iFVCLdOH8/evySg2e7tP9xRnO7T/AHH6pR9+aD9+SBs53af7j9UZzu0/3H6pYQgnPd2n+4/VGc7tP9xVz6z3spsMFtNrrAA0OAJLnSQJOuuvkqSNddOccNdd0Eiq/tP9xUZzu0/3FTUABdaSWyQ0kQS2TBInQxGiMzq2wIuumBdMRF28dyCM53af7j9UZzu0/wBx+qVEJQcVXn9T9p+I/VRnO7T/AHH6pQPLv5K0YhwpmlIyy8PIgTc1paDdE7OOkwgTOd2ne4ozndp3uKUohKDZzu0/3FCVCULIRCaEAKslLUQna37/AGUFAkIhXVQ2eoSRA3ABmBcNOEyltQVwiFYWqIQDaUtcZaLY0Jhxkx1RxQ5x1M6nffUnee/WEQmYAHC4XNDhIBiQDqAeEjigqIUnlyPd+/knc3iBDSTGs7Rp8wlhAsIhO1k/5A/ddHBdAV63/wCYo/3YjDM/11Ak1HyrLhMA+qHGmJt1eOIHa8OfJenq9AvHQ7HfqHSTjtwOGaP3b816j8D/AIMxVB7K0YcEf86k8OB3abXEEEaL6g78NUsgUwwFoqmu2nIsvsgMJ7Mry+TzxE1Dpzz6fl3FYR1KA8Q4iY5NOxPilwjWXtzb8qevlxmW/wBM6T4r6X+LvwBiqj31ZwtxJc66vTZ/qgBeHxv4erUBL3YXl1cXhXH0bUld+e+eo+WJiYcdRCsLIOseoI+SiFtCQhPCiEDvpOYS1wtMA6wDBEiPG4JHGd9/LX0U28eH39CmDRb+q+6AIFtsesygrA4xIG/JRCZEIFhEJoRCBXGTKiFYWxvvy4pYQssK6oGWU7b8zrZt1tm/UsjXbeeKSFLTHAHfgOIhCyEIVgeeBI8DAQhZ4QBz2VpYLQZEkkWwZAAEOnaDJ9EsLTIpgaE7TwMO4TGh++aUtj/II+SfY8jPhCgjiNp0/jVCyfv8kAclowtY06jKgtLmODgHNDmkgyAWkQfNVRJ7yeA/YBQtXCITwiFSyAKbeGiaEQgfDUmF8VHFjYd1g2/rBptEA6guAE98qm3inhWBo47xpBgDbfTxUFEKC1WEcVEKj0n4NxbW1AKhDaTetUd/SOA7zsPFfX3fjKOjPzgaywYnKFM/Dl2/AfLivz/dpA2mT3leubij/wC3XMJP/FQB3f7i4rz+XxR1MT/bpz3Tn/jOtTqVBUodag8y0H4mO403d4+YXm7Va1xEjgdxw7lAXaIqKYmbIWqIThqIVQkIhOG+Hz17kQgSFI0MiRy5ymhRCUHq4e1lN9zHXhxtBl7LXRDxwncdyphPCISgkKY+/BNCYcOPAD9koVlvjtPzhMHOtLATaTcRwloOsdwJTvJIEz3HXadh5z6lJCFkAU/f1H3yV9fD2CmbmOvYHQ0yWySLX8naTHeFUQi2SEJoQha+FEJ4RC1TBIRCeEWpQSEQnhEIEhEJ4QWoEARCaEQgUCED+P8ACaEQlBIUn75JoV2KotY9zWubVaNntDg0yOAMHQn5IM0L0Aqf/SuZ/wBWa71wjh/2rhQt4r//AAzSnT80KkeFJzZ+ZWeoWJc2EQnhEei0hA3fu37uGvqPVEKwsIiZEjjOonfvGnyVmKoWPewObUDTF7JLHd4JAMIM8K3E1sx5eWsZMdWmLWCGgaDWNp9UkIhKLJCem6A7RplsCZ6uoNwjjpHmiEQlFkAU2/z49yvOHfZm2uyy8sujqXgSWzzggqqFCyQiE0IhUsoCiFYGyohQsp+4RCaFIHj3eKLauEJy2NCpQtbCAFZai1bYtOHpsLiHuLG2uINtxuDSWtgczAnhKqhWQgtULVwohWQiFSyQgjlP3t8oVvjrwH8eSl7pA37tTAEkxB7zKhasPNpbpBIJ0Ey2Y1iRuUgCtAVlbClrabiWkPaXNhwJADi2HAatMjYoWzx98lEKwtUQhZIRCeFczCPdrB8Tp+6FsxCb9Mf1T8itn/pzubCeV2v0VT8G9u7HehI9QhbNCiFcaRG4PoUkItkhPTbsToJ348NhKIVtGg58ljXOjU2gmPFC1LmcIM8UsKxzfvioI++aFkhELXT6PqETbA7y1v7lWN6LeewP7gfk2Sgwk6RrG8TpPOPBRC6Dejt5qMEGDAef3AR+Tpjeo4+DY/coW50KQN/l9+q3mnTHBx8T9AqnUmHYkeOoSi1VJzA2oHNLnkDLcHQGEO6xI/VIkKmFoNA8IPn9UppkTpv5pRamEQnhEIEhQrIQg2yOMLJjH2nqwB4yfSEuFp1Kg6usaGSBB71bWwNUNJMWgS6COGqk+49M+meniucHeTIGmnAro08KXCWOpu8HD+VxA3Z0aaE8oJP0W3D1LTzHA/qHcTxWOOuiaa6mHc34mkeWnqq4V9LGkbErTTYX/ok+EH5LpbLnwiFvq4do3Dm+v8rG/QiNROs6eGiWpIU2zw9FfVYGiQWnn1TvExJHerMPhr7Ze0AyY610ASTtB9U1C0yZRU2DifRaqeBa8tio0AkavDhPMCAdlob0azrEOa8AH4XO0jSScvTUhTS0wNqR8Ijv4rVh2XAE3ElxaI7gDz1mYWmjhKYcQ5pcAQCHOc106SBAGomdRsFXW6Qo0g3qOYQ5zmkvNwI0kaTw0WdFe2d1KJ1AN4badHajeOQ28StTqeW6w4ig2pxbdUuGsQQGaHTZeZ6R6TNUktBaCZJJBefEgLBOs8efFY/JLpiHummpBcKrSBuQXxr3lvcpxDiWgOdbo4hxPxFsEBscTPFeY6O6bfTaab+vSdFw5xMTwMSd+a71XpRtRtMMZQqAAE6GWGSNQDoYDdFdTKZpZTf1YcwSIm5rSdZT4vFvogU2ljWOJuAA1LQN9N0mHxpxDnuc2kHl4BcbtSNiSJPFb+lsMKhpnPoXNuvF0QSdABHcrc/tmvpy6dJtQl7wC4kfCTuWg6hajh6bASG1GkMD3aMkAut0nU68laWuZThhoVHCCJgkkei52Px5q03PrlrHgWtDGA1HG4y0O2aALjKnXUxBEe1WIxtMODZq3EieqNJ2nXdc2njn73QZGkAMAn9ZKrxVN7Q0EuGZqGSSdTu4H9RKqwzNyDBAnUaERw71iepkqHp8FTdTaJZfmMi5jw5kFx1abSAdOexSYrAU6bgDVcNYILJ2JBAcDHArL0biWBwcJJBue2JaYGxjcaFbazmukkPd/vNANA2QPhkfCJ/dbi19SWjToDrSCN4cJaWjc+OyG2vtNNlGo2OuWsMNdroNdeHJUMrNsa6Q0ODwA+DqDHADRZ21qbT1Q4y0SWmNwJ81f2ltfSFOm1xhjrboa5uhA5vaZhI0U22frBqODz1w4NEERqBOo4LLisa59wAABIMx1tNpVDajpEnS6T5xJ+SRZ6dc0GFztSGikHlwcXM12BhpIKzvw0tc9pY9jXQdwddtCByWzE9JWVw1lU1MPaCdYDtjadJHELN0njgWty4BjrxxPM/fBLk9KmdHvcARTqEHaAYQsp6aqjS2joAPgk6DiZ1KhT8g6Ia2SZ1O55pnFsESdQubc7iQFE83HyC60w0Yd7W1Ht3ZlMZHPfdam16YAGhAEagE6Lj0AC95JJEgDyC1NDeXzKnMekmG5tdg2geQU54kGW7g8QdDKytt7LVa1jOyFahIuEFx6wDhDiDBMxA0AJ1Vbh4LU2jT7I9SrBhqfZHqfqpULcucQgVSI0227l0vydLsn3O+qg4Cn/UP7j/KtQWzUcaBaCDo4OHPvhVYfE5bKgkgOLro2LSQYPoPRa3dHs4OePMH+FS7AHg8eY/8qTzCx1MOVi+nCXFzZLy4m9x1k6bHfbiuVWque4ueS5x3J3XSxWGyzVBDSIGvBpIdG+0x6rNisPbSpPgC4DUHU6TquMxP+O8dQxoQphYbQnpVXMNzCWu5gkFIr6DNCYGzt+636qxCOx0F05Tpvd+aYXtduWmNeZaOK7zcTg61S5lPEF79uu2DcfquB+HsUxmMp1HtGXD4taIJtIkDTjC2UG2kOEBwjUb6bLfMTLHUxDp4qhRouYxzalN9NxADnNOpGxiZ3XJx9ItqkgzuW6bXHXzV3SN1ZzXk3OuueXHU7fRJ0lSc+pcwSIA3A+RWo5mo18s6i/Tn1S91QvJktEA+SyMa7qu0OkCYjTn6LeaTxux/pP7LHTaDLXEwCdNlmefZPUIoYt1MuLIBI4ajyVjH3ul7nud3kj01S5Yc5wGgAgeKfCtiWu4Hqn6FZiJtLaC+QBGg2HKd1AaOX7qyQhdqZDaI71YMM37KrhQRzKtI0ZDOag4dnP5qgN5SfBNlnl6qlQKWHYRq7ieXaKFGQeTfvyQpUnphNZRmqqFNiltmou+ZlXioqGsVgCcxUI0MqK5lRZAnBWmZbm1Va2qsDXphUVZdEVlOcufmqc5Ub85KayxZyh1XQ+CIz4nHsOcJm5gAjUTDvqFgrYm6mxhHw8e6ICytCupskidBOq8+pl6o5iBSoFxb3mPDvPIarZ0DgG4is1jy5tPW9zWyW6aSOEmB5rt9B4Lr1KdOS66AbC4AaTyk6R5r6j+HPw2zLNV3UqXCGsBbJHE+ZJ8l5/P5Mcy6cRMy+PYz8MVqdJ9YiGtc6Gn4y1pguXFDtI8Z8DGnyX23p3Bii6lh6jyWVKVzDAOrwb2ajuXxvpKgxlV7aRc6mD1C6LoIBgxpImPJb8c3zFsz8zC0YluZTI0a1pHKOS6IqrzpC6LMUDxjxXo46+3Hvj6dMVlY3ELmZinNXVzp2WYpZcJWtxFVp1DwHa7Tx/c+ixCuqq9aHNfxH39Vz7+1iHR6HYxwql7Wk5hjuHIQtxwdHsx/c76riYDEWl44EyFs/NqcR6WYbTgqXI+4pThKf9XuKyfmlH5hbpPbUaFMcD6lR1RsAPJZs5GYqjQaiWVSHJwVUOhQhBzxRTCitUKFml0z5SLFcSlKtFqiEqsKQoIuS3oISEKKfMUZirKghLWluYoNXRUlQVm1pmaFY10EeKhjVNq5xDtL6z/s/wCmmOApw1txkkCDPfz24r61gqVKJAaDwIGsbgFflrovHuoOubPkvZU/9otQU7SLjGh7+9eLyf8AL/F158n297+NXMdUaJGjTB5BhkD1PyXwbEUnAkua4AuMEgwfNdzpT8T1MQOuBMmI/lcmvjH1G2PMiQdd+qCBr5ld/BqOa6hy6mNXDA4JFc9iPy57l0mFuGtTapaFa0LvEuCm1I9hK2hqYU1Zi4S3OawhWtlbckKclTnmvg0xAlOCtWSgUVpLUNVoCsFNMGolkaFa1QiVUMhRKhQUl6i9UXKLkapcXouVNyLkKWyoVdyLkDwotS3KbkE2qLEXIuQGWoy1NyLkpSZSMpWXIuUqCyZSjKVlyLkzBavKRlKy5FyVBZBTUhim5FyUWkNTBJci5WkWgpw5Z7lNyDSHqb1lvReiU1XovWa9F6FNN6i9Zr0XIU0XqL1RcouRaaL1Cz3IQpTeovWW9RcsbdcNd6i9ZbkXJtcNV6m9ZLkXJsw15iMxZLkXJsw15iMxZLkXJsw15im9Y7kXJtMNt6i9ZL0Xpsw13ovWS9F6bMNd6L1kvRemzDXei9Y70Xpsw2XovWO9TemzDZei9Y8xGYruDDZei9Y80qc0pqEw13ovWTNKM0pqDDXei9ZM0ozE1BhruUXrJmIvU2uGu5CyXoTZgqEIWHQIQhAIQhAIQhAIQhAIQhAIQhAIQhAIQhAIQhAIQhAIQhAIQhAIQhAIQhAIQhAIQhAIQhAIQhAIQhAIQhAIQhAIQhAIQhAIQhAIQhAIQhAIQhAIQhAIQhAIQhAIQhAIQhAIQhB//9k=">
            <a:extLst>
              <a:ext uri="{FF2B5EF4-FFF2-40B4-BE49-F238E27FC236}">
                <a16:creationId xmlns:a16="http://schemas.microsoft.com/office/drawing/2014/main" id="{703A148A-08B2-44B1-89AF-4D717C9DABB4}"/>
              </a:ext>
            </a:extLst>
          </p:cNvPr>
          <p:cNvSpPr>
            <a:spLocks noChangeAspect="1" noChangeArrowheads="1"/>
          </p:cNvSpPr>
          <p:nvPr/>
        </p:nvSpPr>
        <p:spPr bwMode="auto">
          <a:xfrm>
            <a:off x="1587500" y="-384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2"/>
              </a:buBlip>
              <a:defRPr sz="3200">
                <a:solidFill>
                  <a:schemeClr val="tx1"/>
                </a:solidFill>
                <a:latin typeface="Calibri" panose="020F0502020204030204" pitchFamily="34" charset="0"/>
              </a:defRPr>
            </a:lvl1pPr>
            <a:lvl2pPr marL="742950" indent="-285750">
              <a:lnSpc>
                <a:spcPct val="90000"/>
              </a:lnSpc>
              <a:spcBef>
                <a:spcPct val="20000"/>
              </a:spcBef>
              <a:buBlip>
                <a:blip r:embed="rId3"/>
              </a:buBlip>
              <a:defRPr sz="2800">
                <a:solidFill>
                  <a:schemeClr val="tx1"/>
                </a:solidFill>
                <a:latin typeface="Calibri" panose="020F0502020204030204" pitchFamily="34" charset="0"/>
              </a:defRPr>
            </a:lvl2pPr>
            <a:lvl3pPr marL="1143000" indent="-228600">
              <a:lnSpc>
                <a:spcPct val="90000"/>
              </a:lnSpc>
              <a:spcBef>
                <a:spcPct val="20000"/>
              </a:spcBef>
              <a:buBlip>
                <a:blip r:embed="rId3"/>
              </a:buBlip>
              <a:defRPr sz="2400">
                <a:solidFill>
                  <a:schemeClr val="tx1"/>
                </a:solidFill>
                <a:latin typeface="Calibri" panose="020F0502020204030204" pitchFamily="34" charset="0"/>
              </a:defRPr>
            </a:lvl3pPr>
            <a:lvl4pPr marL="1600200" indent="-228600">
              <a:lnSpc>
                <a:spcPct val="90000"/>
              </a:lnSpc>
              <a:spcBef>
                <a:spcPct val="20000"/>
              </a:spcBef>
              <a:buBlip>
                <a:blip r:embed="rId3"/>
              </a:buBlip>
              <a:defRPr sz="2400">
                <a:solidFill>
                  <a:schemeClr val="tx1"/>
                </a:solidFill>
                <a:latin typeface="Calibri" panose="020F0502020204030204" pitchFamily="34" charset="0"/>
              </a:defRPr>
            </a:lvl4pPr>
            <a:lvl5pPr marL="2057400" indent="-228600">
              <a:lnSpc>
                <a:spcPct val="90000"/>
              </a:lnSpc>
              <a:spcBef>
                <a:spcPct val="20000"/>
              </a:spcBef>
              <a:buBlip>
                <a:blip r:embed="rId3"/>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3"/>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3"/>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3"/>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3"/>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50181" name="AutoShape 2" descr="data:image/jpeg;base64,/9j/4AAQSkZJRgABAQAAAQABAAD/2wCEAAkGBxQQDxIUEhIUFBQUFBQQDxUUEBQQFBUUFRQWFhQUFRQYHCggGBomHBYUIT0iJjUrLi4uFx8zODMsNystLisBCgoKDg0OGxAQGiwkHyYsLCwsLSwsLCwsLCwsLCwsLCwsLCwsLCwsLCwsLCwsLCwsLCwsLCwsLCwsLCwsLCwsLP/AABEIALwBDAMBEQACEQEDEQH/xAAcAAACAgMBAQAAAAAAAAAAAAADBAACAQUGBwj/xABGEAACAQMCAwQFCQUGBQUBAAABAgMABBESIQUTMQYiQVEHFDJhcSNCUlOBkaGi0RaCkrHSFRckM2LBQ3Jzo7IIY8Lw8SX/xAAbAQACAwEBAQAAAAAAAAAAAAAAAgEDBAUGB//EADcRAAIBAgQCCAUEAgIDAQAAAAABAgMRBBIhMUFRBRNhcYGRodEVIjJS8BRCscEj4QbxFkNyNP/aAAwDAQACEQMRAD8A85rlH0ElAEoAlAEoAlAEoAlAEoAyBQBYLUXIL6ai4FglQQXCUAZC1FyLltFAXM6Ki4XIUouBNFFwuYKVIXMaKLhcoUqSSpSi4FGWpuSVK1KYFSKkkxQBKAJQBKAJQBKAJQBKAJQBKAO27N8EjTht5dTKrObef1RXUMBpXTzQD/rZQD4YPnXLxOJm8VTow2zLM/W3kmcXH4qXWKnTdivEODx2nBS0iqbqaWEZZQXhB+VCAn2WMaMSOvf38KanXqVsbaP0JPxe1/B7dwPFyqYuMYPRPz01NX+yE4id2eFXjiNy9u03+JEQGdZiAOBjzx99X/raeZRSbTeVO3y35XNT6So58vrwH+B9l4ns5Z5rm2AZBHDqnKCKZtxzcD2gozp3znfzqmtjJxrRpQhJ8XpuuzXnxKMXj5QmoQWqeum67Bqy4BI/C4UR4ozeXGtpJnESlU7kEK5GtmdiWAA6A5xkZWeJjHEzk03kjayV99W+Wi08TPWxsf1MZu9kv5X55HPW3ZyV5J1LRRpbu0VxNLII4EZWKYMh8yNhjNbJ4iMYxdm3JXSSu3pfY6U8fRhBTb38x09jLj1nkBoWYwethllzGYskBtRG2SMbjHvxVP6+l1fWO9s2XbW/Kwi6SouGfUrJ2VlHq4jkhmNwJXQxOSipCQHdpCAugZ9rpscZqf1cPmck1lstVxeyS3v2EQ6SoyvureoHiPCY4Yo3W6gmZ3ZNEJLABVyX1nGoZKjIGN+tPTqznJpwcUkt+0mhjo1p5FFrS6ubjsxwxjZX0y6FLJ6mryOIo41kwZ5Wc+zhMYPmcVmxNaPX06bv91lq3bZW7zN0lXyuMb21u/zzEpuzMy3JgHLdggmZkk+SWMjOtnYDCgf/AE1bHF03T6x3SvbbW97WsaljqLg6l7JGLzs/JG1uokhlFzkW7wSc1GIZUPewOhZaiGKjJSbTWXdNWa0uFLGUqiclw11NlxmwNxcy8toora0CWSyzSiGIGLYgsermQydM9BVVGr1dKOZNzleVkrvX+krGHDYmNKDqVHrJ6IHxqxNnbx25ZGknf1qZo21qYEGmBQ2ASrMXfP8AoqcPUVacqtnaPyq+mv7vLReJZTrPEYlON1GK/n89AnZrgMUyvLPNCscas0iNMY2HzY2cgd1C3j7qTFYmdNqFODbbVmlfv8bD4zGOl8sVrz4BuF8KK2N26yQnmOlp6wziKBY1OqeXW+DpbZBjJyRjI3oqVk8RCLT0Tll3bb0S082ZcTi1J03qrav88PU1svZ2VbmSD5MtEA8z68RIpQPreRgNIww61csTB01U1s9lbV62tY3rG0ur6y+nqWm7MSB7dUkgl9ZLCB4peYh041HOnoMjcZpY4yNpuSay73ViKePozTa4alV4S9wk0+q1ihidYWbUYIdgFBUnJbOxyd2LjA3wHlXjTlGlaTk1e278eX8KxWsXClFOTbzarufAS4zws207wsyuyadRXOAWRXAOQCDhh99WUavWU1NJq/Ps0NWHxEa8XKPcMQdm5HjVmkgiLq0kUc04illRRkuiEezgdTj7qR4mOayUnbRtK6T7WVVMfRhLK339htbXgTvw23RWijN3PzWeaRYgQo0QQL1ZmcnWAAehzjIznliYxxE5NN5I2sk3vrJ8tFpuY6+LjHFJt6JcOP5/RobbhzxNcyFYXFmxjmEoZ42kMjQqqqMazqBIzgbDPlWyVSMskdfm1VtHa1/DQ21cTCcIpNrNomh8cNkNjaWsSlpbp3vZt1GmGMcuLW3zUOWfPu+yqVVj11SrJ/LG0V3vV27dkZpVksVmlLSC83+fwFseCGzhluhNbzsVNrZG3lE49amIjG5AGpVZmxvSyxCrVFRcZR/dK6t8q19XoV4rGqvFU4XV36CN92MkgS4Mk9vm3VWkRZS74cgJsF7pJOADgnyxvVtPHQqOGWLtK9nay0/OBqj0pRbUUnyMRdi52VsyW6SpGZ3t3nAuBGBnU0YB0jGOpHXfFEsdTTWkmm7Zkvlv3jS6ToKWX14E4f2MnmhglDwxpOSsZlk5fe1BUXpks51YC52XfG1RUx1KE5ws2472V+2/cuJNTpKlTk4u5ruG3ps5pTpBlVJoY2DbJKwMfMG2+MsfftWicFVilwum+1b2HrweJoLq3a9vIc4X2XMnKM1xBbLKNUIlf5R0+sEY6Jse8xAqqri8ubq4OVt7bJ8r8+65XW6Qp0nkim2jRSAAnSdQydLYxqGdjj39a1Wa3NtKp1kFPmrlaCwlADfCbdJZ40lkEUbMBI7HAVOrHPngH7cUlSUowbirvgu0przcKbkldnbcJ7VWxa/kmHyQS3hsLcBstFC7tGgGNtTBGOemsg7CuZWwVdKlCm9byc5drVm/K6XceeqYWpkjOzcpPy5CVvx2IpZPcuHd7+W+vFXvFdKrGhK9QoGMDxVcDOKulhp/5FSVkoKMfV+fNl0cJOFRwjvl37Xv/aFeLcSggF5yJ2uZ7wukspieJIoHbU6DXu7sNK7bAD3YNlKlUk4dZHLGFrK6bbW22yW/NsmjQqVVGlkyxWrb4sS4hdxta2VrG4wGa5u30MFE0h0KOmSUjznGeoqynTnGpUqy42Ue5avzZsVOcsTKrJfStP8AX5xNzDxu3biyTM/+Fs4ilmCrYIiiwulcZ1M+/TJ0r5VllhaqwjpxXzzd5eL117EY+omqE6ji80n42/2M8N4rEeHQKLuCCdJJZ7lprU3EpmdiebCMFdWCR0Jwcbb5SpRqLFTeRyi0krSsrLg9nbxKa2FnCSUk2klt+OxqrriUQt7sJLNNNdSxxPJMG5jW8ah5HOdkR3OgJnOnywcaY0p9ZBySUYpuy2zPReS1vzLaeGlOUIOnaO77e/25Gezcix5l9fa1mQcuPNu9wDD7RAwCPa+bjwz8IxKlNZOrU47vVLX08zZjIxX/AKsyfFb38AfaS/S5unkiXCaUUHQIzIyjvSlPm6ieh3wBnyqcNSlRpKEnd6ve9r8L8bD4GNSNO1TTlfghu4nikFjah/kIykt2cMqGaV8yHcDVy0yAenePiKSEJw6yrb5paR52S082Z+qlOtUqyi9PpNjPf290vEBJMYOfcI6tyJJRJbQ9yNAiDIBCK2nbOcedUKlWoypZI5ssWt0rSerd35GNUJwhCbi2rttdvD+gNrxiNZ1lCsIrO3dLCNlJeWZvnuFB0l3YHfZQgJxuA08PKUHTurzknN30S5K+9kvG5ZKlWySm180mlbkvz0MtDby2lmsl1yzDzecnJkld5ZXGZgFBy2ARk9Ax6b1CnXjWqOML5rWd0kkltqSoSoVb5HLRKIlx24We6lkT/L7sUGVK4iiUIoAIzgkO2/0qtoQdKlGEt933t3fsa8DTlCDlJat3LSTKtlyV3eaZZbjunAih3iTV0yZCG28FNTCL651HslZd73floRVjOpiI3XyrXx/P4HJZopJ7KEv/AIa2EZclWVWmZi874I7wwQoONsvjrVKhUhTqTX1zvy22iv7fgUKnKUqlWS14e5sLTicU0N2TLFFLPdGctcW7Sq0K/wCQAh2DKFQjUDgj2c7imdGpTq00ouUYwy/LK2vHvXc13mSeHmoQunbfTe/5Y1icTRJJphNPPOLcw20ssbJmaTKlo4iByY0XffTqOcDpnS6LlGEGoxjmvJJ8FzfFt9/eWKjOVPLGFrtave3b+eAlxCRORaW8WSkKNNL3SFM8uwAyNyiDTkbd/rttZTjJSnUlvJ2X/wAr3evgbKNFvEOUlpHRfn5uK2oUTI0oLLzFeb5xZdQL5z1JGaao5ODUd7af0bcmWDjTVt/M2PaJLaWeWQXTyvNIun/DPGkUZYAa3cYKomQFUZJGcbk1VheuhSjGUFFJfcm2+xLm92zm4V1KXyKnzu2MxcXhPE/WGJ9XtY2SyUq47sUYVQqYzqZ8t0ycJ5Cq5YeosN1K+qb+bxeuvYtCtUZKhKo4/NJ+Nv8AZpjcqbKC31nXLO1zfyFWwD7Cb473tNJtnBA861ZX10qvBK0V6vu2SNMKE41YtrSEdO12/wCzdS8Qt7r+0E54t1kS3trR3Rgptbc96M43Achjg9Q/TqKyKlWouk8uZrM5JNfVLj4GP9NUyqpOLd3drj+b+YG24jZwGyRZTJDbc++mPIljMtzjTAqqwyCMHr4YzinlQr1OsbVpStFap2j+53HqqtVlKrke1krc/wDV/M0fZm9VL+KW6Y6DLz7g7lTJ3mV2UdcSEHxxWrFwnKhKFHe1l3bW8jfUwiWFUIrVL14m47T8QjYTL6+rrKxKw2luYY2LNvJdSnJcYzlSWJ8AKowlOayt0rNLeTu9OEVw8kczD0HdLq23xvov9+vcUue0EPr5kV8wWVu8XDF0NhpFjCKdOMgs5J1HG0a+VTDCT6jI/qnK83fhe78lp4lv6ar1Mp5Xmk7dy/2chaIpdBIxVCyiR8Fyq5GpsdWIGTjxrfNvVpa+R3FHq6eWC2Wh2XFuNRR2Mlt6369qEaWgNqYvV1U7uZWAJOkY0jJ6dATXOpYabrqq4dXu5fNfM7bWXnc40I1Z11KEHF3+bl2nEmuid4lAEoAlAEoAlAEoAsoouQFVaVkBVSlbIuFRKVshhlSluKGWOouQ2FWOlbIuEWOouLcII6W4XCCOouLcsI6LhcyIqLhcnKqMwXJyqm4XMGKjMFyhiouTcoY6a5NwbR1KZINo6m4XAslNca4JkpkyQLJTXGTBMtSSmBZaZEg2FMSVoJJQBKAJQBKAJQB3jdlppLGxhjESNKXu5HldYy7uvyUUfzmIjDMR4bVyljYRq1ZybaVo2Wtrbt8tXY4TxsY4tyk9ErHNcK7OTXAZhojjVtDSyyLFFr6aA59o+4ZrdWxMKTs7t8krs6NXHUacU29xuDsbcvNcRKEL2+jmgSAjMmCoBxjODnfGADmqnjqKhCbekr205CvpCioqXB+neUk7MzrcJAuiRniFwrRyB4+USw5hk2AXKnf9RUrFU3TdR3STtqtb8rBHH0ZQc76I20fBGtLeWUmKZ5wtnYmGQTqZJmIlZSB7aor495qn9Qq1VQ1io/NK6totvBtmKvjI18sKba117lr7ic/ATFFK8k8AeIxq8KSiWUNI4UKwXZTuTjJ2BqyNfPKKjGVnd3tZaF66QpymowTd3a5Xg/CWuZAiFFJx7bhOpxhQd2PuFRXrRpQcpX8NTRXrxoxvI33FoGaQWlo9s8ROAluySzNytOp7qUjuEt4AjZceYrNRko0+vrRkpc5XS12UVx0ORh6qnN1akmreX52CcnAZFMOGikEzFImilEilgQrAsPIn+dOsTFqV01l1d1Y6EMZSmm09gt1wNokkZni+SkWKRFk1uGc4UEAbZG+Dg43xUQxCnJKKeqbTtbRFcMdSnJRQOx4c8xIQDCjU7MQqIv0mY7AVNSrGG/HZbt9xdVrQpK8mFveHmEoC8b60EqGOQSBkOQGBHgcHfoaWnVVRNpNWdndW1EpYiFW+UJb8O1KrM8cSM3LRpZAgd/ooOrn3AVEqurjFOT3slt38hauKhTdnvyRsYeHlbe7ZGjb5QWnOZlSJFVs3EhdjhcAFc/Sql1f81NSTWmbLu3f6Vb1Zhr4tTUWtNdRVuDuJmi7pZAGchhoVSobUzHYDBB386f8AURyKetntzfDY2rFU3DPfQuODOXiRWjfnLriZJA6MviwYdRS/qYqMpSTWV2d1rfuIji6couS4FJOF6QpMsADSm3PyoISRUZ2DsBhcKpzvtsOtOqrbaUXor7bpuytx3FWOpy2uX41w1IOUvNiMhXMiLLrkLNllKoBsmkHvHGcilw1WdVSk4tK+l1ZWWj1534CUcZnquPDgJJYs0bOMYVkj97PIdKqo8TmrXUSll7G/Bbs1TrwhJJ8S17wl4jKHKjkqjSnVkAyaeWgwN3YsAB45qKeIjUUXH917eG77lzK/1tK178bGw41wSTKoOWi29trIZ1SSRvbnkVerKuUXJ8ciqMPiY5c2rcpW0V0uEVfg3qzHRxkY1JSk9zRy2jLEndTNwxEWQWkxEwD6BnC5ZkXJz4gYzmtsZxcne/y78tdr+BvlVTqqKla2r5NDvFuGmSd0QokNpHHbSSyOkMXMA1Su0h8Sz6cf6Kpo1VGlGUk3Kbckkru3BW7l6mTD4qMM1So93ovzyNPxbhb20nLk06tKuNLBgVbOlgfLY/dWijWjVjnje22umqOlRrwqq8RKG0aR0RfadlRfixAH86tlNQi5PZalspqMXJ8DoO1XZthLO0IgEVtGgMaSpzuWi5eeRBvkkuck5worHg8WnCCnmzSb1s7X+1PsRy8FjVdqo9W9ORz39hymeCEAcydEkjXPRZNWnXt3ThSceArb18FTlUvpG6fhy5nRWKp2k7/TubLsz2YSfmSzT24iiEmseshGyMqjMcdyMt849cdKoxWLlScYQjJybXC/a+924GTE9IqMF1e7s1fkctdQ6HZdaSaSV1xtrjbHUo2Bke+t6d0nZrse/idGhVVWCkgNSWkoAlAEoAa4ZCkk8ayOEjZ1EjE4CpnvHPwzSVHKMG4q7tou0qrScaba3sdTB2iR7+8vGdRyredOGKxIwcCOBUXG2QSxH+o+VYnhJRoU6CW8k5/zK/8ABwpYaccMmk80n5ckN25sWfhjNeokNtHCotzFIWE4YtI7aRhdTacsdu776ql+qyVoxptyk3811a3Dt04IXq50pSjkbeydr2X/AEau94sGszFHL3725muL5u8NMevTHG2RkK2dWPIEHY4rTHD2r55LSEVGHfxa7Vtcso4VzlGM4vKo3729befDsNxPc21zFexJcxQAyQQwmUmNHtLZAqxqcZwXDtjx1DwNZoRrUZ05ODlpJu1rqcne/loUKjKLjVqRbTbbX8e4PXAWtIob0RLbRNOkxhcK9zNJqYFWHdKqo6g4DY86nLVUZznTu5uzjdfSl/bLlKUqk6sqbata3Z+JAO03EEnaEKUlkjV/WLhIeQsrMw0KowNWkBstjB1beOGwtGVKMrpxTatG97JLXz4IuwSlmdk1DhfmTgUggWe4yA8UZS2BO5uJsxxYHUgZYnyAzUV4uo407aN3f/ytX/SLOkJtwVNbyYfgkMQtLmFpRCXWKNXZWYGJWzLHtv3gAD5g0tedTr4VFHMld2ut7aPXkVYum1GCteK4Iat+JpGQ0WdFpBKtkGjZGnupyBzGjxlEB041YIAYmklQnJZZ7zknOzvljHhfi/5ZkqQqzTqZbZtEuS/LGshtQqqu5CnWMknvkEGQjxcgt3jv3j51pnUbbfPTw5dx04UYQtpsbqSKB7SJHm5YWR5Z05MkpkYbREKgOvSMnT54PUVig68a0pQhe6STulbnvtfmYcRdVs0o3XDvB8SKyXU7ocplI4jpK4jjiQBRkA4Dcw/FjVlNOFGEZb2bfe3/ANFuDi4xba1bNjJepBC6CUXAMbrBD6uw+UYZBaQr8mufnE48hnArNGjOrNSccmqblm4Lha+vkZaspSneMWpegs4SWW2hJ+QgCNISCsbTuS0jYI72hdIDdAXbxFW2nThOol88r25qK0S8f6Q8YOUp1JLbbvCO0dxDcNJJy+ddmeT5KR+bboCsCaVGeixNp8dOPGoUalGpCMI5ssMq1StJ/U9fFFCg4xjJq63t+eAOS+JWV0DoTEljYrjEgV2POuWwPk2wWbBOwVBsxIpo0bOMZWernN8G1tFc1svMZ06ktWrZn5L8/gDZWcYaIN3Y49gN9KJsXCqOhIUDbyFNUqVJRll1k/54eRvnGMI5orVKyBs5meSZgQZpGlwQVIXZYlYHoRGsYPvBp7KnGNNftVvHi/F3IwsMlPXd6j63aRWyKuTOZy8XdJWMlOWZnOMYRGchT1bT8RmVKc6zb+jLZ83rfKu9pJvlcy4unUqVUorgZvb2F7wtk+rRSm6nbS5M88aBIwq4yyoiIo+kxJ8ATMKVSOHUbWm1lS0+WLd353bfJaFEKMlFzaem3uatZc2128hBubvlxOCdTaJHzOgP0FjBUeGw899OX/NTjH6IXfilZeLZfLD2UIW3eoyL2IXYlOowWkQSEaGBleMFyUXGctK2PfywehzVPU1HR6v903eWuyem/ZH+Scs1CpO2rdvAJzk9TtwLm2ilUyTXDSwmWX1iQlnlgQ6lLZZ99LHBAGN6hRn19R5JSi7JWaSyrRJ7O3ikZ50HCSU09OSOfuYdYln1uyGRUEk+RLNIwAACbkHAZtO2lF309K2qVnGmkrpbR2ivzze1zo4epClGMXFpye2772N9lXjiuhJLIsYjVmjLKWBkI0JkDqBqJ+yqMZGpOlkgr337uJdjnLqWoq9xeEwWqSQrN6w9wBBdTLG6RxwOwNw2TvJK4z7PTck52NzVWrJVJRyqOsVdNt2020SXqYernXgqcIZYri+L/wBmz4hdQxT3t4l3FJK6GO0jQMGRpFWGNhq66UUkgdNycZrPSp1ZwpUZU2orWTdtbavbmyuOd0+pUWm5av8AOX9HMmaOLhvJQgyTzK04APcgtx8kpPmZMN8Aa3qMpYh1Hsk0u1y3flodGdFzxMI2+WKv2fnsaR1q9M6iBMKYkrQSSgCUASgDK0XAKgpWQMItLcS4dEpGxWMxpSNkNjEcdKxWxhI6RsRjKR0jYrYdI6VshsOkVK2LcMkVK2K2FWKlbIuFWKluRcuIqi5FzIiouFzPKouFzBiouFypiouFyhiqbk3BtFTXJuBeKmzE3AvHTXGuAeOmTGuAlTOM5OnVpBJIXVjUQOgJwN/cKdSsmlxIyRcs9tRd46ZMtTFpI6dMa4u6U6YyYu6U6Y1xd1pkxkwDrTJjAiKYkxQBKAIKAOvsuyieoyTy3NqrPy1tiboKit7cqSED/MCdEGetc+WMl+oVKMJPdv5eGya7L8TkYjpHJUUYrZ6/6HoezcsthZRRrGpnd7t3ldY9RK6YIU21OShZ8DpgedVPGQhWqyk28to2SvbjJvlyKZ42KxWZt5UrGl4fwWSXmEGNEjbRLLLKsUStnGnWdifcM1pq1o07JptvZJXfkb6mMpU4qTe+w/8A2JJBNIJFjb1eP1qXLkxmNd+q7nPTGxNUxxMKsIuLfzPKud/HkVSxdOVO6dr6dqY1Y9nZZVhYtCnPLCLU/L1MCe6ibt5kAZ2G9JUxcIuSSby721t4lc8ZCl8k3dr1Fre1LSBFwSX5akbgnVpyD5Zqyc8kc0tNLmhVouGdbWudBxrhb8yZvk1jgWKJE1qJOWAFErRjcapC+CeoArHh6yyQjq3K7vbS+9r9isczCYqKbU3q2DsuEO+jvRoZM8lZJFRpMddCndqmpiYwu7NpbtK6XezVVxVOEsrL23DmYEkoihuXrkkVE15xoDHq2dsCoqVlF2s27Xsld259gs8VSik29xj+zyvOLNGogIWZmkVUU4B3Y7DAIO9J16eVJNuWqVtWLLF00r3G7ThgM3LMse2lmGvBKsuvugjc6Rn3CqqleSp51F8f5t/OhVLGRy3QvGEbmMssBjQlmkWYGFEZjy9UxwpbTpzjO5q6WaOWLjK74W+Ztb6crkQxccl5bhGVdelXVzoSUlckASatIz54XOPIjzpVny5pRtq1r2bllKuql7cBpIgkbyF4AVGIxNKEj5jbJzd8gdTjqcVTKTlNU1GWu9lrZb29+BRiMRZZYvUDaxmT5R7hXDsIo3flwRlgSoSEBRqBOSPaJ23IxVlSUafyRg1ZXaV2/F6hTqQpx3buGNrhZGZlVYs81mcIq4JBJY7ADBpet1jFJty2S3LZYiCSbZhrbvMNSYVFkdtWlFRhkFmbAG29Gd2Ts9W0lxbXJAsTBrMYe16EMjAxtMGVw6lFGSwI6j4URq34NO+XVcWCxMGr3AGD2PORuXEPF2CljgeQA3PTpVma1+zV9nAeVaMZWbJJZ90sHjcB+U2iVXKv9A46N7qWNW8sri1pfVW05kRxVOTsmUurDl8zVJGDGFaRdeXAc4Q6RuMnYZxnG1NTq9ZlcYu0tnbQhYynewi8VXJmu4u8dPcZMXkjp0xkxaSOnTGuLSJTpjJisiU6Y6YtIlOmMmLSLTpjIXdadDIA60yGBmpJJQBZRQQdLfSxSCwtVlAiiQNcSbhRNcMGmPTfQoAz7yPA1kpxqQ6yq18zei7FovN3OTTU+uqVnF6aL88jaw8djbiFxdsw0wQTLw1G23RRHCkanoX7zY697fptneFmqEKC3k05vvd5X7tjG6Eo4bNb5pPyX5uOxXES2NkkV1awmFCZTNE01wspHfkhQ6gzZ1b6ScHY+FU5Krr1JTpykpPSzSjbgm9H6lVWg4VLSTstre/+jWvcoYJkSSR5Lq5QyyTBg5ghAYSOei6n0jRnOgYwMYGjJJVIyaSUIuyW2Z8F3LjzZdCjJygslktX/wB89tAvFLkSXTNEzCOJVtbVgWRhFGuGYdCNTl9x1Gn3UtGDp0lGW7+aXe/ZWLsJSUlKdRayfoH4LMltqlwMwxMbeMA9+XGmJAANhkjfoMZ8KrxEJV7Q4N/M+S3Y2LuqWSC30D26otssbMXee6SS7bcyNHEOYZGPmZNH8h0ok5yqua0UYNR5JvSy8DNKhlqRhFbK/j/2bPjdynOkdLlQGUIqWkLetuoXCxPKcmNc5wQY1Gd/EnNhKdTq4xlT1XGbWVa7pcfFNmNU9XdNvl/sNbx2yXFq7SYWKKOKGIQSuIioLOcqpC5OMt46QKRvEypTgo6ttuV0rrhxvouA+Vwclld/4Rr4BzIrZCCcar66yjoDczHK+0BkjMrFT0JTocVqleFSpPuhHX9q389F2lmHp3mrrZer/GNzIEhmCg8y5IhJGonEmBNKz76SIlIBPiFA8KqjedSDf0w18tlbtY9eG0IrRvU2MdwkCqTKQuQXjW2eYsAdlACNn7MYrLOnUrSdoa8JZrW9ULiHrbK9NrALUMy6mTQXZn0bZVSxKK2CRqC6QcZGQavqWi8qd7JK/wDL8WaKWbKs25m4w80UYIPIBnl8dMso0RDPmI+aSOo5inxFLSzRhKb0zfKu5avzdvJmdPPWb5BL5o0mSXDyusSxwQrExw2WaT5QjRGGOjLEgdwDyylKNSVN07KKbbcm+Gy03duCsVSzKb0u3sK+rFuTE/f0tJe3R0sENxI5MarnZlXVM2N9OIz1xV6llc6sdL2hHnlS1fZfRduo1Kk86UuH8sbu4IxDjXDGWm58zTRtMWZVARlycFxhMagwGkYGwxnpyqOq24uSUbLK0rc/B9lhK8EpdncA4dy8zSOZyGjaN55kYSyKIzvHDpBRQWOFCrk5IXfJtrqpaEIqN1JPKtlrxfF83d95OT/FJ2f9stw9dQlml0xSNCYbZZNTpBEd9DaGB1NszEEZO2SFBpK6alCnTvJKV5WteT8dLLZX4d5EqUsmd7v0FLd4keNmaSdLZWkQRwGK2jKphI7eJVAkc5IBAYgahqGcG+cKs4OKioueju7yavq5O+iXK6vyFSSTcYt9vsgUFl8mOZhnZhPNucNPnUXIzvhjtnOMLjoKsnV+b5Nksq7vzfmb6VKMYpNba+Jd46rTNNzi+3/H2tVWKI4lkGotsSidMj3k539x91dXo7Cqq889kYMdinTWSO7OCse0dzE+oTO/msjNIp+wn+VdeeGpTVnHyOZTxVWDupeZ6Twm8FxbxyjGWXvAdAw2YfeDXCr0+qqOJ6PDVutpqYSRKRM0JisiU6Y6YrIlWJjJisi06Y6FpFp0xkxd1pkMgDCnGMCgAsYpWKMRrSsUZjWq2xWNRrSMVjcSUjYjG4kqtsRsbiSq2xWxuKOkbEbGo0pGxGxmOOq2xQ6R0jYrYdI6VsVsKsdLcgII6i5Fy4jqMxBbRUXC5OXRcLk0UXC5UpRcLlDHTXJuDaOpJuBeOmuTcC8dOmMmeF9ubkycRuMnOl+Uu+QAgC4+8H7c167Bwy0IrsOBipOVWTNDWkzno/o2ObSQeUxx9qL+lcXpPSpF9h3Oi3/ja7TpZUrnpnVTFJEp0x0KSpViYyYpIlWJjpisi06GQtIKdMdAStMSDUVJIeMUoozGtI2KxqNarbFbG4lpGxGORJVbYjY3ElVtiNjkSVW2I2NxJSNitjUaVW2I2MpHSNiNjCJSNkXDKlK2LcMqUrYty6pStkXLhKi4XM6KCLk01AE0VNwuYKUXJKFKm4XBslNclME6UyY1xa4KopZiFVQWZmIUADqST0FWQTk1GOrYOSSuz5y4zIGuZyragZZGVvpAuSD9te2pq0Euw89N3k2J04p33ouuf8+IsN9EiLkZPtByB49Frk9Kw0jI6vRlSzlFs7eVK46Z2kxOVKtTHTFJUqxMZMTlWrEx0KSrTodMVkWnQyF2FOOCQVLJGYxSsVjUS1WxGNxLVbYjG4lqtsRsdiWkbEY5ElVtiMciSq2xGxuJKrbEbG40qtsVsZRKRsRsOiUjYrYZUpWyLhVWluKXC0rZDZcJS5iMxnRUZiLmdFGYi5jRRmJuYKVNycxQrTJk3KMtMmMCZKZMLnKdvu0aWFtuokkm1RxIcaTt3mfPVRkbeOQPMjp9HYWVepe9kt3/AEU4muqcbcWeAV604pKAD2V00MiSIcMjBl+w9PhUSipRcXsNGTjJSR7ocMoI6EBh8CM15JrK2j1UJXSYrKlMmWJicq1YmOmJSrViY6FJVqxMZCkq1Yh0LMtOmOBjFSSMxikYrG4hSMRjkS1WxGOxLVbEY5EtVtiNjsKVW2I2OxJVTZWxuJKrbEbG40pGxWxhFqtsRsOi0jYoZVpWyLhFWkbEbCotQtRGy2ioZFzOmkuFzGmouBNNFwuY001yblStMpE3BlKdMbMDZadMdM8T9Nt6GvIYh/wotTH/AFSNnH3Kp+2vVdC08tFy5v8Ag5mNledjzquwYyUASgD3fhE/NtYH+lEhI8jpGR9+a8niI5a0l2npsPPNTi+wzKtKmaExKVasTHQlKtWJjoTlWrEx0JyrViY6FmG9WIYBGKYZjUQqtisciFVtiMciWq2xGOwrVbYjHYlqtsrY9CtVNiMciWq2xGxyNarbEY1GtVtiMYRaRsVhkWkbFbDolKytsIq1UxWwiipixGXK08kLcwRVTRNzGKUm5jFAXJipC5grQTcoVqyJNwbJViY6kfMvai6a+4ncOne5kxWLHQovcQ58tKg5r3mGpqjQjF8EcipLNNs0VaCslAB2tWESy/MZ3iH/ADIqMc/Y4+41GZXtxJtpc9l7Ey8zhtsfJSh/cdl/2rzGPWXESO/gpXoo2Uy1mTNiEplq1MsTEplq1DoSlWrEOhKUVZEdCzCnHF4xTsZjUQqtiDkQquQjHYRVchGPQiq2xGOwrVTZWx6JarbEY7EtVNlbG4lqtsRjUa0jEbGEFVtih41pbiNh1WlbKmy2KrZFy6ipihWwmNq0NXQlyuKpcBrmNNLkC5CtQ4Mm5XFLYkmKlRC5CKt2ITNL2s4gbWxuZhjVHE7Jnca8YTPu1EVpwVPrcRCD5hUlli2eB9gOHazezkbW1lcSr/1GiZU/Aufsr2OMq5Mkfukl63MNKN7vkjlK2FJKAOsSx1cAMgwSl8Wb3K0SJg+W5WsTqWxmV8Y/2aMv+C/adb6KbnVZSIf+HKcf8rqD/MNXM6XjarGS4r+DodHSvBrtOrlWuajppnmPbLtYWflWzlVXaRxlWLZIKg9QB5+Nd/B4JRWaotTj4zHOTy03ZCfZntK4kWKZi6OdKsxJZWPTvdSPj0qzFYSMo5oKzROCx04zUJu6fodjMK5KZ6FCUoq2I6FWG9OhxaMU7GY3EKrYjHIRVbEY9CKrYjHYRVTK2PwiqmIx2FarZWx2IVWxGNxiqmxGNRiq2Iw6CkYrYwi0pU2GUUblbZcCixFy6rVsadxGwqJWqnSurCNmeVR+nbZGYyYqd4cjMVMdVyw42YGUrO6IykYIxSuOQm9wbVS2Ojzv028SEXDOV864lRMf6YzzGP3qg/ers9A0s+Ic/tX8lOJl8ljzrh1wLLgEzdJeISmCLfcwQ7SN8Ml1/eFd6pHrsZFcIK/i9vTUzp5ab7Thq6JSSgDvOxUXrHCeKQYyVCToPEsAW2+2JfvrmYx9XiaU+9Gygs1KcfEL6IrzE1xCfnosq/FCQfwcfdVfS9O9OM+T/kt6OnabjzPQeJQs8bqjaGZWVWxq0kjAOPGuNRkoyTkro6005RaTszwfidg9vM8UgAZDg4ORuAQQfIgg/bXradSNSKnHZnm5wcJOL4FuERB7iFScAyICT5ahRUdoN9g1FJ1Ip80epzCvOI9ehGUVaixCjCnGQtGKdjDcQqtisdiFVsrY7CKrYjH4RVTEY9CKqZWx6EVWytjsQqpiMbjFVsRjKCq2KHQVXJlcmMR0qZXIOoq1JMqZcLVkYXYrYdErfSpXKpSGorfzrsYfAcZFEqnIOIh5V0YYalHZCOTZnQPKrOrhyQt2UaAHwqipg6U+FhlNoXlgwK5OKwLpLMtS2M7iTiuBViaYsE1ZJFiPFPTQr3XErS0iXMnLJTLBdTSsQF3OB/ljf3+6vU9BKNLDTqyel/KxkxGs0jkO39ziaC1yMWVvFauFwV5wUG4IPj3yR+7XVwUfllV+9t+HD0Kqj1tyOWrYVkoA9C9DM3+MnT6Vvq/hkQYx+9XJ6ZX+FNcGbcC/8jXYanhLCx45pAIRbmSDH/tuxRc+7DKfsrTVj1+E7Wr/ANldJ9XX8T0Xtrxk2VqZFALlhHGG6ajk5PngA1wsBh1XqZZbI6+KrulC63PFr68eeRpJG1OxyxwBnbA2Gw2AFeohCMI5YqyODOTk8z3Kc3uBdK7MW1Y7xyANJP0ds495qba3IvpY9P4U2q1hOrVmNMt1ycDPX31wMQrVZd56vCO9GLvfQxKKRGtCrCrB0KRVYxmORCq2Ix2EVWxGOwiqmVsfhFVMRj8IqtiMdhFVMrY7EKqYjG4xVbEYylIxA6CqZFbDpSorYdRWiCKmHjFb6Eb7lUmPW8Xj91eiweGSWd+BmnK+gxXRKzXW/G4JCAr9YzOCUdF5YbQW1sABv4dfHpvQBSftHaIG1XUA0jU/yyHSukNkgHYaSD8DmgDFv2it5HCI7MxOAOVIN9ckZ6qPZaKQH6JG+MjIBtCKhq+4CF3BjcdK850lgsjzR2ZopzvoJOtefqQNSZ512z4BO3GuG3cMJlVWWKfcYQK5Idt9sB2OfNQPECutgMTTWCq0Zys9bdtympF51JI8N49cCW7uJBuHmlkB67NIxH869VSjlpxjySRkluxGrCCUAdT6M73k8Ug32k1Qt++p0j+IJWHpGnnw0ly18jRhZZaqNz2gsI5u0XLddCFkaUmTRqxEHLA7YzsMDxFU4apKOBUlq7O3mW1IJ4mz2Nr6Xj/hYfIzZ/I1ZOiF/klfkaekH8ke88orvnJJQB6R2Sm12Uex7pZDnx3zke7vfhXExsbVW+Z6Xo2eagly0HZhWdHRQow3pyxCkVWsZjcVVyEY7DVTEY/DVbK2PQVVIrY/DVTEY9FVbEY5FVTK2Nx1WxGMJVbFYzGKqZUw6CpRUw6itEEVsZt1yQK62Dpuc1EoqOyNiK9QlZWMpk1IHKWvZTQEUXIEkcUaOVjGTiUvrKsxwD3gB0BGfDFAGtTsSILedXuCIkEKxF2VVWCG1t4XlkZUDLIEjnAwdOHBO+4AN2OFRW7i5kK8q2jneJtDtIvOIkuZZGydRJUnAA9o0AbFOOQFGcyqioVDmXMOCyhlzzMdQwP/AOGgC9txCK41CKRXwMkqdQ9t09obHvRyD3FTVVakqkHFkp2dxaRa8bWpWumbYs0Xa6+NtYXUykBo4ZGQnpr0kJ+YrVOEodZiIRe1xpytFnyjXvTnkoAlAB7C5MMsci9Y3WQfFGDD+VLKOaLT4kp2dz3HtV2St+IgSElJCg5cq75XqoZTsw39x99eWwuOqYVunur7HZq4eFZZuJ5rx7sLdWsbNqWWJMudLkEDxYo3T7M13KHSFGs0tmzBVwdSCvujka3mQlAHoHYpx6qAMe0zNuMgk4AIHTYeNcnHx+e7O/0XL/HlNtNWJHXQo/WnHE4qtY7G4qrkIx6GqmIx6Gq2VsegqqRWx+GqmIx6Kq2Ix2KqmVsbjqtiMYSqxWMx1W7FLDoaaLRWw6GtMJRKmPWfX7K9B0ZZzv2Gaqa7tbdzQxxPAW1LKJJY1QSNNCkcjyxKuM6iF2xg6tPwPcKDW8Pur3Wy4YlrgsWkQ6BGZIg8atgAKkbSFSNnZOvXIAlwy3v3NtOutXa0tkueckSM8vLvQ4lTAZdEj27bYyCeu9AG54dwWXmIZ5ZGQRtqjM7MjyOz6tadGUK5UKSR06lQQASXs68gvw0ulbuNoVwBI0YYSKXDFQ3Rx3CWAK7YBxQBi+7JLNGVaeVSymORowi6l0IgUB1bTjQpzuclvA4oAc7OcJNuJncKsk8hnlVHMkaMQNSxsVUlS2uQ7DvSucb0AFufaPxryWPSjWku010/pRoe1HAo+IWr28rOqOVLGNlVu6wYDLKRjIHhWPD4mWHqdZFJvtLJQzKzPnz0i9ijwqaMLJzIptZiJGHGjTqVwNvnLuOvkK9T0fjlioN2s1uZKlPIxbsv2JueIxSSQGPEbaGDuUJOM7d0jpVmJx1LDNKpxCFKU/pNfx/s7cWDhbiMpq1cs5DK4U4JVgfePfuKuo4ilWV6buROEofUhfhfCZ7pisETyEDLaFJAHhk9BT1KsKavNpd5EYSloke69kllXh9us6FJETlMrdQEJVPyha8njsjxEnB3T1O5hVLq0pCvbO8ENjcMQDlDGAehMncGf4vwp8BTc68V238icTNQpM8Hr1hwBnh1k08qxpjU2cZOBsCev2Uk5qEXJ7IenTdSSjHdnoXZ3g7WsRV2yWIYgeyu3QefxrjYrERqyWVbHosDhpUIvM9xyaqEdFCbGnHEoqtY7HIarYjHYmqpkZJPZDcc6jxFI0yOpm+AxHfxj535T+lVuDYfpaj4DMfGIh4n+E0royYv6OqMxcfh8Sw/d/SkeHmK8DVNnZcYgfpIoPk2U/8ALGaolRmuBnqYarDeJuIWz03+G9USizK0xhWA6nHxquzFI3EIk9qWNfjIo/maV0aj2ixVTm9ovyBntHar1uI/sbV/LNMsLV+0ZYPEPaDIvau0+vX+B/6aujhaq4EPo/E/Y/QzJ29tIQSrPKcbKkZH5nwMV2cBPqG3NcBfg+Jqu1rd7OW4p6RLuUnk6IF8MKJX+1nGPuFbKmPm/p0OpQ6Cw8F/kbk/JfniIQ9tb9Tn1kt5ho4iD+XNVLGVeZpl0Pgmvot3Nm84d6S5l2nhSQeJjJibHwOoE/dV8OkGvqRz63/H6b1pTa79fY6nh3b20lxqdoj5SrgfxrlfxrVDG0pcbd5yq3Q+Kp7RzLs9tzo7W7SVdUbq6+aMGH3itMZKSumc2cJQdpK3eGphSUAai6bvt8a8X0jUvXnbmbaS+VC5Nc1yLjxr/wBQTd6xHkLg/eYf0r0v/H/pn3oy4ndG+9C8AThOodZJ5XP2aUH4LWTpuV8QlyRowi+UN6Uez5vbElBmWAmaIeLAD5RPtXf3lRSdE4rqa2WW0tPHgWYmlnhdbo8r9GfHvVL5VY/JT4hk8g2fk3+wnHwY16DpLD9fRdt1qjHhavV1Oxnt0teTR3Eec+l65xbQxg+3KWI8wi/q4/Cu50PH55S7DB0jK0Ujymu+ckb4Rc8q4ifwV1ZvhnvfhmkqQzwceaLKM8lRS5M9bmQ+R+6vMqSPYJMSlib6LfwmrFJcx0mKSRNn2W/hNPmXMaxFiUeAocmdHJFcCwqBkkZoJLIhY4UEnyAJP4VDdtyG0txtOEzH5hHxIH4E1U69NcSp16a4mW4TMPmZ+DKf96FiKb4gsRT5mTwebHsfmXP86j9RT5kfqKfMBJYyL1Rv4SR99OqkXsx1Vg9mBEdNdDNpmTHRcLoyI6i5GYsI6LhmLCOozEZjIiqMwXLCKozBmLCKjMRcsIqXMRcsIqMwZgkIZDqQlW81JU/eN6FNrVMrmozVpK67Td2Xai8i6Tsw8pAJPxI1fjV8MdWjxv3mCr0XhZ/tt3aG8tPSDKP8yFG96M0f4HVWmPSkrfNE59ToKn+ybXer+wxD2thf2g6HxyuoflJNcCrSlNtiPo2tDazNlbX8cvsSK3uB3+471inTlHdGadKcPqTR5N/6gIjmxfw+XQn3/JEf7/dXpP8Aj0vlmu7+zDilsdF6Hz//ACI/+pL/AOdZOmf/ANPgjThPoOvc1zDYfNvbbhPqnEJ4gMJq1xbYGh+8oHwzj92vc4Ot11GM/PvOLWhkm0e1cM4oJbSCVj3pIo3YDc6io1fjmvKYin1daUeTPQYWMqsE+w819LN5rlt16aUd8e52A/8Aga7nQ8bU5S7TB0tFRnGPYcFXXOSSgD3DgR5lpbsdy0MZb46Bn8c14/F/LXmu1ns8LUzUIN8kPiKs2Y0Zi3LqMxFzff3ZQfXz/wDb/pr1n6CnzZxP/Ia/2R9fcz/dnB9fP/2/6aP0EObD/wAhr/ZH19wkXo3twcmWZvcSgH4LSy6Pg1ZSa8vYh/8AIK7/AGx9fc2EfY6JRhXcDyAQf7VnfQ1N7zl6exS+maz3ivX3L/slH9ZJ+X9Kj4LR+5+nsL8Yq/avX3J+yUf1kn5f0o+CUfufp7B8Yq/avX3J+yUf1kn5f0o+CUfufp7B8Yq/avX3J+yUf1kn5f0o+C0fufp7B8Yq/avX3KP2Oibq7n4hD/tTLoamtpy9PYldM1VtFevuLSdgLc/OkHw0j8MYp10XBfvfp7Drp2uuC9fcF/d1B9dN+T+mn+G0/ufoN8er/bH19yf3dwfXTf8Ab/po+G0/uYfHq32R9fcyPR5B9dN+T+mj4bT+5+gfHq32R9fcz/d9D9bL+T+mo+GU/ufoHx6t9sfX3M/3fw/Wy/k/po+GU/ufoHx2t9sfX3M/sBD9bL+T+mo+F0/ufp7EfHa32x9fcz+wUP1sv5P6aPhdP7n6ewfHa32x9fcz+wcP1sv5P6aj4VT+5+nsHxyt9sfX3J+wkP1sv5P6aPhVP7n6ewfHK32x9fcuOw0P1kn5f0qPhNP7n6exHxyt9q9fcx+w0P1sv5P0o+E0/ufp7B8brfavX3MjsPD9bJ+T9KPhFL7n6exHxut9q9fcyOxEX1sn5P0qPhFL7n6ewPpqq/2x9fcV7R+jyK/hSKa4n0o/MQjl6gdJUjJU7b/gK0YTAU8NJyg3r3GDEYnrv2pd1x7sz2OisLZYI5JGVWZgX06u8cnoAKqxXRdPEVOslJrut7C0sRKmrJGybg6n5zfh+lZ/gdL75ensW/rp8kct2t9GNpfsss0ssZjQqWQxqCmdXeLKdh3j9proYTCLDRcYybTd9bf0UVqzqu7QXhfYy0toUhW6Zgg0rqki1btkA4A+kB91UV+jKdao5ttX7jZQ6UqUaagknbvNX2g9F9lezI73M4bQI1EZjKkAyvknQcezJv8A6fOtWGw0cPDJFt631MuKxMsRPPJW0toaqP0M8NYAi8uN2KAF4QSQ2kgApnr+taDOVi9DnDGJxe3G2nctEo76hkwTHg5BB2/2NAHVcE7F2ttCkKXbuASE1SRFt8tpGBv4mudiejKdeedtp9ljoYfpKpRhkSTXbcePZ62HW4+OXjHjj+e1Z/gtL7n6exf8Yq/avX3Dp2UiIBEjkEZBGggg9CDij4JS+6Xp7B8Yq/avX3OirsnIJQBKAJQBKAJQBKAJQBKAJQBKAJQBKAJQBKAJQBKAJQBKAJQBKAJQBKAJQBKAJQBhlyCDuDsR7qAFhw2If8JOhX2R7LFiw+BLMftNAGfUI9u4BgKq4JXAUMqgAHYAMw/eNAFYuGxL7MYG+ds9cg5+OQPuFAGf7Oi0hdAwCrAZOxVQqnr4AAfZQBheGxgghcYJbYnqfH3HODkeVAGX4dERgoMY0+Ps/R+HT7hQAxFGFUKowAAFHkB0FAH/2Q==">
            <a:extLst>
              <a:ext uri="{FF2B5EF4-FFF2-40B4-BE49-F238E27FC236}">
                <a16:creationId xmlns:a16="http://schemas.microsoft.com/office/drawing/2014/main" id="{BC9B7392-928B-4E72-BFAC-1775E462F649}"/>
              </a:ext>
            </a:extLst>
          </p:cNvPr>
          <p:cNvSpPr>
            <a:spLocks noChangeAspect="1" noChangeArrowheads="1"/>
          </p:cNvSpPr>
          <p:nvPr/>
        </p:nvSpPr>
        <p:spPr bwMode="auto">
          <a:xfrm>
            <a:off x="164465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2"/>
              </a:buBlip>
              <a:defRPr sz="3200">
                <a:solidFill>
                  <a:schemeClr val="tx1"/>
                </a:solidFill>
                <a:latin typeface="Calibri" panose="020F0502020204030204" pitchFamily="34" charset="0"/>
              </a:defRPr>
            </a:lvl1pPr>
            <a:lvl2pPr marL="742950" indent="-285750">
              <a:lnSpc>
                <a:spcPct val="90000"/>
              </a:lnSpc>
              <a:spcBef>
                <a:spcPct val="20000"/>
              </a:spcBef>
              <a:buBlip>
                <a:blip r:embed="rId3"/>
              </a:buBlip>
              <a:defRPr sz="2800">
                <a:solidFill>
                  <a:schemeClr val="tx1"/>
                </a:solidFill>
                <a:latin typeface="Calibri" panose="020F0502020204030204" pitchFamily="34" charset="0"/>
              </a:defRPr>
            </a:lvl2pPr>
            <a:lvl3pPr marL="1143000" indent="-228600">
              <a:lnSpc>
                <a:spcPct val="90000"/>
              </a:lnSpc>
              <a:spcBef>
                <a:spcPct val="20000"/>
              </a:spcBef>
              <a:buBlip>
                <a:blip r:embed="rId3"/>
              </a:buBlip>
              <a:defRPr sz="2400">
                <a:solidFill>
                  <a:schemeClr val="tx1"/>
                </a:solidFill>
                <a:latin typeface="Calibri" panose="020F0502020204030204" pitchFamily="34" charset="0"/>
              </a:defRPr>
            </a:lvl3pPr>
            <a:lvl4pPr marL="1600200" indent="-228600">
              <a:lnSpc>
                <a:spcPct val="90000"/>
              </a:lnSpc>
              <a:spcBef>
                <a:spcPct val="20000"/>
              </a:spcBef>
              <a:buBlip>
                <a:blip r:embed="rId3"/>
              </a:buBlip>
              <a:defRPr sz="2400">
                <a:solidFill>
                  <a:schemeClr val="tx1"/>
                </a:solidFill>
                <a:latin typeface="Calibri" panose="020F0502020204030204" pitchFamily="34" charset="0"/>
              </a:defRPr>
            </a:lvl4pPr>
            <a:lvl5pPr marL="2057400" indent="-228600">
              <a:lnSpc>
                <a:spcPct val="90000"/>
              </a:lnSpc>
              <a:spcBef>
                <a:spcPct val="20000"/>
              </a:spcBef>
              <a:buBlip>
                <a:blip r:embed="rId3"/>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3"/>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3"/>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3"/>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3"/>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pic>
        <p:nvPicPr>
          <p:cNvPr id="6" name="Picture 5" descr="A close up of a logo&#10;&#10;Description automatically generated">
            <a:extLst>
              <a:ext uri="{FF2B5EF4-FFF2-40B4-BE49-F238E27FC236}">
                <a16:creationId xmlns:a16="http://schemas.microsoft.com/office/drawing/2014/main" id="{73E1CFA8-14FE-4D82-A8C7-516A01C979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9955" y="7937"/>
            <a:ext cx="7571014" cy="7002463"/>
          </a:xfrm>
          <a:prstGeom prst="rect">
            <a:avLst/>
          </a:prstGeom>
        </p:spPr>
      </p:pic>
    </p:spTree>
  </p:cSld>
  <p:clrMapOvr>
    <a:masterClrMapping/>
  </p:clrMapOvr>
  <p:transition spd="slow" advTm="15000"/>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AutoShape 2" descr="data:image/jpeg;base64,/9j/4AAQSkZJRgABAQAAAQABAAD/2wCEAAkGBxQTEhUUExQVFRUWFRUUFRQXFBQVFBQVFBQXFxQUFBQYHCggGBolHBQUITEhJSkrLi4uFx8zODMsNygtLysBCgoKDg0OFxAQFywcHxwsLCwsLCwsLCwsLCwsLCwsLCwsLCwsLCwsLCwsLCwsLCwsLCwsLCwsLCwsLCwsLCwsN//AABEIALcBEwMBIgACEQEDEQH/xAAbAAACAwEBAQAAAAAAAAAAAAADBAECBQAGB//EADsQAAEDAgQEAwYFBAEEAwAAAAEAAhEDIQQSMUEFUWFxEyKBBjKRobHRFEJSwfAjYnLhkkOCovEHFTP/xAAYAQEBAQEBAAAAAAAAAAAAAAAAAQIDBP/EAB8RAQEBAQACAwEBAQAAAAAAAAABEQISITFBUQNxE//aAAwDAQACEQMRAD8A+NOdJRaQQQ1EYqHaQTDEo16NTK0jQw5nRalGhPQDVZWCMXOifFaV0jFM1q9/KI2SzpKuCrscFUVo0iSiEoL6x20V6TggZpMVyxEwNB1QxTa53YaTpJ2W2z2cqRL3UmSYAdUBPPRk36K7FxgikhPprcxfAK4PkDKg38N0n/iYJ9AVn1KJaS1wLXDVrgQR3BT5MY2Kw6xsXRXqcQyyyMVhlmwleaqsQmhamKorOeFysbikqMy4lCKiiAq2YIJKs0ILlyrKMKdlTLsgJ4khVeqaaqPEQULVVoVs0lEFOdEFGOgp3K0i4QhSAuVGVUUqUL20QCE4GckKopQupRPDsudRIEqDTp+YAkSSBf0XJXD1oaBPP6rlV0IKJVC5SCiDUk7S2Wewpl1cWA2Vg0KTrgdVqT5gAsfCGYKdpvv2W5Wa0wLSUGo6Vd2gKgM0W2QqlgE3wWgKtVjCYaSS4jZrQXO+QSmJqy4iNLI3COIU6DnvcSfI5rQObrebkIlZ1ZG37Q+1Hh/06QbTpt0DWt1BnMLa21PMrzFb2prGfO6SImTbtex6rH4rjM7yQZv/ACElnWLW3oR7R4jUVHA7Gbrf4Z7QOxLfDq3eADTcctnDVm1ncucLwTaqe4fVLXgiLXvp6qyo9nUEhKVaaap40v8AOQJfLiBpJJmOirUPNdXNh4ygsXFUoXpq7ZWXjcKsdRqV514Q07XowlnNXKtrU6UqYuiDQIZEFAdmkKRSE2KXBPNEa+6CuIpwlloYg5h1SRagtQsr0SZsuAMx0TuFogD0urAORfkFDXNGoVn00s8XQOOrABIPfeVBKG4ypaLAyjvMqtOgmgwRbWVQClSt/Oa5ON9VyisxglXZTlBDinMJUiQiAVbGOS5hQnGSSrsQa/DimMPU859UhgHCHTyXoOAezVat53/0aWpqPESP7WWLu9h1Wolg9A+UX3WnT4ViauVtKjUI/UWlrSf8nWRcPxCjhvLSBeWm1V4GYf4t/L9U0z2xfuT3kLXkeLzHtBhHUKhB80HK85SAHToQbiRBBtOy85iKsmT8l7TjHHnva4CHNd79MgFp3loOhn6LwdVhB52kdis2rgbxKrl5I7KJiSYXNp3sFDFabFrYHCzMRpJ7fZNez3DTiH5GgDyklxjQbSYA9Tut/C0qVCmXMqONe9N7MtNzBnYZLarXEHLMW30KS+18fWgYZmSGm5BInSfTvITGII1Gu6UaOfdSXrtHOqP5oNYAolS6BmSss6vhwSk6uFW8xglL4nDrn1G5Xn69OAl5WhjhskvCWGlQjUmyhwiUB6IL1KgH83SsXEotUS62yLigLRyCCwpwSdiiNqiFet7jRGyUrHRUOsALev7JXEU4R6A8spauZKBV6NhaMtlDcExROgUgarU4HwVDSO/JHLfKTrGglCkmfSP3urVD/ExbK61vguVFyBRgjVSHqq5tNRHOCb4bw99Z2Wm2TqTo1o/U47D58pWjw3g0tz1yadPYf9R/+IOg6n5pnFcZDWinRaGUxo0ak83H8x6lXA/wvB0MP5iQ94N3uHkZ/g3n1uTtCD7Q+0NSo/I1xa1oDcs7jUlw/Me8bX1OCcUSQTsZA2QCmht1Yn8563P3UDEOGjv580quUU6zF381u263XcMOKp0X0m+YOdTfAuSb5jubBq8svbewuJrMp1zQP9Tw3ZJAd52DNAB3gO/2sd/Gt8fPtie0vBamFcGPFoEEddjG91lUXHovc42vXxtYYd1Rz2ZgwCGtBeLF8NAHW+i8/wAd9nnYasaRcHbgttLSSGkj8ptorz1vqnfOXY0eB1msovBZUzP8gqwfCpAj3i0RmPTQa30Qq2G8MNbna+ZfLDIEgQCf1WNtkIYp2RrC6w2m0gQLc436ojXLpzz9sdd+sGpERcKtfohtciPG66OVVoOkwgYmjBlXLoRJkKgNHqivCCHwbpttUPtEKDExeGukHU4C9K/DhZtfDLFjUrHfT5KaQRKlAoDmHmVhpdjZeVGNEEAoHxV8k6/NNDFdrnuaNiLdk5U4a43EQN0u3FODQ21ha1wiYTijmDI8S28Eaz1VE1qGVo+JQvAAZm5o2JxbHtAbM7yISDqpEhAGu2AEXDyXGBKTq1JXoMPgwykyZGYZnRrJ934BRYXxIgXOhA+V/qh0xad5m3I7ofE5LoBkQPUhcalhaBBH2RV3WMLkIvPNciI4fhHVHQBNp5Bo5uOgC12uo4eSPPU2JHkb1aDqep+ASFXHw3JTGRmvN7j+p7tz9NklKqGsXj31D5ifX+dUuFCkKCVJXKwRVVIUwpAQXpMkxz077fNe3/8AjasabsRIsyk+oeYyMdMDsV42nSM27g/Qr6T7McNLMNjarhl8VhDf8XUzMf8AdUDfRY7+G+J7U9k6fg06mKeY8Fk5okl9TyiBufMY6kaLyvEsW6tVdVdq485gCwE9gF7LjJFPDUcPceJNap6WpjsYJ9AvIvojYLf8+fXkz/Xr3hIFFYVJp9FIZddHNAKYplLkK9NxCsqL1mqtIXRc+ZSGWVQGoyVWg6CiMOyBiGkJRozISdZqijWsOqepYfMorJOElK4zC5W99FveDFik+JMzGBssWNSvNsoEkAC5stjj3D2YelTa1wdUcM73A2g2aG7R71+y3uCeydQkvcRTysc8AwSZaQJm0SQLSecary/tLTy1IzNcYl+ScjXfobOsWust56Ypf/Oaq2rGh+yq9UcjJqlX2d8eSvWfPcfNIgp/DYZz2+UA9y0fIlQLMbLh1IXoMRiCZAgcp0yhLUcIykMzjmdFo0Hbl3KUNcnU2NoC1ho2UTPz2+aH4l4aPjp3J3VPxN5Og2nWyVfXJ6dBZA24mffaOi5Z6lTQwukKArhFcFaVXIFEdUF5VmuQoPNWagKCrBDaiUzdB6DgdGnUYQQRUacwgyC0dDykk/4r6ZE020R7rntpuOg8PDgOqvOwlxH/ABXzbgzTRxbCNAWm+ha4AkH4r3XtPiixji0hpcfCbeP6bYdWcP8AJ7h6ErlZvUjrLkt/GTxT2hD3ucGCJhs65RZo+ACya/ESbAAdgqOw/N7Uu6lfUfFevM9PNtXOJU05J0V3U2NbYguQm4kDVZU0yiJRCRoPVIuxnJB8U7IuvW8H4B4vmgRzJDR8SQEfj3sfXpjOyk4ti+Qh/rDSTCQwTM9FpEOdTmWnSJs6O5j1Cf4b7QYhroFbw2i05WwOwN1Jv6t/x5QYcy0AHM4wBBJJOkAalauI9lsWGFzsPVDYmct46t1C+iez/FMK95dU/DvrAy2qKAZUktglz9zc3EaqOK8ayNLoN2kEF0tjNJ0vMWmd1PK6s4lfMsd7OvpPDHRLaQqvI0Y0iYcTvcCOZXquE+xWKyZ5pQWgiXuuCJFw0hY+O4k/E1arWgZq72M1gBrSA1kk7kNknkvTce47XyllOtT8KkwU3F4yVKjmtAcWjKASNbRrol1qcSvJ8bwb6Ly2oIOuxB6tI1CxXMWm+oXtJc7NGknqlqLPMLAwQSCYBAuQV0xx69Vr4vDihhiYh9RrfOHk5h7xgQMo07r5tjtSV7njtR9TzOdmB+XSNl4/GUlzduqxXhUITNViC4LLAaYwpgyrUMJIzOOVvPc9gmKVGnNs8dcuqSAuJrFwDiOk3JS9NtpIMctE7Ta1twSLWkyBP1QsUcwEuEc4iew9VoZr3SqlNVcGZsQRzn7qn4R/KeyyF1yN+Gd+krlAQBRmVlBaqqQVypBVg5BJKiVMriEBGq7VQK7UHv8AgnDW161Jwu0taIMwHNY0XjU6fFC9q8eKuJdlPkp/02RpDScx6y4uvyhB9leImnhsQW5szWEtjQOfDMx7TP8A2rFpOU/nPa/0vo1C7KqtciMK7uIeRVdTRi1ULUA/DUtYiNam8HhS8gdYn9hzKitL2fa+m7M0Bxe1zcm7mm2Y38rQ4Az/AG+qNxThzQ5rmVHPA/8A1uJnm2PyzY6wr8QoZGcgABEi+UACb30iOqxxiARLT5miXN/U3cxzj6JjW/UPVsU1sGkA2LkS7Pbk5xPyT1HG+NSc15JdmcGwNRrdYWG4dUIa53uuJg5oJbs7eBpc81pNxBgMpOZRpzBqZQXvO+Sbx1JV8fInXizaLcjyx0SDvotLHYkPaM7hmaPK4+9H6Z/MO9xtyVsVhcIAM+Ieap93yio492NaCR3K3/YrDYd2eo+q41acAtDTRLGmcpDjDrwdCNITMTy/GNwL2YxVU5jSLKYi9VpY2PUX+i+jB1MYYU2tpOawFpMUntJAMiBIm/LZI1uOUfEy3e4NuC5zwxv6nZjDT8+aUxXtRSAOVzRsGyT1/JIA9U8eqmz7ZHHeD0qjBUDX0gZGUNnOObGn3QT94XzXiuCLHQA711X0jGcdpVBDxTaTa2YjuXZB+6w8dTw+Sz6c8mtfPq4mfkn/ADv6t7l+nz6tQO6WbQkwvV4zCNPuvbJ7mfis0cOgy5zY3gyfssXk1lV72tAsI0C6myLnb+D1TdanTGhcfQJKpWkgSS0bafGFlQ3EuM/VEa4QAqurTtbpyVHVCopmmRq795JUGplvf6fRKuqIRKaNEYw8x/yXLOXJoaC5dK5FRCnuuVg6bH0PJBACuGbqtPW6YQBCs0qhEWNirAoPUcKqThMQ2SGw0nQDN4jYBO8xos+kV2DqxQqg6Qy07+I2Cl6NVOfs6+mnTKIAlqLk0wrrHJcFRmXEqoEID4agXGB8dgNyVqUsU2iM8SRIpt+rilG1msZEy4+9pbpJ+yx8fiS49AIH8+PxTVkN8R469+tv7QTH1WXRxEGSYi/+rpOtWiUN9T7rFrWNZ3E5LiAGtIaIB1AmxO+3oEs7GE+ZxJOjeiQ8a3zVC/SVrUw8zEvaQ5t3uPltmcdpE6XXqODg03OfVqF/lAd4bpIJNw6RMCAZHVeRpYkZ8xtDSAAJ2gdkIYt4MhxB2IMKzqQx9APtDSDXNc1jmHk9jpO3k8Nrp6/NYGI4vQPu03t7VTHwcD9VhPxxd7zWk/qjKT3LYn1QX1W/p/8AIq3tPFrO4iyZDXH/ACfI+QCUxGOzHlvASVMPqGGD10A7lM0qQAj3ry43ieQ7LHla1iW4hxAsAJ2+5uUDE4omxJt9USu4gdO9lnPcpaqHVTzQyVKgrIuCpeqscoJQQohSulBEKVy5AeVIKqCuCKtK6VC6UHSmMPWIKXlWhQlGxlSXX5XO5lUCrWfJ7CFQHufRIX5aWGktc0bgfJwP7IlGgQftdBwoLYJnt91q8OxFNsksDnHTN7o9Iv6lPbWSpoUz/LpxlNbHDuL0abfNRpVXHctotAO8cgmXY/Cu834djT/ZWAHfLIA9FqWs3mMangy4wNeSKOHOmIMzpERynldegwPHWUxDWkDWA5hDj1ym6X4/7QNqsLXh5BjS0AXAuLLXtnI846iS4iIN5m0RrKSxrQNELEYiDaT3N42vF0P8RmVtSEMR/wC0Fh1PNMYpmnW/ol3aLDSIQi6/ZOMIFIvOo8oHU6LMYVahiV2ZCLuhRTTA1kn9I/dRVC9HwuBfUvo3mbT2U0aZ3AA9JTGd+wtogbbRyi3aTYJXEOIHlifS/YbKzHE+8QPSCVcAHmtDPGDe7WGjvb5Kf/rTs4d9FoEc/n9kPxR0UwIO4e4dUJ+FcNvmPotNr5/Mb9lAZzhTBirpWnWog7/K/wAUhVoEdRzUwUXLlCDoUrlyC7XK0qnhdUSnT2PxQdK7MFYYcTurCmEAs3KfhKs1ruSYaFeEUFtGSCbADbdMARopbCqUDBMiyilUgoTKsaKzjmvo7nseh+6KaFX0+aM2ss0PIsQQVcVU1Gga6G+qlPFVHVVdQWpUVG1AAZQc6FWcoplz5QnoRKrhmOdYA2uToAOp2RB24ckHSOUj5DmlG0iSYBMcgtdtFrKeZ2/u3gu6zqB9VntrE9BcAC2upVohghdUqHQQN7BRpdXY47oAsruHNXbinm0kok3U5fzRF+u30QFY8AS7/ZVKuN1y2QcS+Bb6JQlNBvxT/wBRRW17de6TUyoH24gc/wBkM4z9KUJUJo0G1J1Q3tk2MbKMNR3N+Q+6ZLAeioSq043VBTunCG6TfuqG2iAGmy5Q/Xdcg7MrNellKi6czKpegtcVF0QwHqfFS8qWhAbxldruiE35dkVwykgxselwCO2qKIGE7fMfdXNJ/wCknsQflKGxpNwbc/vCs4Ee96HUHsgD+JOhB7aEfZWa9x0Dj6E/MJmliRpUGYaA2Lm9ifojtpxdnnH6i9otyLbEeiCBgawizb7FwkdTKcrYNkH+o4kcmt+OQiY9VVuMzNLW6n3joOzen1WPVBaYKCKjL+Uh3QAz8EJ7HbgjuCEyzGuAMHXUwJPc6ldhmOed43O3ZQG4bhh7zxbYcz25KcfipIaLCbgWtysjVvK2TYbLFe+5KFMVKpqG+g+g0VS9sWEHmgCpIjQIgd8FUQ50qzTBubchuhkq2W0oDfio2CJTqzokSVEpo0al9UlVw5Gl/qoZWITLawi6oSFM8iiNoOOybFYRqofVjl8FMC7cOVYUugVnYjp+ypnHP4oCuMaJWpUJ3V6h6oLkHAIucfzVBXILlq5VlcgvC4LlygmFM/yFy5UWYeiuH/yFC5AenWNtO+VtvkpdWkyYmw+FrQuXILNcTbX+f7RBLRfTYGLH0/dSuRVAJgGPhPzsUR7GgQG5Wzc5jmd0kgwOgj1ULkCmKpGfJMAXkiZ+yLTfVAhzQ8f3RPoZlQuRDmHwrpk0WcxLiRfSfN+y0KBqvADRSAcSI84ym+UQNjbsuXIpDEcOqv8Aec0akm+XoOfqln8Pax0OOYwDMQPQT9fguXKxFHMGkW6QgOwttVy5AAsIXB1ly5QVU5SoXIIXLlyCQV09Vy5BYU53XGlG65cgoVAC5cg4roXLkEKVy5B//9k=">
            <a:extLst>
              <a:ext uri="{FF2B5EF4-FFF2-40B4-BE49-F238E27FC236}">
                <a16:creationId xmlns:a16="http://schemas.microsoft.com/office/drawing/2014/main" id="{7AFE05E5-E268-406B-9DB4-487D2CA0368A}"/>
              </a:ext>
            </a:extLst>
          </p:cNvPr>
          <p:cNvSpPr>
            <a:spLocks noChangeAspect="1" noChangeArrowheads="1"/>
          </p:cNvSpPr>
          <p:nvPr/>
        </p:nvSpPr>
        <p:spPr bwMode="auto">
          <a:xfrm>
            <a:off x="1587500" y="-384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61443" name="AutoShape 4" descr="data:image/jpeg;base64,/9j/4AAQSkZJRgABAQAAAQABAAD/2wCEAAkGBxQQEBAQEBQQEhAUERcUEBUUFRQXEBQUFBQWFxQUFRUYHCggGBolHBQUITEiJSkrLi4uFx8zODMsNygtLisBCgoKDg0OGhAQGywfHCQsLCwsLCwsLCwsLCwsLywsLCwsLCwsLCwsLCwsLCwsKywsLCwsLCwsLCwsLCwsLCwsLP/AABEIAMIBAwMBIgACEQEDEQH/xAAcAAACAwEBAQEAAAAAAAAAAAAAAgEDBAUGBwj/xABAEAABAwIEAggEBQMBBwUAAAABAAIRAxIEEyExQVEFIlJhcYGRkjKh0fAGFEKxwWKC8bIHIzVjZcLhFRYkJTP/xAAZAQEBAQEBAQAAAAAAAAAAAAAAAQIDBAX/xAAiEQEAAwEAAgICAwEAAAAAAAAAARESAgMhMVETQVJhkQT/2gAMAwEAAhEDEQA/APk+c7tP9xRnO7T/AHFRPAzHDkCf8KIX2XnTnO7T/cUZzu0/3FRCiEDZzu0/3H6ozndp/uP1Sq4VG5ZZY0vLw4VJdcGgEFls2wSQZidEFec7tP8AcUZzu0/3FLCIQW0jUcYaarjBMNLiYAkmBwAS5zu0/wBxU0KrmGWOLDBEgkGHAgiRwIJHmoLIAOkRw84n5+iCM53af7ipNV/af7j9USLYg33TdOlsfDHOeKhri0hzSQQZaeII2PigM53af7ijOd2n+4qHGSSdSTJPEkqClBs53af7ijOd2n+4pYV5oHJFThmlnnYCgqzndp/uKeq6ow2uc4GAfincAjY8iFVCLdOH8/evySg2e7tP9xRnO7T/AHH6pR9+aD9+SBs53af7j9UZzu0/3H6pYQgnPd2n+4/VGc7tP9xVz6z3spsMFtNrrAA0OAJLnSQJOuuvkqSNddOccNdd0Eiq/tP9xUZzu0/3FTUABdaSWyQ0kQS2TBInQxGiMzq2wIuumBdMRF28dyCM53af7j9UZzu0/wBx+qVEJQcVXn9T9p+I/VRnO7T/AHH6pQPLv5K0YhwpmlIyy8PIgTc1paDdE7OOkwgTOd2ne4ozndp3uKUohKDZzu0/3FCVCULIRCaEAKslLUQna37/AGUFAkIhXVQ2eoSRA3ABmBcNOEyltQVwiFYWqIQDaUtcZaLY0Jhxkx1RxQ5x1M6nffUnee/WEQmYAHC4XNDhIBiQDqAeEjigqIUnlyPd+/knc3iBDSTGs7Rp8wlhAsIhO1k/5A/ddHBdAV63/wCYo/3YjDM/11Ak1HyrLhMA+qHGmJt1eOIHa8OfJenq9AvHQ7HfqHSTjtwOGaP3b816j8D/AIMxVB7K0YcEf86k8OB3abXEEEaL6g78NUsgUwwFoqmu2nIsvsgMJ7Mry+TzxE1Dpzz6fl3FYR1KA8Q4iY5NOxPilwjWXtzb8qevlxmW/wBM6T4r6X+LvwBiqj31ZwtxJc66vTZ/qgBeHxv4erUBL3YXl1cXhXH0bUld+e+eo+WJiYcdRCsLIOseoI+SiFtCQhPCiEDvpOYS1wtMA6wDBEiPG4JHGd9/LX0U28eH39CmDRb+q+6AIFtsesygrA4xIG/JRCZEIFhEJoRCBXGTKiFYWxvvy4pYQssK6oGWU7b8zrZt1tm/UsjXbeeKSFLTHAHfgOIhCyEIVgeeBI8DAQhZ4QBz2VpYLQZEkkWwZAAEOnaDJ9EsLTIpgaE7TwMO4TGh++aUtj/II+SfY8jPhCgjiNp0/jVCyfv8kAclowtY06jKgtLmODgHNDmkgyAWkQfNVRJ7yeA/YBQtXCITwiFSyAKbeGiaEQgfDUmF8VHFjYd1g2/rBptEA6guAE98qm3inhWBo47xpBgDbfTxUFEKC1WEcVEKj0n4NxbW1AKhDaTetUd/SOA7zsPFfX3fjKOjPzgaywYnKFM/Dl2/AfLivz/dpA2mT3leubij/wC3XMJP/FQB3f7i4rz+XxR1MT/bpz3Tn/jOtTqVBUodag8y0H4mO403d4+YXm7Va1xEjgdxw7lAXaIqKYmbIWqIThqIVQkIhOG+Hz17kQgSFI0MiRy5ymhRCUHq4e1lN9zHXhxtBl7LXRDxwncdyphPCISgkKY+/BNCYcOPAD9koVlvjtPzhMHOtLATaTcRwloOsdwJTvJIEz3HXadh5z6lJCFkAU/f1H3yV9fD2CmbmOvYHQ0yWySLX8naTHeFUQi2SEJoQha+FEJ4RC1TBIRCeEWpQSEQnhEIEhEJ4QWoEARCaEQgUCED+P8ACaEQlBIUn75JoV2KotY9zWubVaNntDg0yOAMHQn5IM0L0Aqf/SuZ/wBWa71wjh/2rhQt4r//AAzSnT80KkeFJzZ+ZWeoWJc2EQnhEei0hA3fu37uGvqPVEKwsIiZEjjOonfvGnyVmKoWPewObUDTF7JLHd4JAMIM8K3E1sx5eWsZMdWmLWCGgaDWNp9UkIhKLJCem6A7RplsCZ6uoNwjjpHmiEQlFkAU2/z49yvOHfZm2uyy8sujqXgSWzzggqqFCyQiE0IhUsoCiFYGyohQsp+4RCaFIHj3eKLauEJy2NCpQtbCAFZai1bYtOHpsLiHuLG2uINtxuDSWtgczAnhKqhWQgtULVwohWQiFSyQgjlP3t8oVvjrwH8eSl7pA37tTAEkxB7zKhasPNpbpBIJ0Ey2Y1iRuUgCtAVlbClrabiWkPaXNhwJADi2HAatMjYoWzx98lEKwtUQhZIRCeFczCPdrB8Tp+6FsxCb9Mf1T8itn/pzubCeV2v0VT8G9u7HehI9QhbNCiFcaRG4PoUkItkhPTbsToJ348NhKIVtGg58ljXOjU2gmPFC1LmcIM8UsKxzfvioI++aFkhELXT6PqETbA7y1v7lWN6LeewP7gfk2Sgwk6RrG8TpPOPBRC6Dejt5qMEGDAef3AR+Tpjeo4+DY/coW50KQN/l9+q3mnTHBx8T9AqnUmHYkeOoSi1VJzA2oHNLnkDLcHQGEO6xI/VIkKmFoNA8IPn9UppkTpv5pRamEQnhEIEhQrIQg2yOMLJjH2nqwB4yfSEuFp1Kg6usaGSBB71bWwNUNJMWgS6COGqk+49M+meniucHeTIGmnAro08KXCWOpu8HD+VxA3Z0aaE8oJP0W3D1LTzHA/qHcTxWOOuiaa6mHc34mkeWnqq4V9LGkbErTTYX/ok+EH5LpbLnwiFvq4do3Dm+v8rG/QiNROs6eGiWpIU2zw9FfVYGiQWnn1TvExJHerMPhr7Ze0AyY610ASTtB9U1C0yZRU2DifRaqeBa8tio0AkavDhPMCAdlob0azrEOa8AH4XO0jSScvTUhTS0wNqR8Ijv4rVh2XAE3ElxaI7gDz1mYWmjhKYcQ5pcAQCHOc106SBAGomdRsFXW6Qo0g3qOYQ5zmkvNwI0kaTw0WdFe2d1KJ1AN4badHajeOQ28StTqeW6w4ig2pxbdUuGsQQGaHTZeZ6R6TNUktBaCZJJBefEgLBOs8efFY/JLpiHummpBcKrSBuQXxr3lvcpxDiWgOdbo4hxPxFsEBscTPFeY6O6bfTaab+vSdFw5xMTwMSd+a71XpRtRtMMZQqAAE6GWGSNQDoYDdFdTKZpZTf1YcwSIm5rSdZT4vFvogU2ljWOJuAA1LQN9N0mHxpxDnuc2kHl4BcbtSNiSJPFb+lsMKhpnPoXNuvF0QSdABHcrc/tmvpy6dJtQl7wC4kfCTuWg6hajh6bASG1GkMD3aMkAut0nU68laWuZThhoVHCCJgkkei52Px5q03PrlrHgWtDGA1HG4y0O2aALjKnXUxBEe1WIxtMODZq3EieqNJ2nXdc2njn73QZGkAMAn9ZKrxVN7Q0EuGZqGSSdTu4H9RKqwzNyDBAnUaERw71iepkqHp8FTdTaJZfmMi5jw5kFx1abSAdOexSYrAU6bgDVcNYILJ2JBAcDHArL0biWBwcJJBue2JaYGxjcaFbazmukkPd/vNANA2QPhkfCJ/dbi19SWjToDrSCN4cJaWjc+OyG2vtNNlGo2OuWsMNdroNdeHJUMrNsa6Q0ODwA+DqDHADRZ21qbT1Q4y0SWmNwJ81f2ltfSFOm1xhjrboa5uhA5vaZhI0U22frBqODz1w4NEERqBOo4LLisa59wAABIMx1tNpVDajpEnS6T5xJ+SRZ6dc0GFztSGikHlwcXM12BhpIKzvw0tc9pY9jXQdwddtCByWzE9JWVw1lU1MPaCdYDtjadJHELN0njgWty4BjrxxPM/fBLk9KmdHvcARTqEHaAYQsp6aqjS2joAPgk6DiZ1KhT8g6Ia2SZ1O55pnFsESdQubc7iQFE83HyC60w0Yd7W1Ht3ZlMZHPfdam16YAGhAEagE6Lj0AC95JJEgDyC1NDeXzKnMekmG5tdg2geQU54kGW7g8QdDKytt7LVa1jOyFahIuEFx6wDhDiDBMxA0AJ1Vbh4LU2jT7I9SrBhqfZHqfqpULcucQgVSI0227l0vydLsn3O+qg4Cn/UP7j/KtQWzUcaBaCDo4OHPvhVYfE5bKgkgOLro2LSQYPoPRa3dHs4OePMH+FS7AHg8eY/8qTzCx1MOVi+nCXFzZLy4m9x1k6bHfbiuVWque4ueS5x3J3XSxWGyzVBDSIGvBpIdG+0x6rNisPbSpPgC4DUHU6TquMxP+O8dQxoQphYbQnpVXMNzCWu5gkFIr6DNCYGzt+636qxCOx0F05Tpvd+aYXtduWmNeZaOK7zcTg61S5lPEF79uu2DcfquB+HsUxmMp1HtGXD4taIJtIkDTjC2UG2kOEBwjUb6bLfMTLHUxDp4qhRouYxzalN9NxADnNOpGxiZ3XJx9ItqkgzuW6bXHXzV3SN1ZzXk3OuueXHU7fRJ0lSc+pcwSIA3A+RWo5mo18s6i/Tn1S91QvJktEA+SyMa7qu0OkCYjTn6LeaTxux/pP7LHTaDLXEwCdNlmefZPUIoYt1MuLIBI4ajyVjH3ul7nud3kj01S5Yc5wGgAgeKfCtiWu4Hqn6FZiJtLaC+QBGg2HKd1AaOX7qyQhdqZDaI71YMM37KrhQRzKtI0ZDOag4dnP5qgN5SfBNlnl6qlQKWHYRq7ieXaKFGQeTfvyQpUnphNZRmqqFNiltmou+ZlXioqGsVgCcxUI0MqK5lRZAnBWmZbm1Va2qsDXphUVZdEVlOcufmqc5Ub85KayxZyh1XQ+CIz4nHsOcJm5gAjUTDvqFgrYm6mxhHw8e6ICytCupskidBOq8+pl6o5iBSoFxb3mPDvPIarZ0DgG4is1jy5tPW9zWyW6aSOEmB5rt9B4Lr1KdOS66AbC4AaTyk6R5r6j+HPw2zLNV3UqXCGsBbJHE+ZJ8l5/P5Mcy6cRMy+PYz8MVqdJ9YiGtc6Gn4y1pguXFDtI8Z8DGnyX23p3Bii6lh6jyWVKVzDAOrwb2ajuXxvpKgxlV7aRc6mD1C6LoIBgxpImPJb8c3zFsz8zC0YluZTI0a1pHKOS6IqrzpC6LMUDxjxXo46+3Hvj6dMVlY3ELmZinNXVzp2WYpZcJWtxFVp1DwHa7Tx/c+ixCuqq9aHNfxH39Vz7+1iHR6HYxwql7Wk5hjuHIQtxwdHsx/c76riYDEWl44EyFs/NqcR6WYbTgqXI+4pThKf9XuKyfmlH5hbpPbUaFMcD6lR1RsAPJZs5GYqjQaiWVSHJwVUOhQhBzxRTCitUKFml0z5SLFcSlKtFqiEqsKQoIuS3oISEKKfMUZirKghLWluYoNXRUlQVm1pmaFY10EeKhjVNq5xDtL6z/s/wCmmOApw1txkkCDPfz24r61gqVKJAaDwIGsbgFflrovHuoOubPkvZU/9otQU7SLjGh7+9eLyf8AL/F158n297+NXMdUaJGjTB5BhkD1PyXwbEUnAkua4AuMEgwfNdzpT8T1MQOuBMmI/lcmvjH1G2PMiQdd+qCBr5ld/BqOa6hy6mNXDA4JFc9iPy57l0mFuGtTapaFa0LvEuCm1I9hK2hqYU1Zi4S3OawhWtlbckKclTnmvg0xAlOCtWSgUVpLUNVoCsFNMGolkaFa1QiVUMhRKhQUl6i9UXKLkapcXouVNyLkKWyoVdyLkDwotS3KbkE2qLEXIuQGWoy1NyLkpSZSMpWXIuUqCyZSjKVlyLkzBavKRlKy5FyVBZBTUhim5FyUWkNTBJci5WkWgpw5Z7lNyDSHqb1lvReiU1XovWa9F6FNN6i9Zr0XIU0XqL1RcouRaaL1Cz3IQpTeovWW9RcsbdcNd6i9ZbkXJtcNV6m9ZLkXJsw15iMxZLkXJsw15iMxZLkXJsw15im9Y7kXJtMNt6i9ZL0Xpsw13ovWS9F6bMNd6L1kvRemzDXei9Y70Xpsw2XovWO9TemzDZei9Y8xGYruDDZei9Y80qc0pqEw13ovWTNKM0pqDDXei9ZM0ozE1BhruUXrJmIvU2uGu5CyXoTZgqEIWHQIQhAIQhAIQhAIQhAIQhAIQhAIQhAIQhAIQhAIQhAIQhAIQhAIQhAIQhAIQhAIQhAIQhAIQhAIQhAIQhAIQhAIQhAIQhAIQhAIQhAIQhAIQhAIQhAIQhAIQhAIQhAIQhAIQhB//9k=">
            <a:extLst>
              <a:ext uri="{FF2B5EF4-FFF2-40B4-BE49-F238E27FC236}">
                <a16:creationId xmlns:a16="http://schemas.microsoft.com/office/drawing/2014/main" id="{A8E45C26-260C-407C-BF83-84B267DC61B3}"/>
              </a:ext>
            </a:extLst>
          </p:cNvPr>
          <p:cNvSpPr>
            <a:spLocks noChangeAspect="1" noChangeArrowheads="1"/>
          </p:cNvSpPr>
          <p:nvPr/>
        </p:nvSpPr>
        <p:spPr bwMode="auto">
          <a:xfrm>
            <a:off x="1587500" y="-384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61444" name="AutoShape 2" descr="data:image/jpeg;base64,/9j/4AAQSkZJRgABAQAAAQABAAD/2wCEAAkGBxQQDxIUEhIUFBQUFBQQDxUUEBQQFBUUFRQWFhQUFRQYHCggGBomHBYUIT0iJjUrLi4uFx8zODMsNystLisBCgoKDg0OGxAQGiwkHyYsLCwsLSwsLCwsLCwsLCwsLCwsLCwsLCwsLCwsLCwsLCwsLCwsLCwsLCwsLCwsLCwsLP/AABEIALwBDAMBEQACEQEDEQH/xAAcAAACAgMBAQAAAAAAAAAAAAADBAACAQUGBwj/xABGEAACAQMCAwQFCQUGBQUBAAABAgMABBESIQUTMQYiQVEHFDJhcSNCUlOBkaGi0RaCkrHSFRckM2LBQ3Jzo7IIY8Lw8SX/xAAbAQACAwEBAQAAAAAAAAAAAAAAAgEDBAUGB//EADcRAAIBAgQCCAUEAgIDAQAAAAABAgMRBBIhMUFRBRNhcYGRodEVIjJS8BRCscEj4QbxFkNyNP/aAAwDAQACEQMRAD8A85rlH0ElAEoAlAEoAlAEoAlAEoAyBQBYLUXIL6ai4FglQQXCUAZC1FyLltFAXM6Ki4XIUouBNFFwuYKVIXMaKLhcoUqSSpSi4FGWpuSVK1KYFSKkkxQBKAJQBKAJQBKAJQBKAJQBKAO27N8EjTht5dTKrObef1RXUMBpXTzQD/rZQD4YPnXLxOJm8VTow2zLM/W3kmcXH4qXWKnTdivEODx2nBS0iqbqaWEZZQXhB+VCAn2WMaMSOvf38KanXqVsbaP0JPxe1/B7dwPFyqYuMYPRPz01NX+yE4id2eFXjiNy9u03+JEQGdZiAOBjzx99X/raeZRSbTeVO3y35XNT6So58vrwH+B9l4ns5Z5rm2AZBHDqnKCKZtxzcD2gozp3znfzqmtjJxrRpQhJ8XpuuzXnxKMXj5QmoQWqeum67Bqy4BI/C4UR4ozeXGtpJnESlU7kEK5GtmdiWAA6A5xkZWeJjHEzk03kjayV99W+Wi08TPWxsf1MZu9kv5X55HPW3ZyV5J1LRRpbu0VxNLII4EZWKYMh8yNhjNbJ4iMYxdm3JXSSu3pfY6U8fRhBTb38x09jLj1nkBoWYwethllzGYskBtRG2SMbjHvxVP6+l1fWO9s2XbW/Kwi6SouGfUrJ2VlHq4jkhmNwJXQxOSipCQHdpCAugZ9rpscZqf1cPmck1lstVxeyS3v2EQ6SoyvureoHiPCY4Yo3W6gmZ3ZNEJLABVyX1nGoZKjIGN+tPTqznJpwcUkt+0mhjo1p5FFrS6ubjsxwxjZX0y6FLJ6mryOIo41kwZ5Wc+zhMYPmcVmxNaPX06bv91lq3bZW7zN0lXyuMb21u/zzEpuzMy3JgHLdggmZkk+SWMjOtnYDCgf/AE1bHF03T6x3SvbbW97WsaljqLg6l7JGLzs/JG1uokhlFzkW7wSc1GIZUPewOhZaiGKjJSbTWXdNWa0uFLGUqiclw11NlxmwNxcy8toora0CWSyzSiGIGLYgsermQydM9BVVGr1dKOZNzleVkrvX+krGHDYmNKDqVHrJ6IHxqxNnbx25ZGknf1qZo21qYEGmBQ2ASrMXfP8AoqcPUVacqtnaPyq+mv7vLReJZTrPEYlON1GK/n89AnZrgMUyvLPNCscas0iNMY2HzY2cgd1C3j7qTFYmdNqFODbbVmlfv8bD4zGOl8sVrz4BuF8KK2N26yQnmOlp6wziKBY1OqeXW+DpbZBjJyRjI3oqVk8RCLT0Tll3bb0S082ZcTi1J03qrav88PU1svZ2VbmSD5MtEA8z68RIpQPreRgNIww61csTB01U1s9lbV62tY3rG0ur6y+nqWm7MSB7dUkgl9ZLCB4peYh041HOnoMjcZpY4yNpuSay73ViKePozTa4alV4S9wk0+q1ihidYWbUYIdgFBUnJbOxyd2LjA3wHlXjTlGlaTk1e278eX8KxWsXClFOTbzarufAS4zws207wsyuyadRXOAWRXAOQCDhh99WUavWU1NJq/Ps0NWHxEa8XKPcMQdm5HjVmkgiLq0kUc04illRRkuiEezgdTj7qR4mOayUnbRtK6T7WVVMfRhLK339htbXgTvw23RWijN3PzWeaRYgQo0QQL1ZmcnWAAehzjIznliYxxE5NN5I2sk3vrJ8tFpuY6+LjHFJt6JcOP5/RobbhzxNcyFYXFmxjmEoZ42kMjQqqqMazqBIzgbDPlWyVSMskdfm1VtHa1/DQ21cTCcIpNrNomh8cNkNjaWsSlpbp3vZt1GmGMcuLW3zUOWfPu+yqVVj11SrJ/LG0V3vV27dkZpVksVmlLSC83+fwFseCGzhluhNbzsVNrZG3lE49amIjG5AGpVZmxvSyxCrVFRcZR/dK6t8q19XoV4rGqvFU4XV36CN92MkgS4Mk9vm3VWkRZS74cgJsF7pJOADgnyxvVtPHQqOGWLtK9nay0/OBqj0pRbUUnyMRdi52VsyW6SpGZ3t3nAuBGBnU0YB0jGOpHXfFEsdTTWkmm7Zkvlv3jS6ToKWX14E4f2MnmhglDwxpOSsZlk5fe1BUXpks51YC52XfG1RUx1KE5ws2472V+2/cuJNTpKlTk4u5ruG3ps5pTpBlVJoY2DbJKwMfMG2+MsfftWicFVilwum+1b2HrweJoLq3a9vIc4X2XMnKM1xBbLKNUIlf5R0+sEY6Jse8xAqqri8ubq4OVt7bJ8r8+65XW6Qp0nkim2jRSAAnSdQydLYxqGdjj39a1Wa3NtKp1kFPmrlaCwlADfCbdJZ40lkEUbMBI7HAVOrHPngH7cUlSUowbirvgu0przcKbkldnbcJ7VWxa/kmHyQS3hsLcBstFC7tGgGNtTBGOemsg7CuZWwVdKlCm9byc5drVm/K6XceeqYWpkjOzcpPy5CVvx2IpZPcuHd7+W+vFXvFdKrGhK9QoGMDxVcDOKulhp/5FSVkoKMfV+fNl0cJOFRwjvl37Xv/aFeLcSggF5yJ2uZ7wukspieJIoHbU6DXu7sNK7bAD3YNlKlUk4dZHLGFrK6bbW22yW/NsmjQqVVGlkyxWrb4sS4hdxta2VrG4wGa5u30MFE0h0KOmSUjznGeoqynTnGpUqy42Ue5avzZsVOcsTKrJfStP8AX5xNzDxu3biyTM/+Fs4ilmCrYIiiwulcZ1M+/TJ0r5VllhaqwjpxXzzd5eL117EY+omqE6ji80n42/2M8N4rEeHQKLuCCdJJZ7lprU3EpmdiebCMFdWCR0Jwcbb5SpRqLFTeRyi0krSsrLg9nbxKa2FnCSUk2klt+OxqrriUQt7sJLNNNdSxxPJMG5jW8ah5HOdkR3OgJnOnywcaY0p9ZBySUYpuy2zPReS1vzLaeGlOUIOnaO77e/25Gezcix5l9fa1mQcuPNu9wDD7RAwCPa+bjwz8IxKlNZOrU47vVLX08zZjIxX/AKsyfFb38AfaS/S5unkiXCaUUHQIzIyjvSlPm6ieh3wBnyqcNSlRpKEnd6ve9r8L8bD4GNSNO1TTlfghu4nikFjah/kIykt2cMqGaV8yHcDVy0yAenePiKSEJw6yrb5paR52S082Z+qlOtUqyi9PpNjPf290vEBJMYOfcI6tyJJRJbQ9yNAiDIBCK2nbOcedUKlWoypZI5ssWt0rSerd35GNUJwhCbi2rttdvD+gNrxiNZ1lCsIrO3dLCNlJeWZvnuFB0l3YHfZQgJxuA08PKUHTurzknN30S5K+9kvG5ZKlWySm180mlbkvz0MtDby2lmsl1yzDzecnJkld5ZXGZgFBy2ARk9Ax6b1CnXjWqOML5rWd0kkltqSoSoVb5HLRKIlx24We6lkT/L7sUGVK4iiUIoAIzgkO2/0qtoQdKlGEt933t3fsa8DTlCDlJat3LSTKtlyV3eaZZbjunAih3iTV0yZCG28FNTCL651HslZd73floRVjOpiI3XyrXx/P4HJZopJ7KEv/AIa2EZclWVWmZi874I7wwQoONsvjrVKhUhTqTX1zvy22iv7fgUKnKUqlWS14e5sLTicU0N2TLFFLPdGctcW7Sq0K/wCQAh2DKFQjUDgj2c7imdGpTq00ouUYwy/LK2vHvXc13mSeHmoQunbfTe/5Y1icTRJJphNPPOLcw20ssbJmaTKlo4iByY0XffTqOcDpnS6LlGEGoxjmvJJ8FzfFt9/eWKjOVPLGFrtave3b+eAlxCRORaW8WSkKNNL3SFM8uwAyNyiDTkbd/rttZTjJSnUlvJ2X/wAr3evgbKNFvEOUlpHRfn5uK2oUTI0oLLzFeb5xZdQL5z1JGaao5ODUd7af0bcmWDjTVt/M2PaJLaWeWQXTyvNIun/DPGkUZYAa3cYKomQFUZJGcbk1VheuhSjGUFFJfcm2+xLm92zm4V1KXyKnzu2MxcXhPE/WGJ9XtY2SyUq47sUYVQqYzqZ8t0ycJ5Cq5YeosN1K+qb+bxeuvYtCtUZKhKo4/NJ+Nv8AZpjcqbKC31nXLO1zfyFWwD7Cb473tNJtnBA861ZX10qvBK0V6vu2SNMKE41YtrSEdO12/wCzdS8Qt7r+0E54t1kS3trR3Rgptbc96M43Achjg9Q/TqKyKlWouk8uZrM5JNfVLj4GP9NUyqpOLd3drj+b+YG24jZwGyRZTJDbc++mPIljMtzjTAqqwyCMHr4YzinlQr1OsbVpStFap2j+53HqqtVlKrke1krc/wDV/M0fZm9VL+KW6Y6DLz7g7lTJ3mV2UdcSEHxxWrFwnKhKFHe1l3bW8jfUwiWFUIrVL14m47T8QjYTL6+rrKxKw2luYY2LNvJdSnJcYzlSWJ8AKowlOayt0rNLeTu9OEVw8kczD0HdLq23xvov9+vcUue0EPr5kV8wWVu8XDF0NhpFjCKdOMgs5J1HG0a+VTDCT6jI/qnK83fhe78lp4lv6ar1Mp5Xmk7dy/2chaIpdBIxVCyiR8Fyq5GpsdWIGTjxrfNvVpa+R3FHq6eWC2Wh2XFuNRR2Mlt6369qEaWgNqYvV1U7uZWAJOkY0jJ6dATXOpYabrqq4dXu5fNfM7bWXnc40I1Z11KEHF3+bl2nEmuid4lAEoAlAEoAlAEoAsoouQFVaVkBVSlbIuFRKVshhlSluKGWOouQ2FWOlbIuEWOouLcII6W4XCCOouLcsI6LhcyIqLhcnKqMwXJyqm4XMGKjMFyhiouTcoY6a5NwbR1KZINo6m4XAslNca4JkpkyQLJTXGTBMtSSmBZaZEg2FMSVoJJQBKAJQBKAJQB3jdlppLGxhjESNKXu5HldYy7uvyUUfzmIjDMR4bVyljYRq1ZybaVo2Wtrbt8tXY4TxsY4tyk9ErHNcK7OTXAZhojjVtDSyyLFFr6aA59o+4ZrdWxMKTs7t8krs6NXHUacU29xuDsbcvNcRKEL2+jmgSAjMmCoBxjODnfGADmqnjqKhCbekr205CvpCioqXB+neUk7MzrcJAuiRniFwrRyB4+USw5hk2AXKnf9RUrFU3TdR3STtqtb8rBHH0ZQc76I20fBGtLeWUmKZ5wtnYmGQTqZJmIlZSB7aor495qn9Qq1VQ1io/NK6totvBtmKvjI18sKba117lr7ic/ATFFK8k8AeIxq8KSiWUNI4UKwXZTuTjJ2BqyNfPKKjGVnd3tZaF66QpymowTd3a5Xg/CWuZAiFFJx7bhOpxhQd2PuFRXrRpQcpX8NTRXrxoxvI33FoGaQWlo9s8ROAluySzNytOp7qUjuEt4AjZceYrNRko0+vrRkpc5XS12UVx0ORh6qnN1akmreX52CcnAZFMOGikEzFImilEilgQrAsPIn+dOsTFqV01l1d1Y6EMZSmm09gt1wNokkZni+SkWKRFk1uGc4UEAbZG+Dg43xUQxCnJKKeqbTtbRFcMdSnJRQOx4c8xIQDCjU7MQqIv0mY7AVNSrGG/HZbt9xdVrQpK8mFveHmEoC8b60EqGOQSBkOQGBHgcHfoaWnVVRNpNWdndW1EpYiFW+UJb8O1KrM8cSM3LRpZAgd/ooOrn3AVEqurjFOT3slt38hauKhTdnvyRsYeHlbe7ZGjb5QWnOZlSJFVs3EhdjhcAFc/Sql1f81NSTWmbLu3f6Vb1Zhr4tTUWtNdRVuDuJmi7pZAGchhoVSobUzHYDBB386f8AURyKetntzfDY2rFU3DPfQuODOXiRWjfnLriZJA6MviwYdRS/qYqMpSTWV2d1rfuIji6couS4FJOF6QpMsADSm3PyoISRUZ2DsBhcKpzvtsOtOqrbaUXor7bpuytx3FWOpy2uX41w1IOUvNiMhXMiLLrkLNllKoBsmkHvHGcilw1WdVSk4tK+l1ZWWj1534CUcZnquPDgJJYs0bOMYVkj97PIdKqo8TmrXUSll7G/Bbs1TrwhJJ8S17wl4jKHKjkqjSnVkAyaeWgwN3YsAB45qKeIjUUXH917eG77lzK/1tK178bGw41wSTKoOWi29trIZ1SSRvbnkVerKuUXJ8ciqMPiY5c2rcpW0V0uEVfg3qzHRxkY1JSk9zRy2jLEndTNwxEWQWkxEwD6BnC5ZkXJz4gYzmtsZxcne/y78tdr+BvlVTqqKla2r5NDvFuGmSd0QokNpHHbSSyOkMXMA1Su0h8Sz6cf6Kpo1VGlGUk3Kbckkru3BW7l6mTD4qMM1So93ovzyNPxbhb20nLk06tKuNLBgVbOlgfLY/dWijWjVjnje22umqOlRrwqq8RKG0aR0RfadlRfixAH86tlNQi5PZalspqMXJ8DoO1XZthLO0IgEVtGgMaSpzuWi5eeRBvkkuck5worHg8WnCCnmzSb1s7X+1PsRy8FjVdqo9W9ORz39hymeCEAcydEkjXPRZNWnXt3ThSceArb18FTlUvpG6fhy5nRWKp2k7/TubLsz2YSfmSzT24iiEmseshGyMqjMcdyMt849cdKoxWLlScYQjJybXC/a+924GTE9IqMF1e7s1fkctdQ6HZdaSaSV1xtrjbHUo2Bke+t6d0nZrse/idGhVVWCkgNSWkoAlAEoAa4ZCkk8ayOEjZ1EjE4CpnvHPwzSVHKMG4q7tou0qrScaba3sdTB2iR7+8vGdRyredOGKxIwcCOBUXG2QSxH+o+VYnhJRoU6CW8k5/zK/8ABwpYaccMmk80n5ckN25sWfhjNeokNtHCotzFIWE4YtI7aRhdTacsdu776ql+qyVoxptyk3811a3Dt04IXq50pSjkbeydr2X/AEau94sGszFHL3725muL5u8NMevTHG2RkK2dWPIEHY4rTHD2r55LSEVGHfxa7Vtcso4VzlGM4vKo3729befDsNxPc21zFexJcxQAyQQwmUmNHtLZAqxqcZwXDtjx1DwNZoRrUZ05ODlpJu1rqcne/loUKjKLjVqRbTbbX8e4PXAWtIob0RLbRNOkxhcK9zNJqYFWHdKqo6g4DY86nLVUZznTu5uzjdfSl/bLlKUqk6sqbata3Z+JAO03EEnaEKUlkjV/WLhIeQsrMw0KowNWkBstjB1beOGwtGVKMrpxTatG97JLXz4IuwSlmdk1DhfmTgUggWe4yA8UZS2BO5uJsxxYHUgZYnyAzUV4uo407aN3f/ytX/SLOkJtwVNbyYfgkMQtLmFpRCXWKNXZWYGJWzLHtv3gAD5g0tedTr4VFHMld2ut7aPXkVYum1GCteK4Iat+JpGQ0WdFpBKtkGjZGnupyBzGjxlEB041YIAYmklQnJZZ7zknOzvljHhfi/5ZkqQqzTqZbZtEuS/LGshtQqqu5CnWMknvkEGQjxcgt3jv3j51pnUbbfPTw5dx04UYQtpsbqSKB7SJHm5YWR5Z05MkpkYbREKgOvSMnT54PUVig68a0pQhe6STulbnvtfmYcRdVs0o3XDvB8SKyXU7ocplI4jpK4jjiQBRkA4Dcw/FjVlNOFGEZb2bfe3/ANFuDi4xba1bNjJepBC6CUXAMbrBD6uw+UYZBaQr8mufnE48hnArNGjOrNSccmqblm4Lha+vkZaspSneMWpegs4SWW2hJ+QgCNISCsbTuS0jYI72hdIDdAXbxFW2nThOol88r25qK0S8f6Q8YOUp1JLbbvCO0dxDcNJJy+ddmeT5KR+bboCsCaVGeixNp8dOPGoUalGpCMI5ssMq1StJ/U9fFFCg4xjJq63t+eAOS+JWV0DoTEljYrjEgV2POuWwPk2wWbBOwVBsxIpo0bOMZWernN8G1tFc1svMZ06ktWrZn5L8/gDZWcYaIN3Y49gN9KJsXCqOhIUDbyFNUqVJRll1k/54eRvnGMI5orVKyBs5meSZgQZpGlwQVIXZYlYHoRGsYPvBp7KnGNNftVvHi/F3IwsMlPXd6j63aRWyKuTOZy8XdJWMlOWZnOMYRGchT1bT8RmVKc6zb+jLZ83rfKu9pJvlcy4unUqVUorgZvb2F7wtk+rRSm6nbS5M88aBIwq4yyoiIo+kxJ8ATMKVSOHUbWm1lS0+WLd353bfJaFEKMlFzaem3uatZc2128hBubvlxOCdTaJHzOgP0FjBUeGw899OX/NTjH6IXfilZeLZfLD2UIW3eoyL2IXYlOowWkQSEaGBleMFyUXGctK2PfywehzVPU1HR6v903eWuyem/ZH+Scs1CpO2rdvAJzk9TtwLm2ilUyTXDSwmWX1iQlnlgQ6lLZZ99LHBAGN6hRn19R5JSi7JWaSyrRJ7O3ikZ50HCSU09OSOfuYdYln1uyGRUEk+RLNIwAACbkHAZtO2lF309K2qVnGmkrpbR2ivzze1zo4epClGMXFpye2772N9lXjiuhJLIsYjVmjLKWBkI0JkDqBqJ+yqMZGpOlkgr337uJdjnLqWoq9xeEwWqSQrN6w9wBBdTLG6RxwOwNw2TvJK4z7PTck52NzVWrJVJRyqOsVdNt2020SXqYernXgqcIZYri+L/wBmz4hdQxT3t4l3FJK6GO0jQMGRpFWGNhq66UUkgdNycZrPSp1ZwpUZU2orWTdtbavbmyuOd0+pUWm5av8AOX9HMmaOLhvJQgyTzK04APcgtx8kpPmZMN8Aa3qMpYh1Hsk0u1y3flodGdFzxMI2+WKv2fnsaR1q9M6iBMKYkrQSSgCUASgDK0XAKgpWQMItLcS4dEpGxWMxpSNkNjEcdKxWxhI6RsRjKR0jYrYdI6VshsOkVK2LcMkVK2K2FWKlbIuFWKluRcuIqi5FzIiouFzPKouFzBiouFypiouFyhiqbk3BtFTXJuBeKmzE3AvHTXGuAeOmTGuAlTOM5OnVpBJIXVjUQOgJwN/cKdSsmlxIyRcs9tRd46ZMtTFpI6dMa4u6U6YyYu6U6Y1xd1pkxkwDrTJjAiKYkxQBKAIKAOvsuyieoyTy3NqrPy1tiboKit7cqSED/MCdEGetc+WMl+oVKMJPdv5eGya7L8TkYjpHJUUYrZ6/6HoezcsthZRRrGpnd7t3ldY9RK6YIU21OShZ8DpgedVPGQhWqyk28to2SvbjJvlyKZ42KxWZt5UrGl4fwWSXmEGNEjbRLLLKsUStnGnWdifcM1pq1o07JptvZJXfkb6mMpU4qTe+w/8A2JJBNIJFjb1eP1qXLkxmNd+q7nPTGxNUxxMKsIuLfzPKud/HkVSxdOVO6dr6dqY1Y9nZZVhYtCnPLCLU/L1MCe6ibt5kAZ2G9JUxcIuSSby721t4lc8ZCl8k3dr1Fre1LSBFwSX5akbgnVpyD5Zqyc8kc0tNLmhVouGdbWudBxrhb8yZvk1jgWKJE1qJOWAFErRjcapC+CeoArHh6yyQjq3K7vbS+9r9isczCYqKbU3q2DsuEO+jvRoZM8lZJFRpMddCndqmpiYwu7NpbtK6XezVVxVOEsrL23DmYEkoihuXrkkVE15xoDHq2dsCoqVlF2s27Xsld259gs8VSik29xj+zyvOLNGogIWZmkVUU4B3Y7DAIO9J16eVJNuWqVtWLLF00r3G7ThgM3LMse2lmGvBKsuvugjc6Rn3CqqleSp51F8f5t/OhVLGRy3QvGEbmMssBjQlmkWYGFEZjy9UxwpbTpzjO5q6WaOWLjK74W+Ztb6crkQxccl5bhGVdelXVzoSUlckASatIz54XOPIjzpVny5pRtq1r2bllKuql7cBpIgkbyF4AVGIxNKEj5jbJzd8gdTjqcVTKTlNU1GWu9lrZb29+BRiMRZZYvUDaxmT5R7hXDsIo3flwRlgSoSEBRqBOSPaJ23IxVlSUafyRg1ZXaV2/F6hTqQpx3buGNrhZGZlVYs81mcIq4JBJY7ADBpet1jFJty2S3LZYiCSbZhrbvMNSYVFkdtWlFRhkFmbAG29Gd2Ts9W0lxbXJAsTBrMYe16EMjAxtMGVw6lFGSwI6j4URq34NO+XVcWCxMGr3AGD2PORuXEPF2CljgeQA3PTpVma1+zV9nAeVaMZWbJJZ90sHjcB+U2iVXKv9A46N7qWNW8sri1pfVW05kRxVOTsmUurDl8zVJGDGFaRdeXAc4Q6RuMnYZxnG1NTq9ZlcYu0tnbQhYynewi8VXJmu4u8dPcZMXkjp0xkxaSOnTGuLSJTpjJisiU6Y6YtIlOmMmLSLTpjIXdadDIA60yGBmpJJQBZRQQdLfSxSCwtVlAiiQNcSbhRNcMGmPTfQoAz7yPA1kpxqQ6yq18zei7FovN3OTTU+uqVnF6aL88jaw8djbiFxdsw0wQTLw1G23RRHCkanoX7zY697fptneFmqEKC3k05vvd5X7tjG6Eo4bNb5pPyX5uOxXES2NkkV1awmFCZTNE01wspHfkhQ6gzZ1b6ScHY+FU5Krr1JTpykpPSzSjbgm9H6lVWg4VLSTstre/+jWvcoYJkSSR5Lq5QyyTBg5ghAYSOei6n0jRnOgYwMYGjJJVIyaSUIuyW2Z8F3LjzZdCjJygslktX/wB89tAvFLkSXTNEzCOJVtbVgWRhFGuGYdCNTl9x1Gn3UtGDp0lGW7+aXe/ZWLsJSUlKdRayfoH4LMltqlwMwxMbeMA9+XGmJAANhkjfoMZ8KrxEJV7Q4N/M+S3Y2LuqWSC30D26otssbMXee6SS7bcyNHEOYZGPmZNH8h0ok5yqua0UYNR5JvSy8DNKhlqRhFbK/j/2bPjdynOkdLlQGUIqWkLetuoXCxPKcmNc5wQY1Gd/EnNhKdTq4xlT1XGbWVa7pcfFNmNU9XdNvl/sNbx2yXFq7SYWKKOKGIQSuIioLOcqpC5OMt46QKRvEypTgo6ttuV0rrhxvouA+Vwclld/4Rr4BzIrZCCcar66yjoDczHK+0BkjMrFT0JTocVqleFSpPuhHX9q389F2lmHp3mrrZer/GNzIEhmCg8y5IhJGonEmBNKz76SIlIBPiFA8KqjedSDf0w18tlbtY9eG0IrRvU2MdwkCqTKQuQXjW2eYsAdlACNn7MYrLOnUrSdoa8JZrW9ULiHrbK9NrALUMy6mTQXZn0bZVSxKK2CRqC6QcZGQavqWi8qd7JK/wDL8WaKWbKs25m4w80UYIPIBnl8dMso0RDPmI+aSOo5inxFLSzRhKb0zfKu5avzdvJmdPPWb5BL5o0mSXDyusSxwQrExw2WaT5QjRGGOjLEgdwDyylKNSVN07KKbbcm+Gy03duCsVSzKb0u3sK+rFuTE/f0tJe3R0sENxI5MarnZlXVM2N9OIz1xV6llc6sdL2hHnlS1fZfRduo1Kk86UuH8sbu4IxDjXDGWm58zTRtMWZVARlycFxhMagwGkYGwxnpyqOq24uSUbLK0rc/B9lhK8EpdncA4dy8zSOZyGjaN55kYSyKIzvHDpBRQWOFCrk5IXfJtrqpaEIqN1JPKtlrxfF83d95OT/FJ2f9stw9dQlml0xSNCYbZZNTpBEd9DaGB1NszEEZO2SFBpK6alCnTvJKV5WteT8dLLZX4d5EqUsmd7v0FLd4keNmaSdLZWkQRwGK2jKphI7eJVAkc5IBAYgahqGcG+cKs4OKioueju7yavq5O+iXK6vyFSSTcYt9vsgUFl8mOZhnZhPNucNPnUXIzvhjtnOMLjoKsnV+b5Nksq7vzfmb6VKMYpNba+Jd46rTNNzi+3/H2tVWKI4lkGotsSidMj3k539x91dXo7Cqq889kYMdinTWSO7OCse0dzE+oTO/msjNIp+wn+VdeeGpTVnHyOZTxVWDupeZ6Twm8FxbxyjGWXvAdAw2YfeDXCr0+qqOJ6PDVutpqYSRKRM0JisiU6Y6YrIlWJjJisi06Y6FpFp0xkxd1pkMgDCnGMCgAsYpWKMRrSsUZjWq2xWNRrSMVjcSUjYjG4kqtsRsbiSq2xWxuKOkbEbGo0pGxGxmOOq2xQ6R0jYrYdI6VsVsKsdLcgII6i5Fy4jqMxBbRUXC5OXRcLk0UXC5UpRcLlDHTXJuDaOpJuBeOmuTcC8dOmMmeF9ubkycRuMnOl+Uu+QAgC4+8H7c167Bwy0IrsOBipOVWTNDWkzno/o2ObSQeUxx9qL+lcXpPSpF9h3Oi3/ja7TpZUrnpnVTFJEp0x0KSpViYyYpIlWJjpisi06GQtIKdMdAStMSDUVJIeMUoozGtI2KxqNarbFbG4lpGxGORJVbYjY3ElVtiNjkSVW2I2NxJSNitjUaVW2I2MpHSNiNjCJSNkXDKlK2LcMqUrYty6pStkXLhKi4XM6KCLk01AE0VNwuYKUXJKFKm4XBslNclME6UyY1xa4KopZiFVQWZmIUADqST0FWQTk1GOrYOSSuz5y4zIGuZyragZZGVvpAuSD9te2pq0Euw89N3k2J04p33ouuf8+IsN9EiLkZPtByB49Frk9Kw0jI6vRlSzlFs7eVK46Z2kxOVKtTHTFJUqxMZMTlWrEx0KSrTodMVkWnQyF2FOOCQVLJGYxSsVjUS1WxGNxLVbYjG4lqtsRsdiWkbEY5ElVtiMciSq2xGxuJKrbEbG40qtsVsZRKRsRsOiUjYrYZUpWyLhVWluKXC0rZDZcJS5iMxnRUZiLmdFGYi5jRRmJuYKVNycxQrTJk3KMtMmMCZKZMLnKdvu0aWFtuokkm1RxIcaTt3mfPVRkbeOQPMjp9HYWVepe9kt3/AEU4muqcbcWeAV604pKAD2V00MiSIcMjBl+w9PhUSipRcXsNGTjJSR7ocMoI6EBh8CM15JrK2j1UJXSYrKlMmWJicq1YmOmJSrViY6FJVqxMZCkq1Yh0LMtOmOBjFSSMxikYrG4hSMRjkS1WxGOxLVbEY5EtVtiNjsKVW2I2OxJVTZWxuJKrbEbG40pGxWxhFqtsRsOi0jYoZVpWyLhFWkbEbCotQtRGy2ioZFzOmkuFzGmouBNNFwuY001yblStMpE3BlKdMbMDZadMdM8T9Nt6GvIYh/wotTH/AFSNnH3Kp+2vVdC08tFy5v8Ag5mNledjzquwYyUASgD3fhE/NtYH+lEhI8jpGR9+a8niI5a0l2npsPPNTi+wzKtKmaExKVasTHQlKtWJjoTlWrEx0JyrViY6FmG9WIYBGKYZjUQqtisciFVtiMciWq2xGOwrVbYjHYlqtsrY9CtVNiMciWq2xGxyNarbEY1GtVtiMYRaRsVhkWkbFbDolKytsIq1UxWwiipixGXK08kLcwRVTRNzGKUm5jFAXJipC5grQTcoVqyJNwbJViY6kfMvai6a+4ncOne5kxWLHQovcQ58tKg5r3mGpqjQjF8EcipLNNs0VaCslAB2tWESy/MZ3iH/ADIqMc/Y4+41GZXtxJtpc9l7Ey8zhtsfJSh/cdl/2rzGPWXESO/gpXoo2Uy1mTNiEplq1MsTEplq1DoSlWrEOhKUVZEdCzCnHF4xTsZjUQqtiDkQquQjHYRVchGPQiq2xGOwrVTZWx6JarbEY7EtVNlbG4lqtsRjUa0jEbGEFVtih41pbiNh1WlbKmy2KrZFy6ipihWwmNq0NXQlyuKpcBrmNNLkC5CtQ4Mm5XFLYkmKlRC5CKt2ITNL2s4gbWxuZhjVHE7Jnca8YTPu1EVpwVPrcRCD5hUlli2eB9gOHazezkbW1lcSr/1GiZU/Aufsr2OMq5Mkfukl63MNKN7vkjlK2FJKAOsSx1cAMgwSl8Wb3K0SJg+W5WsTqWxmV8Y/2aMv+C/adb6KbnVZSIf+HKcf8rqD/MNXM6XjarGS4r+DodHSvBrtOrlWuajppnmPbLtYWflWzlVXaRxlWLZIKg9QB5+Nd/B4JRWaotTj4zHOTy03ZCfZntK4kWKZi6OdKsxJZWPTvdSPj0qzFYSMo5oKzROCx04zUJu6fodjMK5KZ6FCUoq2I6FWG9OhxaMU7GY3EKrYjHIRVbEY9CKrYjHYRVTK2PwiqmIx2FarZWx2IVWxGNxiqmxGNRiq2Iw6CkYrYwi0pU2GUUblbZcCixFy6rVsadxGwqJWqnSurCNmeVR+nbZGYyYqd4cjMVMdVyw42YGUrO6IykYIxSuOQm9wbVS2Ojzv028SEXDOV864lRMf6YzzGP3qg/ers9A0s+Ic/tX8lOJl8ljzrh1wLLgEzdJeISmCLfcwQ7SN8Ml1/eFd6pHrsZFcIK/i9vTUzp5ab7Thq6JSSgDvOxUXrHCeKQYyVCToPEsAW2+2JfvrmYx9XiaU+9Gygs1KcfEL6IrzE1xCfnosq/FCQfwcfdVfS9O9OM+T/kt6OnabjzPQeJQs8bqjaGZWVWxq0kjAOPGuNRkoyTkro6005RaTszwfidg9vM8UgAZDg4ORuAQQfIgg/bXradSNSKnHZnm5wcJOL4FuERB7iFScAyICT5ahRUdoN9g1FJ1Ip80epzCvOI9ehGUVaixCjCnGQtGKdjDcQqtisdiFVsrY7CKrYjH4RVTEY9CKqZWx6EVWytjsQqpiMbjFVsRjKCq2KHQVXJlcmMR0qZXIOoq1JMqZcLVkYXYrYdErfSpXKpSGorfzrsYfAcZFEqnIOIh5V0YYalHZCOTZnQPKrOrhyQt2UaAHwqipg6U+FhlNoXlgwK5OKwLpLMtS2M7iTiuBViaYsE1ZJFiPFPTQr3XErS0iXMnLJTLBdTSsQF3OB/ljf3+6vU9BKNLDTqyel/KxkxGs0jkO39ziaC1yMWVvFauFwV5wUG4IPj3yR+7XVwUfllV+9t+HD0Kqj1tyOWrYVkoA9C9DM3+MnT6Vvq/hkQYx+9XJ6ZX+FNcGbcC/8jXYanhLCx45pAIRbmSDH/tuxRc+7DKfsrTVj1+E7Wr/ANldJ9XX8T0Xtrxk2VqZFALlhHGG6ajk5PngA1wsBh1XqZZbI6+KrulC63PFr68eeRpJG1OxyxwBnbA2Gw2AFeohCMI5YqyODOTk8z3Kc3uBdK7MW1Y7xyANJP0ds495qba3IvpY9P4U2q1hOrVmNMt1ycDPX31wMQrVZd56vCO9GLvfQxKKRGtCrCrB0KRVYxmORCq2Ix2EVWxGOwiqmVsfhFVMRj8IqtiMdhFVMrY7EKqYjG4xVbEYylIxA6CqZFbDpSorYdRWiCKmHjFb6Eb7lUmPW8Xj91eiweGSWd+BmnK+gxXRKzXW/G4JCAr9YzOCUdF5YbQW1sABv4dfHpvQBSftHaIG1XUA0jU/yyHSukNkgHYaSD8DmgDFv2it5HCI7MxOAOVIN9ckZ6qPZaKQH6JG+MjIBtCKhq+4CF3BjcdK850lgsjzR2ZopzvoJOtefqQNSZ512z4BO3GuG3cMJlVWWKfcYQK5Idt9sB2OfNQPECutgMTTWCq0Zys9bdtympF51JI8N49cCW7uJBuHmlkB67NIxH869VSjlpxjySRkluxGrCCUAdT6M73k8Ug32k1Qt++p0j+IJWHpGnnw0ly18jRhZZaqNz2gsI5u0XLddCFkaUmTRqxEHLA7YzsMDxFU4apKOBUlq7O3mW1IJ4mz2Nr6Xj/hYfIzZ/I1ZOiF/klfkaekH8ke88orvnJJQB6R2Sm12Uex7pZDnx3zke7vfhXExsbVW+Z6Xo2eagly0HZhWdHRQow3pyxCkVWsZjcVVyEY7DVTEY/DVbK2PQVVIrY/DVTEY9FVbEY5FVTK2Nx1WxGMJVbFYzGKqZUw6CpRUw6itEEVsZt1yQK62Dpuc1EoqOyNiK9QlZWMpk1IHKWvZTQEUXIEkcUaOVjGTiUvrKsxwD3gB0BGfDFAGtTsSILedXuCIkEKxF2VVWCG1t4XlkZUDLIEjnAwdOHBO+4AN2OFRW7i5kK8q2jneJtDtIvOIkuZZGydRJUnAA9o0AbFOOQFGcyqioVDmXMOCyhlzzMdQwP/AOGgC9txCK41CKRXwMkqdQ9t09obHvRyD3FTVVakqkHFkp2dxaRa8bWpWumbYs0Xa6+NtYXUykBo4ZGQnpr0kJ+YrVOEodZiIRe1xpytFnyjXvTnkoAlAB7C5MMsci9Y3WQfFGDD+VLKOaLT4kp2dz3HtV2St+IgSElJCg5cq75XqoZTsw39x99eWwuOqYVunur7HZq4eFZZuJ5rx7sLdWsbNqWWJMudLkEDxYo3T7M13KHSFGs0tmzBVwdSCvujka3mQlAHoHYpx6qAMe0zNuMgk4AIHTYeNcnHx+e7O/0XL/HlNtNWJHXQo/WnHE4qtY7G4qrkIx6GqmIx6Gq2VsegqqRWx+GqmIx6Kq2Ix2KqmVsbjqtiMYSqxWMx1W7FLDoaaLRWw6GtMJRKmPWfX7K9B0ZZzv2Gaqa7tbdzQxxPAW1LKJJY1QSNNCkcjyxKuM6iF2xg6tPwPcKDW8Pur3Wy4YlrgsWkQ6BGZIg8atgAKkbSFSNnZOvXIAlwy3v3NtOutXa0tkueckSM8vLvQ4lTAZdEj27bYyCeu9AG54dwWXmIZ5ZGQRtqjM7MjyOz6tadGUK5UKSR06lQQASXs68gvw0ulbuNoVwBI0YYSKXDFQ3Rx3CWAK7YBxQBi+7JLNGVaeVSymORowi6l0IgUB1bTjQpzuclvA4oAc7OcJNuJncKsk8hnlVHMkaMQNSxsVUlS2uQ7DvSucb0AFufaPxryWPSjWku010/pRoe1HAo+IWr28rOqOVLGNlVu6wYDLKRjIHhWPD4mWHqdZFJvtLJQzKzPnz0i9ijwqaMLJzIptZiJGHGjTqVwNvnLuOvkK9T0fjlioN2s1uZKlPIxbsv2JueIxSSQGPEbaGDuUJOM7d0jpVmJx1LDNKpxCFKU/pNfx/s7cWDhbiMpq1cs5DK4U4JVgfePfuKuo4ilWV6buROEofUhfhfCZ7pisETyEDLaFJAHhk9BT1KsKavNpd5EYSloke69kllXh9us6FJETlMrdQEJVPyha8njsjxEnB3T1O5hVLq0pCvbO8ENjcMQDlDGAehMncGf4vwp8BTc68V238icTNQpM8Hr1hwBnh1k08qxpjU2cZOBsCev2Uk5qEXJ7IenTdSSjHdnoXZ3g7WsRV2yWIYgeyu3QefxrjYrERqyWVbHosDhpUIvM9xyaqEdFCbGnHEoqtY7HIarYjHYmqpkZJPZDcc6jxFI0yOpm+AxHfxj535T+lVuDYfpaj4DMfGIh4n+E0royYv6OqMxcfh8Sw/d/SkeHmK8DVNnZcYgfpIoPk2U/8ALGaolRmuBnqYarDeJuIWz03+G9USizK0xhWA6nHxquzFI3EIk9qWNfjIo/maV0aj2ixVTm9ovyBntHar1uI/sbV/LNMsLV+0ZYPEPaDIvau0+vX+B/6aujhaq4EPo/E/Y/QzJ29tIQSrPKcbKkZH5nwMV2cBPqG3NcBfg+Jqu1rd7OW4p6RLuUnk6IF8MKJX+1nGPuFbKmPm/p0OpQ6Cw8F/kbk/JfniIQ9tb9Tn1kt5ho4iD+XNVLGVeZpl0Pgmvot3Nm84d6S5l2nhSQeJjJibHwOoE/dV8OkGvqRz63/H6b1pTa79fY6nh3b20lxqdoj5SrgfxrlfxrVDG0pcbd5yq3Q+Kp7RzLs9tzo7W7SVdUbq6+aMGH3itMZKSumc2cJQdpK3eGphSUAai6bvt8a8X0jUvXnbmbaS+VC5Nc1yLjxr/wBQTd6xHkLg/eYf0r0v/H/pn3oy4ndG+9C8AThOodZJ5XP2aUH4LWTpuV8QlyRowi+UN6Uez5vbElBmWAmaIeLAD5RPtXf3lRSdE4rqa2WW0tPHgWYmlnhdbo8r9GfHvVL5VY/JT4hk8g2fk3+wnHwY16DpLD9fRdt1qjHhavV1Oxnt0teTR3Eec+l65xbQxg+3KWI8wi/q4/Cu50PH55S7DB0jK0Ujymu+ckb4Rc8q4ifwV1ZvhnvfhmkqQzwceaLKM8lRS5M9bmQ+R+6vMqSPYJMSlib6LfwmrFJcx0mKSRNn2W/hNPmXMaxFiUeAocmdHJFcCwqBkkZoJLIhY4UEnyAJP4VDdtyG0txtOEzH5hHxIH4E1U69NcSp16a4mW4TMPmZ+DKf96FiKb4gsRT5mTwebHsfmXP86j9RT5kfqKfMBJYyL1Rv4SR99OqkXsx1Vg9mBEdNdDNpmTHRcLoyI6i5GYsI6LhmLCOozEZjIiqMwXLCKozBmLCKjMRcsIqXMRcsIqMwZgkIZDqQlW81JU/eN6FNrVMrmozVpK67Td2Xai8i6Tsw8pAJPxI1fjV8MdWjxv3mCr0XhZ/tt3aG8tPSDKP8yFG96M0f4HVWmPSkrfNE59ToKn+ybXer+wxD2thf2g6HxyuoflJNcCrSlNtiPo2tDazNlbX8cvsSK3uB3+471inTlHdGadKcPqTR5N/6gIjmxfw+XQn3/JEf7/dXpP8Aj0vlmu7+zDilsdF6Hz//ACI/+pL/AOdZOmf/ANPgjThPoOvc1zDYfNvbbhPqnEJ4gMJq1xbYGh+8oHwzj92vc4Ot11GM/PvOLWhkm0e1cM4oJbSCVj3pIo3YDc6io1fjmvKYin1daUeTPQYWMqsE+w819LN5rlt16aUd8e52A/8Aga7nQ8bU5S7TB0tFRnGPYcFXXOSSgD3DgR5lpbsdy0MZb46Bn8c14/F/LXmu1ns8LUzUIN8kPiKs2Y0Zi3LqMxFzff3ZQfXz/wDb/pr1n6CnzZxP/Ia/2R9fcz/dnB9fP/2/6aP0EObD/wAhr/ZH19wkXo3twcmWZvcSgH4LSy6Pg1ZSa8vYh/8AIK7/AGx9fc2EfY6JRhXcDyAQf7VnfQ1N7zl6exS+maz3ivX3L/slH9ZJ+X9Kj4LR+5+nsL8Yq/avX3J+yUf1kn5f0o+CUfufp7B8Yq/avX3J+yUf1kn5f0o+CUfufp7B8Yq/avX3J+yUf1kn5f0o+C0fufp7B8Yq/avX3KP2Oibq7n4hD/tTLoamtpy9PYldM1VtFevuLSdgLc/OkHw0j8MYp10XBfvfp7Drp2uuC9fcF/d1B9dN+T+mn+G0/ufoN8er/bH19yf3dwfXTf8Ab/po+G0/uYfHq32R9fcyPR5B9dN+T+mj4bT+5+gfHq32R9fcz/d9D9bL+T+mo+GU/ufoHx6t9sfX3M/3fw/Wy/k/po+GU/ufoHx2t9sfX3M/sBD9bL+T+mo+F0/ufp7EfHa32x9fcz+wUP1sv5P6aPhdP7n6ewfHa32x9fcz+wcP1sv5P6aj4VT+5+nsHxyt9sfX3J+wkP1sv5P6aPhVP7n6ewfHK32x9fcuOw0P1kn5f0qPhNP7n6exHxyt9q9fcx+w0P1sv5P0o+E0/ufp7B8brfavX3MjsPD9bJ+T9KPhFL7n6exHxut9q9fcyOxEX1sn5P0qPhFL7n6ewPpqq/2x9fcV7R+jyK/hSKa4n0o/MQjl6gdJUjJU7b/gK0YTAU8NJyg3r3GDEYnrv2pd1x7sz2OisLZYI5JGVWZgX06u8cnoAKqxXRdPEVOslJrut7C0sRKmrJGybg6n5zfh+lZ/gdL75ensW/rp8kct2t9GNpfsss0ssZjQqWQxqCmdXeLKdh3j9proYTCLDRcYybTd9bf0UVqzqu7QXhfYy0toUhW6Zgg0rqki1btkA4A+kB91UV+jKdao5ttX7jZQ6UqUaagknbvNX2g9F9lezI73M4bQI1EZjKkAyvknQcezJv8A6fOtWGw0cPDJFt631MuKxMsRPPJW0toaqP0M8NYAi8uN2KAF4QSQ2kgApnr+taDOVi9DnDGJxe3G2nctEo76hkwTHg5BB2/2NAHVcE7F2ttCkKXbuASE1SRFt8tpGBv4mudiejKdeedtp9ljoYfpKpRhkSTXbcePZ62HW4+OXjHjj+e1Z/gtL7n6exf8Yq/avX3Dp2UiIBEjkEZBGggg9CDij4JS+6Xp7B8Yq/avX3OirsnIJQBKAJQBKAJQBKAJQBKAJQBKAJQBKAJQBKAJQBKAJQBKAJQBKAJQBKAJQBKAJQBhlyCDuDsR7qAFhw2If8JOhX2R7LFiw+BLMftNAGfUI9u4BgKq4JXAUMqgAHYAMw/eNAFYuGxL7MYG+ds9cg5+OQPuFAGf7Oi0hdAwCrAZOxVQqnr4AAfZQBheGxgghcYJbYnqfH3HODkeVAGX4dERgoMY0+Ps/R+HT7hQAxFGFUKowAAFHkB0FAH/2Q==">
            <a:extLst>
              <a:ext uri="{FF2B5EF4-FFF2-40B4-BE49-F238E27FC236}">
                <a16:creationId xmlns:a16="http://schemas.microsoft.com/office/drawing/2014/main" id="{A041D025-A7B3-4982-89CE-13C1AD4F0204}"/>
              </a:ext>
            </a:extLst>
          </p:cNvPr>
          <p:cNvSpPr>
            <a:spLocks noChangeAspect="1" noChangeArrowheads="1"/>
          </p:cNvSpPr>
          <p:nvPr/>
        </p:nvSpPr>
        <p:spPr bwMode="auto">
          <a:xfrm>
            <a:off x="164465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5" name="TextBox 4">
            <a:extLst>
              <a:ext uri="{FF2B5EF4-FFF2-40B4-BE49-F238E27FC236}">
                <a16:creationId xmlns:a16="http://schemas.microsoft.com/office/drawing/2014/main" id="{A01EF0EE-6480-49BD-B665-D31C3104C2CC}"/>
              </a:ext>
            </a:extLst>
          </p:cNvPr>
          <p:cNvSpPr txBox="1"/>
          <p:nvPr/>
        </p:nvSpPr>
        <p:spPr>
          <a:xfrm>
            <a:off x="1" y="892916"/>
            <a:ext cx="12197862" cy="3708708"/>
          </a:xfrm>
          <a:prstGeom prst="rect">
            <a:avLst/>
          </a:prstGeom>
          <a:gradFill>
            <a:gsLst>
              <a:gs pos="0">
                <a:schemeClr val="accent5">
                  <a:lumMod val="20000"/>
                  <a:lumOff val="80000"/>
                </a:schemeClr>
              </a:gs>
              <a:gs pos="50000">
                <a:srgbClr val="E4E3E3"/>
              </a:gs>
              <a:gs pos="100000">
                <a:srgbClr val="BCBBBB"/>
              </a:gs>
            </a:gsLst>
            <a:lin ang="5400000" scaled="0"/>
          </a:gradFill>
        </p:spPr>
        <p:txBody>
          <a:bodyPr wrap="square">
            <a:spAutoFit/>
          </a:bodyPr>
          <a:lstStyle/>
          <a:p>
            <a:pPr algn="ctr" eaLnBrk="1" fontAlgn="auto" hangingPunct="1">
              <a:spcBef>
                <a:spcPts val="930"/>
              </a:spcBef>
              <a:spcAft>
                <a:spcPts val="0"/>
              </a:spcAft>
              <a:buClr>
                <a:schemeClr val="accent3"/>
              </a:buClr>
              <a:defRPr/>
            </a:pPr>
            <a:r>
              <a:rPr lang="en-US" sz="4400" b="1" i="0" u="none" strike="noStrike" baseline="0" dirty="0">
                <a:solidFill>
                  <a:schemeClr val="bg1"/>
                </a:solidFill>
              </a:rPr>
              <a:t>2. The Medical Kingdom – </a:t>
            </a:r>
          </a:p>
          <a:p>
            <a:pPr algn="ctr" eaLnBrk="1" fontAlgn="auto" hangingPunct="1">
              <a:spcBef>
                <a:spcPts val="930"/>
              </a:spcBef>
              <a:spcAft>
                <a:spcPts val="0"/>
              </a:spcAft>
              <a:buClr>
                <a:schemeClr val="accent3"/>
              </a:buClr>
              <a:defRPr/>
            </a:pPr>
            <a:r>
              <a:rPr lang="en-US" sz="4400" b="1" i="0" baseline="30000" dirty="0">
                <a:solidFill>
                  <a:schemeClr val="bg1"/>
                </a:solidFill>
                <a:effectLst/>
              </a:rPr>
              <a:t> </a:t>
            </a:r>
            <a:r>
              <a:rPr lang="en-US" sz="4400" b="1" i="1" baseline="30000" dirty="0">
                <a:solidFill>
                  <a:schemeClr val="bg1"/>
                </a:solidFill>
                <a:effectLst/>
              </a:rPr>
              <a:t>”</a:t>
            </a:r>
            <a:r>
              <a:rPr lang="en-US" sz="4400" b="0" i="1" dirty="0">
                <a:solidFill>
                  <a:schemeClr val="bg1"/>
                </a:solidFill>
                <a:effectLst/>
              </a:rPr>
              <a:t>There will be great earthquakes, famines and pestilences in various places, and fearful events and great signs from heaven.”</a:t>
            </a:r>
          </a:p>
          <a:p>
            <a:pPr algn="ctr" eaLnBrk="1" fontAlgn="auto" hangingPunct="1">
              <a:spcBef>
                <a:spcPts val="930"/>
              </a:spcBef>
              <a:spcAft>
                <a:spcPts val="0"/>
              </a:spcAft>
              <a:buClr>
                <a:schemeClr val="accent3"/>
              </a:buClr>
              <a:defRPr/>
            </a:pPr>
            <a:r>
              <a:rPr lang="en-US" sz="4400" i="1" u="none" strike="noStrike" baseline="0" dirty="0">
                <a:solidFill>
                  <a:schemeClr val="bg1"/>
                </a:solidFill>
              </a:rPr>
              <a:t>								</a:t>
            </a:r>
            <a:r>
              <a:rPr lang="en-US" sz="4400" b="0" i="1" u="none" strike="noStrike" baseline="0" dirty="0">
                <a:solidFill>
                  <a:schemeClr val="bg1"/>
                </a:solidFill>
              </a:rPr>
              <a:t>Luke 21:11</a:t>
            </a:r>
            <a:endParaRPr lang="en-CA" sz="4400" b="1" i="1" dirty="0">
              <a:solidFill>
                <a:schemeClr val="bg1"/>
              </a:solidFill>
            </a:endParaRPr>
          </a:p>
        </p:txBody>
      </p:sp>
    </p:spTree>
    <p:extLst>
      <p:ext uri="{BB962C8B-B14F-4D97-AF65-F5344CB8AC3E}">
        <p14:creationId xmlns:p14="http://schemas.microsoft.com/office/powerpoint/2010/main" val="2843336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15000">
        <p15:prstTrans prst="curtains"/>
      </p:transition>
    </mc:Choice>
    <mc:Fallback xmlns="">
      <p:transition spd="slow" advTm="1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AutoShape 2" descr="data:image/jpeg;base64,/9j/4AAQSkZJRgABAQAAAQABAAD/2wCEAAkGBxQTEhUUExQVFRUWFRUUFRQXFBQVFBQVFBQXFxQUFBQYHCggGBolHBQUITEhJSkrLi4uFx8zODMsNygtLysBCgoKDg0OFxAQFywcHxwsLCwsLCwsLCwsLCwsLCwsLCwsLCwsLCwsLCwsLCwsLCwsLCwsLCwsLCwsLCwsLCwsN//AABEIALcBEwMBIgACEQEDEQH/xAAbAAACAwEBAQAAAAAAAAAAAAADBAECBQAGB//EADsQAAEDAgQEAwYFBAEEAwAAAAEAAhEDIQQSMUEFUWFxEyKBBjKRobHRFEJSwfAjYnLhkkOCovEHFTP/xAAYAQEBAQEBAAAAAAAAAAAAAAAAAQIDBP/EAB8RAQEBAQACAwEBAQAAAAAAAAABEQISITFBUQNxE//aAAwDAQACEQMRAD8A+NOdJRaQQQ1EYqHaQTDEo16NTK0jQw5nRalGhPQDVZWCMXOifFaV0jFM1q9/KI2SzpKuCrscFUVo0iSiEoL6x20V6TggZpMVyxEwNB1QxTa53YaTpJ2W2z2cqRL3UmSYAdUBPPRk36K7FxgikhPprcxfAK4PkDKg38N0n/iYJ9AVn1KJaS1wLXDVrgQR3BT5MY2Kw6xsXRXqcQyyyMVhlmwleaqsQmhamKorOeFysbikqMy4lCKiiAq2YIJKs0ILlyrKMKdlTLsgJ4khVeqaaqPEQULVVoVs0lEFOdEFGOgp3K0i4QhSAuVGVUUqUL20QCE4GckKopQupRPDsudRIEqDTp+YAkSSBf0XJXD1oaBPP6rlV0IKJVC5SCiDUk7S2Wewpl1cWA2Vg0KTrgdVqT5gAsfCGYKdpvv2W5Wa0wLSUGo6Vd2gKgM0W2QqlgE3wWgKtVjCYaSS4jZrQXO+QSmJqy4iNLI3COIU6DnvcSfI5rQObrebkIlZ1ZG37Q+1Hh/06QbTpt0DWt1BnMLa21PMrzFb2prGfO6SImTbtex6rH4rjM7yQZv/ACElnWLW3oR7R4jUVHA7Gbrf4Z7QOxLfDq3eADTcctnDVm1ncucLwTaqe4fVLXgiLXvp6qyo9nUEhKVaaap40v8AOQJfLiBpJJmOirUPNdXNh4ygsXFUoXpq7ZWXjcKsdRqV514Q07XowlnNXKtrU6UqYuiDQIZEFAdmkKRSE2KXBPNEa+6CuIpwlloYg5h1SRagtQsr0SZsuAMx0TuFogD0urAORfkFDXNGoVn00s8XQOOrABIPfeVBKG4ypaLAyjvMqtOgmgwRbWVQClSt/Oa5ON9VyisxglXZTlBDinMJUiQiAVbGOS5hQnGSSrsQa/DimMPU859UhgHCHTyXoOAezVat53/0aWpqPESP7WWLu9h1Wolg9A+UX3WnT4ViauVtKjUI/UWlrSf8nWRcPxCjhvLSBeWm1V4GYf4t/L9U0z2xfuT3kLXkeLzHtBhHUKhB80HK85SAHToQbiRBBtOy85iKsmT8l7TjHHnva4CHNd79MgFp3loOhn6LwdVhB52kdis2rgbxKrl5I7KJiSYXNp3sFDFabFrYHCzMRpJ7fZNez3DTiH5GgDyklxjQbSYA9Tut/C0qVCmXMqONe9N7MtNzBnYZLarXEHLMW30KS+18fWgYZmSGm5BInSfTvITGII1Gu6UaOfdSXrtHOqP5oNYAolS6BmSss6vhwSk6uFW8xglL4nDrn1G5Xn69OAl5WhjhskvCWGlQjUmyhwiUB6IL1KgH83SsXEotUS62yLigLRyCCwpwSdiiNqiFet7jRGyUrHRUOsALev7JXEU4R6A8spauZKBV6NhaMtlDcExROgUgarU4HwVDSO/JHLfKTrGglCkmfSP3urVD/ExbK61vguVFyBRgjVSHqq5tNRHOCb4bw99Z2Wm2TqTo1o/U47D58pWjw3g0tz1yadPYf9R/+IOg6n5pnFcZDWinRaGUxo0ak83H8x6lXA/wvB0MP5iQ94N3uHkZ/g3n1uTtCD7Q+0NSo/I1xa1oDcs7jUlw/Me8bX1OCcUSQTsZA2QCmht1Yn8563P3UDEOGjv580quUU6zF381u263XcMOKp0X0m+YOdTfAuSb5jubBq8svbewuJrMp1zQP9Tw3ZJAd52DNAB3gO/2sd/Gt8fPtie0vBamFcGPFoEEddjG91lUXHovc42vXxtYYd1Rz2ZgwCGtBeLF8NAHW+i8/wAd9nnYasaRcHbgttLSSGkj8ptorz1vqnfOXY0eB1msovBZUzP8gqwfCpAj3i0RmPTQa30Qq2G8MNbna+ZfLDIEgQCf1WNtkIYp2RrC6w2m0gQLc436ojXLpzz9sdd+sGpERcKtfohtciPG66OVVoOkwgYmjBlXLoRJkKgNHqivCCHwbpttUPtEKDExeGukHU4C9K/DhZtfDLFjUrHfT5KaQRKlAoDmHmVhpdjZeVGNEEAoHxV8k6/NNDFdrnuaNiLdk5U4a43EQN0u3FODQ21ha1wiYTijmDI8S28Eaz1VE1qGVo+JQvAAZm5o2JxbHtAbM7yISDqpEhAGu2AEXDyXGBKTq1JXoMPgwykyZGYZnRrJ934BRYXxIgXOhA+V/qh0xad5m3I7ofE5LoBkQPUhcalhaBBH2RV3WMLkIvPNciI4fhHVHQBNp5Bo5uOgC12uo4eSPPU2JHkb1aDqep+ASFXHw3JTGRmvN7j+p7tz9NklKqGsXj31D5ifX+dUuFCkKCVJXKwRVVIUwpAQXpMkxz077fNe3/8AjasabsRIsyk+oeYyMdMDsV42nSM27g/Qr6T7McNLMNjarhl8VhDf8XUzMf8AdUDfRY7+G+J7U9k6fg06mKeY8Fk5okl9TyiBufMY6kaLyvEsW6tVdVdq485gCwE9gF7LjJFPDUcPceJNap6WpjsYJ9AvIvojYLf8+fXkz/Xr3hIFFYVJp9FIZddHNAKYplLkK9NxCsqL1mqtIXRc+ZSGWVQGoyVWg6CiMOyBiGkJRozISdZqijWsOqepYfMorJOElK4zC5W99FveDFik+JMzGBssWNSvNsoEkAC5stjj3D2YelTa1wdUcM73A2g2aG7R71+y3uCeydQkvcRTysc8AwSZaQJm0SQLSecary/tLTy1IzNcYl+ScjXfobOsWust56Ypf/Oaq2rGh+yq9UcjJqlX2d8eSvWfPcfNIgp/DYZz2+UA9y0fIlQLMbLh1IXoMRiCZAgcp0yhLUcIykMzjmdFo0Hbl3KUNcnU2NoC1ho2UTPz2+aH4l4aPjp3J3VPxN5Og2nWyVfXJ6dBZA24mffaOi5Z6lTQwukKArhFcFaVXIFEdUF5VmuQoPNWagKCrBDaiUzdB6DgdGnUYQQRUacwgyC0dDykk/4r6ZE020R7rntpuOg8PDgOqvOwlxH/ABXzbgzTRxbCNAWm+ha4AkH4r3XtPiixji0hpcfCbeP6bYdWcP8AJ7h6ErlZvUjrLkt/GTxT2hD3ucGCJhs65RZo+ACya/ESbAAdgqOw/N7Uu6lfUfFevM9PNtXOJU05J0V3U2NbYguQm4kDVZU0yiJRCRoPVIuxnJB8U7IuvW8H4B4vmgRzJDR8SQEfj3sfXpjOyk4ti+Qh/rDSTCQwTM9FpEOdTmWnSJs6O5j1Cf4b7QYhroFbw2i05WwOwN1Jv6t/x5QYcy0AHM4wBBJJOkAalauI9lsWGFzsPVDYmct46t1C+iez/FMK95dU/DvrAy2qKAZUktglz9zc3EaqOK8ayNLoN2kEF0tjNJ0vMWmd1PK6s4lfMsd7OvpPDHRLaQqvI0Y0iYcTvcCOZXquE+xWKyZ5pQWgiXuuCJFw0hY+O4k/E1arWgZq72M1gBrSA1kk7kNknkvTce47XyllOtT8KkwU3F4yVKjmtAcWjKASNbRrol1qcSvJ8bwb6Ly2oIOuxB6tI1CxXMWm+oXtJc7NGknqlqLPMLAwQSCYBAuQV0xx69Vr4vDihhiYh9RrfOHk5h7xgQMo07r5tjtSV7njtR9TzOdmB+XSNl4/GUlzduqxXhUITNViC4LLAaYwpgyrUMJIzOOVvPc9gmKVGnNs8dcuqSAuJrFwDiOk3JS9NtpIMctE7Ta1twSLWkyBP1QsUcwEuEc4iew9VoZr3SqlNVcGZsQRzn7qn4R/KeyyF1yN+Gd+krlAQBRmVlBaqqQVypBVg5BJKiVMriEBGq7VQK7UHv8AgnDW161Jwu0taIMwHNY0XjU6fFC9q8eKuJdlPkp/02RpDScx6y4uvyhB9leImnhsQW5szWEtjQOfDMx7TP8A2rFpOU/nPa/0vo1C7KqtciMK7uIeRVdTRi1ULUA/DUtYiNam8HhS8gdYn9hzKitL2fa+m7M0Bxe1zcm7mm2Y38rQ4Az/AG+qNxThzQ5rmVHPA/8A1uJnm2PyzY6wr8QoZGcgABEi+UACb30iOqxxiARLT5miXN/U3cxzj6JjW/UPVsU1sGkA2LkS7Pbk5xPyT1HG+NSc15JdmcGwNRrdYWG4dUIa53uuJg5oJbs7eBpc81pNxBgMpOZRpzBqZQXvO+Sbx1JV8fInXizaLcjyx0SDvotLHYkPaM7hmaPK4+9H6Z/MO9xtyVsVhcIAM+Ieap93yio492NaCR3K3/YrDYd2eo+q41acAtDTRLGmcpDjDrwdCNITMTy/GNwL2YxVU5jSLKYi9VpY2PUX+i+jB1MYYU2tpOawFpMUntJAMiBIm/LZI1uOUfEy3e4NuC5zwxv6nZjDT8+aUxXtRSAOVzRsGyT1/JIA9U8eqmz7ZHHeD0qjBUDX0gZGUNnOObGn3QT94XzXiuCLHQA711X0jGcdpVBDxTaTa2YjuXZB+6w8dTw+Sz6c8mtfPq4mfkn/ADv6t7l+nz6tQO6WbQkwvV4zCNPuvbJ7mfis0cOgy5zY3gyfssXk1lV72tAsI0C6myLnb+D1TdanTGhcfQJKpWkgSS0bafGFlQ3EuM/VEa4QAqurTtbpyVHVCopmmRq795JUGplvf6fRKuqIRKaNEYw8x/yXLOXJoaC5dK5FRCnuuVg6bH0PJBACuGbqtPW6YQBCs0qhEWNirAoPUcKqThMQ2SGw0nQDN4jYBO8xos+kV2DqxQqg6Qy07+I2Cl6NVOfs6+mnTKIAlqLk0wrrHJcFRmXEqoEID4agXGB8dgNyVqUsU2iM8SRIpt+rilG1msZEy4+9pbpJ+yx8fiS49AIH8+PxTVkN8R469+tv7QTH1WXRxEGSYi/+rpOtWiUN9T7rFrWNZ3E5LiAGtIaIB1AmxO+3oEs7GE+ZxJOjeiQ8a3zVC/SVrUw8zEvaQ5t3uPltmcdpE6XXqODg03OfVqF/lAd4bpIJNw6RMCAZHVeRpYkZ8xtDSAAJ2gdkIYt4MhxB2IMKzqQx9APtDSDXNc1jmHk9jpO3k8Nrp6/NYGI4vQPu03t7VTHwcD9VhPxxd7zWk/qjKT3LYn1QX1W/p/8AIq3tPFrO4iyZDXH/ACfI+QCUxGOzHlvASVMPqGGD10A7lM0qQAj3ry43ieQ7LHla1iW4hxAsAJ2+5uUDE4omxJt9USu4gdO9lnPcpaqHVTzQyVKgrIuCpeqscoJQQohSulBEKVy5AeVIKqCuCKtK6VC6UHSmMPWIKXlWhQlGxlSXX5XO5lUCrWfJ7CFQHufRIX5aWGktc0bgfJwP7IlGgQftdBwoLYJnt91q8OxFNsksDnHTN7o9Iv6lPbWSpoUz/LpxlNbHDuL0abfNRpVXHctotAO8cgmXY/Cu834djT/ZWAHfLIA9FqWs3mMangy4wNeSKOHOmIMzpERynldegwPHWUxDWkDWA5hDj1ym6X4/7QNqsLXh5BjS0AXAuLLXtnI846iS4iIN5m0RrKSxrQNELEYiDaT3N42vF0P8RmVtSEMR/wC0Fh1PNMYpmnW/ol3aLDSIQi6/ZOMIFIvOo8oHU6LMYVahiV2ZCLuhRTTA1kn9I/dRVC9HwuBfUvo3mbT2U0aZ3AA9JTGd+wtogbbRyi3aTYJXEOIHlifS/YbKzHE+8QPSCVcAHmtDPGDe7WGjvb5Kf/rTs4d9FoEc/n9kPxR0UwIO4e4dUJ+FcNvmPotNr5/Mb9lAZzhTBirpWnWog7/K/wAUhVoEdRzUwUXLlCDoUrlyC7XK0qnhdUSnT2PxQdK7MFYYcTurCmEAs3KfhKs1ruSYaFeEUFtGSCbADbdMARopbCqUDBMiyilUgoTKsaKzjmvo7nseh+6KaFX0+aM2ss0PIsQQVcVU1Gga6G+qlPFVHVVdQWpUVG1AAZQc6FWcoplz5QnoRKrhmOdYA2uToAOp2RB24ckHSOUj5DmlG0iSYBMcgtdtFrKeZ2/u3gu6zqB9VntrE9BcAC2upVohghdUqHQQN7BRpdXY47oAsruHNXbinm0kok3U5fzRF+u30QFY8AS7/ZVKuN1y2QcS+Bb6JQlNBvxT/wBRRW17de6TUyoH24gc/wBkM4z9KUJUJo0G1J1Q3tk2MbKMNR3N+Q+6ZLAeioSq043VBTunCG6TfuqG2iAGmy5Q/Xdcg7MrNellKi6czKpegtcVF0QwHqfFS8qWhAbxldruiE35dkVwykgxselwCO2qKIGE7fMfdXNJ/wCknsQflKGxpNwbc/vCs4Ee96HUHsgD+JOhB7aEfZWa9x0Dj6E/MJmliRpUGYaA2Lm9ifojtpxdnnH6i9otyLbEeiCBgawizb7FwkdTKcrYNkH+o4kcmt+OQiY9VVuMzNLW6n3joOzen1WPVBaYKCKjL+Uh3QAz8EJ7HbgjuCEyzGuAMHXUwJPc6ldhmOed43O3ZQG4bhh7zxbYcz25KcfipIaLCbgWtysjVvK2TYbLFe+5KFMVKpqG+g+g0VS9sWEHmgCpIjQIgd8FUQ50qzTBubchuhkq2W0oDfio2CJTqzokSVEpo0al9UlVw5Gl/qoZWITLawi6oSFM8iiNoOOybFYRqofVjl8FMC7cOVYUugVnYjp+ypnHP4oCuMaJWpUJ3V6h6oLkHAIucfzVBXILlq5VlcgvC4LlygmFM/yFy5UWYeiuH/yFC5AenWNtO+VtvkpdWkyYmw+FrQuXILNcTbX+f7RBLRfTYGLH0/dSuRVAJgGPhPzsUR7GgQG5Wzc5jmd0kgwOgj1ULkCmKpGfJMAXkiZ+yLTfVAhzQ8f3RPoZlQuRDmHwrpk0WcxLiRfSfN+y0KBqvADRSAcSI84ym+UQNjbsuXIpDEcOqv8Aec0akm+XoOfqln8Pax0OOYwDMQPQT9fguXKxFHMGkW6QgOwttVy5AAsIXB1ly5QVU5SoXIIXLlyCQV09Vy5BYU53XGlG65cgoVAC5cg4roXLkEKVy5B//9k=">
            <a:extLst>
              <a:ext uri="{FF2B5EF4-FFF2-40B4-BE49-F238E27FC236}">
                <a16:creationId xmlns:a16="http://schemas.microsoft.com/office/drawing/2014/main" id="{7AFE05E5-E268-406B-9DB4-487D2CA0368A}"/>
              </a:ext>
            </a:extLst>
          </p:cNvPr>
          <p:cNvSpPr>
            <a:spLocks noChangeAspect="1" noChangeArrowheads="1"/>
          </p:cNvSpPr>
          <p:nvPr/>
        </p:nvSpPr>
        <p:spPr bwMode="auto">
          <a:xfrm>
            <a:off x="1587500" y="-384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61443" name="AutoShape 4" descr="data:image/jpeg;base64,/9j/4AAQSkZJRgABAQAAAQABAAD/2wCEAAkGBxQQEBAQEBQQEhAUERcUEBUUFRQXEBQUFBQWFxQUFRUYHCggGBolHBQUITEiJSkrLi4uFx8zODMsNygtLisBCgoKDg0OGhAQGywfHCQsLCwsLCwsLCwsLCwsLywsLCwsLCwsLCwsLCwsLCwsKywsLCwsLCwsLCwsLCwsLCwsLP/AABEIAMIBAwMBIgACEQEDEQH/xAAcAAACAwEBAQEAAAAAAAAAAAAAAgEDBAUGBwj/xABAEAABAwIEAggEBQMBBwUAAAABAAIRAxIEEyExQVEFIlJhcYGRkjKh0fAGFEKxwWKC8bIHIzVjZcLhFRYkJTP/xAAZAQEBAQEBAQAAAAAAAAAAAAAAAQIDBAX/xAAiEQEAAwEAAgICAwEAAAAAAAAAARESAgMhMVETQVJhkQT/2gAMAwEAAhEDEQA/APk+c7tP9xRnO7T/AHFRPAzHDkCf8KIX2XnTnO7T/cUZzu0/3FRCiEDZzu0/3H6ozndp/uP1Sq4VG5ZZY0vLw4VJdcGgEFls2wSQZidEFec7tP8AcUZzu0/3FLCIQW0jUcYaarjBMNLiYAkmBwAS5zu0/wBxU0KrmGWOLDBEgkGHAgiRwIJHmoLIAOkRw84n5+iCM53af7ipNV/af7j9USLYg33TdOlsfDHOeKhri0hzSQQZaeII2PigM53af7ijOd2n+4qHGSSdSTJPEkqClBs53af7ijOd2n+4pYV5oHJFThmlnnYCgqzndp/uKeq6ow2uc4GAfincAjY8iFVCLdOH8/evySg2e7tP9xRnO7T/AHH6pR9+aD9+SBs53af7j9UZzu0/3H6pYQgnPd2n+4/VGc7tP9xVz6z3spsMFtNrrAA0OAJLnSQJOuuvkqSNddOccNdd0Eiq/tP9xUZzu0/3FTUABdaSWyQ0kQS2TBInQxGiMzq2wIuumBdMRF28dyCM53af7j9UZzu0/wBx+qVEJQcVXn9T9p+I/VRnO7T/AHH6pQPLv5K0YhwpmlIyy8PIgTc1paDdE7OOkwgTOd2ne4ozndp3uKUohKDZzu0/3FCVCULIRCaEAKslLUQna37/AGUFAkIhXVQ2eoSRA3ABmBcNOEyltQVwiFYWqIQDaUtcZaLY0Jhxkx1RxQ5x1M6nffUnee/WEQmYAHC4XNDhIBiQDqAeEjigqIUnlyPd+/knc3iBDSTGs7Rp8wlhAsIhO1k/5A/ddHBdAV63/wCYo/3YjDM/11Ak1HyrLhMA+qHGmJt1eOIHa8OfJenq9AvHQ7HfqHSTjtwOGaP3b816j8D/AIMxVB7K0YcEf86k8OB3abXEEEaL6g78NUsgUwwFoqmu2nIsvsgMJ7Mry+TzxE1Dpzz6fl3FYR1KA8Q4iY5NOxPilwjWXtzb8qevlxmW/wBM6T4r6X+LvwBiqj31ZwtxJc66vTZ/qgBeHxv4erUBL3YXl1cXhXH0bUld+e+eo+WJiYcdRCsLIOseoI+SiFtCQhPCiEDvpOYS1wtMA6wDBEiPG4JHGd9/LX0U28eH39CmDRb+q+6AIFtsesygrA4xIG/JRCZEIFhEJoRCBXGTKiFYWxvvy4pYQssK6oGWU7b8zrZt1tm/UsjXbeeKSFLTHAHfgOIhCyEIVgeeBI8DAQhZ4QBz2VpYLQZEkkWwZAAEOnaDJ9EsLTIpgaE7TwMO4TGh++aUtj/II+SfY8jPhCgjiNp0/jVCyfv8kAclowtY06jKgtLmODgHNDmkgyAWkQfNVRJ7yeA/YBQtXCITwiFSyAKbeGiaEQgfDUmF8VHFjYd1g2/rBptEA6guAE98qm3inhWBo47xpBgDbfTxUFEKC1WEcVEKj0n4NxbW1AKhDaTetUd/SOA7zsPFfX3fjKOjPzgaywYnKFM/Dl2/AfLivz/dpA2mT3leubij/wC3XMJP/FQB3f7i4rz+XxR1MT/bpz3Tn/jOtTqVBUodag8y0H4mO403d4+YXm7Va1xEjgdxw7lAXaIqKYmbIWqIThqIVQkIhOG+Hz17kQgSFI0MiRy5ymhRCUHq4e1lN9zHXhxtBl7LXRDxwncdyphPCISgkKY+/BNCYcOPAD9koVlvjtPzhMHOtLATaTcRwloOsdwJTvJIEz3HXadh5z6lJCFkAU/f1H3yV9fD2CmbmOvYHQ0yWySLX8naTHeFUQi2SEJoQha+FEJ4RC1TBIRCeEWpQSEQnhEIEhEJ4QWoEARCaEQgUCED+P8ACaEQlBIUn75JoV2KotY9zWubVaNntDg0yOAMHQn5IM0L0Aqf/SuZ/wBWa71wjh/2rhQt4r//AAzSnT80KkeFJzZ+ZWeoWJc2EQnhEei0hA3fu37uGvqPVEKwsIiZEjjOonfvGnyVmKoWPewObUDTF7JLHd4JAMIM8K3E1sx5eWsZMdWmLWCGgaDWNp9UkIhKLJCem6A7RplsCZ6uoNwjjpHmiEQlFkAU2/z49yvOHfZm2uyy8sujqXgSWzzggqqFCyQiE0IhUsoCiFYGyohQsp+4RCaFIHj3eKLauEJy2NCpQtbCAFZai1bYtOHpsLiHuLG2uINtxuDSWtgczAnhKqhWQgtULVwohWQiFSyQgjlP3t8oVvjrwH8eSl7pA37tTAEkxB7zKhasPNpbpBIJ0Ey2Y1iRuUgCtAVlbClrabiWkPaXNhwJADi2HAatMjYoWzx98lEKwtUQhZIRCeFczCPdrB8Tp+6FsxCb9Mf1T8itn/pzubCeV2v0VT8G9u7HehI9QhbNCiFcaRG4PoUkItkhPTbsToJ348NhKIVtGg58ljXOjU2gmPFC1LmcIM8UsKxzfvioI++aFkhELXT6PqETbA7y1v7lWN6LeewP7gfk2Sgwk6RrG8TpPOPBRC6Dejt5qMEGDAef3AR+Tpjeo4+DY/coW50KQN/l9+q3mnTHBx8T9AqnUmHYkeOoSi1VJzA2oHNLnkDLcHQGEO6xI/VIkKmFoNA8IPn9UppkTpv5pRamEQnhEIEhQrIQg2yOMLJjH2nqwB4yfSEuFp1Kg6usaGSBB71bWwNUNJMWgS6COGqk+49M+meniucHeTIGmnAro08KXCWOpu8HD+VxA3Z0aaE8oJP0W3D1LTzHA/qHcTxWOOuiaa6mHc34mkeWnqq4V9LGkbErTTYX/ok+EH5LpbLnwiFvq4do3Dm+v8rG/QiNROs6eGiWpIU2zw9FfVYGiQWnn1TvExJHerMPhr7Ze0AyY610ASTtB9U1C0yZRU2DifRaqeBa8tio0AkavDhPMCAdlob0azrEOa8AH4XO0jSScvTUhTS0wNqR8Ijv4rVh2XAE3ElxaI7gDz1mYWmjhKYcQ5pcAQCHOc106SBAGomdRsFXW6Qo0g3qOYQ5zmkvNwI0kaTw0WdFe2d1KJ1AN4badHajeOQ28StTqeW6w4ig2pxbdUuGsQQGaHTZeZ6R6TNUktBaCZJJBefEgLBOs8efFY/JLpiHummpBcKrSBuQXxr3lvcpxDiWgOdbo4hxPxFsEBscTPFeY6O6bfTaab+vSdFw5xMTwMSd+a71XpRtRtMMZQqAAE6GWGSNQDoYDdFdTKZpZTf1YcwSIm5rSdZT4vFvogU2ljWOJuAA1LQN9N0mHxpxDnuc2kHl4BcbtSNiSJPFb+lsMKhpnPoXNuvF0QSdABHcrc/tmvpy6dJtQl7wC4kfCTuWg6hajh6bASG1GkMD3aMkAut0nU68laWuZThhoVHCCJgkkei52Px5q03PrlrHgWtDGA1HG4y0O2aALjKnXUxBEe1WIxtMODZq3EieqNJ2nXdc2njn73QZGkAMAn9ZKrxVN7Q0EuGZqGSSdTu4H9RKqwzNyDBAnUaERw71iepkqHp8FTdTaJZfmMi5jw5kFx1abSAdOexSYrAU6bgDVcNYILJ2JBAcDHArL0biWBwcJJBue2JaYGxjcaFbazmukkPd/vNANA2QPhkfCJ/dbi19SWjToDrSCN4cJaWjc+OyG2vtNNlGo2OuWsMNdroNdeHJUMrNsa6Q0ODwA+DqDHADRZ21qbT1Q4y0SWmNwJ81f2ltfSFOm1xhjrboa5uhA5vaZhI0U22frBqODz1w4NEERqBOo4LLisa59wAABIMx1tNpVDajpEnS6T5xJ+SRZ6dc0GFztSGikHlwcXM12BhpIKzvw0tc9pY9jXQdwddtCByWzE9JWVw1lU1MPaCdYDtjadJHELN0njgWty4BjrxxPM/fBLk9KmdHvcARTqEHaAYQsp6aqjS2joAPgk6DiZ1KhT8g6Ia2SZ1O55pnFsESdQubc7iQFE83HyC60w0Yd7W1Ht3ZlMZHPfdam16YAGhAEagE6Lj0AC95JJEgDyC1NDeXzKnMekmG5tdg2geQU54kGW7g8QdDKytt7LVa1jOyFahIuEFx6wDhDiDBMxA0AJ1Vbh4LU2jT7I9SrBhqfZHqfqpULcucQgVSI0227l0vydLsn3O+qg4Cn/UP7j/KtQWzUcaBaCDo4OHPvhVYfE5bKgkgOLro2LSQYPoPRa3dHs4OePMH+FS7AHg8eY/8qTzCx1MOVi+nCXFzZLy4m9x1k6bHfbiuVWque4ueS5x3J3XSxWGyzVBDSIGvBpIdG+0x6rNisPbSpPgC4DUHU6TquMxP+O8dQxoQphYbQnpVXMNzCWu5gkFIr6DNCYGzt+636qxCOx0F05Tpvd+aYXtduWmNeZaOK7zcTg61S5lPEF79uu2DcfquB+HsUxmMp1HtGXD4taIJtIkDTjC2UG2kOEBwjUb6bLfMTLHUxDp4qhRouYxzalN9NxADnNOpGxiZ3XJx9ItqkgzuW6bXHXzV3SN1ZzXk3OuueXHU7fRJ0lSc+pcwSIA3A+RWo5mo18s6i/Tn1S91QvJktEA+SyMa7qu0OkCYjTn6LeaTxux/pP7LHTaDLXEwCdNlmefZPUIoYt1MuLIBI4ajyVjH3ul7nud3kj01S5Yc5wGgAgeKfCtiWu4Hqn6FZiJtLaC+QBGg2HKd1AaOX7qyQhdqZDaI71YMM37KrhQRzKtI0ZDOag4dnP5qgN5SfBNlnl6qlQKWHYRq7ieXaKFGQeTfvyQpUnphNZRmqqFNiltmou+ZlXioqGsVgCcxUI0MqK5lRZAnBWmZbm1Va2qsDXphUVZdEVlOcufmqc5Ub85KayxZyh1XQ+CIz4nHsOcJm5gAjUTDvqFgrYm6mxhHw8e6ICytCupskidBOq8+pl6o5iBSoFxb3mPDvPIarZ0DgG4is1jy5tPW9zWyW6aSOEmB5rt9B4Lr1KdOS66AbC4AaTyk6R5r6j+HPw2zLNV3UqXCGsBbJHE+ZJ8l5/P5Mcy6cRMy+PYz8MVqdJ9YiGtc6Gn4y1pguXFDtI8Z8DGnyX23p3Bii6lh6jyWVKVzDAOrwb2ajuXxvpKgxlV7aRc6mD1C6LoIBgxpImPJb8c3zFsz8zC0YluZTI0a1pHKOS6IqrzpC6LMUDxjxXo46+3Hvj6dMVlY3ELmZinNXVzp2WYpZcJWtxFVp1DwHa7Tx/c+ixCuqq9aHNfxH39Vz7+1iHR6HYxwql7Wk5hjuHIQtxwdHsx/c76riYDEWl44EyFs/NqcR6WYbTgqXI+4pThKf9XuKyfmlH5hbpPbUaFMcD6lR1RsAPJZs5GYqjQaiWVSHJwVUOhQhBzxRTCitUKFml0z5SLFcSlKtFqiEqsKQoIuS3oISEKKfMUZirKghLWluYoNXRUlQVm1pmaFY10EeKhjVNq5xDtL6z/s/wCmmOApw1txkkCDPfz24r61gqVKJAaDwIGsbgFflrovHuoOubPkvZU/9otQU7SLjGh7+9eLyf8AL/F158n297+NXMdUaJGjTB5BhkD1PyXwbEUnAkua4AuMEgwfNdzpT8T1MQOuBMmI/lcmvjH1G2PMiQdd+qCBr5ld/BqOa6hy6mNXDA4JFc9iPy57l0mFuGtTapaFa0LvEuCm1I9hK2hqYU1Zi4S3OawhWtlbckKclTnmvg0xAlOCtWSgUVpLUNVoCsFNMGolkaFa1QiVUMhRKhQUl6i9UXKLkapcXouVNyLkKWyoVdyLkDwotS3KbkE2qLEXIuQGWoy1NyLkpSZSMpWXIuUqCyZSjKVlyLkzBavKRlKy5FyVBZBTUhim5FyUWkNTBJci5WkWgpw5Z7lNyDSHqb1lvReiU1XovWa9F6FNN6i9Zr0XIU0XqL1RcouRaaL1Cz3IQpTeovWW9RcsbdcNd6i9ZbkXJtcNV6m9ZLkXJsw15iMxZLkXJsw15iMxZLkXJsw15im9Y7kXJtMNt6i9ZL0Xpsw13ovWS9F6bMNd6L1kvRemzDXei9Y70Xpsw2XovWO9TemzDZei9Y8xGYruDDZei9Y80qc0pqEw13ovWTNKM0pqDDXei9ZM0ozE1BhruUXrJmIvU2uGu5CyXoTZgqEIWHQIQhAIQhAIQhAIQhAIQhAIQhAIQhAIQhAIQhAIQhAIQhAIQhAIQhAIQhAIQhAIQhAIQhAIQhAIQhAIQhAIQhAIQhAIQhAIQhAIQhAIQhAIQhAIQhAIQhAIQhAIQhAIQhAIQhB//9k=">
            <a:extLst>
              <a:ext uri="{FF2B5EF4-FFF2-40B4-BE49-F238E27FC236}">
                <a16:creationId xmlns:a16="http://schemas.microsoft.com/office/drawing/2014/main" id="{A8E45C26-260C-407C-BF83-84B267DC61B3}"/>
              </a:ext>
            </a:extLst>
          </p:cNvPr>
          <p:cNvSpPr>
            <a:spLocks noChangeAspect="1" noChangeArrowheads="1"/>
          </p:cNvSpPr>
          <p:nvPr/>
        </p:nvSpPr>
        <p:spPr bwMode="auto">
          <a:xfrm>
            <a:off x="1587500" y="-384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61444" name="AutoShape 2" descr="data:image/jpeg;base64,/9j/4AAQSkZJRgABAQAAAQABAAD/2wCEAAkGBxQQDxIUEhIUFBQUFBQQDxUUEBQQFBUUFRQWFhQUFRQYHCggGBomHBYUIT0iJjUrLi4uFx8zODMsNystLisBCgoKDg0OGxAQGiwkHyYsLCwsLSwsLCwsLCwsLCwsLCwsLCwsLCwsLCwsLCwsLCwsLCwsLCwsLCwsLCwsLCwsLP/AABEIALwBDAMBEQACEQEDEQH/xAAcAAACAgMBAQAAAAAAAAAAAAADBAACAQUGBwj/xABGEAACAQMCAwQFCQUGBQUBAAABAgMABBESIQUTMQYiQVEHFDJhcSNCUlOBkaGi0RaCkrHSFRckM2LBQ3Jzo7IIY8Lw8SX/xAAbAQACAwEBAQAAAAAAAAAAAAAAAgEDBAUGB//EADcRAAIBAgQCCAUEAgIDAQAAAAABAgMRBBIhMUFRBRNhcYGRodEVIjJS8BRCscEj4QbxFkNyNP/aAAwDAQACEQMRAD8A85rlH0ElAEoAlAEoAlAEoAlAEoAyBQBYLUXIL6ai4FglQQXCUAZC1FyLltFAXM6Ki4XIUouBNFFwuYKVIXMaKLhcoUqSSpSi4FGWpuSVK1KYFSKkkxQBKAJQBKAJQBKAJQBKAJQBKAO27N8EjTht5dTKrObef1RXUMBpXTzQD/rZQD4YPnXLxOJm8VTow2zLM/W3kmcXH4qXWKnTdivEODx2nBS0iqbqaWEZZQXhB+VCAn2WMaMSOvf38KanXqVsbaP0JPxe1/B7dwPFyqYuMYPRPz01NX+yE4id2eFXjiNy9u03+JEQGdZiAOBjzx99X/raeZRSbTeVO3y35XNT6So58vrwH+B9l4ns5Z5rm2AZBHDqnKCKZtxzcD2gozp3znfzqmtjJxrRpQhJ8XpuuzXnxKMXj5QmoQWqeum67Bqy4BI/C4UR4ozeXGtpJnESlU7kEK5GtmdiWAA6A5xkZWeJjHEzk03kjayV99W+Wi08TPWxsf1MZu9kv5X55HPW3ZyV5J1LRRpbu0VxNLII4EZWKYMh8yNhjNbJ4iMYxdm3JXSSu3pfY6U8fRhBTb38x09jLj1nkBoWYwethllzGYskBtRG2SMbjHvxVP6+l1fWO9s2XbW/Kwi6SouGfUrJ2VlHq4jkhmNwJXQxOSipCQHdpCAugZ9rpscZqf1cPmck1lstVxeyS3v2EQ6SoyvureoHiPCY4Yo3W6gmZ3ZNEJLABVyX1nGoZKjIGN+tPTqznJpwcUkt+0mhjo1p5FFrS6ubjsxwxjZX0y6FLJ6mryOIo41kwZ5Wc+zhMYPmcVmxNaPX06bv91lq3bZW7zN0lXyuMb21u/zzEpuzMy3JgHLdggmZkk+SWMjOtnYDCgf/AE1bHF03T6x3SvbbW97WsaljqLg6l7JGLzs/JG1uokhlFzkW7wSc1GIZUPewOhZaiGKjJSbTWXdNWa0uFLGUqiclw11NlxmwNxcy8toora0CWSyzSiGIGLYgsermQydM9BVVGr1dKOZNzleVkrvX+krGHDYmNKDqVHrJ6IHxqxNnbx25ZGknf1qZo21qYEGmBQ2ASrMXfP8AoqcPUVacqtnaPyq+mv7vLReJZTrPEYlON1GK/n89AnZrgMUyvLPNCscas0iNMY2HzY2cgd1C3j7qTFYmdNqFODbbVmlfv8bD4zGOl8sVrz4BuF8KK2N26yQnmOlp6wziKBY1OqeXW+DpbZBjJyRjI3oqVk8RCLT0Tll3bb0S082ZcTi1J03qrav88PU1svZ2VbmSD5MtEA8z68RIpQPreRgNIww61csTB01U1s9lbV62tY3rG0ur6y+nqWm7MSB7dUkgl9ZLCB4peYh041HOnoMjcZpY4yNpuSay73ViKePozTa4alV4S9wk0+q1ihidYWbUYIdgFBUnJbOxyd2LjA3wHlXjTlGlaTk1e278eX8KxWsXClFOTbzarufAS4zws207wsyuyadRXOAWRXAOQCDhh99WUavWU1NJq/Ps0NWHxEa8XKPcMQdm5HjVmkgiLq0kUc04illRRkuiEezgdTj7qR4mOayUnbRtK6T7WVVMfRhLK339htbXgTvw23RWijN3PzWeaRYgQo0QQL1ZmcnWAAehzjIznliYxxE5NN5I2sk3vrJ8tFpuY6+LjHFJt6JcOP5/RobbhzxNcyFYXFmxjmEoZ42kMjQqqqMazqBIzgbDPlWyVSMskdfm1VtHa1/DQ21cTCcIpNrNomh8cNkNjaWsSlpbp3vZt1GmGMcuLW3zUOWfPu+yqVVj11SrJ/LG0V3vV27dkZpVksVmlLSC83+fwFseCGzhluhNbzsVNrZG3lE49amIjG5AGpVZmxvSyxCrVFRcZR/dK6t8q19XoV4rGqvFU4XV36CN92MkgS4Mk9vm3VWkRZS74cgJsF7pJOADgnyxvVtPHQqOGWLtK9nay0/OBqj0pRbUUnyMRdi52VsyW6SpGZ3t3nAuBGBnU0YB0jGOpHXfFEsdTTWkmm7Zkvlv3jS6ToKWX14E4f2MnmhglDwxpOSsZlk5fe1BUXpks51YC52XfG1RUx1KE5ws2472V+2/cuJNTpKlTk4u5ruG3ps5pTpBlVJoY2DbJKwMfMG2+MsfftWicFVilwum+1b2HrweJoLq3a9vIc4X2XMnKM1xBbLKNUIlf5R0+sEY6Jse8xAqqri8ubq4OVt7bJ8r8+65XW6Qp0nkim2jRSAAnSdQydLYxqGdjj39a1Wa3NtKp1kFPmrlaCwlADfCbdJZ40lkEUbMBI7HAVOrHPngH7cUlSUowbirvgu0przcKbkldnbcJ7VWxa/kmHyQS3hsLcBstFC7tGgGNtTBGOemsg7CuZWwVdKlCm9byc5drVm/K6XceeqYWpkjOzcpPy5CVvx2IpZPcuHd7+W+vFXvFdKrGhK9QoGMDxVcDOKulhp/5FSVkoKMfV+fNl0cJOFRwjvl37Xv/aFeLcSggF5yJ2uZ7wukspieJIoHbU6DXu7sNK7bAD3YNlKlUk4dZHLGFrK6bbW22yW/NsmjQqVVGlkyxWrb4sS4hdxta2VrG4wGa5u30MFE0h0KOmSUjznGeoqynTnGpUqy42Ue5avzZsVOcsTKrJfStP8AX5xNzDxu3biyTM/+Fs4ilmCrYIiiwulcZ1M+/TJ0r5VllhaqwjpxXzzd5eL117EY+omqE6ji80n42/2M8N4rEeHQKLuCCdJJZ7lprU3EpmdiebCMFdWCR0Jwcbb5SpRqLFTeRyi0krSsrLg9nbxKa2FnCSUk2klt+OxqrriUQt7sJLNNNdSxxPJMG5jW8ah5HOdkR3OgJnOnywcaY0p9ZBySUYpuy2zPReS1vzLaeGlOUIOnaO77e/25Gezcix5l9fa1mQcuPNu9wDD7RAwCPa+bjwz8IxKlNZOrU47vVLX08zZjIxX/AKsyfFb38AfaS/S5unkiXCaUUHQIzIyjvSlPm6ieh3wBnyqcNSlRpKEnd6ve9r8L8bD4GNSNO1TTlfghu4nikFjah/kIykt2cMqGaV8yHcDVy0yAenePiKSEJw6yrb5paR52S082Z+qlOtUqyi9PpNjPf290vEBJMYOfcI6tyJJRJbQ9yNAiDIBCK2nbOcedUKlWoypZI5ssWt0rSerd35GNUJwhCbi2rttdvD+gNrxiNZ1lCsIrO3dLCNlJeWZvnuFB0l3YHfZQgJxuA08PKUHTurzknN30S5K+9kvG5ZKlWySm180mlbkvz0MtDby2lmsl1yzDzecnJkld5ZXGZgFBy2ARk9Ax6b1CnXjWqOML5rWd0kkltqSoSoVb5HLRKIlx24We6lkT/L7sUGVK4iiUIoAIzgkO2/0qtoQdKlGEt933t3fsa8DTlCDlJat3LSTKtlyV3eaZZbjunAih3iTV0yZCG28FNTCL651HslZd73floRVjOpiI3XyrXx/P4HJZopJ7KEv/AIa2EZclWVWmZi874I7wwQoONsvjrVKhUhTqTX1zvy22iv7fgUKnKUqlWS14e5sLTicU0N2TLFFLPdGctcW7Sq0K/wCQAh2DKFQjUDgj2c7imdGpTq00ouUYwy/LK2vHvXc13mSeHmoQunbfTe/5Y1icTRJJphNPPOLcw20ssbJmaTKlo4iByY0XffTqOcDpnS6LlGEGoxjmvJJ8FzfFt9/eWKjOVPLGFrtave3b+eAlxCRORaW8WSkKNNL3SFM8uwAyNyiDTkbd/rttZTjJSnUlvJ2X/wAr3evgbKNFvEOUlpHRfn5uK2oUTI0oLLzFeb5xZdQL5z1JGaao5ODUd7af0bcmWDjTVt/M2PaJLaWeWQXTyvNIun/DPGkUZYAa3cYKomQFUZJGcbk1VheuhSjGUFFJfcm2+xLm92zm4V1KXyKnzu2MxcXhPE/WGJ9XtY2SyUq47sUYVQqYzqZ8t0ycJ5Cq5YeosN1K+qb+bxeuvYtCtUZKhKo4/NJ+Nv8AZpjcqbKC31nXLO1zfyFWwD7Cb473tNJtnBA861ZX10qvBK0V6vu2SNMKE41YtrSEdO12/wCzdS8Qt7r+0E54t1kS3trR3Rgptbc96M43Achjg9Q/TqKyKlWouk8uZrM5JNfVLj4GP9NUyqpOLd3drj+b+YG24jZwGyRZTJDbc++mPIljMtzjTAqqwyCMHr4YzinlQr1OsbVpStFap2j+53HqqtVlKrke1krc/wDV/M0fZm9VL+KW6Y6DLz7g7lTJ3mV2UdcSEHxxWrFwnKhKFHe1l3bW8jfUwiWFUIrVL14m47T8QjYTL6+rrKxKw2luYY2LNvJdSnJcYzlSWJ8AKowlOayt0rNLeTu9OEVw8kczD0HdLq23xvov9+vcUue0EPr5kV8wWVu8XDF0NhpFjCKdOMgs5J1HG0a+VTDCT6jI/qnK83fhe78lp4lv6ar1Mp5Xmk7dy/2chaIpdBIxVCyiR8Fyq5GpsdWIGTjxrfNvVpa+R3FHq6eWC2Wh2XFuNRR2Mlt6369qEaWgNqYvV1U7uZWAJOkY0jJ6dATXOpYabrqq4dXu5fNfM7bWXnc40I1Z11KEHF3+bl2nEmuid4lAEoAlAEoAlAEoAsoouQFVaVkBVSlbIuFRKVshhlSluKGWOouQ2FWOlbIuEWOouLcII6W4XCCOouLcsI6LhcyIqLhcnKqMwXJyqm4XMGKjMFyhiouTcoY6a5NwbR1KZINo6m4XAslNca4JkpkyQLJTXGTBMtSSmBZaZEg2FMSVoJJQBKAJQBKAJQB3jdlppLGxhjESNKXu5HldYy7uvyUUfzmIjDMR4bVyljYRq1ZybaVo2Wtrbt8tXY4TxsY4tyk9ErHNcK7OTXAZhojjVtDSyyLFFr6aA59o+4ZrdWxMKTs7t8krs6NXHUacU29xuDsbcvNcRKEL2+jmgSAjMmCoBxjODnfGADmqnjqKhCbekr205CvpCioqXB+neUk7MzrcJAuiRniFwrRyB4+USw5hk2AXKnf9RUrFU3TdR3STtqtb8rBHH0ZQc76I20fBGtLeWUmKZ5wtnYmGQTqZJmIlZSB7aor495qn9Qq1VQ1io/NK6totvBtmKvjI18sKba117lr7ic/ATFFK8k8AeIxq8KSiWUNI4UKwXZTuTjJ2BqyNfPKKjGVnd3tZaF66QpymowTd3a5Xg/CWuZAiFFJx7bhOpxhQd2PuFRXrRpQcpX8NTRXrxoxvI33FoGaQWlo9s8ROAluySzNytOp7qUjuEt4AjZceYrNRko0+vrRkpc5XS12UVx0ORh6qnN1akmreX52CcnAZFMOGikEzFImilEilgQrAsPIn+dOsTFqV01l1d1Y6EMZSmm09gt1wNokkZni+SkWKRFk1uGc4UEAbZG+Dg43xUQxCnJKKeqbTtbRFcMdSnJRQOx4c8xIQDCjU7MQqIv0mY7AVNSrGG/HZbt9xdVrQpK8mFveHmEoC8b60EqGOQSBkOQGBHgcHfoaWnVVRNpNWdndW1EpYiFW+UJb8O1KrM8cSM3LRpZAgd/ooOrn3AVEqurjFOT3slt38hauKhTdnvyRsYeHlbe7ZGjb5QWnOZlSJFVs3EhdjhcAFc/Sql1f81NSTWmbLu3f6Vb1Zhr4tTUWtNdRVuDuJmi7pZAGchhoVSobUzHYDBB386f8AURyKetntzfDY2rFU3DPfQuODOXiRWjfnLriZJA6MviwYdRS/qYqMpSTWV2d1rfuIji6couS4FJOF6QpMsADSm3PyoISRUZ2DsBhcKpzvtsOtOqrbaUXor7bpuytx3FWOpy2uX41w1IOUvNiMhXMiLLrkLNllKoBsmkHvHGcilw1WdVSk4tK+l1ZWWj1534CUcZnquPDgJJYs0bOMYVkj97PIdKqo8TmrXUSll7G/Bbs1TrwhJJ8S17wl4jKHKjkqjSnVkAyaeWgwN3YsAB45qKeIjUUXH917eG77lzK/1tK178bGw41wSTKoOWi29trIZ1SSRvbnkVerKuUXJ8ciqMPiY5c2rcpW0V0uEVfg3qzHRxkY1JSk9zRy2jLEndTNwxEWQWkxEwD6BnC5ZkXJz4gYzmtsZxcne/y78tdr+BvlVTqqKla2r5NDvFuGmSd0QokNpHHbSSyOkMXMA1Su0h8Sz6cf6Kpo1VGlGUk3Kbckkru3BW7l6mTD4qMM1So93ovzyNPxbhb20nLk06tKuNLBgVbOlgfLY/dWijWjVjnje22umqOlRrwqq8RKG0aR0RfadlRfixAH86tlNQi5PZalspqMXJ8DoO1XZthLO0IgEVtGgMaSpzuWi5eeRBvkkuck5worHg8WnCCnmzSb1s7X+1PsRy8FjVdqo9W9ORz39hymeCEAcydEkjXPRZNWnXt3ThSceArb18FTlUvpG6fhy5nRWKp2k7/TubLsz2YSfmSzT24iiEmseshGyMqjMcdyMt849cdKoxWLlScYQjJybXC/a+924GTE9IqMF1e7s1fkctdQ6HZdaSaSV1xtrjbHUo2Bke+t6d0nZrse/idGhVVWCkgNSWkoAlAEoAa4ZCkk8ayOEjZ1EjE4CpnvHPwzSVHKMG4q7tou0qrScaba3sdTB2iR7+8vGdRyredOGKxIwcCOBUXG2QSxH+o+VYnhJRoU6CW8k5/zK/8ABwpYaccMmk80n5ckN25sWfhjNeokNtHCotzFIWE4YtI7aRhdTacsdu776ql+qyVoxptyk3811a3Dt04IXq50pSjkbeydr2X/AEau94sGszFHL3725muL5u8NMevTHG2RkK2dWPIEHY4rTHD2r55LSEVGHfxa7Vtcso4VzlGM4vKo3729befDsNxPc21zFexJcxQAyQQwmUmNHtLZAqxqcZwXDtjx1DwNZoRrUZ05ODlpJu1rqcne/loUKjKLjVqRbTbbX8e4PXAWtIob0RLbRNOkxhcK9zNJqYFWHdKqo6g4DY86nLVUZznTu5uzjdfSl/bLlKUqk6sqbata3Z+JAO03EEnaEKUlkjV/WLhIeQsrMw0KowNWkBstjB1beOGwtGVKMrpxTatG97JLXz4IuwSlmdk1DhfmTgUggWe4yA8UZS2BO5uJsxxYHUgZYnyAzUV4uo407aN3f/ytX/SLOkJtwVNbyYfgkMQtLmFpRCXWKNXZWYGJWzLHtv3gAD5g0tedTr4VFHMld2ut7aPXkVYum1GCteK4Iat+JpGQ0WdFpBKtkGjZGnupyBzGjxlEB041YIAYmklQnJZZ7zknOzvljHhfi/5ZkqQqzTqZbZtEuS/LGshtQqqu5CnWMknvkEGQjxcgt3jv3j51pnUbbfPTw5dx04UYQtpsbqSKB7SJHm5YWR5Z05MkpkYbREKgOvSMnT54PUVig68a0pQhe6STulbnvtfmYcRdVs0o3XDvB8SKyXU7ocplI4jpK4jjiQBRkA4Dcw/FjVlNOFGEZb2bfe3/ANFuDi4xba1bNjJepBC6CUXAMbrBD6uw+UYZBaQr8mufnE48hnArNGjOrNSccmqblm4Lha+vkZaspSneMWpegs4SWW2hJ+QgCNISCsbTuS0jYI72hdIDdAXbxFW2nThOol88r25qK0S8f6Q8YOUp1JLbbvCO0dxDcNJJy+ddmeT5KR+bboCsCaVGeixNp8dOPGoUalGpCMI5ssMq1StJ/U9fFFCg4xjJq63t+eAOS+JWV0DoTEljYrjEgV2POuWwPk2wWbBOwVBsxIpo0bOMZWernN8G1tFc1svMZ06ktWrZn5L8/gDZWcYaIN3Y49gN9KJsXCqOhIUDbyFNUqVJRll1k/54eRvnGMI5orVKyBs5meSZgQZpGlwQVIXZYlYHoRGsYPvBp7KnGNNftVvHi/F3IwsMlPXd6j63aRWyKuTOZy8XdJWMlOWZnOMYRGchT1bT8RmVKc6zb+jLZ83rfKu9pJvlcy4unUqVUorgZvb2F7wtk+rRSm6nbS5M88aBIwq4yyoiIo+kxJ8ATMKVSOHUbWm1lS0+WLd353bfJaFEKMlFzaem3uatZc2128hBubvlxOCdTaJHzOgP0FjBUeGw899OX/NTjH6IXfilZeLZfLD2UIW3eoyL2IXYlOowWkQSEaGBleMFyUXGctK2PfywehzVPU1HR6v903eWuyem/ZH+Scs1CpO2rdvAJzk9TtwLm2ilUyTXDSwmWX1iQlnlgQ6lLZZ99LHBAGN6hRn19R5JSi7JWaSyrRJ7O3ikZ50HCSU09OSOfuYdYln1uyGRUEk+RLNIwAACbkHAZtO2lF309K2qVnGmkrpbR2ivzze1zo4epClGMXFpye2772N9lXjiuhJLIsYjVmjLKWBkI0JkDqBqJ+yqMZGpOlkgr337uJdjnLqWoq9xeEwWqSQrN6w9wBBdTLG6RxwOwNw2TvJK4z7PTck52NzVWrJVJRyqOsVdNt2020SXqYernXgqcIZYri+L/wBmz4hdQxT3t4l3FJK6GO0jQMGRpFWGNhq66UUkgdNycZrPSp1ZwpUZU2orWTdtbavbmyuOd0+pUWm5av8AOX9HMmaOLhvJQgyTzK04APcgtx8kpPmZMN8Aa3qMpYh1Hsk0u1y3flodGdFzxMI2+WKv2fnsaR1q9M6iBMKYkrQSSgCUASgDK0XAKgpWQMItLcS4dEpGxWMxpSNkNjEcdKxWxhI6RsRjKR0jYrYdI6VshsOkVK2LcMkVK2K2FWKlbIuFWKluRcuIqi5FzIiouFzPKouFzBiouFypiouFyhiqbk3BtFTXJuBeKmzE3AvHTXGuAeOmTGuAlTOM5OnVpBJIXVjUQOgJwN/cKdSsmlxIyRcs9tRd46ZMtTFpI6dMa4u6U6YyYu6U6Y1xd1pkxkwDrTJjAiKYkxQBKAIKAOvsuyieoyTy3NqrPy1tiboKit7cqSED/MCdEGetc+WMl+oVKMJPdv5eGya7L8TkYjpHJUUYrZ6/6HoezcsthZRRrGpnd7t3ldY9RK6YIU21OShZ8DpgedVPGQhWqyk28to2SvbjJvlyKZ42KxWZt5UrGl4fwWSXmEGNEjbRLLLKsUStnGnWdifcM1pq1o07JptvZJXfkb6mMpU4qTe+w/8A2JJBNIJFjb1eP1qXLkxmNd+q7nPTGxNUxxMKsIuLfzPKud/HkVSxdOVO6dr6dqY1Y9nZZVhYtCnPLCLU/L1MCe6ibt5kAZ2G9JUxcIuSSby721t4lc8ZCl8k3dr1Fre1LSBFwSX5akbgnVpyD5Zqyc8kc0tNLmhVouGdbWudBxrhb8yZvk1jgWKJE1qJOWAFErRjcapC+CeoArHh6yyQjq3K7vbS+9r9isczCYqKbU3q2DsuEO+jvRoZM8lZJFRpMddCndqmpiYwu7NpbtK6XezVVxVOEsrL23DmYEkoihuXrkkVE15xoDHq2dsCoqVlF2s27Xsld259gs8VSik29xj+zyvOLNGogIWZmkVUU4B3Y7DAIO9J16eVJNuWqVtWLLF00r3G7ThgM3LMse2lmGvBKsuvugjc6Rn3CqqleSp51F8f5t/OhVLGRy3QvGEbmMssBjQlmkWYGFEZjy9UxwpbTpzjO5q6WaOWLjK74W+Ztb6crkQxccl5bhGVdelXVzoSUlckASatIz54XOPIjzpVny5pRtq1r2bllKuql7cBpIgkbyF4AVGIxNKEj5jbJzd8gdTjqcVTKTlNU1GWu9lrZb29+BRiMRZZYvUDaxmT5R7hXDsIo3flwRlgSoSEBRqBOSPaJ23IxVlSUafyRg1ZXaV2/F6hTqQpx3buGNrhZGZlVYs81mcIq4JBJY7ADBpet1jFJty2S3LZYiCSbZhrbvMNSYVFkdtWlFRhkFmbAG29Gd2Ts9W0lxbXJAsTBrMYe16EMjAxtMGVw6lFGSwI6j4URq34NO+XVcWCxMGr3AGD2PORuXEPF2CljgeQA3PTpVma1+zV9nAeVaMZWbJJZ90sHjcB+U2iVXKv9A46N7qWNW8sri1pfVW05kRxVOTsmUurDl8zVJGDGFaRdeXAc4Q6RuMnYZxnG1NTq9ZlcYu0tnbQhYynewi8VXJmu4u8dPcZMXkjp0xkxaSOnTGuLSJTpjJisiU6Y6YtIlOmMmLSLTpjIXdadDIA60yGBmpJJQBZRQQdLfSxSCwtVlAiiQNcSbhRNcMGmPTfQoAz7yPA1kpxqQ6yq18zei7FovN3OTTU+uqVnF6aL88jaw8djbiFxdsw0wQTLw1G23RRHCkanoX7zY697fptneFmqEKC3k05vvd5X7tjG6Eo4bNb5pPyX5uOxXES2NkkV1awmFCZTNE01wspHfkhQ6gzZ1b6ScHY+FU5Krr1JTpykpPSzSjbgm9H6lVWg4VLSTstre/+jWvcoYJkSSR5Lq5QyyTBg5ghAYSOei6n0jRnOgYwMYGjJJVIyaSUIuyW2Z8F3LjzZdCjJygslktX/wB89tAvFLkSXTNEzCOJVtbVgWRhFGuGYdCNTl9x1Gn3UtGDp0lGW7+aXe/ZWLsJSUlKdRayfoH4LMltqlwMwxMbeMA9+XGmJAANhkjfoMZ8KrxEJV7Q4N/M+S3Y2LuqWSC30D26otssbMXee6SS7bcyNHEOYZGPmZNH8h0ok5yqua0UYNR5JvSy8DNKhlqRhFbK/j/2bPjdynOkdLlQGUIqWkLetuoXCxPKcmNc5wQY1Gd/EnNhKdTq4xlT1XGbWVa7pcfFNmNU9XdNvl/sNbx2yXFq7SYWKKOKGIQSuIioLOcqpC5OMt46QKRvEypTgo6ttuV0rrhxvouA+Vwclld/4Rr4BzIrZCCcar66yjoDczHK+0BkjMrFT0JTocVqleFSpPuhHX9q389F2lmHp3mrrZer/GNzIEhmCg8y5IhJGonEmBNKz76SIlIBPiFA8KqjedSDf0w18tlbtY9eG0IrRvU2MdwkCqTKQuQXjW2eYsAdlACNn7MYrLOnUrSdoa8JZrW9ULiHrbK9NrALUMy6mTQXZn0bZVSxKK2CRqC6QcZGQavqWi8qd7JK/wDL8WaKWbKs25m4w80UYIPIBnl8dMso0RDPmI+aSOo5inxFLSzRhKb0zfKu5avzdvJmdPPWb5BL5o0mSXDyusSxwQrExw2WaT5QjRGGOjLEgdwDyylKNSVN07KKbbcm+Gy03duCsVSzKb0u3sK+rFuTE/f0tJe3R0sENxI5MarnZlXVM2N9OIz1xV6llc6sdL2hHnlS1fZfRduo1Kk86UuH8sbu4IxDjXDGWm58zTRtMWZVARlycFxhMagwGkYGwxnpyqOq24uSUbLK0rc/B9lhK8EpdncA4dy8zSOZyGjaN55kYSyKIzvHDpBRQWOFCrk5IXfJtrqpaEIqN1JPKtlrxfF83d95OT/FJ2f9stw9dQlml0xSNCYbZZNTpBEd9DaGB1NszEEZO2SFBpK6alCnTvJKV5WteT8dLLZX4d5EqUsmd7v0FLd4keNmaSdLZWkQRwGK2jKphI7eJVAkc5IBAYgahqGcG+cKs4OKioueju7yavq5O+iXK6vyFSSTcYt9vsgUFl8mOZhnZhPNucNPnUXIzvhjtnOMLjoKsnV+b5Nksq7vzfmb6VKMYpNba+Jd46rTNNzi+3/H2tVWKI4lkGotsSidMj3k539x91dXo7Cqq889kYMdinTWSO7OCse0dzE+oTO/msjNIp+wn+VdeeGpTVnHyOZTxVWDupeZ6Twm8FxbxyjGWXvAdAw2YfeDXCr0+qqOJ6PDVutpqYSRKRM0JisiU6Y6YrIlWJjJisi06Y6FpFp0xkxd1pkMgDCnGMCgAsYpWKMRrSsUZjWq2xWNRrSMVjcSUjYjG4kqtsRsbiSq2xWxuKOkbEbGo0pGxGxmOOq2xQ6R0jYrYdI6VsVsKsdLcgII6i5Fy4jqMxBbRUXC5OXRcLk0UXC5UpRcLlDHTXJuDaOpJuBeOmuTcC8dOmMmeF9ubkycRuMnOl+Uu+QAgC4+8H7c167Bwy0IrsOBipOVWTNDWkzno/o2ObSQeUxx9qL+lcXpPSpF9h3Oi3/ja7TpZUrnpnVTFJEp0x0KSpViYyYpIlWJjpisi06GQtIKdMdAStMSDUVJIeMUoozGtI2KxqNarbFbG4lpGxGORJVbYjY3ElVtiNjkSVW2I2NxJSNitjUaVW2I2MpHSNiNjCJSNkXDKlK2LcMqUrYty6pStkXLhKi4XM6KCLk01AE0VNwuYKUXJKFKm4XBslNclME6UyY1xa4KopZiFVQWZmIUADqST0FWQTk1GOrYOSSuz5y4zIGuZyragZZGVvpAuSD9te2pq0Euw89N3k2J04p33ouuf8+IsN9EiLkZPtByB49Frk9Kw0jI6vRlSzlFs7eVK46Z2kxOVKtTHTFJUqxMZMTlWrEx0KSrTodMVkWnQyF2FOOCQVLJGYxSsVjUS1WxGNxLVbYjG4lqtsRsdiWkbEY5ElVtiMciSq2xGxuJKrbEbG40qtsVsZRKRsRsOiUjYrYZUpWyLhVWluKXC0rZDZcJS5iMxnRUZiLmdFGYi5jRRmJuYKVNycxQrTJk3KMtMmMCZKZMLnKdvu0aWFtuokkm1RxIcaTt3mfPVRkbeOQPMjp9HYWVepe9kt3/AEU4muqcbcWeAV604pKAD2V00MiSIcMjBl+w9PhUSipRcXsNGTjJSR7ocMoI6EBh8CM15JrK2j1UJXSYrKlMmWJicq1YmOmJSrViY6FJVqxMZCkq1Yh0LMtOmOBjFSSMxikYrG4hSMRjkS1WxGOxLVbEY5EtVtiNjsKVW2I2OxJVTZWxuJKrbEbG40pGxWxhFqtsRsOi0jYoZVpWyLhFWkbEbCotQtRGy2ioZFzOmkuFzGmouBNNFwuY001yblStMpE3BlKdMbMDZadMdM8T9Nt6GvIYh/wotTH/AFSNnH3Kp+2vVdC08tFy5v8Ag5mNledjzquwYyUASgD3fhE/NtYH+lEhI8jpGR9+a8niI5a0l2npsPPNTi+wzKtKmaExKVasTHQlKtWJjoTlWrEx0JyrViY6FmG9WIYBGKYZjUQqtisciFVtiMciWq2xGOwrVbYjHYlqtsrY9CtVNiMciWq2xGxyNarbEY1GtVtiMYRaRsVhkWkbFbDolKytsIq1UxWwiipixGXK08kLcwRVTRNzGKUm5jFAXJipC5grQTcoVqyJNwbJViY6kfMvai6a+4ncOne5kxWLHQovcQ58tKg5r3mGpqjQjF8EcipLNNs0VaCslAB2tWESy/MZ3iH/ADIqMc/Y4+41GZXtxJtpc9l7Ey8zhtsfJSh/cdl/2rzGPWXESO/gpXoo2Uy1mTNiEplq1MsTEplq1DoSlWrEOhKUVZEdCzCnHF4xTsZjUQqtiDkQquQjHYRVchGPQiq2xGOwrVTZWx6JarbEY7EtVNlbG4lqtsRjUa0jEbGEFVtih41pbiNh1WlbKmy2KrZFy6ipihWwmNq0NXQlyuKpcBrmNNLkC5CtQ4Mm5XFLYkmKlRC5CKt2ITNL2s4gbWxuZhjVHE7Jnca8YTPu1EVpwVPrcRCD5hUlli2eB9gOHazezkbW1lcSr/1GiZU/Aufsr2OMq5Mkfukl63MNKN7vkjlK2FJKAOsSx1cAMgwSl8Wb3K0SJg+W5WsTqWxmV8Y/2aMv+C/adb6KbnVZSIf+HKcf8rqD/MNXM6XjarGS4r+DodHSvBrtOrlWuajppnmPbLtYWflWzlVXaRxlWLZIKg9QB5+Nd/B4JRWaotTj4zHOTy03ZCfZntK4kWKZi6OdKsxJZWPTvdSPj0qzFYSMo5oKzROCx04zUJu6fodjMK5KZ6FCUoq2I6FWG9OhxaMU7GY3EKrYjHIRVbEY9CKrYjHYRVTK2PwiqmIx2FarZWx2IVWxGNxiqmxGNRiq2Iw6CkYrYwi0pU2GUUblbZcCixFy6rVsadxGwqJWqnSurCNmeVR+nbZGYyYqd4cjMVMdVyw42YGUrO6IykYIxSuOQm9wbVS2Ojzv028SEXDOV864lRMf6YzzGP3qg/ers9A0s+Ic/tX8lOJl8ljzrh1wLLgEzdJeISmCLfcwQ7SN8Ml1/eFd6pHrsZFcIK/i9vTUzp5ab7Thq6JSSgDvOxUXrHCeKQYyVCToPEsAW2+2JfvrmYx9XiaU+9Gygs1KcfEL6IrzE1xCfnosq/FCQfwcfdVfS9O9OM+T/kt6OnabjzPQeJQs8bqjaGZWVWxq0kjAOPGuNRkoyTkro6005RaTszwfidg9vM8UgAZDg4ORuAQQfIgg/bXradSNSKnHZnm5wcJOL4FuERB7iFScAyICT5ahRUdoN9g1FJ1Ip80epzCvOI9ehGUVaixCjCnGQtGKdjDcQqtisdiFVsrY7CKrYjH4RVTEY9CKqZWx6EVWytjsQqpiMbjFVsRjKCq2KHQVXJlcmMR0qZXIOoq1JMqZcLVkYXYrYdErfSpXKpSGorfzrsYfAcZFEqnIOIh5V0YYalHZCOTZnQPKrOrhyQt2UaAHwqipg6U+FhlNoXlgwK5OKwLpLMtS2M7iTiuBViaYsE1ZJFiPFPTQr3XErS0iXMnLJTLBdTSsQF3OB/ljf3+6vU9BKNLDTqyel/KxkxGs0jkO39ziaC1yMWVvFauFwV5wUG4IPj3yR+7XVwUfllV+9t+HD0Kqj1tyOWrYVkoA9C9DM3+MnT6Vvq/hkQYx+9XJ6ZX+FNcGbcC/8jXYanhLCx45pAIRbmSDH/tuxRc+7DKfsrTVj1+E7Wr/ANldJ9XX8T0Xtrxk2VqZFALlhHGG6ajk5PngA1wsBh1XqZZbI6+KrulC63PFr68eeRpJG1OxyxwBnbA2Gw2AFeohCMI5YqyODOTk8z3Kc3uBdK7MW1Y7xyANJP0ds495qba3IvpY9P4U2q1hOrVmNMt1ycDPX31wMQrVZd56vCO9GLvfQxKKRGtCrCrB0KRVYxmORCq2Ix2EVWxGOwiqmVsfhFVMRj8IqtiMdhFVMrY7EKqYjG4xVbEYylIxA6CqZFbDpSorYdRWiCKmHjFb6Eb7lUmPW8Xj91eiweGSWd+BmnK+gxXRKzXW/G4JCAr9YzOCUdF5YbQW1sABv4dfHpvQBSftHaIG1XUA0jU/yyHSukNkgHYaSD8DmgDFv2it5HCI7MxOAOVIN9ckZ6qPZaKQH6JG+MjIBtCKhq+4CF3BjcdK850lgsjzR2ZopzvoJOtefqQNSZ512z4BO3GuG3cMJlVWWKfcYQK5Idt9sB2OfNQPECutgMTTWCq0Zys9bdtympF51JI8N49cCW7uJBuHmlkB67NIxH869VSjlpxjySRkluxGrCCUAdT6M73k8Ug32k1Qt++p0j+IJWHpGnnw0ly18jRhZZaqNz2gsI5u0XLddCFkaUmTRqxEHLA7YzsMDxFU4apKOBUlq7O3mW1IJ4mz2Nr6Xj/hYfIzZ/I1ZOiF/klfkaekH8ke88orvnJJQB6R2Sm12Uex7pZDnx3zke7vfhXExsbVW+Z6Xo2eagly0HZhWdHRQow3pyxCkVWsZjcVVyEY7DVTEY/DVbK2PQVVIrY/DVTEY9FVbEY5FVTK2Nx1WxGMJVbFYzGKqZUw6CpRUw6itEEVsZt1yQK62Dpuc1EoqOyNiK9QlZWMpk1IHKWvZTQEUXIEkcUaOVjGTiUvrKsxwD3gB0BGfDFAGtTsSILedXuCIkEKxF2VVWCG1t4XlkZUDLIEjnAwdOHBO+4AN2OFRW7i5kK8q2jneJtDtIvOIkuZZGydRJUnAA9o0AbFOOQFGcyqioVDmXMOCyhlzzMdQwP/AOGgC9txCK41CKRXwMkqdQ9t09obHvRyD3FTVVakqkHFkp2dxaRa8bWpWumbYs0Xa6+NtYXUykBo4ZGQnpr0kJ+YrVOEodZiIRe1xpytFnyjXvTnkoAlAB7C5MMsci9Y3WQfFGDD+VLKOaLT4kp2dz3HtV2St+IgSElJCg5cq75XqoZTsw39x99eWwuOqYVunur7HZq4eFZZuJ5rx7sLdWsbNqWWJMudLkEDxYo3T7M13KHSFGs0tmzBVwdSCvujka3mQlAHoHYpx6qAMe0zNuMgk4AIHTYeNcnHx+e7O/0XL/HlNtNWJHXQo/WnHE4qtY7G4qrkIx6GqmIx6Gq2VsegqqRWx+GqmIx6Kq2Ix2KqmVsbjqtiMYSqxWMx1W7FLDoaaLRWw6GtMJRKmPWfX7K9B0ZZzv2Gaqa7tbdzQxxPAW1LKJJY1QSNNCkcjyxKuM6iF2xg6tPwPcKDW8Pur3Wy4YlrgsWkQ6BGZIg8atgAKkbSFSNnZOvXIAlwy3v3NtOutXa0tkueckSM8vLvQ4lTAZdEj27bYyCeu9AG54dwWXmIZ5ZGQRtqjM7MjyOz6tadGUK5UKSR06lQQASXs68gvw0ulbuNoVwBI0YYSKXDFQ3Rx3CWAK7YBxQBi+7JLNGVaeVSymORowi6l0IgUB1bTjQpzuclvA4oAc7OcJNuJncKsk8hnlVHMkaMQNSxsVUlS2uQ7DvSucb0AFufaPxryWPSjWku010/pRoe1HAo+IWr28rOqOVLGNlVu6wYDLKRjIHhWPD4mWHqdZFJvtLJQzKzPnz0i9ijwqaMLJzIptZiJGHGjTqVwNvnLuOvkK9T0fjlioN2s1uZKlPIxbsv2JueIxSSQGPEbaGDuUJOM7d0jpVmJx1LDNKpxCFKU/pNfx/s7cWDhbiMpq1cs5DK4U4JVgfePfuKuo4ilWV6buROEofUhfhfCZ7pisETyEDLaFJAHhk9BT1KsKavNpd5EYSloke69kllXh9us6FJETlMrdQEJVPyha8njsjxEnB3T1O5hVLq0pCvbO8ENjcMQDlDGAehMncGf4vwp8BTc68V238icTNQpM8Hr1hwBnh1k08qxpjU2cZOBsCev2Uk5qEXJ7IenTdSSjHdnoXZ3g7WsRV2yWIYgeyu3QefxrjYrERqyWVbHosDhpUIvM9xyaqEdFCbGnHEoqtY7HIarYjHYmqpkZJPZDcc6jxFI0yOpm+AxHfxj535T+lVuDYfpaj4DMfGIh4n+E0royYv6OqMxcfh8Sw/d/SkeHmK8DVNnZcYgfpIoPk2U/8ALGaolRmuBnqYarDeJuIWz03+G9USizK0xhWA6nHxquzFI3EIk9qWNfjIo/maV0aj2ixVTm9ovyBntHar1uI/sbV/LNMsLV+0ZYPEPaDIvau0+vX+B/6aujhaq4EPo/E/Y/QzJ29tIQSrPKcbKkZH5nwMV2cBPqG3NcBfg+Jqu1rd7OW4p6RLuUnk6IF8MKJX+1nGPuFbKmPm/p0OpQ6Cw8F/kbk/JfniIQ9tb9Tn1kt5ho4iD+XNVLGVeZpl0Pgmvot3Nm84d6S5l2nhSQeJjJibHwOoE/dV8OkGvqRz63/H6b1pTa79fY6nh3b20lxqdoj5SrgfxrlfxrVDG0pcbd5yq3Q+Kp7RzLs9tzo7W7SVdUbq6+aMGH3itMZKSumc2cJQdpK3eGphSUAai6bvt8a8X0jUvXnbmbaS+VC5Nc1yLjxr/wBQTd6xHkLg/eYf0r0v/H/pn3oy4ndG+9C8AThOodZJ5XP2aUH4LWTpuV8QlyRowi+UN6Uez5vbElBmWAmaIeLAD5RPtXf3lRSdE4rqa2WW0tPHgWYmlnhdbo8r9GfHvVL5VY/JT4hk8g2fk3+wnHwY16DpLD9fRdt1qjHhavV1Oxnt0teTR3Eec+l65xbQxg+3KWI8wi/q4/Cu50PH55S7DB0jK0Ujymu+ckb4Rc8q4ifwV1ZvhnvfhmkqQzwceaLKM8lRS5M9bmQ+R+6vMqSPYJMSlib6LfwmrFJcx0mKSRNn2W/hNPmXMaxFiUeAocmdHJFcCwqBkkZoJLIhY4UEnyAJP4VDdtyG0txtOEzH5hHxIH4E1U69NcSp16a4mW4TMPmZ+DKf96FiKb4gsRT5mTwebHsfmXP86j9RT5kfqKfMBJYyL1Rv4SR99OqkXsx1Vg9mBEdNdDNpmTHRcLoyI6i5GYsI6LhmLCOozEZjIiqMwXLCKozBmLCKjMRcsIqXMRcsIqMwZgkIZDqQlW81JU/eN6FNrVMrmozVpK67Td2Xai8i6Tsw8pAJPxI1fjV8MdWjxv3mCr0XhZ/tt3aG8tPSDKP8yFG96M0f4HVWmPSkrfNE59ToKn+ybXer+wxD2thf2g6HxyuoflJNcCrSlNtiPo2tDazNlbX8cvsSK3uB3+471inTlHdGadKcPqTR5N/6gIjmxfw+XQn3/JEf7/dXpP8Aj0vlmu7+zDilsdF6Hz//ACI/+pL/AOdZOmf/ANPgjThPoOvc1zDYfNvbbhPqnEJ4gMJq1xbYGh+8oHwzj92vc4Ot11GM/PvOLWhkm0e1cM4oJbSCVj3pIo3YDc6io1fjmvKYin1daUeTPQYWMqsE+w819LN5rlt16aUd8e52A/8Aga7nQ8bU5S7TB0tFRnGPYcFXXOSSgD3DgR5lpbsdy0MZb46Bn8c14/F/LXmu1ns8LUzUIN8kPiKs2Y0Zi3LqMxFzff3ZQfXz/wDb/pr1n6CnzZxP/Ia/2R9fcz/dnB9fP/2/6aP0EObD/wAhr/ZH19wkXo3twcmWZvcSgH4LSy6Pg1ZSa8vYh/8AIK7/AGx9fc2EfY6JRhXcDyAQf7VnfQ1N7zl6exS+maz3ivX3L/slH9ZJ+X9Kj4LR+5+nsL8Yq/avX3J+yUf1kn5f0o+CUfufp7B8Yq/avX3J+yUf1kn5f0o+CUfufp7B8Yq/avX3J+yUf1kn5f0o+C0fufp7B8Yq/avX3KP2Oibq7n4hD/tTLoamtpy9PYldM1VtFevuLSdgLc/OkHw0j8MYp10XBfvfp7Drp2uuC9fcF/d1B9dN+T+mn+G0/ufoN8er/bH19yf3dwfXTf8Ab/po+G0/uYfHq32R9fcyPR5B9dN+T+mj4bT+5+gfHq32R9fcz/d9D9bL+T+mo+GU/ufoHx6t9sfX3M/3fw/Wy/k/po+GU/ufoHx2t9sfX3M/sBD9bL+T+mo+F0/ufp7EfHa32x9fcz+wUP1sv5P6aPhdP7n6ewfHa32x9fcz+wcP1sv5P6aj4VT+5+nsHxyt9sfX3J+wkP1sv5P6aPhVP7n6ewfHK32x9fcuOw0P1kn5f0qPhNP7n6exHxyt9q9fcx+w0P1sv5P0o+E0/ufp7B8brfavX3MjsPD9bJ+T9KPhFL7n6exHxut9q9fcyOxEX1sn5P0qPhFL7n6ewPpqq/2x9fcV7R+jyK/hSKa4n0o/MQjl6gdJUjJU7b/gK0YTAU8NJyg3r3GDEYnrv2pd1x7sz2OisLZYI5JGVWZgX06u8cnoAKqxXRdPEVOslJrut7C0sRKmrJGybg6n5zfh+lZ/gdL75ensW/rp8kct2t9GNpfsss0ssZjQqWQxqCmdXeLKdh3j9proYTCLDRcYybTd9bf0UVqzqu7QXhfYy0toUhW6Zgg0rqki1btkA4A+kB91UV+jKdao5ttX7jZQ6UqUaagknbvNX2g9F9lezI73M4bQI1EZjKkAyvknQcezJv8A6fOtWGw0cPDJFt631MuKxMsRPPJW0toaqP0M8NYAi8uN2KAF4QSQ2kgApnr+taDOVi9DnDGJxe3G2nctEo76hkwTHg5BB2/2NAHVcE7F2ttCkKXbuASE1SRFt8tpGBv4mudiejKdeedtp9ljoYfpKpRhkSTXbcePZ62HW4+OXjHjj+e1Z/gtL7n6exf8Yq/avX3Dp2UiIBEjkEZBGggg9CDij4JS+6Xp7B8Yq/avX3OirsnIJQBKAJQBKAJQBKAJQBKAJQBKAJQBKAJQBKAJQBKAJQBKAJQBKAJQBKAJQBKAJQBhlyCDuDsR7qAFhw2If8JOhX2R7LFiw+BLMftNAGfUI9u4BgKq4JXAUMqgAHYAMw/eNAFYuGxL7MYG+ds9cg5+OQPuFAGf7Oi0hdAwCrAZOxVQqnr4AAfZQBheGxgghcYJbYnqfH3HODkeVAGX4dERgoMY0+Ps/R+HT7hQAxFGFUKowAAFHkB0FAH/2Q==">
            <a:extLst>
              <a:ext uri="{FF2B5EF4-FFF2-40B4-BE49-F238E27FC236}">
                <a16:creationId xmlns:a16="http://schemas.microsoft.com/office/drawing/2014/main" id="{A041D025-A7B3-4982-89CE-13C1AD4F0204}"/>
              </a:ext>
            </a:extLst>
          </p:cNvPr>
          <p:cNvSpPr>
            <a:spLocks noChangeAspect="1" noChangeArrowheads="1"/>
          </p:cNvSpPr>
          <p:nvPr/>
        </p:nvSpPr>
        <p:spPr bwMode="auto">
          <a:xfrm>
            <a:off x="164465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5" name="TextBox 4">
            <a:extLst>
              <a:ext uri="{FF2B5EF4-FFF2-40B4-BE49-F238E27FC236}">
                <a16:creationId xmlns:a16="http://schemas.microsoft.com/office/drawing/2014/main" id="{A01EF0EE-6480-49BD-B665-D31C3104C2CC}"/>
              </a:ext>
            </a:extLst>
          </p:cNvPr>
          <p:cNvSpPr txBox="1"/>
          <p:nvPr/>
        </p:nvSpPr>
        <p:spPr>
          <a:xfrm>
            <a:off x="1" y="892916"/>
            <a:ext cx="12197862" cy="2354491"/>
          </a:xfrm>
          <a:prstGeom prst="rect">
            <a:avLst/>
          </a:prstGeom>
          <a:gradFill>
            <a:gsLst>
              <a:gs pos="0">
                <a:schemeClr val="accent5">
                  <a:lumMod val="20000"/>
                  <a:lumOff val="80000"/>
                </a:schemeClr>
              </a:gs>
              <a:gs pos="50000">
                <a:srgbClr val="E4E3E3"/>
              </a:gs>
              <a:gs pos="100000">
                <a:srgbClr val="BCBBBB"/>
              </a:gs>
            </a:gsLst>
            <a:lin ang="5400000" scaled="0"/>
          </a:gradFill>
        </p:spPr>
        <p:txBody>
          <a:bodyPr wrap="square">
            <a:spAutoFit/>
          </a:bodyPr>
          <a:lstStyle/>
          <a:p>
            <a:pPr algn="ctr" eaLnBrk="1" fontAlgn="auto" hangingPunct="1">
              <a:spcBef>
                <a:spcPts val="930"/>
              </a:spcBef>
              <a:spcAft>
                <a:spcPts val="0"/>
              </a:spcAft>
              <a:buClr>
                <a:schemeClr val="accent3"/>
              </a:buClr>
              <a:defRPr/>
            </a:pPr>
            <a:r>
              <a:rPr lang="en-CA" sz="4400" b="1" i="0" u="none" strike="noStrike" baseline="0" dirty="0">
                <a:solidFill>
                  <a:schemeClr val="bg1"/>
                </a:solidFill>
              </a:rPr>
              <a:t>3. The Educational Kingdom</a:t>
            </a:r>
            <a:endParaRPr lang="en-US" sz="4400" b="1" u="none" strike="noStrike" baseline="30000" dirty="0">
              <a:solidFill>
                <a:schemeClr val="bg1"/>
              </a:solidFill>
            </a:endParaRPr>
          </a:p>
          <a:p>
            <a:pPr algn="ctr" eaLnBrk="1" fontAlgn="auto" hangingPunct="1">
              <a:spcBef>
                <a:spcPts val="930"/>
              </a:spcBef>
              <a:spcAft>
                <a:spcPts val="0"/>
              </a:spcAft>
              <a:buClr>
                <a:schemeClr val="accent3"/>
              </a:buClr>
              <a:defRPr/>
            </a:pPr>
            <a:r>
              <a:rPr lang="en-CA" sz="4400" b="1" i="0" u="none" strike="noStrike" baseline="0" dirty="0">
                <a:solidFill>
                  <a:schemeClr val="bg1"/>
                </a:solidFill>
              </a:rPr>
              <a:t>4. The Geographical Kingdom</a:t>
            </a:r>
            <a:endParaRPr lang="en-CA" sz="4400" b="1" i="1" dirty="0">
              <a:solidFill>
                <a:schemeClr val="bg1"/>
              </a:solidFill>
            </a:endParaRPr>
          </a:p>
          <a:p>
            <a:pPr algn="ctr" eaLnBrk="1" fontAlgn="auto" hangingPunct="1">
              <a:spcBef>
                <a:spcPts val="930"/>
              </a:spcBef>
              <a:spcAft>
                <a:spcPts val="0"/>
              </a:spcAft>
              <a:buClr>
                <a:schemeClr val="accent3"/>
              </a:buClr>
              <a:defRPr/>
            </a:pPr>
            <a:endParaRPr lang="en-CA" sz="4400" b="1" i="1" dirty="0">
              <a:solidFill>
                <a:schemeClr val="bg1"/>
              </a:solidFill>
            </a:endParaRPr>
          </a:p>
        </p:txBody>
      </p:sp>
    </p:spTree>
    <p:extLst>
      <p:ext uri="{BB962C8B-B14F-4D97-AF65-F5344CB8AC3E}">
        <p14:creationId xmlns:p14="http://schemas.microsoft.com/office/powerpoint/2010/main" val="13452356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15000">
        <p15:prstTrans prst="curtains"/>
      </p:transition>
    </mc:Choice>
    <mc:Fallback xmlns="">
      <p:transition spd="slow" advTm="1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AutoShape 2" descr="data:image/jpeg;base64,/9j/4AAQSkZJRgABAQAAAQABAAD/2wCEAAkGBxQTEhUUExQVFRUWFRUUFRQXFBQVFBQVFBQXFxQUFBQYHCggGBolHBQUITEhJSkrLi4uFx8zODMsNygtLysBCgoKDg0OFxAQFywcHxwsLCwsLCwsLCwsLCwsLCwsLCwsLCwsLCwsLCwsLCwsLCwsLCwsLCwsLCwsLCwsLCwsN//AABEIALcBEwMBIgACEQEDEQH/xAAbAAACAwEBAQAAAAAAAAAAAAADBAECBQAGB//EADsQAAEDAgQEAwYFBAEEAwAAAAEAAhEDIQQSMUEFUWFxEyKBBjKRobHRFEJSwfAjYnLhkkOCovEHFTP/xAAYAQEBAQEBAAAAAAAAAAAAAAAAAQIDBP/EAB8RAQEBAQACAwEBAQAAAAAAAAABEQISITFBUQNxE//aAAwDAQACEQMRAD8A+NOdJRaQQQ1EYqHaQTDEo16NTK0jQw5nRalGhPQDVZWCMXOifFaV0jFM1q9/KI2SzpKuCrscFUVo0iSiEoL6x20V6TggZpMVyxEwNB1QxTa53YaTpJ2W2z2cqRL3UmSYAdUBPPRk36K7FxgikhPprcxfAK4PkDKg38N0n/iYJ9AVn1KJaS1wLXDVrgQR3BT5MY2Kw6xsXRXqcQyyyMVhlmwleaqsQmhamKorOeFysbikqMy4lCKiiAq2YIJKs0ILlyrKMKdlTLsgJ4khVeqaaqPEQULVVoVs0lEFOdEFGOgp3K0i4QhSAuVGVUUqUL20QCE4GckKopQupRPDsudRIEqDTp+YAkSSBf0XJXD1oaBPP6rlV0IKJVC5SCiDUk7S2Wewpl1cWA2Vg0KTrgdVqT5gAsfCGYKdpvv2W5Wa0wLSUGo6Vd2gKgM0W2QqlgE3wWgKtVjCYaSS4jZrQXO+QSmJqy4iNLI3COIU6DnvcSfI5rQObrebkIlZ1ZG37Q+1Hh/06QbTpt0DWt1BnMLa21PMrzFb2prGfO6SImTbtex6rH4rjM7yQZv/ACElnWLW3oR7R4jUVHA7Gbrf4Z7QOxLfDq3eADTcctnDVm1ncucLwTaqe4fVLXgiLXvp6qyo9nUEhKVaaap40v8AOQJfLiBpJJmOirUPNdXNh4ygsXFUoXpq7ZWXjcKsdRqV514Q07XowlnNXKtrU6UqYuiDQIZEFAdmkKRSE2KXBPNEa+6CuIpwlloYg5h1SRagtQsr0SZsuAMx0TuFogD0urAORfkFDXNGoVn00s8XQOOrABIPfeVBKG4ypaLAyjvMqtOgmgwRbWVQClSt/Oa5ON9VyisxglXZTlBDinMJUiQiAVbGOS5hQnGSSrsQa/DimMPU859UhgHCHTyXoOAezVat53/0aWpqPESP7WWLu9h1Wolg9A+UX3WnT4ViauVtKjUI/UWlrSf8nWRcPxCjhvLSBeWm1V4GYf4t/L9U0z2xfuT3kLXkeLzHtBhHUKhB80HK85SAHToQbiRBBtOy85iKsmT8l7TjHHnva4CHNd79MgFp3loOhn6LwdVhB52kdis2rgbxKrl5I7KJiSYXNp3sFDFabFrYHCzMRpJ7fZNez3DTiH5GgDyklxjQbSYA9Tut/C0qVCmXMqONe9N7MtNzBnYZLarXEHLMW30KS+18fWgYZmSGm5BInSfTvITGII1Gu6UaOfdSXrtHOqP5oNYAolS6BmSss6vhwSk6uFW8xglL4nDrn1G5Xn69OAl5WhjhskvCWGlQjUmyhwiUB6IL1KgH83SsXEotUS62yLigLRyCCwpwSdiiNqiFet7jRGyUrHRUOsALev7JXEU4R6A8spauZKBV6NhaMtlDcExROgUgarU4HwVDSO/JHLfKTrGglCkmfSP3urVD/ExbK61vguVFyBRgjVSHqq5tNRHOCb4bw99Z2Wm2TqTo1o/U47D58pWjw3g0tz1yadPYf9R/+IOg6n5pnFcZDWinRaGUxo0ak83H8x6lXA/wvB0MP5iQ94N3uHkZ/g3n1uTtCD7Q+0NSo/I1xa1oDcs7jUlw/Me8bX1OCcUSQTsZA2QCmht1Yn8563P3UDEOGjv580quUU6zF381u263XcMOKp0X0m+YOdTfAuSb5jubBq8svbewuJrMp1zQP9Tw3ZJAd52DNAB3gO/2sd/Gt8fPtie0vBamFcGPFoEEddjG91lUXHovc42vXxtYYd1Rz2ZgwCGtBeLF8NAHW+i8/wAd9nnYasaRcHbgttLSSGkj8ptorz1vqnfOXY0eB1msovBZUzP8gqwfCpAj3i0RmPTQa30Qq2G8MNbna+ZfLDIEgQCf1WNtkIYp2RrC6w2m0gQLc436ojXLpzz9sdd+sGpERcKtfohtciPG66OVVoOkwgYmjBlXLoRJkKgNHqivCCHwbpttUPtEKDExeGukHU4C9K/DhZtfDLFjUrHfT5KaQRKlAoDmHmVhpdjZeVGNEEAoHxV8k6/NNDFdrnuaNiLdk5U4a43EQN0u3FODQ21ha1wiYTijmDI8S28Eaz1VE1qGVo+JQvAAZm5o2JxbHtAbM7yISDqpEhAGu2AEXDyXGBKTq1JXoMPgwykyZGYZnRrJ934BRYXxIgXOhA+V/qh0xad5m3I7ofE5LoBkQPUhcalhaBBH2RV3WMLkIvPNciI4fhHVHQBNp5Bo5uOgC12uo4eSPPU2JHkb1aDqep+ASFXHw3JTGRmvN7j+p7tz9NklKqGsXj31D5ifX+dUuFCkKCVJXKwRVVIUwpAQXpMkxz077fNe3/8AjasabsRIsyk+oeYyMdMDsV42nSM27g/Qr6T7McNLMNjarhl8VhDf8XUzMf8AdUDfRY7+G+J7U9k6fg06mKeY8Fk5okl9TyiBufMY6kaLyvEsW6tVdVdq485gCwE9gF7LjJFPDUcPceJNap6WpjsYJ9AvIvojYLf8+fXkz/Xr3hIFFYVJp9FIZddHNAKYplLkK9NxCsqL1mqtIXRc+ZSGWVQGoyVWg6CiMOyBiGkJRozISdZqijWsOqepYfMorJOElK4zC5W99FveDFik+JMzGBssWNSvNsoEkAC5stjj3D2YelTa1wdUcM73A2g2aG7R71+y3uCeydQkvcRTysc8AwSZaQJm0SQLSecary/tLTy1IzNcYl+ScjXfobOsWust56Ypf/Oaq2rGh+yq9UcjJqlX2d8eSvWfPcfNIgp/DYZz2+UA9y0fIlQLMbLh1IXoMRiCZAgcp0yhLUcIykMzjmdFo0Hbl3KUNcnU2NoC1ho2UTPz2+aH4l4aPjp3J3VPxN5Og2nWyVfXJ6dBZA24mffaOi5Z6lTQwukKArhFcFaVXIFEdUF5VmuQoPNWagKCrBDaiUzdB6DgdGnUYQQRUacwgyC0dDykk/4r6ZE020R7rntpuOg8PDgOqvOwlxH/ABXzbgzTRxbCNAWm+ha4AkH4r3XtPiixji0hpcfCbeP6bYdWcP8AJ7h6ErlZvUjrLkt/GTxT2hD3ucGCJhs65RZo+ACya/ESbAAdgqOw/N7Uu6lfUfFevM9PNtXOJU05J0V3U2NbYguQm4kDVZU0yiJRCRoPVIuxnJB8U7IuvW8H4B4vmgRzJDR8SQEfj3sfXpjOyk4ti+Qh/rDSTCQwTM9FpEOdTmWnSJs6O5j1Cf4b7QYhroFbw2i05WwOwN1Jv6t/x5QYcy0AHM4wBBJJOkAalauI9lsWGFzsPVDYmct46t1C+iez/FMK95dU/DvrAy2qKAZUktglz9zc3EaqOK8ayNLoN2kEF0tjNJ0vMWmd1PK6s4lfMsd7OvpPDHRLaQqvI0Y0iYcTvcCOZXquE+xWKyZ5pQWgiXuuCJFw0hY+O4k/E1arWgZq72M1gBrSA1kk7kNknkvTce47XyllOtT8KkwU3F4yVKjmtAcWjKASNbRrol1qcSvJ8bwb6Ly2oIOuxB6tI1CxXMWm+oXtJc7NGknqlqLPMLAwQSCYBAuQV0xx69Vr4vDihhiYh9RrfOHk5h7xgQMo07r5tjtSV7njtR9TzOdmB+XSNl4/GUlzduqxXhUITNViC4LLAaYwpgyrUMJIzOOVvPc9gmKVGnNs8dcuqSAuJrFwDiOk3JS9NtpIMctE7Ta1twSLWkyBP1QsUcwEuEc4iew9VoZr3SqlNVcGZsQRzn7qn4R/KeyyF1yN+Gd+krlAQBRmVlBaqqQVypBVg5BJKiVMriEBGq7VQK7UHv8AgnDW161Jwu0taIMwHNY0XjU6fFC9q8eKuJdlPkp/02RpDScx6y4uvyhB9leImnhsQW5szWEtjQOfDMx7TP8A2rFpOU/nPa/0vo1C7KqtciMK7uIeRVdTRi1ULUA/DUtYiNam8HhS8gdYn9hzKitL2fa+m7M0Bxe1zcm7mm2Y38rQ4Az/AG+qNxThzQ5rmVHPA/8A1uJnm2PyzY6wr8QoZGcgABEi+UACb30iOqxxiARLT5miXN/U3cxzj6JjW/UPVsU1sGkA2LkS7Pbk5xPyT1HG+NSc15JdmcGwNRrdYWG4dUIa53uuJg5oJbs7eBpc81pNxBgMpOZRpzBqZQXvO+Sbx1JV8fInXizaLcjyx0SDvotLHYkPaM7hmaPK4+9H6Z/MO9xtyVsVhcIAM+Ieap93yio492NaCR3K3/YrDYd2eo+q41acAtDTRLGmcpDjDrwdCNITMTy/GNwL2YxVU5jSLKYi9VpY2PUX+i+jB1MYYU2tpOawFpMUntJAMiBIm/LZI1uOUfEy3e4NuC5zwxv6nZjDT8+aUxXtRSAOVzRsGyT1/JIA9U8eqmz7ZHHeD0qjBUDX0gZGUNnOObGn3QT94XzXiuCLHQA711X0jGcdpVBDxTaTa2YjuXZB+6w8dTw+Sz6c8mtfPq4mfkn/ADv6t7l+nz6tQO6WbQkwvV4zCNPuvbJ7mfis0cOgy5zY3gyfssXk1lV72tAsI0C6myLnb+D1TdanTGhcfQJKpWkgSS0bafGFlQ3EuM/VEa4QAqurTtbpyVHVCopmmRq795JUGplvf6fRKuqIRKaNEYw8x/yXLOXJoaC5dK5FRCnuuVg6bH0PJBACuGbqtPW6YQBCs0qhEWNirAoPUcKqThMQ2SGw0nQDN4jYBO8xos+kV2DqxQqg6Qy07+I2Cl6NVOfs6+mnTKIAlqLk0wrrHJcFRmXEqoEID4agXGB8dgNyVqUsU2iM8SRIpt+rilG1msZEy4+9pbpJ+yx8fiS49AIH8+PxTVkN8R469+tv7QTH1WXRxEGSYi/+rpOtWiUN9T7rFrWNZ3E5LiAGtIaIB1AmxO+3oEs7GE+ZxJOjeiQ8a3zVC/SVrUw8zEvaQ5t3uPltmcdpE6XXqODg03OfVqF/lAd4bpIJNw6RMCAZHVeRpYkZ8xtDSAAJ2gdkIYt4MhxB2IMKzqQx9APtDSDXNc1jmHk9jpO3k8Nrp6/NYGI4vQPu03t7VTHwcD9VhPxxd7zWk/qjKT3LYn1QX1W/p/8AIq3tPFrO4iyZDXH/ACfI+QCUxGOzHlvASVMPqGGD10A7lM0qQAj3ry43ieQ7LHla1iW4hxAsAJ2+5uUDE4omxJt9USu4gdO9lnPcpaqHVTzQyVKgrIuCpeqscoJQQohSulBEKVy5AeVIKqCuCKtK6VC6UHSmMPWIKXlWhQlGxlSXX5XO5lUCrWfJ7CFQHufRIX5aWGktc0bgfJwP7IlGgQftdBwoLYJnt91q8OxFNsksDnHTN7o9Iv6lPbWSpoUz/LpxlNbHDuL0abfNRpVXHctotAO8cgmXY/Cu834djT/ZWAHfLIA9FqWs3mMangy4wNeSKOHOmIMzpERynldegwPHWUxDWkDWA5hDj1ym6X4/7QNqsLXh5BjS0AXAuLLXtnI846iS4iIN5m0RrKSxrQNELEYiDaT3N42vF0P8RmVtSEMR/wC0Fh1PNMYpmnW/ol3aLDSIQi6/ZOMIFIvOo8oHU6LMYVahiV2ZCLuhRTTA1kn9I/dRVC9HwuBfUvo3mbT2U0aZ3AA9JTGd+wtogbbRyi3aTYJXEOIHlifS/YbKzHE+8QPSCVcAHmtDPGDe7WGjvb5Kf/rTs4d9FoEc/n9kPxR0UwIO4e4dUJ+FcNvmPotNr5/Mb9lAZzhTBirpWnWog7/K/wAUhVoEdRzUwUXLlCDoUrlyC7XK0qnhdUSnT2PxQdK7MFYYcTurCmEAs3KfhKs1ruSYaFeEUFtGSCbADbdMARopbCqUDBMiyilUgoTKsaKzjmvo7nseh+6KaFX0+aM2ss0PIsQQVcVU1Gga6G+qlPFVHVVdQWpUVG1AAZQc6FWcoplz5QnoRKrhmOdYA2uToAOp2RB24ckHSOUj5DmlG0iSYBMcgtdtFrKeZ2/u3gu6zqB9VntrE9BcAC2upVohghdUqHQQN7BRpdXY47oAsruHNXbinm0kok3U5fzRF+u30QFY8AS7/ZVKuN1y2QcS+Bb6JQlNBvxT/wBRRW17de6TUyoH24gc/wBkM4z9KUJUJo0G1J1Q3tk2MbKMNR3N+Q+6ZLAeioSq043VBTunCG6TfuqG2iAGmy5Q/Xdcg7MrNellKi6czKpegtcVF0QwHqfFS8qWhAbxldruiE35dkVwykgxselwCO2qKIGE7fMfdXNJ/wCknsQflKGxpNwbc/vCs4Ee96HUHsgD+JOhB7aEfZWa9x0Dj6E/MJmliRpUGYaA2Lm9ifojtpxdnnH6i9otyLbEeiCBgawizb7FwkdTKcrYNkH+o4kcmt+OQiY9VVuMzNLW6n3joOzen1WPVBaYKCKjL+Uh3QAz8EJ7HbgjuCEyzGuAMHXUwJPc6ldhmOed43O3ZQG4bhh7zxbYcz25KcfipIaLCbgWtysjVvK2TYbLFe+5KFMVKpqG+g+g0VS9sWEHmgCpIjQIgd8FUQ50qzTBubchuhkq2W0oDfio2CJTqzokSVEpo0al9UlVw5Gl/qoZWITLawi6oSFM8iiNoOOybFYRqofVjl8FMC7cOVYUugVnYjp+ypnHP4oCuMaJWpUJ3V6h6oLkHAIucfzVBXILlq5VlcgvC4LlygmFM/yFy5UWYeiuH/yFC5AenWNtO+VtvkpdWkyYmw+FrQuXILNcTbX+f7RBLRfTYGLH0/dSuRVAJgGPhPzsUR7GgQG5Wzc5jmd0kgwOgj1ULkCmKpGfJMAXkiZ+yLTfVAhzQ8f3RPoZlQuRDmHwrpk0WcxLiRfSfN+y0KBqvADRSAcSI84ym+UQNjbsuXIpDEcOqv8Aec0akm+XoOfqln8Pax0OOYwDMQPQT9fguXKxFHMGkW6QgOwttVy5AAsIXB1ly5QVU5SoXIIXLlyCQV09Vy5BYU53XGlG65cgoVAC5cg4roXLkEKVy5B//9k=">
            <a:extLst>
              <a:ext uri="{FF2B5EF4-FFF2-40B4-BE49-F238E27FC236}">
                <a16:creationId xmlns:a16="http://schemas.microsoft.com/office/drawing/2014/main" id="{7AFE05E5-E268-406B-9DB4-487D2CA0368A}"/>
              </a:ext>
            </a:extLst>
          </p:cNvPr>
          <p:cNvSpPr>
            <a:spLocks noChangeAspect="1" noChangeArrowheads="1"/>
          </p:cNvSpPr>
          <p:nvPr/>
        </p:nvSpPr>
        <p:spPr bwMode="auto">
          <a:xfrm>
            <a:off x="1587500" y="-384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61443" name="AutoShape 4" descr="data:image/jpeg;base64,/9j/4AAQSkZJRgABAQAAAQABAAD/2wCEAAkGBxQQEBAQEBQQEhAUERcUEBUUFRQXEBQUFBQWFxQUFRUYHCggGBolHBQUITEiJSkrLi4uFx8zODMsNygtLisBCgoKDg0OGhAQGywfHCQsLCwsLCwsLCwsLCwsLywsLCwsLCwsLCwsLCwsLCwsKywsLCwsLCwsLCwsLCwsLCwsLP/AABEIAMIBAwMBIgACEQEDEQH/xAAcAAACAwEBAQEAAAAAAAAAAAAAAgEDBAUGBwj/xABAEAABAwIEAggEBQMBBwUAAAABAAIRAxIEEyExQVEFIlJhcYGRkjKh0fAGFEKxwWKC8bIHIzVjZcLhFRYkJTP/xAAZAQEBAQEBAQAAAAAAAAAAAAAAAQIDBAX/xAAiEQEAAwEAAgICAwEAAAAAAAAAARESAgMhMVETQVJhkQT/2gAMAwEAAhEDEQA/APk+c7tP9xRnO7T/AHFRPAzHDkCf8KIX2XnTnO7T/cUZzu0/3FRCiEDZzu0/3H6ozndp/uP1Sq4VG5ZZY0vLw4VJdcGgEFls2wSQZidEFec7tP8AcUZzu0/3FLCIQW0jUcYaarjBMNLiYAkmBwAS5zu0/wBxU0KrmGWOLDBEgkGHAgiRwIJHmoLIAOkRw84n5+iCM53af7ipNV/af7j9USLYg33TdOlsfDHOeKhri0hzSQQZaeII2PigM53af7ijOd2n+4qHGSSdSTJPEkqClBs53af7ijOd2n+4pYV5oHJFThmlnnYCgqzndp/uKeq6ow2uc4GAfincAjY8iFVCLdOH8/evySg2e7tP9xRnO7T/AHH6pR9+aD9+SBs53af7j9UZzu0/3H6pYQgnPd2n+4/VGc7tP9xVz6z3spsMFtNrrAA0OAJLnSQJOuuvkqSNddOccNdd0Eiq/tP9xUZzu0/3FTUABdaSWyQ0kQS2TBInQxGiMzq2wIuumBdMRF28dyCM53af7j9UZzu0/wBx+qVEJQcVXn9T9p+I/VRnO7T/AHH6pQPLv5K0YhwpmlIyy8PIgTc1paDdE7OOkwgTOd2ne4ozndp3uKUohKDZzu0/3FCVCULIRCaEAKslLUQna37/AGUFAkIhXVQ2eoSRA3ABmBcNOEyltQVwiFYWqIQDaUtcZaLY0Jhxkx1RxQ5x1M6nffUnee/WEQmYAHC4XNDhIBiQDqAeEjigqIUnlyPd+/knc3iBDSTGs7Rp8wlhAsIhO1k/5A/ddHBdAV63/wCYo/3YjDM/11Ak1HyrLhMA+qHGmJt1eOIHa8OfJenq9AvHQ7HfqHSTjtwOGaP3b816j8D/AIMxVB7K0YcEf86k8OB3abXEEEaL6g78NUsgUwwFoqmu2nIsvsgMJ7Mry+TzxE1Dpzz6fl3FYR1KA8Q4iY5NOxPilwjWXtzb8qevlxmW/wBM6T4r6X+LvwBiqj31ZwtxJc66vTZ/qgBeHxv4erUBL3YXl1cXhXH0bUld+e+eo+WJiYcdRCsLIOseoI+SiFtCQhPCiEDvpOYS1wtMA6wDBEiPG4JHGd9/LX0U28eH39CmDRb+q+6AIFtsesygrA4xIG/JRCZEIFhEJoRCBXGTKiFYWxvvy4pYQssK6oGWU7b8zrZt1tm/UsjXbeeKSFLTHAHfgOIhCyEIVgeeBI8DAQhZ4QBz2VpYLQZEkkWwZAAEOnaDJ9EsLTIpgaE7TwMO4TGh++aUtj/II+SfY8jPhCgjiNp0/jVCyfv8kAclowtY06jKgtLmODgHNDmkgyAWkQfNVRJ7yeA/YBQtXCITwiFSyAKbeGiaEQgfDUmF8VHFjYd1g2/rBptEA6guAE98qm3inhWBo47xpBgDbfTxUFEKC1WEcVEKj0n4NxbW1AKhDaTetUd/SOA7zsPFfX3fjKOjPzgaywYnKFM/Dl2/AfLivz/dpA2mT3leubij/wC3XMJP/FQB3f7i4rz+XxR1MT/bpz3Tn/jOtTqVBUodag8y0H4mO403d4+YXm7Va1xEjgdxw7lAXaIqKYmbIWqIThqIVQkIhOG+Hz17kQgSFI0MiRy5ymhRCUHq4e1lN9zHXhxtBl7LXRDxwncdyphPCISgkKY+/BNCYcOPAD9koVlvjtPzhMHOtLATaTcRwloOsdwJTvJIEz3HXadh5z6lJCFkAU/f1H3yV9fD2CmbmOvYHQ0yWySLX8naTHeFUQi2SEJoQha+FEJ4RC1TBIRCeEWpQSEQnhEIEhEJ4QWoEARCaEQgUCED+P8ACaEQlBIUn75JoV2KotY9zWubVaNntDg0yOAMHQn5IM0L0Aqf/SuZ/wBWa71wjh/2rhQt4r//AAzSnT80KkeFJzZ+ZWeoWJc2EQnhEei0hA3fu37uGvqPVEKwsIiZEjjOonfvGnyVmKoWPewObUDTF7JLHd4JAMIM8K3E1sx5eWsZMdWmLWCGgaDWNp9UkIhKLJCem6A7RplsCZ6uoNwjjpHmiEQlFkAU2/z49yvOHfZm2uyy8sujqXgSWzzggqqFCyQiE0IhUsoCiFYGyohQsp+4RCaFIHj3eKLauEJy2NCpQtbCAFZai1bYtOHpsLiHuLG2uINtxuDSWtgczAnhKqhWQgtULVwohWQiFSyQgjlP3t8oVvjrwH8eSl7pA37tTAEkxB7zKhasPNpbpBIJ0Ey2Y1iRuUgCtAVlbClrabiWkPaXNhwJADi2HAatMjYoWzx98lEKwtUQhZIRCeFczCPdrB8Tp+6FsxCb9Mf1T8itn/pzubCeV2v0VT8G9u7HehI9QhbNCiFcaRG4PoUkItkhPTbsToJ348NhKIVtGg58ljXOjU2gmPFC1LmcIM8UsKxzfvioI++aFkhELXT6PqETbA7y1v7lWN6LeewP7gfk2Sgwk6RrG8TpPOPBRC6Dejt5qMEGDAef3AR+Tpjeo4+DY/coW50KQN/l9+q3mnTHBx8T9AqnUmHYkeOoSi1VJzA2oHNLnkDLcHQGEO6xI/VIkKmFoNA8IPn9UppkTpv5pRamEQnhEIEhQrIQg2yOMLJjH2nqwB4yfSEuFp1Kg6usaGSBB71bWwNUNJMWgS6COGqk+49M+meniucHeTIGmnAro08KXCWOpu8HD+VxA3Z0aaE8oJP0W3D1LTzHA/qHcTxWOOuiaa6mHc34mkeWnqq4V9LGkbErTTYX/ok+EH5LpbLnwiFvq4do3Dm+v8rG/QiNROs6eGiWpIU2zw9FfVYGiQWnn1TvExJHerMPhr7Ze0AyY610ASTtB9U1C0yZRU2DifRaqeBa8tio0AkavDhPMCAdlob0azrEOa8AH4XO0jSScvTUhTS0wNqR8Ijv4rVh2XAE3ElxaI7gDz1mYWmjhKYcQ5pcAQCHOc106SBAGomdRsFXW6Qo0g3qOYQ5zmkvNwI0kaTw0WdFe2d1KJ1AN4badHajeOQ28StTqeW6w4ig2pxbdUuGsQQGaHTZeZ6R6TNUktBaCZJJBefEgLBOs8efFY/JLpiHummpBcKrSBuQXxr3lvcpxDiWgOdbo4hxPxFsEBscTPFeY6O6bfTaab+vSdFw5xMTwMSd+a71XpRtRtMMZQqAAE6GWGSNQDoYDdFdTKZpZTf1YcwSIm5rSdZT4vFvogU2ljWOJuAA1LQN9N0mHxpxDnuc2kHl4BcbtSNiSJPFb+lsMKhpnPoXNuvF0QSdABHcrc/tmvpy6dJtQl7wC4kfCTuWg6hajh6bASG1GkMD3aMkAut0nU68laWuZThhoVHCCJgkkei52Px5q03PrlrHgWtDGA1HG4y0O2aALjKnXUxBEe1WIxtMODZq3EieqNJ2nXdc2njn73QZGkAMAn9ZKrxVN7Q0EuGZqGSSdTu4H9RKqwzNyDBAnUaERw71iepkqHp8FTdTaJZfmMi5jw5kFx1abSAdOexSYrAU6bgDVcNYILJ2JBAcDHArL0biWBwcJJBue2JaYGxjcaFbazmukkPd/vNANA2QPhkfCJ/dbi19SWjToDrSCN4cJaWjc+OyG2vtNNlGo2OuWsMNdroNdeHJUMrNsa6Q0ODwA+DqDHADRZ21qbT1Q4y0SWmNwJ81f2ltfSFOm1xhjrboa5uhA5vaZhI0U22frBqODz1w4NEERqBOo4LLisa59wAABIMx1tNpVDajpEnS6T5xJ+SRZ6dc0GFztSGikHlwcXM12BhpIKzvw0tc9pY9jXQdwddtCByWzE9JWVw1lU1MPaCdYDtjadJHELN0njgWty4BjrxxPM/fBLk9KmdHvcARTqEHaAYQsp6aqjS2joAPgk6DiZ1KhT8g6Ia2SZ1O55pnFsESdQubc7iQFE83HyC60w0Yd7W1Ht3ZlMZHPfdam16YAGhAEagE6Lj0AC95JJEgDyC1NDeXzKnMekmG5tdg2geQU54kGW7g8QdDKytt7LVa1jOyFahIuEFx6wDhDiDBMxA0AJ1Vbh4LU2jT7I9SrBhqfZHqfqpULcucQgVSI0227l0vydLsn3O+qg4Cn/UP7j/KtQWzUcaBaCDo4OHPvhVYfE5bKgkgOLro2LSQYPoPRa3dHs4OePMH+FS7AHg8eY/8qTzCx1MOVi+nCXFzZLy4m9x1k6bHfbiuVWque4ueS5x3J3XSxWGyzVBDSIGvBpIdG+0x6rNisPbSpPgC4DUHU6TquMxP+O8dQxoQphYbQnpVXMNzCWu5gkFIr6DNCYGzt+636qxCOx0F05Tpvd+aYXtduWmNeZaOK7zcTg61S5lPEF79uu2DcfquB+HsUxmMp1HtGXD4taIJtIkDTjC2UG2kOEBwjUb6bLfMTLHUxDp4qhRouYxzalN9NxADnNOpGxiZ3XJx9ItqkgzuW6bXHXzV3SN1ZzXk3OuueXHU7fRJ0lSc+pcwSIA3A+RWo5mo18s6i/Tn1S91QvJktEA+SyMa7qu0OkCYjTn6LeaTxux/pP7LHTaDLXEwCdNlmefZPUIoYt1MuLIBI4ajyVjH3ul7nud3kj01S5Yc5wGgAgeKfCtiWu4Hqn6FZiJtLaC+QBGg2HKd1AaOX7qyQhdqZDaI71YMM37KrhQRzKtI0ZDOag4dnP5qgN5SfBNlnl6qlQKWHYRq7ieXaKFGQeTfvyQpUnphNZRmqqFNiltmou+ZlXioqGsVgCcxUI0MqK5lRZAnBWmZbm1Va2qsDXphUVZdEVlOcufmqc5Ub85KayxZyh1XQ+CIz4nHsOcJm5gAjUTDvqFgrYm6mxhHw8e6ICytCupskidBOq8+pl6o5iBSoFxb3mPDvPIarZ0DgG4is1jy5tPW9zWyW6aSOEmB5rt9B4Lr1KdOS66AbC4AaTyk6R5r6j+HPw2zLNV3UqXCGsBbJHE+ZJ8l5/P5Mcy6cRMy+PYz8MVqdJ9YiGtc6Gn4y1pguXFDtI8Z8DGnyX23p3Bii6lh6jyWVKVzDAOrwb2ajuXxvpKgxlV7aRc6mD1C6LoIBgxpImPJb8c3zFsz8zC0YluZTI0a1pHKOS6IqrzpC6LMUDxjxXo46+3Hvj6dMVlY3ELmZinNXVzp2WYpZcJWtxFVp1DwHa7Tx/c+ixCuqq9aHNfxH39Vz7+1iHR6HYxwql7Wk5hjuHIQtxwdHsx/c76riYDEWl44EyFs/NqcR6WYbTgqXI+4pThKf9XuKyfmlH5hbpPbUaFMcD6lR1RsAPJZs5GYqjQaiWVSHJwVUOhQhBzxRTCitUKFml0z5SLFcSlKtFqiEqsKQoIuS3oISEKKfMUZirKghLWluYoNXRUlQVm1pmaFY10EeKhjVNq5xDtL6z/s/wCmmOApw1txkkCDPfz24r61gqVKJAaDwIGsbgFflrovHuoOubPkvZU/9otQU7SLjGh7+9eLyf8AL/F158n297+NXMdUaJGjTB5BhkD1PyXwbEUnAkua4AuMEgwfNdzpT8T1MQOuBMmI/lcmvjH1G2PMiQdd+qCBr5ld/BqOa6hy6mNXDA4JFc9iPy57l0mFuGtTapaFa0LvEuCm1I9hK2hqYU1Zi4S3OawhWtlbckKclTnmvg0xAlOCtWSgUVpLUNVoCsFNMGolkaFa1QiVUMhRKhQUl6i9UXKLkapcXouVNyLkKWyoVdyLkDwotS3KbkE2qLEXIuQGWoy1NyLkpSZSMpWXIuUqCyZSjKVlyLkzBavKRlKy5FyVBZBTUhim5FyUWkNTBJci5WkWgpw5Z7lNyDSHqb1lvReiU1XovWa9F6FNN6i9Zr0XIU0XqL1RcouRaaL1Cz3IQpTeovWW9RcsbdcNd6i9ZbkXJtcNV6m9ZLkXJsw15iMxZLkXJsw15iMxZLkXJsw15im9Y7kXJtMNt6i9ZL0Xpsw13ovWS9F6bMNd6L1kvRemzDXei9Y70Xpsw2XovWO9TemzDZei9Y8xGYruDDZei9Y80qc0pqEw13ovWTNKM0pqDDXei9ZM0ozE1BhruUXrJmIvU2uGu5CyXoTZgqEIWHQIQhAIQhAIQhAIQhAIQhAIQhAIQhAIQhAIQhAIQhAIQhAIQhAIQhAIQhAIQhAIQhAIQhAIQhAIQhAIQhAIQhAIQhAIQhAIQhAIQhAIQhAIQhAIQhAIQhAIQhAIQhAIQhAIQhB//9k=">
            <a:extLst>
              <a:ext uri="{FF2B5EF4-FFF2-40B4-BE49-F238E27FC236}">
                <a16:creationId xmlns:a16="http://schemas.microsoft.com/office/drawing/2014/main" id="{A8E45C26-260C-407C-BF83-84B267DC61B3}"/>
              </a:ext>
            </a:extLst>
          </p:cNvPr>
          <p:cNvSpPr>
            <a:spLocks noChangeAspect="1" noChangeArrowheads="1"/>
          </p:cNvSpPr>
          <p:nvPr/>
        </p:nvSpPr>
        <p:spPr bwMode="auto">
          <a:xfrm>
            <a:off x="1587500" y="-384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61444" name="AutoShape 2" descr="data:image/jpeg;base64,/9j/4AAQSkZJRgABAQAAAQABAAD/2wCEAAkGBxQQDxIUEhIUFBQUFBQQDxUUEBQQFBUUFRQWFhQUFRQYHCggGBomHBYUIT0iJjUrLi4uFx8zODMsNystLisBCgoKDg0OGxAQGiwkHyYsLCwsLSwsLCwsLCwsLCwsLCwsLCwsLCwsLCwsLCwsLCwsLCwsLCwsLCwsLCwsLCwsLP/AABEIALwBDAMBEQACEQEDEQH/xAAcAAACAgMBAQAAAAAAAAAAAAADBAACAQUGBwj/xABGEAACAQMCAwQFCQUGBQUBAAABAgMABBESIQUTMQYiQVEHFDJhcSNCUlOBkaGi0RaCkrHSFRckM2LBQ3Jzo7IIY8Lw8SX/xAAbAQACAwEBAQAAAAAAAAAAAAAAAgEDBAUGB//EADcRAAIBAgQCCAUEAgIDAQAAAAABAgMRBBIhMUFRBRNhcYGRodEVIjJS8BRCscEj4QbxFkNyNP/aAAwDAQACEQMRAD8A85rlH0ElAEoAlAEoAlAEoAlAEoAyBQBYLUXIL6ai4FglQQXCUAZC1FyLltFAXM6Ki4XIUouBNFFwuYKVIXMaKLhcoUqSSpSi4FGWpuSVK1KYFSKkkxQBKAJQBKAJQBKAJQBKAJQBKAO27N8EjTht5dTKrObef1RXUMBpXTzQD/rZQD4YPnXLxOJm8VTow2zLM/W3kmcXH4qXWKnTdivEODx2nBS0iqbqaWEZZQXhB+VCAn2WMaMSOvf38KanXqVsbaP0JPxe1/B7dwPFyqYuMYPRPz01NX+yE4id2eFXjiNy9u03+JEQGdZiAOBjzx99X/raeZRSbTeVO3y35XNT6So58vrwH+B9l4ns5Z5rm2AZBHDqnKCKZtxzcD2gozp3znfzqmtjJxrRpQhJ8XpuuzXnxKMXj5QmoQWqeum67Bqy4BI/C4UR4ozeXGtpJnESlU7kEK5GtmdiWAA6A5xkZWeJjHEzk03kjayV99W+Wi08TPWxsf1MZu9kv5X55HPW3ZyV5J1LRRpbu0VxNLII4EZWKYMh8yNhjNbJ4iMYxdm3JXSSu3pfY6U8fRhBTb38x09jLj1nkBoWYwethllzGYskBtRG2SMbjHvxVP6+l1fWO9s2XbW/Kwi6SouGfUrJ2VlHq4jkhmNwJXQxOSipCQHdpCAugZ9rpscZqf1cPmck1lstVxeyS3v2EQ6SoyvureoHiPCY4Yo3W6gmZ3ZNEJLABVyX1nGoZKjIGN+tPTqznJpwcUkt+0mhjo1p5FFrS6ubjsxwxjZX0y6FLJ6mryOIo41kwZ5Wc+zhMYPmcVmxNaPX06bv91lq3bZW7zN0lXyuMb21u/zzEpuzMy3JgHLdggmZkk+SWMjOtnYDCgf/AE1bHF03T6x3SvbbW97WsaljqLg6l7JGLzs/JG1uokhlFzkW7wSc1GIZUPewOhZaiGKjJSbTWXdNWa0uFLGUqiclw11NlxmwNxcy8toora0CWSyzSiGIGLYgsermQydM9BVVGr1dKOZNzleVkrvX+krGHDYmNKDqVHrJ6IHxqxNnbx25ZGknf1qZo21qYEGmBQ2ASrMXfP8AoqcPUVacqtnaPyq+mv7vLReJZTrPEYlON1GK/n89AnZrgMUyvLPNCscas0iNMY2HzY2cgd1C3j7qTFYmdNqFODbbVmlfv8bD4zGOl8sVrz4BuF8KK2N26yQnmOlp6wziKBY1OqeXW+DpbZBjJyRjI3oqVk8RCLT0Tll3bb0S082ZcTi1J03qrav88PU1svZ2VbmSD5MtEA8z68RIpQPreRgNIww61csTB01U1s9lbV62tY3rG0ur6y+nqWm7MSB7dUkgl9ZLCB4peYh041HOnoMjcZpY4yNpuSay73ViKePozTa4alV4S9wk0+q1ihidYWbUYIdgFBUnJbOxyd2LjA3wHlXjTlGlaTk1e278eX8KxWsXClFOTbzarufAS4zws207wsyuyadRXOAWRXAOQCDhh99WUavWU1NJq/Ps0NWHxEa8XKPcMQdm5HjVmkgiLq0kUc04illRRkuiEezgdTj7qR4mOayUnbRtK6T7WVVMfRhLK339htbXgTvw23RWijN3PzWeaRYgQo0QQL1ZmcnWAAehzjIznliYxxE5NN5I2sk3vrJ8tFpuY6+LjHFJt6JcOP5/RobbhzxNcyFYXFmxjmEoZ42kMjQqqqMazqBIzgbDPlWyVSMskdfm1VtHa1/DQ21cTCcIpNrNomh8cNkNjaWsSlpbp3vZt1GmGMcuLW3zUOWfPu+yqVVj11SrJ/LG0V3vV27dkZpVksVmlLSC83+fwFseCGzhluhNbzsVNrZG3lE49amIjG5AGpVZmxvSyxCrVFRcZR/dK6t8q19XoV4rGqvFU4XV36CN92MkgS4Mk9vm3VWkRZS74cgJsF7pJOADgnyxvVtPHQqOGWLtK9nay0/OBqj0pRbUUnyMRdi52VsyW6SpGZ3t3nAuBGBnU0YB0jGOpHXfFEsdTTWkmm7Zkvlv3jS6ToKWX14E4f2MnmhglDwxpOSsZlk5fe1BUXpks51YC52XfG1RUx1KE5ws2472V+2/cuJNTpKlTk4u5ruG3ps5pTpBlVJoY2DbJKwMfMG2+MsfftWicFVilwum+1b2HrweJoLq3a9vIc4X2XMnKM1xBbLKNUIlf5R0+sEY6Jse8xAqqri8ubq4OVt7bJ8r8+65XW6Qp0nkim2jRSAAnSdQydLYxqGdjj39a1Wa3NtKp1kFPmrlaCwlADfCbdJZ40lkEUbMBI7HAVOrHPngH7cUlSUowbirvgu0przcKbkldnbcJ7VWxa/kmHyQS3hsLcBstFC7tGgGNtTBGOemsg7CuZWwVdKlCm9byc5drVm/K6XceeqYWpkjOzcpPy5CVvx2IpZPcuHd7+W+vFXvFdKrGhK9QoGMDxVcDOKulhp/5FSVkoKMfV+fNl0cJOFRwjvl37Xv/aFeLcSggF5yJ2uZ7wukspieJIoHbU6DXu7sNK7bAD3YNlKlUk4dZHLGFrK6bbW22yW/NsmjQqVVGlkyxWrb4sS4hdxta2VrG4wGa5u30MFE0h0KOmSUjznGeoqynTnGpUqy42Ue5avzZsVOcsTKrJfStP8AX5xNzDxu3biyTM/+Fs4ilmCrYIiiwulcZ1M+/TJ0r5VllhaqwjpxXzzd5eL117EY+omqE6ji80n42/2M8N4rEeHQKLuCCdJJZ7lprU3EpmdiebCMFdWCR0Jwcbb5SpRqLFTeRyi0krSsrLg9nbxKa2FnCSUk2klt+OxqrriUQt7sJLNNNdSxxPJMG5jW8ah5HOdkR3OgJnOnywcaY0p9ZBySUYpuy2zPReS1vzLaeGlOUIOnaO77e/25Gezcix5l9fa1mQcuPNu9wDD7RAwCPa+bjwz8IxKlNZOrU47vVLX08zZjIxX/AKsyfFb38AfaS/S5unkiXCaUUHQIzIyjvSlPm6ieh3wBnyqcNSlRpKEnd6ve9r8L8bD4GNSNO1TTlfghu4nikFjah/kIykt2cMqGaV8yHcDVy0yAenePiKSEJw6yrb5paR52S082Z+qlOtUqyi9PpNjPf290vEBJMYOfcI6tyJJRJbQ9yNAiDIBCK2nbOcedUKlWoypZI5ssWt0rSerd35GNUJwhCbi2rttdvD+gNrxiNZ1lCsIrO3dLCNlJeWZvnuFB0l3YHfZQgJxuA08PKUHTurzknN30S5K+9kvG5ZKlWySm180mlbkvz0MtDby2lmsl1yzDzecnJkld5ZXGZgFBy2ARk9Ax6b1CnXjWqOML5rWd0kkltqSoSoVb5HLRKIlx24We6lkT/L7sUGVK4iiUIoAIzgkO2/0qtoQdKlGEt933t3fsa8DTlCDlJat3LSTKtlyV3eaZZbjunAih3iTV0yZCG28FNTCL651HslZd73floRVjOpiI3XyrXx/P4HJZopJ7KEv/AIa2EZclWVWmZi874I7wwQoONsvjrVKhUhTqTX1zvy22iv7fgUKnKUqlWS14e5sLTicU0N2TLFFLPdGctcW7Sq0K/wCQAh2DKFQjUDgj2c7imdGpTq00ouUYwy/LK2vHvXc13mSeHmoQunbfTe/5Y1icTRJJphNPPOLcw20ssbJmaTKlo4iByY0XffTqOcDpnS6LlGEGoxjmvJJ8FzfFt9/eWKjOVPLGFrtave3b+eAlxCRORaW8WSkKNNL3SFM8uwAyNyiDTkbd/rttZTjJSnUlvJ2X/wAr3evgbKNFvEOUlpHRfn5uK2oUTI0oLLzFeb5xZdQL5z1JGaao5ODUd7af0bcmWDjTVt/M2PaJLaWeWQXTyvNIun/DPGkUZYAa3cYKomQFUZJGcbk1VheuhSjGUFFJfcm2+xLm92zm4V1KXyKnzu2MxcXhPE/WGJ9XtY2SyUq47sUYVQqYzqZ8t0ycJ5Cq5YeosN1K+qb+bxeuvYtCtUZKhKo4/NJ+Nv8AZpjcqbKC31nXLO1zfyFWwD7Cb473tNJtnBA861ZX10qvBK0V6vu2SNMKE41YtrSEdO12/wCzdS8Qt7r+0E54t1kS3trR3Rgptbc96M43Achjg9Q/TqKyKlWouk8uZrM5JNfVLj4GP9NUyqpOLd3drj+b+YG24jZwGyRZTJDbc++mPIljMtzjTAqqwyCMHr4YzinlQr1OsbVpStFap2j+53HqqtVlKrke1krc/wDV/M0fZm9VL+KW6Y6DLz7g7lTJ3mV2UdcSEHxxWrFwnKhKFHe1l3bW8jfUwiWFUIrVL14m47T8QjYTL6+rrKxKw2luYY2LNvJdSnJcYzlSWJ8AKowlOayt0rNLeTu9OEVw8kczD0HdLq23xvov9+vcUue0EPr5kV8wWVu8XDF0NhpFjCKdOMgs5J1HG0a+VTDCT6jI/qnK83fhe78lp4lv6ar1Mp5Xmk7dy/2chaIpdBIxVCyiR8Fyq5GpsdWIGTjxrfNvVpa+R3FHq6eWC2Wh2XFuNRR2Mlt6369qEaWgNqYvV1U7uZWAJOkY0jJ6dATXOpYabrqq4dXu5fNfM7bWXnc40I1Z11KEHF3+bl2nEmuid4lAEoAlAEoAlAEoAsoouQFVaVkBVSlbIuFRKVshhlSluKGWOouQ2FWOlbIuEWOouLcII6W4XCCOouLcsI6LhcyIqLhcnKqMwXJyqm4XMGKjMFyhiouTcoY6a5NwbR1KZINo6m4XAslNca4JkpkyQLJTXGTBMtSSmBZaZEg2FMSVoJJQBKAJQBKAJQB3jdlppLGxhjESNKXu5HldYy7uvyUUfzmIjDMR4bVyljYRq1ZybaVo2Wtrbt8tXY4TxsY4tyk9ErHNcK7OTXAZhojjVtDSyyLFFr6aA59o+4ZrdWxMKTs7t8krs6NXHUacU29xuDsbcvNcRKEL2+jmgSAjMmCoBxjODnfGADmqnjqKhCbekr205CvpCioqXB+neUk7MzrcJAuiRniFwrRyB4+USw5hk2AXKnf9RUrFU3TdR3STtqtb8rBHH0ZQc76I20fBGtLeWUmKZ5wtnYmGQTqZJmIlZSB7aor495qn9Qq1VQ1io/NK6totvBtmKvjI18sKba117lr7ic/ATFFK8k8AeIxq8KSiWUNI4UKwXZTuTjJ2BqyNfPKKjGVnd3tZaF66QpymowTd3a5Xg/CWuZAiFFJx7bhOpxhQd2PuFRXrRpQcpX8NTRXrxoxvI33FoGaQWlo9s8ROAluySzNytOp7qUjuEt4AjZceYrNRko0+vrRkpc5XS12UVx0ORh6qnN1akmreX52CcnAZFMOGikEzFImilEilgQrAsPIn+dOsTFqV01l1d1Y6EMZSmm09gt1wNokkZni+SkWKRFk1uGc4UEAbZG+Dg43xUQxCnJKKeqbTtbRFcMdSnJRQOx4c8xIQDCjU7MQqIv0mY7AVNSrGG/HZbt9xdVrQpK8mFveHmEoC8b60EqGOQSBkOQGBHgcHfoaWnVVRNpNWdndW1EpYiFW+UJb8O1KrM8cSM3LRpZAgd/ooOrn3AVEqurjFOT3slt38hauKhTdnvyRsYeHlbe7ZGjb5QWnOZlSJFVs3EhdjhcAFc/Sql1f81NSTWmbLu3f6Vb1Zhr4tTUWtNdRVuDuJmi7pZAGchhoVSobUzHYDBB386f8AURyKetntzfDY2rFU3DPfQuODOXiRWjfnLriZJA6MviwYdRS/qYqMpSTWV2d1rfuIji6couS4FJOF6QpMsADSm3PyoISRUZ2DsBhcKpzvtsOtOqrbaUXor7bpuytx3FWOpy2uX41w1IOUvNiMhXMiLLrkLNllKoBsmkHvHGcilw1WdVSk4tK+l1ZWWj1534CUcZnquPDgJJYs0bOMYVkj97PIdKqo8TmrXUSll7G/Bbs1TrwhJJ8S17wl4jKHKjkqjSnVkAyaeWgwN3YsAB45qKeIjUUXH917eG77lzK/1tK178bGw41wSTKoOWi29trIZ1SSRvbnkVerKuUXJ8ciqMPiY5c2rcpW0V0uEVfg3qzHRxkY1JSk9zRy2jLEndTNwxEWQWkxEwD6BnC5ZkXJz4gYzmtsZxcne/y78tdr+BvlVTqqKla2r5NDvFuGmSd0QokNpHHbSSyOkMXMA1Su0h8Sz6cf6Kpo1VGlGUk3Kbckkru3BW7l6mTD4qMM1So93ovzyNPxbhb20nLk06tKuNLBgVbOlgfLY/dWijWjVjnje22umqOlRrwqq8RKG0aR0RfadlRfixAH86tlNQi5PZalspqMXJ8DoO1XZthLO0IgEVtGgMaSpzuWi5eeRBvkkuck5worHg8WnCCnmzSb1s7X+1PsRy8FjVdqo9W9ORz39hymeCEAcydEkjXPRZNWnXt3ThSceArb18FTlUvpG6fhy5nRWKp2k7/TubLsz2YSfmSzT24iiEmseshGyMqjMcdyMt849cdKoxWLlScYQjJybXC/a+924GTE9IqMF1e7s1fkctdQ6HZdaSaSV1xtrjbHUo2Bke+t6d0nZrse/idGhVVWCkgNSWkoAlAEoAa4ZCkk8ayOEjZ1EjE4CpnvHPwzSVHKMG4q7tou0qrScaba3sdTB2iR7+8vGdRyredOGKxIwcCOBUXG2QSxH+o+VYnhJRoU6CW8k5/zK/8ABwpYaccMmk80n5ckN25sWfhjNeokNtHCotzFIWE4YtI7aRhdTacsdu776ql+qyVoxptyk3811a3Dt04IXq50pSjkbeydr2X/AEau94sGszFHL3725muL5u8NMevTHG2RkK2dWPIEHY4rTHD2r55LSEVGHfxa7Vtcso4VzlGM4vKo3729befDsNxPc21zFexJcxQAyQQwmUmNHtLZAqxqcZwXDtjx1DwNZoRrUZ05ODlpJu1rqcne/loUKjKLjVqRbTbbX8e4PXAWtIob0RLbRNOkxhcK9zNJqYFWHdKqo6g4DY86nLVUZznTu5uzjdfSl/bLlKUqk6sqbata3Z+JAO03EEnaEKUlkjV/WLhIeQsrMw0KowNWkBstjB1beOGwtGVKMrpxTatG97JLXz4IuwSlmdk1DhfmTgUggWe4yA8UZS2BO5uJsxxYHUgZYnyAzUV4uo407aN3f/ytX/SLOkJtwVNbyYfgkMQtLmFpRCXWKNXZWYGJWzLHtv3gAD5g0tedTr4VFHMld2ut7aPXkVYum1GCteK4Iat+JpGQ0WdFpBKtkGjZGnupyBzGjxlEB041YIAYmklQnJZZ7zknOzvljHhfi/5ZkqQqzTqZbZtEuS/LGshtQqqu5CnWMknvkEGQjxcgt3jv3j51pnUbbfPTw5dx04UYQtpsbqSKB7SJHm5YWR5Z05MkpkYbREKgOvSMnT54PUVig68a0pQhe6STulbnvtfmYcRdVs0o3XDvB8SKyXU7ocplI4jpK4jjiQBRkA4Dcw/FjVlNOFGEZb2bfe3/ANFuDi4xba1bNjJepBC6CUXAMbrBD6uw+UYZBaQr8mufnE48hnArNGjOrNSccmqblm4Lha+vkZaspSneMWpegs4SWW2hJ+QgCNISCsbTuS0jYI72hdIDdAXbxFW2nThOol88r25qK0S8f6Q8YOUp1JLbbvCO0dxDcNJJy+ddmeT5KR+bboCsCaVGeixNp8dOPGoUalGpCMI5ssMq1StJ/U9fFFCg4xjJq63t+eAOS+JWV0DoTEljYrjEgV2POuWwPk2wWbBOwVBsxIpo0bOMZWernN8G1tFc1svMZ06ktWrZn5L8/gDZWcYaIN3Y49gN9KJsXCqOhIUDbyFNUqVJRll1k/54eRvnGMI5orVKyBs5meSZgQZpGlwQVIXZYlYHoRGsYPvBp7KnGNNftVvHi/F3IwsMlPXd6j63aRWyKuTOZy8XdJWMlOWZnOMYRGchT1bT8RmVKc6zb+jLZ83rfKu9pJvlcy4unUqVUorgZvb2F7wtk+rRSm6nbS5M88aBIwq4yyoiIo+kxJ8ATMKVSOHUbWm1lS0+WLd353bfJaFEKMlFzaem3uatZc2128hBubvlxOCdTaJHzOgP0FjBUeGw899OX/NTjH6IXfilZeLZfLD2UIW3eoyL2IXYlOowWkQSEaGBleMFyUXGctK2PfywehzVPU1HR6v903eWuyem/ZH+Scs1CpO2rdvAJzk9TtwLm2ilUyTXDSwmWX1iQlnlgQ6lLZZ99LHBAGN6hRn19R5JSi7JWaSyrRJ7O3ikZ50HCSU09OSOfuYdYln1uyGRUEk+RLNIwAACbkHAZtO2lF309K2qVnGmkrpbR2ivzze1zo4epClGMXFpye2772N9lXjiuhJLIsYjVmjLKWBkI0JkDqBqJ+yqMZGpOlkgr337uJdjnLqWoq9xeEwWqSQrN6w9wBBdTLG6RxwOwNw2TvJK4z7PTck52NzVWrJVJRyqOsVdNt2020SXqYernXgqcIZYri+L/wBmz4hdQxT3t4l3FJK6GO0jQMGRpFWGNhq66UUkgdNycZrPSp1ZwpUZU2orWTdtbavbmyuOd0+pUWm5av8AOX9HMmaOLhvJQgyTzK04APcgtx8kpPmZMN8Aa3qMpYh1Hsk0u1y3flodGdFzxMI2+WKv2fnsaR1q9M6iBMKYkrQSSgCUASgDK0XAKgpWQMItLcS4dEpGxWMxpSNkNjEcdKxWxhI6RsRjKR0jYrYdI6VshsOkVK2LcMkVK2K2FWKlbIuFWKluRcuIqi5FzIiouFzPKouFzBiouFypiouFyhiqbk3BtFTXJuBeKmzE3AvHTXGuAeOmTGuAlTOM5OnVpBJIXVjUQOgJwN/cKdSsmlxIyRcs9tRd46ZMtTFpI6dMa4u6U6YyYu6U6Y1xd1pkxkwDrTJjAiKYkxQBKAIKAOvsuyieoyTy3NqrPy1tiboKit7cqSED/MCdEGetc+WMl+oVKMJPdv5eGya7L8TkYjpHJUUYrZ6/6HoezcsthZRRrGpnd7t3ldY9RK6YIU21OShZ8DpgedVPGQhWqyk28to2SvbjJvlyKZ42KxWZt5UrGl4fwWSXmEGNEjbRLLLKsUStnGnWdifcM1pq1o07JptvZJXfkb6mMpU4qTe+w/8A2JJBNIJFjb1eP1qXLkxmNd+q7nPTGxNUxxMKsIuLfzPKud/HkVSxdOVO6dr6dqY1Y9nZZVhYtCnPLCLU/L1MCe6ibt5kAZ2G9JUxcIuSSby721t4lc8ZCl8k3dr1Fre1LSBFwSX5akbgnVpyD5Zqyc8kc0tNLmhVouGdbWudBxrhb8yZvk1jgWKJE1qJOWAFErRjcapC+CeoArHh6yyQjq3K7vbS+9r9isczCYqKbU3q2DsuEO+jvRoZM8lZJFRpMddCndqmpiYwu7NpbtK6XezVVxVOEsrL23DmYEkoihuXrkkVE15xoDHq2dsCoqVlF2s27Xsld259gs8VSik29xj+zyvOLNGogIWZmkVUU4B3Y7DAIO9J16eVJNuWqVtWLLF00r3G7ThgM3LMse2lmGvBKsuvugjc6Rn3CqqleSp51F8f5t/OhVLGRy3QvGEbmMssBjQlmkWYGFEZjy9UxwpbTpzjO5q6WaOWLjK74W+Ztb6crkQxccl5bhGVdelXVzoSUlckASatIz54XOPIjzpVny5pRtq1r2bllKuql7cBpIgkbyF4AVGIxNKEj5jbJzd8gdTjqcVTKTlNU1GWu9lrZb29+BRiMRZZYvUDaxmT5R7hXDsIo3flwRlgSoSEBRqBOSPaJ23IxVlSUafyRg1ZXaV2/F6hTqQpx3buGNrhZGZlVYs81mcIq4JBJY7ADBpet1jFJty2S3LZYiCSbZhrbvMNSYVFkdtWlFRhkFmbAG29Gd2Ts9W0lxbXJAsTBrMYe16EMjAxtMGVw6lFGSwI6j4URq34NO+XVcWCxMGr3AGD2PORuXEPF2CljgeQA3PTpVma1+zV9nAeVaMZWbJJZ90sHjcB+U2iVXKv9A46N7qWNW8sri1pfVW05kRxVOTsmUurDl8zVJGDGFaRdeXAc4Q6RuMnYZxnG1NTq9ZlcYu0tnbQhYynewi8VXJmu4u8dPcZMXkjp0xkxaSOnTGuLSJTpjJisiU6Y6YtIlOmMmLSLTpjIXdadDIA60yGBmpJJQBZRQQdLfSxSCwtVlAiiQNcSbhRNcMGmPTfQoAz7yPA1kpxqQ6yq18zei7FovN3OTTU+uqVnF6aL88jaw8djbiFxdsw0wQTLw1G23RRHCkanoX7zY697fptneFmqEKC3k05vvd5X7tjG6Eo4bNb5pPyX5uOxXES2NkkV1awmFCZTNE01wspHfkhQ6gzZ1b6ScHY+FU5Krr1JTpykpPSzSjbgm9H6lVWg4VLSTstre/+jWvcoYJkSSR5Lq5QyyTBg5ghAYSOei6n0jRnOgYwMYGjJJVIyaSUIuyW2Z8F3LjzZdCjJygslktX/wB89tAvFLkSXTNEzCOJVtbVgWRhFGuGYdCNTl9x1Gn3UtGDp0lGW7+aXe/ZWLsJSUlKdRayfoH4LMltqlwMwxMbeMA9+XGmJAANhkjfoMZ8KrxEJV7Q4N/M+S3Y2LuqWSC30D26otssbMXee6SS7bcyNHEOYZGPmZNH8h0ok5yqua0UYNR5JvSy8DNKhlqRhFbK/j/2bPjdynOkdLlQGUIqWkLetuoXCxPKcmNc5wQY1Gd/EnNhKdTq4xlT1XGbWVa7pcfFNmNU9XdNvl/sNbx2yXFq7SYWKKOKGIQSuIioLOcqpC5OMt46QKRvEypTgo6ttuV0rrhxvouA+Vwclld/4Rr4BzIrZCCcar66yjoDczHK+0BkjMrFT0JTocVqleFSpPuhHX9q389F2lmHp3mrrZer/GNzIEhmCg8y5IhJGonEmBNKz76SIlIBPiFA8KqjedSDf0w18tlbtY9eG0IrRvU2MdwkCqTKQuQXjW2eYsAdlACNn7MYrLOnUrSdoa8JZrW9ULiHrbK9NrALUMy6mTQXZn0bZVSxKK2CRqC6QcZGQavqWi8qd7JK/wDL8WaKWbKs25m4w80UYIPIBnl8dMso0RDPmI+aSOo5inxFLSzRhKb0zfKu5avzdvJmdPPWb5BL5o0mSXDyusSxwQrExw2WaT5QjRGGOjLEgdwDyylKNSVN07KKbbcm+Gy03duCsVSzKb0u3sK+rFuTE/f0tJe3R0sENxI5MarnZlXVM2N9OIz1xV6llc6sdL2hHnlS1fZfRduo1Kk86UuH8sbu4IxDjXDGWm58zTRtMWZVARlycFxhMagwGkYGwxnpyqOq24uSUbLK0rc/B9lhK8EpdncA4dy8zSOZyGjaN55kYSyKIzvHDpBRQWOFCrk5IXfJtrqpaEIqN1JPKtlrxfF83d95OT/FJ2f9stw9dQlml0xSNCYbZZNTpBEd9DaGB1NszEEZO2SFBpK6alCnTvJKV5WteT8dLLZX4d5EqUsmd7v0FLd4keNmaSdLZWkQRwGK2jKphI7eJVAkc5IBAYgahqGcG+cKs4OKioueju7yavq5O+iXK6vyFSSTcYt9vsgUFl8mOZhnZhPNucNPnUXIzvhjtnOMLjoKsnV+b5Nksq7vzfmb6VKMYpNba+Jd46rTNNzi+3/H2tVWKI4lkGotsSidMj3k539x91dXo7Cqq889kYMdinTWSO7OCse0dzE+oTO/msjNIp+wn+VdeeGpTVnHyOZTxVWDupeZ6Twm8FxbxyjGWXvAdAw2YfeDXCr0+qqOJ6PDVutpqYSRKRM0JisiU6Y6YrIlWJjJisi06Y6FpFp0xkxd1pkMgDCnGMCgAsYpWKMRrSsUZjWq2xWNRrSMVjcSUjYjG4kqtsRsbiSq2xWxuKOkbEbGo0pGxGxmOOq2xQ6R0jYrYdI6VsVsKsdLcgII6i5Fy4jqMxBbRUXC5OXRcLk0UXC5UpRcLlDHTXJuDaOpJuBeOmuTcC8dOmMmeF9ubkycRuMnOl+Uu+QAgC4+8H7c167Bwy0IrsOBipOVWTNDWkzno/o2ObSQeUxx9qL+lcXpPSpF9h3Oi3/ja7TpZUrnpnVTFJEp0x0KSpViYyYpIlWJjpisi06GQtIKdMdAStMSDUVJIeMUoozGtI2KxqNarbFbG4lpGxGORJVbYjY3ElVtiNjkSVW2I2NxJSNitjUaVW2I2MpHSNiNjCJSNkXDKlK2LcMqUrYty6pStkXLhKi4XM6KCLk01AE0VNwuYKUXJKFKm4XBslNclME6UyY1xa4KopZiFVQWZmIUADqST0FWQTk1GOrYOSSuz5y4zIGuZyragZZGVvpAuSD9te2pq0Euw89N3k2J04p33ouuf8+IsN9EiLkZPtByB49Frk9Kw0jI6vRlSzlFs7eVK46Z2kxOVKtTHTFJUqxMZMTlWrEx0KSrTodMVkWnQyF2FOOCQVLJGYxSsVjUS1WxGNxLVbYjG4lqtsRsdiWkbEY5ElVtiMciSq2xGxuJKrbEbG40qtsVsZRKRsRsOiUjYrYZUpWyLhVWluKXC0rZDZcJS5iMxnRUZiLmdFGYi5jRRmJuYKVNycxQrTJk3KMtMmMCZKZMLnKdvu0aWFtuokkm1RxIcaTt3mfPVRkbeOQPMjp9HYWVepe9kt3/AEU4muqcbcWeAV604pKAD2V00MiSIcMjBl+w9PhUSipRcXsNGTjJSR7ocMoI6EBh8CM15JrK2j1UJXSYrKlMmWJicq1YmOmJSrViY6FJVqxMZCkq1Yh0LMtOmOBjFSSMxikYrG4hSMRjkS1WxGOxLVbEY5EtVtiNjsKVW2I2OxJVTZWxuJKrbEbG40pGxWxhFqtsRsOi0jYoZVpWyLhFWkbEbCotQtRGy2ioZFzOmkuFzGmouBNNFwuY001yblStMpE3BlKdMbMDZadMdM8T9Nt6GvIYh/wotTH/AFSNnH3Kp+2vVdC08tFy5v8Ag5mNledjzquwYyUASgD3fhE/NtYH+lEhI8jpGR9+a8niI5a0l2npsPPNTi+wzKtKmaExKVasTHQlKtWJjoTlWrEx0JyrViY6FmG9WIYBGKYZjUQqtisciFVtiMciWq2xGOwrVbYjHYlqtsrY9CtVNiMciWq2xGxyNarbEY1GtVtiMYRaRsVhkWkbFbDolKytsIq1UxWwiipixGXK08kLcwRVTRNzGKUm5jFAXJipC5grQTcoVqyJNwbJViY6kfMvai6a+4ncOne5kxWLHQovcQ58tKg5r3mGpqjQjF8EcipLNNs0VaCslAB2tWESy/MZ3iH/ADIqMc/Y4+41GZXtxJtpc9l7Ey8zhtsfJSh/cdl/2rzGPWXESO/gpXoo2Uy1mTNiEplq1MsTEplq1DoSlWrEOhKUVZEdCzCnHF4xTsZjUQqtiDkQquQjHYRVchGPQiq2xGOwrVTZWx6JarbEY7EtVNlbG4lqtsRjUa0jEbGEFVtih41pbiNh1WlbKmy2KrZFy6ipihWwmNq0NXQlyuKpcBrmNNLkC5CtQ4Mm5XFLYkmKlRC5CKt2ITNL2s4gbWxuZhjVHE7Jnca8YTPu1EVpwVPrcRCD5hUlli2eB9gOHazezkbW1lcSr/1GiZU/Aufsr2OMq5Mkfukl63MNKN7vkjlK2FJKAOsSx1cAMgwSl8Wb3K0SJg+W5WsTqWxmV8Y/2aMv+C/adb6KbnVZSIf+HKcf8rqD/MNXM6XjarGS4r+DodHSvBrtOrlWuajppnmPbLtYWflWzlVXaRxlWLZIKg9QB5+Nd/B4JRWaotTj4zHOTy03ZCfZntK4kWKZi6OdKsxJZWPTvdSPj0qzFYSMo5oKzROCx04zUJu6fodjMK5KZ6FCUoq2I6FWG9OhxaMU7GY3EKrYjHIRVbEY9CKrYjHYRVTK2PwiqmIx2FarZWx2IVWxGNxiqmxGNRiq2Iw6CkYrYwi0pU2GUUblbZcCixFy6rVsadxGwqJWqnSurCNmeVR+nbZGYyYqd4cjMVMdVyw42YGUrO6IykYIxSuOQm9wbVS2Ojzv028SEXDOV864lRMf6YzzGP3qg/ers9A0s+Ic/tX8lOJl8ljzrh1wLLgEzdJeISmCLfcwQ7SN8Ml1/eFd6pHrsZFcIK/i9vTUzp5ab7Thq6JSSgDvOxUXrHCeKQYyVCToPEsAW2+2JfvrmYx9XiaU+9Gygs1KcfEL6IrzE1xCfnosq/FCQfwcfdVfS9O9OM+T/kt6OnabjzPQeJQs8bqjaGZWVWxq0kjAOPGuNRkoyTkro6005RaTszwfidg9vM8UgAZDg4ORuAQQfIgg/bXradSNSKnHZnm5wcJOL4FuERB7iFScAyICT5ahRUdoN9g1FJ1Ip80epzCvOI9ehGUVaixCjCnGQtGKdjDcQqtisdiFVsrY7CKrYjH4RVTEY9CKqZWx6EVWytjsQqpiMbjFVsRjKCq2KHQVXJlcmMR0qZXIOoq1JMqZcLVkYXYrYdErfSpXKpSGorfzrsYfAcZFEqnIOIh5V0YYalHZCOTZnQPKrOrhyQt2UaAHwqipg6U+FhlNoXlgwK5OKwLpLMtS2M7iTiuBViaYsE1ZJFiPFPTQr3XErS0iXMnLJTLBdTSsQF3OB/ljf3+6vU9BKNLDTqyel/KxkxGs0jkO39ziaC1yMWVvFauFwV5wUG4IPj3yR+7XVwUfllV+9t+HD0Kqj1tyOWrYVkoA9C9DM3+MnT6Vvq/hkQYx+9XJ6ZX+FNcGbcC/8jXYanhLCx45pAIRbmSDH/tuxRc+7DKfsrTVj1+E7Wr/ANldJ9XX8T0Xtrxk2VqZFALlhHGG6ajk5PngA1wsBh1XqZZbI6+KrulC63PFr68eeRpJG1OxyxwBnbA2Gw2AFeohCMI5YqyODOTk8z3Kc3uBdK7MW1Y7xyANJP0ds495qba3IvpY9P4U2q1hOrVmNMt1ycDPX31wMQrVZd56vCO9GLvfQxKKRGtCrCrB0KRVYxmORCq2Ix2EVWxGOwiqmVsfhFVMRj8IqtiMdhFVMrY7EKqYjG4xVbEYylIxA6CqZFbDpSorYdRWiCKmHjFb6Eb7lUmPW8Xj91eiweGSWd+BmnK+gxXRKzXW/G4JCAr9YzOCUdF5YbQW1sABv4dfHpvQBSftHaIG1XUA0jU/yyHSukNkgHYaSD8DmgDFv2it5HCI7MxOAOVIN9ckZ6qPZaKQH6JG+MjIBtCKhq+4CF3BjcdK850lgsjzR2ZopzvoJOtefqQNSZ512z4BO3GuG3cMJlVWWKfcYQK5Idt9sB2OfNQPECutgMTTWCq0Zys9bdtympF51JI8N49cCW7uJBuHmlkB67NIxH869VSjlpxjySRkluxGrCCUAdT6M73k8Ug32k1Qt++p0j+IJWHpGnnw0ly18jRhZZaqNz2gsI5u0XLddCFkaUmTRqxEHLA7YzsMDxFU4apKOBUlq7O3mW1IJ4mz2Nr6Xj/hYfIzZ/I1ZOiF/klfkaekH8ke88orvnJJQB6R2Sm12Uex7pZDnx3zke7vfhXExsbVW+Z6Xo2eagly0HZhWdHRQow3pyxCkVWsZjcVVyEY7DVTEY/DVbK2PQVVIrY/DVTEY9FVbEY5FVTK2Nx1WxGMJVbFYzGKqZUw6CpRUw6itEEVsZt1yQK62Dpuc1EoqOyNiK9QlZWMpk1IHKWvZTQEUXIEkcUaOVjGTiUvrKsxwD3gB0BGfDFAGtTsSILedXuCIkEKxF2VVWCG1t4XlkZUDLIEjnAwdOHBO+4AN2OFRW7i5kK8q2jneJtDtIvOIkuZZGydRJUnAA9o0AbFOOQFGcyqioVDmXMOCyhlzzMdQwP/AOGgC9txCK41CKRXwMkqdQ9t09obHvRyD3FTVVakqkHFkp2dxaRa8bWpWumbYs0Xa6+NtYXUykBo4ZGQnpr0kJ+YrVOEodZiIRe1xpytFnyjXvTnkoAlAB7C5MMsci9Y3WQfFGDD+VLKOaLT4kp2dz3HtV2St+IgSElJCg5cq75XqoZTsw39x99eWwuOqYVunur7HZq4eFZZuJ5rx7sLdWsbNqWWJMudLkEDxYo3T7M13KHSFGs0tmzBVwdSCvujka3mQlAHoHYpx6qAMe0zNuMgk4AIHTYeNcnHx+e7O/0XL/HlNtNWJHXQo/WnHE4qtY7G4qrkIx6GqmIx6Gq2VsegqqRWx+GqmIx6Kq2Ix2KqmVsbjqtiMYSqxWMx1W7FLDoaaLRWw6GtMJRKmPWfX7K9B0ZZzv2Gaqa7tbdzQxxPAW1LKJJY1QSNNCkcjyxKuM6iF2xg6tPwPcKDW8Pur3Wy4YlrgsWkQ6BGZIg8atgAKkbSFSNnZOvXIAlwy3v3NtOutXa0tkueckSM8vLvQ4lTAZdEj27bYyCeu9AG54dwWXmIZ5ZGQRtqjM7MjyOz6tadGUK5UKSR06lQQASXs68gvw0ulbuNoVwBI0YYSKXDFQ3Rx3CWAK7YBxQBi+7JLNGVaeVSymORowi6l0IgUB1bTjQpzuclvA4oAc7OcJNuJncKsk8hnlVHMkaMQNSxsVUlS2uQ7DvSucb0AFufaPxryWPSjWku010/pRoe1HAo+IWr28rOqOVLGNlVu6wYDLKRjIHhWPD4mWHqdZFJvtLJQzKzPnz0i9ijwqaMLJzIptZiJGHGjTqVwNvnLuOvkK9T0fjlioN2s1uZKlPIxbsv2JueIxSSQGPEbaGDuUJOM7d0jpVmJx1LDNKpxCFKU/pNfx/s7cWDhbiMpq1cs5DK4U4JVgfePfuKuo4ilWV6buROEofUhfhfCZ7pisETyEDLaFJAHhk9BT1KsKavNpd5EYSloke69kllXh9us6FJETlMrdQEJVPyha8njsjxEnB3T1O5hVLq0pCvbO8ENjcMQDlDGAehMncGf4vwp8BTc68V238icTNQpM8Hr1hwBnh1k08qxpjU2cZOBsCev2Uk5qEXJ7IenTdSSjHdnoXZ3g7WsRV2yWIYgeyu3QefxrjYrERqyWVbHosDhpUIvM9xyaqEdFCbGnHEoqtY7HIarYjHYmqpkZJPZDcc6jxFI0yOpm+AxHfxj535T+lVuDYfpaj4DMfGIh4n+E0royYv6OqMxcfh8Sw/d/SkeHmK8DVNnZcYgfpIoPk2U/8ALGaolRmuBnqYarDeJuIWz03+G9USizK0xhWA6nHxquzFI3EIk9qWNfjIo/maV0aj2ixVTm9ovyBntHar1uI/sbV/LNMsLV+0ZYPEPaDIvau0+vX+B/6aujhaq4EPo/E/Y/QzJ29tIQSrPKcbKkZH5nwMV2cBPqG3NcBfg+Jqu1rd7OW4p6RLuUnk6IF8MKJX+1nGPuFbKmPm/p0OpQ6Cw8F/kbk/JfniIQ9tb9Tn1kt5ho4iD+XNVLGVeZpl0Pgmvot3Nm84d6S5l2nhSQeJjJibHwOoE/dV8OkGvqRz63/H6b1pTa79fY6nh3b20lxqdoj5SrgfxrlfxrVDG0pcbd5yq3Q+Kp7RzLs9tzo7W7SVdUbq6+aMGH3itMZKSumc2cJQdpK3eGphSUAai6bvt8a8X0jUvXnbmbaS+VC5Nc1yLjxr/wBQTd6xHkLg/eYf0r0v/H/pn3oy4ndG+9C8AThOodZJ5XP2aUH4LWTpuV8QlyRowi+UN6Uez5vbElBmWAmaIeLAD5RPtXf3lRSdE4rqa2WW0tPHgWYmlnhdbo8r9GfHvVL5VY/JT4hk8g2fk3+wnHwY16DpLD9fRdt1qjHhavV1Oxnt0teTR3Eec+l65xbQxg+3KWI8wi/q4/Cu50PH55S7DB0jK0Ujymu+ckb4Rc8q4ifwV1ZvhnvfhmkqQzwceaLKM8lRS5M9bmQ+R+6vMqSPYJMSlib6LfwmrFJcx0mKSRNn2W/hNPmXMaxFiUeAocmdHJFcCwqBkkZoJLIhY4UEnyAJP4VDdtyG0txtOEzH5hHxIH4E1U69NcSp16a4mW4TMPmZ+DKf96FiKb4gsRT5mTwebHsfmXP86j9RT5kfqKfMBJYyL1Rv4SR99OqkXsx1Vg9mBEdNdDNpmTHRcLoyI6i5GYsI6LhmLCOozEZjIiqMwXLCKozBmLCKjMRcsIqXMRcsIqMwZgkIZDqQlW81JU/eN6FNrVMrmozVpK67Td2Xai8i6Tsw8pAJPxI1fjV8MdWjxv3mCr0XhZ/tt3aG8tPSDKP8yFG96M0f4HVWmPSkrfNE59ToKn+ybXer+wxD2thf2g6HxyuoflJNcCrSlNtiPo2tDazNlbX8cvsSK3uB3+471inTlHdGadKcPqTR5N/6gIjmxfw+XQn3/JEf7/dXpP8Aj0vlmu7+zDilsdF6Hz//ACI/+pL/AOdZOmf/ANPgjThPoOvc1zDYfNvbbhPqnEJ4gMJq1xbYGh+8oHwzj92vc4Ot11GM/PvOLWhkm0e1cM4oJbSCVj3pIo3YDc6io1fjmvKYin1daUeTPQYWMqsE+w819LN5rlt16aUd8e52A/8Aga7nQ8bU5S7TB0tFRnGPYcFXXOSSgD3DgR5lpbsdy0MZb46Bn8c14/F/LXmu1ns8LUzUIN8kPiKs2Y0Zi3LqMxFzff3ZQfXz/wDb/pr1n6CnzZxP/Ia/2R9fcz/dnB9fP/2/6aP0EObD/wAhr/ZH19wkXo3twcmWZvcSgH4LSy6Pg1ZSa8vYh/8AIK7/AGx9fc2EfY6JRhXcDyAQf7VnfQ1N7zl6exS+maz3ivX3L/slH9ZJ+X9Kj4LR+5+nsL8Yq/avX3J+yUf1kn5f0o+CUfufp7B8Yq/avX3J+yUf1kn5f0o+CUfufp7B8Yq/avX3J+yUf1kn5f0o+C0fufp7B8Yq/avX3KP2Oibq7n4hD/tTLoamtpy9PYldM1VtFevuLSdgLc/OkHw0j8MYp10XBfvfp7Drp2uuC9fcF/d1B9dN+T+mn+G0/ufoN8er/bH19yf3dwfXTf8Ab/po+G0/uYfHq32R9fcyPR5B9dN+T+mj4bT+5+gfHq32R9fcz/d9D9bL+T+mo+GU/ufoHx6t9sfX3M/3fw/Wy/k/po+GU/ufoHx2t9sfX3M/sBD9bL+T+mo+F0/ufp7EfHa32x9fcz+wUP1sv5P6aPhdP7n6ewfHa32x9fcz+wcP1sv5P6aj4VT+5+nsHxyt9sfX3J+wkP1sv5P6aPhVP7n6ewfHK32x9fcuOw0P1kn5f0qPhNP7n6exHxyt9q9fcx+w0P1sv5P0o+E0/ufp7B8brfavX3MjsPD9bJ+T9KPhFL7n6exHxut9q9fcyOxEX1sn5P0qPhFL7n6ewPpqq/2x9fcV7R+jyK/hSKa4n0o/MQjl6gdJUjJU7b/gK0YTAU8NJyg3r3GDEYnrv2pd1x7sz2OisLZYI5JGVWZgX06u8cnoAKqxXRdPEVOslJrut7C0sRKmrJGybg6n5zfh+lZ/gdL75ensW/rp8kct2t9GNpfsss0ssZjQqWQxqCmdXeLKdh3j9proYTCLDRcYybTd9bf0UVqzqu7QXhfYy0toUhW6Zgg0rqki1btkA4A+kB91UV+jKdao5ttX7jZQ6UqUaagknbvNX2g9F9lezI73M4bQI1EZjKkAyvknQcezJv8A6fOtWGw0cPDJFt631MuKxMsRPPJW0toaqP0M8NYAi8uN2KAF4QSQ2kgApnr+taDOVi9DnDGJxe3G2nctEo76hkwTHg5BB2/2NAHVcE7F2ttCkKXbuASE1SRFt8tpGBv4mudiejKdeedtp9ljoYfpKpRhkSTXbcePZ62HW4+OXjHjj+e1Z/gtL7n6exf8Yq/avX3Dp2UiIBEjkEZBGggg9CDij4JS+6Xp7B8Yq/avX3OirsnIJQBKAJQBKAJQBKAJQBKAJQBKAJQBKAJQBKAJQBKAJQBKAJQBKAJQBKAJQBKAJQBhlyCDuDsR7qAFhw2If8JOhX2R7LFiw+BLMftNAGfUI9u4BgKq4JXAUMqgAHYAMw/eNAFYuGxL7MYG+ds9cg5+OQPuFAGf7Oi0hdAwCrAZOxVQqnr4AAfZQBheGxgghcYJbYnqfH3HODkeVAGX4dERgoMY0+Ps/R+HT7hQAxFGFUKowAAFHkB0FAH/2Q==">
            <a:extLst>
              <a:ext uri="{FF2B5EF4-FFF2-40B4-BE49-F238E27FC236}">
                <a16:creationId xmlns:a16="http://schemas.microsoft.com/office/drawing/2014/main" id="{A041D025-A7B3-4982-89CE-13C1AD4F0204}"/>
              </a:ext>
            </a:extLst>
          </p:cNvPr>
          <p:cNvSpPr>
            <a:spLocks noChangeAspect="1" noChangeArrowheads="1"/>
          </p:cNvSpPr>
          <p:nvPr/>
        </p:nvSpPr>
        <p:spPr bwMode="auto">
          <a:xfrm>
            <a:off x="164465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5" name="TextBox 4">
            <a:extLst>
              <a:ext uri="{FF2B5EF4-FFF2-40B4-BE49-F238E27FC236}">
                <a16:creationId xmlns:a16="http://schemas.microsoft.com/office/drawing/2014/main" id="{A01EF0EE-6480-49BD-B665-D31C3104C2CC}"/>
              </a:ext>
            </a:extLst>
          </p:cNvPr>
          <p:cNvSpPr txBox="1"/>
          <p:nvPr/>
        </p:nvSpPr>
        <p:spPr>
          <a:xfrm>
            <a:off x="1" y="892916"/>
            <a:ext cx="12197862" cy="5740033"/>
          </a:xfrm>
          <a:prstGeom prst="rect">
            <a:avLst/>
          </a:prstGeom>
          <a:gradFill>
            <a:gsLst>
              <a:gs pos="0">
                <a:schemeClr val="accent5">
                  <a:lumMod val="20000"/>
                  <a:lumOff val="80000"/>
                </a:schemeClr>
              </a:gs>
              <a:gs pos="50000">
                <a:srgbClr val="E4E3E3"/>
              </a:gs>
              <a:gs pos="100000">
                <a:srgbClr val="BCBBBB"/>
              </a:gs>
            </a:gsLst>
            <a:lin ang="5400000" scaled="0"/>
          </a:gradFill>
        </p:spPr>
        <p:txBody>
          <a:bodyPr wrap="square">
            <a:spAutoFit/>
          </a:bodyPr>
          <a:lstStyle/>
          <a:p>
            <a:pPr algn="ctr" eaLnBrk="1" fontAlgn="auto" hangingPunct="1">
              <a:spcBef>
                <a:spcPts val="930"/>
              </a:spcBef>
              <a:spcAft>
                <a:spcPts val="0"/>
              </a:spcAft>
              <a:buClr>
                <a:schemeClr val="accent3"/>
              </a:buClr>
              <a:defRPr/>
            </a:pPr>
            <a:r>
              <a:rPr lang="en-US" sz="4400" b="1" i="0" u="none" strike="noStrike" baseline="0" dirty="0">
                <a:solidFill>
                  <a:schemeClr val="bg1"/>
                </a:solidFill>
              </a:rPr>
              <a:t>5. The Judicial Kingdom</a:t>
            </a:r>
            <a:r>
              <a:rPr lang="en-US" sz="4400" b="0" i="0" u="none" strike="noStrike" baseline="0" dirty="0">
                <a:solidFill>
                  <a:schemeClr val="bg1"/>
                </a:solidFill>
              </a:rPr>
              <a:t> – </a:t>
            </a:r>
          </a:p>
          <a:p>
            <a:pPr algn="ctr" eaLnBrk="1" fontAlgn="auto" hangingPunct="1">
              <a:spcBef>
                <a:spcPts val="930"/>
              </a:spcBef>
              <a:spcAft>
                <a:spcPts val="0"/>
              </a:spcAft>
              <a:buClr>
                <a:schemeClr val="accent3"/>
              </a:buClr>
              <a:defRPr/>
            </a:pPr>
            <a:r>
              <a:rPr lang="en-US" sz="4400" b="0" i="1" dirty="0">
                <a:solidFill>
                  <a:srgbClr val="000000"/>
                </a:solidFill>
                <a:effectLst/>
                <a:latin typeface="system-ui"/>
              </a:rPr>
              <a:t>“Woe to those who call evil good</a:t>
            </a:r>
            <a:br>
              <a:rPr lang="en-US" sz="4400" i="1" dirty="0"/>
            </a:br>
            <a:r>
              <a:rPr lang="en-US" sz="4400" b="0" i="1" dirty="0">
                <a:solidFill>
                  <a:srgbClr val="000000"/>
                </a:solidFill>
                <a:effectLst/>
                <a:latin typeface="Courier New" panose="02070309020205020404" pitchFamily="49" charset="0"/>
              </a:rPr>
              <a:t>    </a:t>
            </a:r>
            <a:r>
              <a:rPr lang="en-US" sz="4400" b="0" i="1" dirty="0">
                <a:solidFill>
                  <a:srgbClr val="000000"/>
                </a:solidFill>
                <a:effectLst/>
                <a:latin typeface="system-ui"/>
              </a:rPr>
              <a:t>and good evil,</a:t>
            </a:r>
            <a:br>
              <a:rPr lang="en-US" sz="4400" i="1" dirty="0"/>
            </a:br>
            <a:r>
              <a:rPr lang="en-US" sz="4400" b="0" i="1" dirty="0">
                <a:solidFill>
                  <a:srgbClr val="000000"/>
                </a:solidFill>
                <a:effectLst/>
                <a:latin typeface="system-ui"/>
              </a:rPr>
              <a:t>who put darkness for light</a:t>
            </a:r>
            <a:br>
              <a:rPr lang="en-US" sz="4400" i="1" dirty="0"/>
            </a:br>
            <a:r>
              <a:rPr lang="en-US" sz="4400" b="0" i="1" dirty="0">
                <a:solidFill>
                  <a:srgbClr val="000000"/>
                </a:solidFill>
                <a:effectLst/>
                <a:latin typeface="Courier New" panose="02070309020205020404" pitchFamily="49" charset="0"/>
              </a:rPr>
              <a:t>    </a:t>
            </a:r>
            <a:r>
              <a:rPr lang="en-US" sz="4400" b="0" i="1" dirty="0">
                <a:solidFill>
                  <a:srgbClr val="000000"/>
                </a:solidFill>
                <a:effectLst/>
                <a:latin typeface="system-ui"/>
              </a:rPr>
              <a:t>and light for darkness,</a:t>
            </a:r>
            <a:br>
              <a:rPr lang="en-US" sz="4400" i="1" dirty="0"/>
            </a:br>
            <a:r>
              <a:rPr lang="en-US" sz="4400" b="0" i="1" dirty="0">
                <a:solidFill>
                  <a:srgbClr val="000000"/>
                </a:solidFill>
                <a:effectLst/>
                <a:latin typeface="system-ui"/>
              </a:rPr>
              <a:t>who put bitter for sweet</a:t>
            </a:r>
            <a:br>
              <a:rPr lang="en-US" sz="4400" i="1" dirty="0"/>
            </a:br>
            <a:r>
              <a:rPr lang="en-US" sz="4400" b="0" i="1" dirty="0">
                <a:solidFill>
                  <a:srgbClr val="000000"/>
                </a:solidFill>
                <a:effectLst/>
                <a:latin typeface="Courier New" panose="02070309020205020404" pitchFamily="49" charset="0"/>
              </a:rPr>
              <a:t>    </a:t>
            </a:r>
            <a:r>
              <a:rPr lang="en-US" sz="4400" b="0" i="1" dirty="0">
                <a:solidFill>
                  <a:srgbClr val="000000"/>
                </a:solidFill>
                <a:effectLst/>
                <a:latin typeface="system-ui"/>
              </a:rPr>
              <a:t>and sweet for bitter.”</a:t>
            </a:r>
          </a:p>
          <a:p>
            <a:pPr algn="ctr" eaLnBrk="1" fontAlgn="auto" hangingPunct="1">
              <a:spcBef>
                <a:spcPts val="930"/>
              </a:spcBef>
              <a:spcAft>
                <a:spcPts val="0"/>
              </a:spcAft>
              <a:buClr>
                <a:schemeClr val="accent3"/>
              </a:buClr>
              <a:defRPr/>
            </a:pPr>
            <a:r>
              <a:rPr lang="en-US" sz="4400" i="1" u="none" strike="noStrike" baseline="0" dirty="0">
                <a:solidFill>
                  <a:srgbClr val="000000"/>
                </a:solidFill>
                <a:latin typeface="system-ui"/>
              </a:rPr>
              <a:t>								</a:t>
            </a:r>
            <a:r>
              <a:rPr lang="en-US" sz="4400" b="0" i="1" u="none" strike="noStrike" baseline="0" dirty="0">
                <a:solidFill>
                  <a:schemeClr val="bg1"/>
                </a:solidFill>
              </a:rPr>
              <a:t>Isaiah 5:20</a:t>
            </a:r>
            <a:r>
              <a:rPr lang="en-US" sz="4400" b="1" i="1" baseline="30000" dirty="0">
                <a:solidFill>
                  <a:schemeClr val="bg1"/>
                </a:solidFill>
                <a:effectLst/>
              </a:rPr>
              <a:t> </a:t>
            </a:r>
            <a:endParaRPr lang="en-CA" sz="4400" b="1" i="1" dirty="0">
              <a:solidFill>
                <a:schemeClr val="bg1"/>
              </a:solidFill>
            </a:endParaRPr>
          </a:p>
        </p:txBody>
      </p:sp>
    </p:spTree>
    <p:extLst>
      <p:ext uri="{BB962C8B-B14F-4D97-AF65-F5344CB8AC3E}">
        <p14:creationId xmlns:p14="http://schemas.microsoft.com/office/powerpoint/2010/main" val="3807899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15000">
        <p15:prstTrans prst="curtains"/>
      </p:transition>
    </mc:Choice>
    <mc:Fallback xmlns="">
      <p:transition spd="slow" advTm="15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AutoShape 2" descr="data:image/jpeg;base64,/9j/4AAQSkZJRgABAQAAAQABAAD/2wCEAAkGBxQTEhUUExQVFRUWFRUUFRQXFBQVFBQVFBQXFxQUFBQYHCggGBolHBQUITEhJSkrLi4uFx8zODMsNygtLysBCgoKDg0OFxAQFywcHxwsLCwsLCwsLCwsLCwsLCwsLCwsLCwsLCwsLCwsLCwsLCwsLCwsLCwsLCwsLCwsLCwsN//AABEIALcBEwMBIgACEQEDEQH/xAAbAAACAwEBAQAAAAAAAAAAAAADBAECBQAGB//EADsQAAEDAgQEAwYFBAEEAwAAAAEAAhEDIQQSMUEFUWFxEyKBBjKRobHRFEJSwfAjYnLhkkOCovEHFTP/xAAYAQEBAQEBAAAAAAAAAAAAAAAAAQIDBP/EAB8RAQEBAQACAwEBAQAAAAAAAAABEQISITFBUQNxE//aAAwDAQACEQMRAD8A+NOdJRaQQQ1EYqHaQTDEo16NTK0jQw5nRalGhPQDVZWCMXOifFaV0jFM1q9/KI2SzpKuCrscFUVo0iSiEoL6x20V6TggZpMVyxEwNB1QxTa53YaTpJ2W2z2cqRL3UmSYAdUBPPRk36K7FxgikhPprcxfAK4PkDKg38N0n/iYJ9AVn1KJaS1wLXDVrgQR3BT5MY2Kw6xsXRXqcQyyyMVhlmwleaqsQmhamKorOeFysbikqMy4lCKiiAq2YIJKs0ILlyrKMKdlTLsgJ4khVeqaaqPEQULVVoVs0lEFOdEFGOgp3K0i4QhSAuVGVUUqUL20QCE4GckKopQupRPDsudRIEqDTp+YAkSSBf0XJXD1oaBPP6rlV0IKJVC5SCiDUk7S2Wewpl1cWA2Vg0KTrgdVqT5gAsfCGYKdpvv2W5Wa0wLSUGo6Vd2gKgM0W2QqlgE3wWgKtVjCYaSS4jZrQXO+QSmJqy4iNLI3COIU6DnvcSfI5rQObrebkIlZ1ZG37Q+1Hh/06QbTpt0DWt1BnMLa21PMrzFb2prGfO6SImTbtex6rH4rjM7yQZv/ACElnWLW3oR7R4jUVHA7Gbrf4Z7QOxLfDq3eADTcctnDVm1ncucLwTaqe4fVLXgiLXvp6qyo9nUEhKVaaap40v8AOQJfLiBpJJmOirUPNdXNh4ygsXFUoXpq7ZWXjcKsdRqV514Q07XowlnNXKtrU6UqYuiDQIZEFAdmkKRSE2KXBPNEa+6CuIpwlloYg5h1SRagtQsr0SZsuAMx0TuFogD0urAORfkFDXNGoVn00s8XQOOrABIPfeVBKG4ypaLAyjvMqtOgmgwRbWVQClSt/Oa5ON9VyisxglXZTlBDinMJUiQiAVbGOS5hQnGSSrsQa/DimMPU859UhgHCHTyXoOAezVat53/0aWpqPESP7WWLu9h1Wolg9A+UX3WnT4ViauVtKjUI/UWlrSf8nWRcPxCjhvLSBeWm1V4GYf4t/L9U0z2xfuT3kLXkeLzHtBhHUKhB80HK85SAHToQbiRBBtOy85iKsmT8l7TjHHnva4CHNd79MgFp3loOhn6LwdVhB52kdis2rgbxKrl5I7KJiSYXNp3sFDFabFrYHCzMRpJ7fZNez3DTiH5GgDyklxjQbSYA9Tut/C0qVCmXMqONe9N7MtNzBnYZLarXEHLMW30KS+18fWgYZmSGm5BInSfTvITGII1Gu6UaOfdSXrtHOqP5oNYAolS6BmSss6vhwSk6uFW8xglL4nDrn1G5Xn69OAl5WhjhskvCWGlQjUmyhwiUB6IL1KgH83SsXEotUS62yLigLRyCCwpwSdiiNqiFet7jRGyUrHRUOsALev7JXEU4R6A8spauZKBV6NhaMtlDcExROgUgarU4HwVDSO/JHLfKTrGglCkmfSP3urVD/ExbK61vguVFyBRgjVSHqq5tNRHOCb4bw99Z2Wm2TqTo1o/U47D58pWjw3g0tz1yadPYf9R/+IOg6n5pnFcZDWinRaGUxo0ak83H8x6lXA/wvB0MP5iQ94N3uHkZ/g3n1uTtCD7Q+0NSo/I1xa1oDcs7jUlw/Me8bX1OCcUSQTsZA2QCmht1Yn8563P3UDEOGjv580quUU6zF381u263XcMOKp0X0m+YOdTfAuSb5jubBq8svbewuJrMp1zQP9Tw3ZJAd52DNAB3gO/2sd/Gt8fPtie0vBamFcGPFoEEddjG91lUXHovc42vXxtYYd1Rz2ZgwCGtBeLF8NAHW+i8/wAd9nnYasaRcHbgttLSSGkj8ptorz1vqnfOXY0eB1msovBZUzP8gqwfCpAj3i0RmPTQa30Qq2G8MNbna+ZfLDIEgQCf1WNtkIYp2RrC6w2m0gQLc436ojXLpzz9sdd+sGpERcKtfohtciPG66OVVoOkwgYmjBlXLoRJkKgNHqivCCHwbpttUPtEKDExeGukHU4C9K/DhZtfDLFjUrHfT5KaQRKlAoDmHmVhpdjZeVGNEEAoHxV8k6/NNDFdrnuaNiLdk5U4a43EQN0u3FODQ21ha1wiYTijmDI8S28Eaz1VE1qGVo+JQvAAZm5o2JxbHtAbM7yISDqpEhAGu2AEXDyXGBKTq1JXoMPgwykyZGYZnRrJ934BRYXxIgXOhA+V/qh0xad5m3I7ofE5LoBkQPUhcalhaBBH2RV3WMLkIvPNciI4fhHVHQBNp5Bo5uOgC12uo4eSPPU2JHkb1aDqep+ASFXHw3JTGRmvN7j+p7tz9NklKqGsXj31D5ifX+dUuFCkKCVJXKwRVVIUwpAQXpMkxz077fNe3/8AjasabsRIsyk+oeYyMdMDsV42nSM27g/Qr6T7McNLMNjarhl8VhDf8XUzMf8AdUDfRY7+G+J7U9k6fg06mKeY8Fk5okl9TyiBufMY6kaLyvEsW6tVdVdq485gCwE9gF7LjJFPDUcPceJNap6WpjsYJ9AvIvojYLf8+fXkz/Xr3hIFFYVJp9FIZddHNAKYplLkK9NxCsqL1mqtIXRc+ZSGWVQGoyVWg6CiMOyBiGkJRozISdZqijWsOqepYfMorJOElK4zC5W99FveDFik+JMzGBssWNSvNsoEkAC5stjj3D2YelTa1wdUcM73A2g2aG7R71+y3uCeydQkvcRTysc8AwSZaQJm0SQLSecary/tLTy1IzNcYl+ScjXfobOsWust56Ypf/Oaq2rGh+yq9UcjJqlX2d8eSvWfPcfNIgp/DYZz2+UA9y0fIlQLMbLh1IXoMRiCZAgcp0yhLUcIykMzjmdFo0Hbl3KUNcnU2NoC1ho2UTPz2+aH4l4aPjp3J3VPxN5Og2nWyVfXJ6dBZA24mffaOi5Z6lTQwukKArhFcFaVXIFEdUF5VmuQoPNWagKCrBDaiUzdB6DgdGnUYQQRUacwgyC0dDykk/4r6ZE020R7rntpuOg8PDgOqvOwlxH/ABXzbgzTRxbCNAWm+ha4AkH4r3XtPiixji0hpcfCbeP6bYdWcP8AJ7h6ErlZvUjrLkt/GTxT2hD3ucGCJhs65RZo+ACya/ESbAAdgqOw/N7Uu6lfUfFevM9PNtXOJU05J0V3U2NbYguQm4kDVZU0yiJRCRoPVIuxnJB8U7IuvW8H4B4vmgRzJDR8SQEfj3sfXpjOyk4ti+Qh/rDSTCQwTM9FpEOdTmWnSJs6O5j1Cf4b7QYhroFbw2i05WwOwN1Jv6t/x5QYcy0AHM4wBBJJOkAalauI9lsWGFzsPVDYmct46t1C+iez/FMK95dU/DvrAy2qKAZUktglz9zc3EaqOK8ayNLoN2kEF0tjNJ0vMWmd1PK6s4lfMsd7OvpPDHRLaQqvI0Y0iYcTvcCOZXquE+xWKyZ5pQWgiXuuCJFw0hY+O4k/E1arWgZq72M1gBrSA1kk7kNknkvTce47XyllOtT8KkwU3F4yVKjmtAcWjKASNbRrol1qcSvJ8bwb6Ly2oIOuxB6tI1CxXMWm+oXtJc7NGknqlqLPMLAwQSCYBAuQV0xx69Vr4vDihhiYh9RrfOHk5h7xgQMo07r5tjtSV7njtR9TzOdmB+XSNl4/GUlzduqxXhUITNViC4LLAaYwpgyrUMJIzOOVvPc9gmKVGnNs8dcuqSAuJrFwDiOk3JS9NtpIMctE7Ta1twSLWkyBP1QsUcwEuEc4iew9VoZr3SqlNVcGZsQRzn7qn4R/KeyyF1yN+Gd+krlAQBRmVlBaqqQVypBVg5BJKiVMriEBGq7VQK7UHv8AgnDW161Jwu0taIMwHNY0XjU6fFC9q8eKuJdlPkp/02RpDScx6y4uvyhB9leImnhsQW5szWEtjQOfDMx7TP8A2rFpOU/nPa/0vo1C7KqtciMK7uIeRVdTRi1ULUA/DUtYiNam8HhS8gdYn9hzKitL2fa+m7M0Bxe1zcm7mm2Y38rQ4Az/AG+qNxThzQ5rmVHPA/8A1uJnm2PyzY6wr8QoZGcgABEi+UACb30iOqxxiARLT5miXN/U3cxzj6JjW/UPVsU1sGkA2LkS7Pbk5xPyT1HG+NSc15JdmcGwNRrdYWG4dUIa53uuJg5oJbs7eBpc81pNxBgMpOZRpzBqZQXvO+Sbx1JV8fInXizaLcjyx0SDvotLHYkPaM7hmaPK4+9H6Z/MO9xtyVsVhcIAM+Ieap93yio492NaCR3K3/YrDYd2eo+q41acAtDTRLGmcpDjDrwdCNITMTy/GNwL2YxVU5jSLKYi9VpY2PUX+i+jB1MYYU2tpOawFpMUntJAMiBIm/LZI1uOUfEy3e4NuC5zwxv6nZjDT8+aUxXtRSAOVzRsGyT1/JIA9U8eqmz7ZHHeD0qjBUDX0gZGUNnOObGn3QT94XzXiuCLHQA711X0jGcdpVBDxTaTa2YjuXZB+6w8dTw+Sz6c8mtfPq4mfkn/ADv6t7l+nz6tQO6WbQkwvV4zCNPuvbJ7mfis0cOgy5zY3gyfssXk1lV72tAsI0C6myLnb+D1TdanTGhcfQJKpWkgSS0bafGFlQ3EuM/VEa4QAqurTtbpyVHVCopmmRq795JUGplvf6fRKuqIRKaNEYw8x/yXLOXJoaC5dK5FRCnuuVg6bH0PJBACuGbqtPW6YQBCs0qhEWNirAoPUcKqThMQ2SGw0nQDN4jYBO8xos+kV2DqxQqg6Qy07+I2Cl6NVOfs6+mnTKIAlqLk0wrrHJcFRmXEqoEID4agXGB8dgNyVqUsU2iM8SRIpt+rilG1msZEy4+9pbpJ+yx8fiS49AIH8+PxTVkN8R469+tv7QTH1WXRxEGSYi/+rpOtWiUN9T7rFrWNZ3E5LiAGtIaIB1AmxO+3oEs7GE+ZxJOjeiQ8a3zVC/SVrUw8zEvaQ5t3uPltmcdpE6XXqODg03OfVqF/lAd4bpIJNw6RMCAZHVeRpYkZ8xtDSAAJ2gdkIYt4MhxB2IMKzqQx9APtDSDXNc1jmHk9jpO3k8Nrp6/NYGI4vQPu03t7VTHwcD9VhPxxd7zWk/qjKT3LYn1QX1W/p/8AIq3tPFrO4iyZDXH/ACfI+QCUxGOzHlvASVMPqGGD10A7lM0qQAj3ry43ieQ7LHla1iW4hxAsAJ2+5uUDE4omxJt9USu4gdO9lnPcpaqHVTzQyVKgrIuCpeqscoJQQohSulBEKVy5AeVIKqCuCKtK6VC6UHSmMPWIKXlWhQlGxlSXX5XO5lUCrWfJ7CFQHufRIX5aWGktc0bgfJwP7IlGgQftdBwoLYJnt91q8OxFNsksDnHTN7o9Iv6lPbWSpoUz/LpxlNbHDuL0abfNRpVXHctotAO8cgmXY/Cu834djT/ZWAHfLIA9FqWs3mMangy4wNeSKOHOmIMzpERynldegwPHWUxDWkDWA5hDj1ym6X4/7QNqsLXh5BjS0AXAuLLXtnI846iS4iIN5m0RrKSxrQNELEYiDaT3N42vF0P8RmVtSEMR/wC0Fh1PNMYpmnW/ol3aLDSIQi6/ZOMIFIvOo8oHU6LMYVahiV2ZCLuhRTTA1kn9I/dRVC9HwuBfUvo3mbT2U0aZ3AA9JTGd+wtogbbRyi3aTYJXEOIHlifS/YbKzHE+8QPSCVcAHmtDPGDe7WGjvb5Kf/rTs4d9FoEc/n9kPxR0UwIO4e4dUJ+FcNvmPotNr5/Mb9lAZzhTBirpWnWog7/K/wAUhVoEdRzUwUXLlCDoUrlyC7XK0qnhdUSnT2PxQdK7MFYYcTurCmEAs3KfhKs1ruSYaFeEUFtGSCbADbdMARopbCqUDBMiyilUgoTKsaKzjmvo7nseh+6KaFX0+aM2ss0PIsQQVcVU1Gga6G+qlPFVHVVdQWpUVG1AAZQc6FWcoplz5QnoRKrhmOdYA2uToAOp2RB24ckHSOUj5DmlG0iSYBMcgtdtFrKeZ2/u3gu6zqB9VntrE9BcAC2upVohghdUqHQQN7BRpdXY47oAsruHNXbinm0kok3U5fzRF+u30QFY8AS7/ZVKuN1y2QcS+Bb6JQlNBvxT/wBRRW17de6TUyoH24gc/wBkM4z9KUJUJo0G1J1Q3tk2MbKMNR3N+Q+6ZLAeioSq043VBTunCG6TfuqG2iAGmy5Q/Xdcg7MrNellKi6czKpegtcVF0QwHqfFS8qWhAbxldruiE35dkVwykgxselwCO2qKIGE7fMfdXNJ/wCknsQflKGxpNwbc/vCs4Ee96HUHsgD+JOhB7aEfZWa9x0Dj6E/MJmliRpUGYaA2Lm9ifojtpxdnnH6i9otyLbEeiCBgawizb7FwkdTKcrYNkH+o4kcmt+OQiY9VVuMzNLW6n3joOzen1WPVBaYKCKjL+Uh3QAz8EJ7HbgjuCEyzGuAMHXUwJPc6ldhmOed43O3ZQG4bhh7zxbYcz25KcfipIaLCbgWtysjVvK2TYbLFe+5KFMVKpqG+g+g0VS9sWEHmgCpIjQIgd8FUQ50qzTBubchuhkq2W0oDfio2CJTqzokSVEpo0al9UlVw5Gl/qoZWITLawi6oSFM8iiNoOOybFYRqofVjl8FMC7cOVYUugVnYjp+ypnHP4oCuMaJWpUJ3V6h6oLkHAIucfzVBXILlq5VlcgvC4LlygmFM/yFy5UWYeiuH/yFC5AenWNtO+VtvkpdWkyYmw+FrQuXILNcTbX+f7RBLRfTYGLH0/dSuRVAJgGPhPzsUR7GgQG5Wzc5jmd0kgwOgj1ULkCmKpGfJMAXkiZ+yLTfVAhzQ8f3RPoZlQuRDmHwrpk0WcxLiRfSfN+y0KBqvADRSAcSI84ym+UQNjbsuXIpDEcOqv8Aec0akm+XoOfqln8Pax0OOYwDMQPQT9fguXKxFHMGkW6QgOwttVy5AAsIXB1ly5QVU5SoXIIXLlyCQV09Vy5BYU53XGlG65cgoVAC5cg4roXLkEKVy5B//9k=">
            <a:extLst>
              <a:ext uri="{FF2B5EF4-FFF2-40B4-BE49-F238E27FC236}">
                <a16:creationId xmlns:a16="http://schemas.microsoft.com/office/drawing/2014/main" id="{7AFE05E5-E268-406B-9DB4-487D2CA0368A}"/>
              </a:ext>
            </a:extLst>
          </p:cNvPr>
          <p:cNvSpPr>
            <a:spLocks noChangeAspect="1" noChangeArrowheads="1"/>
          </p:cNvSpPr>
          <p:nvPr/>
        </p:nvSpPr>
        <p:spPr bwMode="auto">
          <a:xfrm>
            <a:off x="1587500" y="-384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61443" name="AutoShape 4" descr="data:image/jpeg;base64,/9j/4AAQSkZJRgABAQAAAQABAAD/2wCEAAkGBxQQEBAQEBQQEhAUERcUEBUUFRQXEBQUFBQWFxQUFRUYHCggGBolHBQUITEiJSkrLi4uFx8zODMsNygtLisBCgoKDg0OGhAQGywfHCQsLCwsLCwsLCwsLCwsLywsLCwsLCwsLCwsLCwsLCwsKywsLCwsLCwsLCwsLCwsLCwsLP/AABEIAMIBAwMBIgACEQEDEQH/xAAcAAACAwEBAQEAAAAAAAAAAAAAAgEDBAUGBwj/xABAEAABAwIEAggEBQMBBwUAAAABAAIRAxIEEyExQVEFIlJhcYGRkjKh0fAGFEKxwWKC8bIHIzVjZcLhFRYkJTP/xAAZAQEBAQEBAQAAAAAAAAAAAAAAAQIDBAX/xAAiEQEAAwEAAgICAwEAAAAAAAAAARESAgMhMVETQVJhkQT/2gAMAwEAAhEDEQA/APk+c7tP9xRnO7T/AHFRPAzHDkCf8KIX2XnTnO7T/cUZzu0/3FRCiEDZzu0/3H6ozndp/uP1Sq4VG5ZZY0vLw4VJdcGgEFls2wSQZidEFec7tP8AcUZzu0/3FLCIQW0jUcYaarjBMNLiYAkmBwAS5zu0/wBxU0KrmGWOLDBEgkGHAgiRwIJHmoLIAOkRw84n5+iCM53af7ipNV/af7j9USLYg33TdOlsfDHOeKhri0hzSQQZaeII2PigM53af7ijOd2n+4qHGSSdSTJPEkqClBs53af7ijOd2n+4pYV5oHJFThmlnnYCgqzndp/uKeq6ow2uc4GAfincAjY8iFVCLdOH8/evySg2e7tP9xRnO7T/AHH6pR9+aD9+SBs53af7j9UZzu0/3H6pYQgnPd2n+4/VGc7tP9xVz6z3spsMFtNrrAA0OAJLnSQJOuuvkqSNddOccNdd0Eiq/tP9xUZzu0/3FTUABdaSWyQ0kQS2TBInQxGiMzq2wIuumBdMRF28dyCM53af7j9UZzu0/wBx+qVEJQcVXn9T9p+I/VRnO7T/AHH6pQPLv5K0YhwpmlIyy8PIgTc1paDdE7OOkwgTOd2ne4ozndp3uKUohKDZzu0/3FCVCULIRCaEAKslLUQna37/AGUFAkIhXVQ2eoSRA3ABmBcNOEyltQVwiFYWqIQDaUtcZaLY0Jhxkx1RxQ5x1M6nffUnee/WEQmYAHC4XNDhIBiQDqAeEjigqIUnlyPd+/knc3iBDSTGs7Rp8wlhAsIhO1k/5A/ddHBdAV63/wCYo/3YjDM/11Ak1HyrLhMA+qHGmJt1eOIHa8OfJenq9AvHQ7HfqHSTjtwOGaP3b816j8D/AIMxVB7K0YcEf86k8OB3abXEEEaL6g78NUsgUwwFoqmu2nIsvsgMJ7Mry+TzxE1Dpzz6fl3FYR1KA8Q4iY5NOxPilwjWXtzb8qevlxmW/wBM6T4r6X+LvwBiqj31ZwtxJc66vTZ/qgBeHxv4erUBL3YXl1cXhXH0bUld+e+eo+WJiYcdRCsLIOseoI+SiFtCQhPCiEDvpOYS1wtMA6wDBEiPG4JHGd9/LX0U28eH39CmDRb+q+6AIFtsesygrA4xIG/JRCZEIFhEJoRCBXGTKiFYWxvvy4pYQssK6oGWU7b8zrZt1tm/UsjXbeeKSFLTHAHfgOIhCyEIVgeeBI8DAQhZ4QBz2VpYLQZEkkWwZAAEOnaDJ9EsLTIpgaE7TwMO4TGh++aUtj/II+SfY8jPhCgjiNp0/jVCyfv8kAclowtY06jKgtLmODgHNDmkgyAWkQfNVRJ7yeA/YBQtXCITwiFSyAKbeGiaEQgfDUmF8VHFjYd1g2/rBptEA6guAE98qm3inhWBo47xpBgDbfTxUFEKC1WEcVEKj0n4NxbW1AKhDaTetUd/SOA7zsPFfX3fjKOjPzgaywYnKFM/Dl2/AfLivz/dpA2mT3leubij/wC3XMJP/FQB3f7i4rz+XxR1MT/bpz3Tn/jOtTqVBUodag8y0H4mO403d4+YXm7Va1xEjgdxw7lAXaIqKYmbIWqIThqIVQkIhOG+Hz17kQgSFI0MiRy5ymhRCUHq4e1lN9zHXhxtBl7LXRDxwncdyphPCISgkKY+/BNCYcOPAD9koVlvjtPzhMHOtLATaTcRwloOsdwJTvJIEz3HXadh5z6lJCFkAU/f1H3yV9fD2CmbmOvYHQ0yWySLX8naTHeFUQi2SEJoQha+FEJ4RC1TBIRCeEWpQSEQnhEIEhEJ4QWoEARCaEQgUCED+P8ACaEQlBIUn75JoV2KotY9zWubVaNntDg0yOAMHQn5IM0L0Aqf/SuZ/wBWa71wjh/2rhQt4r//AAzSnT80KkeFJzZ+ZWeoWJc2EQnhEei0hA3fu37uGvqPVEKwsIiZEjjOonfvGnyVmKoWPewObUDTF7JLHd4JAMIM8K3E1sx5eWsZMdWmLWCGgaDWNp9UkIhKLJCem6A7RplsCZ6uoNwjjpHmiEQlFkAU2/z49yvOHfZm2uyy8sujqXgSWzzggqqFCyQiE0IhUsoCiFYGyohQsp+4RCaFIHj3eKLauEJy2NCpQtbCAFZai1bYtOHpsLiHuLG2uINtxuDSWtgczAnhKqhWQgtULVwohWQiFSyQgjlP3t8oVvjrwH8eSl7pA37tTAEkxB7zKhasPNpbpBIJ0Ey2Y1iRuUgCtAVlbClrabiWkPaXNhwJADi2HAatMjYoWzx98lEKwtUQhZIRCeFczCPdrB8Tp+6FsxCb9Mf1T8itn/pzubCeV2v0VT8G9u7HehI9QhbNCiFcaRG4PoUkItkhPTbsToJ348NhKIVtGg58ljXOjU2gmPFC1LmcIM8UsKxzfvioI++aFkhELXT6PqETbA7y1v7lWN6LeewP7gfk2Sgwk6RrG8TpPOPBRC6Dejt5qMEGDAef3AR+Tpjeo4+DY/coW50KQN/l9+q3mnTHBx8T9AqnUmHYkeOoSi1VJzA2oHNLnkDLcHQGEO6xI/VIkKmFoNA8IPn9UppkTpv5pRamEQnhEIEhQrIQg2yOMLJjH2nqwB4yfSEuFp1Kg6usaGSBB71bWwNUNJMWgS6COGqk+49M+meniucHeTIGmnAro08KXCWOpu8HD+VxA3Z0aaE8oJP0W3D1LTzHA/qHcTxWOOuiaa6mHc34mkeWnqq4V9LGkbErTTYX/ok+EH5LpbLnwiFvq4do3Dm+v8rG/QiNROs6eGiWpIU2zw9FfVYGiQWnn1TvExJHerMPhr7Ze0AyY610ASTtB9U1C0yZRU2DifRaqeBa8tio0AkavDhPMCAdlob0azrEOa8AH4XO0jSScvTUhTS0wNqR8Ijv4rVh2XAE3ElxaI7gDz1mYWmjhKYcQ5pcAQCHOc106SBAGomdRsFXW6Qo0g3qOYQ5zmkvNwI0kaTw0WdFe2d1KJ1AN4badHajeOQ28StTqeW6w4ig2pxbdUuGsQQGaHTZeZ6R6TNUktBaCZJJBefEgLBOs8efFY/JLpiHummpBcKrSBuQXxr3lvcpxDiWgOdbo4hxPxFsEBscTPFeY6O6bfTaab+vSdFw5xMTwMSd+a71XpRtRtMMZQqAAE6GWGSNQDoYDdFdTKZpZTf1YcwSIm5rSdZT4vFvogU2ljWOJuAA1LQN9N0mHxpxDnuc2kHl4BcbtSNiSJPFb+lsMKhpnPoXNuvF0QSdABHcrc/tmvpy6dJtQl7wC4kfCTuWg6hajh6bASG1GkMD3aMkAut0nU68laWuZThhoVHCCJgkkei52Px5q03PrlrHgWtDGA1HG4y0O2aALjKnXUxBEe1WIxtMODZq3EieqNJ2nXdc2njn73QZGkAMAn9ZKrxVN7Q0EuGZqGSSdTu4H9RKqwzNyDBAnUaERw71iepkqHp8FTdTaJZfmMi5jw5kFx1abSAdOexSYrAU6bgDVcNYILJ2JBAcDHArL0biWBwcJJBue2JaYGxjcaFbazmukkPd/vNANA2QPhkfCJ/dbi19SWjToDrSCN4cJaWjc+OyG2vtNNlGo2OuWsMNdroNdeHJUMrNsa6Q0ODwA+DqDHADRZ21qbT1Q4y0SWmNwJ81f2ltfSFOm1xhjrboa5uhA5vaZhI0U22frBqODz1w4NEERqBOo4LLisa59wAABIMx1tNpVDajpEnS6T5xJ+SRZ6dc0GFztSGikHlwcXM12BhpIKzvw0tc9pY9jXQdwddtCByWzE9JWVw1lU1MPaCdYDtjadJHELN0njgWty4BjrxxPM/fBLk9KmdHvcARTqEHaAYQsp6aqjS2joAPgk6DiZ1KhT8g6Ia2SZ1O55pnFsESdQubc7iQFE83HyC60w0Yd7W1Ht3ZlMZHPfdam16YAGhAEagE6Lj0AC95JJEgDyC1NDeXzKnMekmG5tdg2geQU54kGW7g8QdDKytt7LVa1jOyFahIuEFx6wDhDiDBMxA0AJ1Vbh4LU2jT7I9SrBhqfZHqfqpULcucQgVSI0227l0vydLsn3O+qg4Cn/UP7j/KtQWzUcaBaCDo4OHPvhVYfE5bKgkgOLro2LSQYPoPRa3dHs4OePMH+FS7AHg8eY/8qTzCx1MOVi+nCXFzZLy4m9x1k6bHfbiuVWque4ueS5x3J3XSxWGyzVBDSIGvBpIdG+0x6rNisPbSpPgC4DUHU6TquMxP+O8dQxoQphYbQnpVXMNzCWu5gkFIr6DNCYGzt+636qxCOx0F05Tpvd+aYXtduWmNeZaOK7zcTg61S5lPEF79uu2DcfquB+HsUxmMp1HtGXD4taIJtIkDTjC2UG2kOEBwjUb6bLfMTLHUxDp4qhRouYxzalN9NxADnNOpGxiZ3XJx9ItqkgzuW6bXHXzV3SN1ZzXk3OuueXHU7fRJ0lSc+pcwSIA3A+RWo5mo18s6i/Tn1S91QvJktEA+SyMa7qu0OkCYjTn6LeaTxux/pP7LHTaDLXEwCdNlmefZPUIoYt1MuLIBI4ajyVjH3ul7nud3kj01S5Yc5wGgAgeKfCtiWu4Hqn6FZiJtLaC+QBGg2HKd1AaOX7qyQhdqZDaI71YMM37KrhQRzKtI0ZDOag4dnP5qgN5SfBNlnl6qlQKWHYRq7ieXaKFGQeTfvyQpUnphNZRmqqFNiltmou+ZlXioqGsVgCcxUI0MqK5lRZAnBWmZbm1Va2qsDXphUVZdEVlOcufmqc5Ub85KayxZyh1XQ+CIz4nHsOcJm5gAjUTDvqFgrYm6mxhHw8e6ICytCupskidBOq8+pl6o5iBSoFxb3mPDvPIarZ0DgG4is1jy5tPW9zWyW6aSOEmB5rt9B4Lr1KdOS66AbC4AaTyk6R5r6j+HPw2zLNV3UqXCGsBbJHE+ZJ8l5/P5Mcy6cRMy+PYz8MVqdJ9YiGtc6Gn4y1pguXFDtI8Z8DGnyX23p3Bii6lh6jyWVKVzDAOrwb2ajuXxvpKgxlV7aRc6mD1C6LoIBgxpImPJb8c3zFsz8zC0YluZTI0a1pHKOS6IqrzpC6LMUDxjxXo46+3Hvj6dMVlY3ELmZinNXVzp2WYpZcJWtxFVp1DwHa7Tx/c+ixCuqq9aHNfxH39Vz7+1iHR6HYxwql7Wk5hjuHIQtxwdHsx/c76riYDEWl44EyFs/NqcR6WYbTgqXI+4pThKf9XuKyfmlH5hbpPbUaFMcD6lR1RsAPJZs5GYqjQaiWVSHJwVUOhQhBzxRTCitUKFml0z5SLFcSlKtFqiEqsKQoIuS3oISEKKfMUZirKghLWluYoNXRUlQVm1pmaFY10EeKhjVNq5xDtL6z/s/wCmmOApw1txkkCDPfz24r61gqVKJAaDwIGsbgFflrovHuoOubPkvZU/9otQU7SLjGh7+9eLyf8AL/F158n297+NXMdUaJGjTB5BhkD1PyXwbEUnAkua4AuMEgwfNdzpT8T1MQOuBMmI/lcmvjH1G2PMiQdd+qCBr5ld/BqOa6hy6mNXDA4JFc9iPy57l0mFuGtTapaFa0LvEuCm1I9hK2hqYU1Zi4S3OawhWtlbckKclTnmvg0xAlOCtWSgUVpLUNVoCsFNMGolkaFa1QiVUMhRKhQUl6i9UXKLkapcXouVNyLkKWyoVdyLkDwotS3KbkE2qLEXIuQGWoy1NyLkpSZSMpWXIuUqCyZSjKVlyLkzBavKRlKy5FyVBZBTUhim5FyUWkNTBJci5WkWgpw5Z7lNyDSHqb1lvReiU1XovWa9F6FNN6i9Zr0XIU0XqL1RcouRaaL1Cz3IQpTeovWW9RcsbdcNd6i9ZbkXJtcNV6m9ZLkXJsw15iMxZLkXJsw15iMxZLkXJsw15im9Y7kXJtMNt6i9ZL0Xpsw13ovWS9F6bMNd6L1kvRemzDXei9Y70Xpsw2XovWO9TemzDZei9Y8xGYruDDZei9Y80qc0pqEw13ovWTNKM0pqDDXei9ZM0ozE1BhruUXrJmIvU2uGu5CyXoTZgqEIWHQIQhAIQhAIQhAIQhAIQhAIQhAIQhAIQhAIQhAIQhAIQhAIQhAIQhAIQhAIQhAIQhAIQhAIQhAIQhAIQhAIQhAIQhAIQhAIQhAIQhAIQhAIQhAIQhAIQhAIQhAIQhAIQhAIQhB//9k=">
            <a:extLst>
              <a:ext uri="{FF2B5EF4-FFF2-40B4-BE49-F238E27FC236}">
                <a16:creationId xmlns:a16="http://schemas.microsoft.com/office/drawing/2014/main" id="{A8E45C26-260C-407C-BF83-84B267DC61B3}"/>
              </a:ext>
            </a:extLst>
          </p:cNvPr>
          <p:cNvSpPr>
            <a:spLocks noChangeAspect="1" noChangeArrowheads="1"/>
          </p:cNvSpPr>
          <p:nvPr/>
        </p:nvSpPr>
        <p:spPr bwMode="auto">
          <a:xfrm>
            <a:off x="1587500" y="-384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61444" name="AutoShape 2" descr="data:image/jpeg;base64,/9j/4AAQSkZJRgABAQAAAQABAAD/2wCEAAkGBxQQDxIUEhIUFBQUFBQQDxUUEBQQFBUUFRQWFhQUFRQYHCggGBomHBYUIT0iJjUrLi4uFx8zODMsNystLisBCgoKDg0OGxAQGiwkHyYsLCwsLSwsLCwsLCwsLCwsLCwsLCwsLCwsLCwsLCwsLCwsLCwsLCwsLCwsLCwsLCwsLP/AABEIALwBDAMBEQACEQEDEQH/xAAcAAACAgMBAQAAAAAAAAAAAAADBAACAQUGBwj/xABGEAACAQMCAwQFCQUGBQUBAAABAgMABBESIQUTMQYiQVEHFDJhcSNCUlOBkaGi0RaCkrHSFRckM2LBQ3Jzo7IIY8Lw8SX/xAAbAQACAwEBAQAAAAAAAAAAAAAAAgEDBAUGB//EADcRAAIBAgQCCAUEAgIDAQAAAAABAgMRBBIhMUFRBRNhcYGRodEVIjJS8BRCscEj4QbxFkNyNP/aAAwDAQACEQMRAD8A85rlH0ElAEoAlAEoAlAEoAlAEoAyBQBYLUXIL6ai4FglQQXCUAZC1FyLltFAXM6Ki4XIUouBNFFwuYKVIXMaKLhcoUqSSpSi4FGWpuSVK1KYFSKkkxQBKAJQBKAJQBKAJQBKAJQBKAO27N8EjTht5dTKrObef1RXUMBpXTzQD/rZQD4YPnXLxOJm8VTow2zLM/W3kmcXH4qXWKnTdivEODx2nBS0iqbqaWEZZQXhB+VCAn2WMaMSOvf38KanXqVsbaP0JPxe1/B7dwPFyqYuMYPRPz01NX+yE4id2eFXjiNy9u03+JEQGdZiAOBjzx99X/raeZRSbTeVO3y35XNT6So58vrwH+B9l4ns5Z5rm2AZBHDqnKCKZtxzcD2gozp3znfzqmtjJxrRpQhJ8XpuuzXnxKMXj5QmoQWqeum67Bqy4BI/C4UR4ozeXGtpJnESlU7kEK5GtmdiWAA6A5xkZWeJjHEzk03kjayV99W+Wi08TPWxsf1MZu9kv5X55HPW3ZyV5J1LRRpbu0VxNLII4EZWKYMh8yNhjNbJ4iMYxdm3JXSSu3pfY6U8fRhBTb38x09jLj1nkBoWYwethllzGYskBtRG2SMbjHvxVP6+l1fWO9s2XbW/Kwi6SouGfUrJ2VlHq4jkhmNwJXQxOSipCQHdpCAugZ9rpscZqf1cPmck1lstVxeyS3v2EQ6SoyvureoHiPCY4Yo3W6gmZ3ZNEJLABVyX1nGoZKjIGN+tPTqznJpwcUkt+0mhjo1p5FFrS6ubjsxwxjZX0y6FLJ6mryOIo41kwZ5Wc+zhMYPmcVmxNaPX06bv91lq3bZW7zN0lXyuMb21u/zzEpuzMy3JgHLdggmZkk+SWMjOtnYDCgf/AE1bHF03T6x3SvbbW97WsaljqLg6l7JGLzs/JG1uokhlFzkW7wSc1GIZUPewOhZaiGKjJSbTWXdNWa0uFLGUqiclw11NlxmwNxcy8toora0CWSyzSiGIGLYgsermQydM9BVVGr1dKOZNzleVkrvX+krGHDYmNKDqVHrJ6IHxqxNnbx25ZGknf1qZo21qYEGmBQ2ASrMXfP8AoqcPUVacqtnaPyq+mv7vLReJZTrPEYlON1GK/n89AnZrgMUyvLPNCscas0iNMY2HzY2cgd1C3j7qTFYmdNqFODbbVmlfv8bD4zGOl8sVrz4BuF8KK2N26yQnmOlp6wziKBY1OqeXW+DpbZBjJyRjI3oqVk8RCLT0Tll3bb0S082ZcTi1J03qrav88PU1svZ2VbmSD5MtEA8z68RIpQPreRgNIww61csTB01U1s9lbV62tY3rG0ur6y+nqWm7MSB7dUkgl9ZLCB4peYh041HOnoMjcZpY4yNpuSay73ViKePozTa4alV4S9wk0+q1ihidYWbUYIdgFBUnJbOxyd2LjA3wHlXjTlGlaTk1e278eX8KxWsXClFOTbzarufAS4zws207wsyuyadRXOAWRXAOQCDhh99WUavWU1NJq/Ps0NWHxEa8XKPcMQdm5HjVmkgiLq0kUc04illRRkuiEezgdTj7qR4mOayUnbRtK6T7WVVMfRhLK339htbXgTvw23RWijN3PzWeaRYgQo0QQL1ZmcnWAAehzjIznliYxxE5NN5I2sk3vrJ8tFpuY6+LjHFJt6JcOP5/RobbhzxNcyFYXFmxjmEoZ42kMjQqqqMazqBIzgbDPlWyVSMskdfm1VtHa1/DQ21cTCcIpNrNomh8cNkNjaWsSlpbp3vZt1GmGMcuLW3zUOWfPu+yqVVj11SrJ/LG0V3vV27dkZpVksVmlLSC83+fwFseCGzhluhNbzsVNrZG3lE49amIjG5AGpVZmxvSyxCrVFRcZR/dK6t8q19XoV4rGqvFU4XV36CN92MkgS4Mk9vm3VWkRZS74cgJsF7pJOADgnyxvVtPHQqOGWLtK9nay0/OBqj0pRbUUnyMRdi52VsyW6SpGZ3t3nAuBGBnU0YB0jGOpHXfFEsdTTWkmm7Zkvlv3jS6ToKWX14E4f2MnmhglDwxpOSsZlk5fe1BUXpks51YC52XfG1RUx1KE5ws2472V+2/cuJNTpKlTk4u5ruG3ps5pTpBlVJoY2DbJKwMfMG2+MsfftWicFVilwum+1b2HrweJoLq3a9vIc4X2XMnKM1xBbLKNUIlf5R0+sEY6Jse8xAqqri8ubq4OVt7bJ8r8+65XW6Qp0nkim2jRSAAnSdQydLYxqGdjj39a1Wa3NtKp1kFPmrlaCwlADfCbdJZ40lkEUbMBI7HAVOrHPngH7cUlSUowbirvgu0przcKbkldnbcJ7VWxa/kmHyQS3hsLcBstFC7tGgGNtTBGOemsg7CuZWwVdKlCm9byc5drVm/K6XceeqYWpkjOzcpPy5CVvx2IpZPcuHd7+W+vFXvFdKrGhK9QoGMDxVcDOKulhp/5FSVkoKMfV+fNl0cJOFRwjvl37Xv/aFeLcSggF5yJ2uZ7wukspieJIoHbU6DXu7sNK7bAD3YNlKlUk4dZHLGFrK6bbW22yW/NsmjQqVVGlkyxWrb4sS4hdxta2VrG4wGa5u30MFE0h0KOmSUjznGeoqynTnGpUqy42Ue5avzZsVOcsTKrJfStP8AX5xNzDxu3biyTM/+Fs4ilmCrYIiiwulcZ1M+/TJ0r5VllhaqwjpxXzzd5eL117EY+omqE6ji80n42/2M8N4rEeHQKLuCCdJJZ7lprU3EpmdiebCMFdWCR0Jwcbb5SpRqLFTeRyi0krSsrLg9nbxKa2FnCSUk2klt+OxqrriUQt7sJLNNNdSxxPJMG5jW8ah5HOdkR3OgJnOnywcaY0p9ZBySUYpuy2zPReS1vzLaeGlOUIOnaO77e/25Gezcix5l9fa1mQcuPNu9wDD7RAwCPa+bjwz8IxKlNZOrU47vVLX08zZjIxX/AKsyfFb38AfaS/S5unkiXCaUUHQIzIyjvSlPm6ieh3wBnyqcNSlRpKEnd6ve9r8L8bD4GNSNO1TTlfghu4nikFjah/kIykt2cMqGaV8yHcDVy0yAenePiKSEJw6yrb5paR52S082Z+qlOtUqyi9PpNjPf290vEBJMYOfcI6tyJJRJbQ9yNAiDIBCK2nbOcedUKlWoypZI5ssWt0rSerd35GNUJwhCbi2rttdvD+gNrxiNZ1lCsIrO3dLCNlJeWZvnuFB0l3YHfZQgJxuA08PKUHTurzknN30S5K+9kvG5ZKlWySm180mlbkvz0MtDby2lmsl1yzDzecnJkld5ZXGZgFBy2ARk9Ax6b1CnXjWqOML5rWd0kkltqSoSoVb5HLRKIlx24We6lkT/L7sUGVK4iiUIoAIzgkO2/0qtoQdKlGEt933t3fsa8DTlCDlJat3LSTKtlyV3eaZZbjunAih3iTV0yZCG28FNTCL651HslZd73floRVjOpiI3XyrXx/P4HJZopJ7KEv/AIa2EZclWVWmZi874I7wwQoONsvjrVKhUhTqTX1zvy22iv7fgUKnKUqlWS14e5sLTicU0N2TLFFLPdGctcW7Sq0K/wCQAh2DKFQjUDgj2c7imdGpTq00ouUYwy/LK2vHvXc13mSeHmoQunbfTe/5Y1icTRJJphNPPOLcw20ssbJmaTKlo4iByY0XffTqOcDpnS6LlGEGoxjmvJJ8FzfFt9/eWKjOVPLGFrtave3b+eAlxCRORaW8WSkKNNL3SFM8uwAyNyiDTkbd/rttZTjJSnUlvJ2X/wAr3evgbKNFvEOUlpHRfn5uK2oUTI0oLLzFeb5xZdQL5z1JGaao5ODUd7af0bcmWDjTVt/M2PaJLaWeWQXTyvNIun/DPGkUZYAa3cYKomQFUZJGcbk1VheuhSjGUFFJfcm2+xLm92zm4V1KXyKnzu2MxcXhPE/WGJ9XtY2SyUq47sUYVQqYzqZ8t0ycJ5Cq5YeosN1K+qb+bxeuvYtCtUZKhKo4/NJ+Nv8AZpjcqbKC31nXLO1zfyFWwD7Cb473tNJtnBA861ZX10qvBK0V6vu2SNMKE41YtrSEdO12/wCzdS8Qt7r+0E54t1kS3trR3Rgptbc96M43Achjg9Q/TqKyKlWouk8uZrM5JNfVLj4GP9NUyqpOLd3drj+b+YG24jZwGyRZTJDbc++mPIljMtzjTAqqwyCMHr4YzinlQr1OsbVpStFap2j+53HqqtVlKrke1krc/wDV/M0fZm9VL+KW6Y6DLz7g7lTJ3mV2UdcSEHxxWrFwnKhKFHe1l3bW8jfUwiWFUIrVL14m47T8QjYTL6+rrKxKw2luYY2LNvJdSnJcYzlSWJ8AKowlOayt0rNLeTu9OEVw8kczD0HdLq23xvov9+vcUue0EPr5kV8wWVu8XDF0NhpFjCKdOMgs5J1HG0a+VTDCT6jI/qnK83fhe78lp4lv6ar1Mp5Xmk7dy/2chaIpdBIxVCyiR8Fyq5GpsdWIGTjxrfNvVpa+R3FHq6eWC2Wh2XFuNRR2Mlt6369qEaWgNqYvV1U7uZWAJOkY0jJ6dATXOpYabrqq4dXu5fNfM7bWXnc40I1Z11KEHF3+bl2nEmuid4lAEoAlAEoAlAEoAsoouQFVaVkBVSlbIuFRKVshhlSluKGWOouQ2FWOlbIuEWOouLcII6W4XCCOouLcsI6LhcyIqLhcnKqMwXJyqm4XMGKjMFyhiouTcoY6a5NwbR1KZINo6m4XAslNca4JkpkyQLJTXGTBMtSSmBZaZEg2FMSVoJJQBKAJQBKAJQB3jdlppLGxhjESNKXu5HldYy7uvyUUfzmIjDMR4bVyljYRq1ZybaVo2Wtrbt8tXY4TxsY4tyk9ErHNcK7OTXAZhojjVtDSyyLFFr6aA59o+4ZrdWxMKTs7t8krs6NXHUacU29xuDsbcvNcRKEL2+jmgSAjMmCoBxjODnfGADmqnjqKhCbekr205CvpCioqXB+neUk7MzrcJAuiRniFwrRyB4+USw5hk2AXKnf9RUrFU3TdR3STtqtb8rBHH0ZQc76I20fBGtLeWUmKZ5wtnYmGQTqZJmIlZSB7aor495qn9Qq1VQ1io/NK6totvBtmKvjI18sKba117lr7ic/ATFFK8k8AeIxq8KSiWUNI4UKwXZTuTjJ2BqyNfPKKjGVnd3tZaF66QpymowTd3a5Xg/CWuZAiFFJx7bhOpxhQd2PuFRXrRpQcpX8NTRXrxoxvI33FoGaQWlo9s8ROAluySzNytOp7qUjuEt4AjZceYrNRko0+vrRkpc5XS12UVx0ORh6qnN1akmreX52CcnAZFMOGikEzFImilEilgQrAsPIn+dOsTFqV01l1d1Y6EMZSmm09gt1wNokkZni+SkWKRFk1uGc4UEAbZG+Dg43xUQxCnJKKeqbTtbRFcMdSnJRQOx4c8xIQDCjU7MQqIv0mY7AVNSrGG/HZbt9xdVrQpK8mFveHmEoC8b60EqGOQSBkOQGBHgcHfoaWnVVRNpNWdndW1EpYiFW+UJb8O1KrM8cSM3LRpZAgd/ooOrn3AVEqurjFOT3slt38hauKhTdnvyRsYeHlbe7ZGjb5QWnOZlSJFVs3EhdjhcAFc/Sql1f81NSTWmbLu3f6Vb1Zhr4tTUWtNdRVuDuJmi7pZAGchhoVSobUzHYDBB386f8AURyKetntzfDY2rFU3DPfQuODOXiRWjfnLriZJA6MviwYdRS/qYqMpSTWV2d1rfuIji6couS4FJOF6QpMsADSm3PyoISRUZ2DsBhcKpzvtsOtOqrbaUXor7bpuytx3FWOpy2uX41w1IOUvNiMhXMiLLrkLNllKoBsmkHvHGcilw1WdVSk4tK+l1ZWWj1534CUcZnquPDgJJYs0bOMYVkj97PIdKqo8TmrXUSll7G/Bbs1TrwhJJ8S17wl4jKHKjkqjSnVkAyaeWgwN3YsAB45qKeIjUUXH917eG77lzK/1tK178bGw41wSTKoOWi29trIZ1SSRvbnkVerKuUXJ8ciqMPiY5c2rcpW0V0uEVfg3qzHRxkY1JSk9zRy2jLEndTNwxEWQWkxEwD6BnC5ZkXJz4gYzmtsZxcne/y78tdr+BvlVTqqKla2r5NDvFuGmSd0QokNpHHbSSyOkMXMA1Su0h8Sz6cf6Kpo1VGlGUk3Kbckkru3BW7l6mTD4qMM1So93ovzyNPxbhb20nLk06tKuNLBgVbOlgfLY/dWijWjVjnje22umqOlRrwqq8RKG0aR0RfadlRfixAH86tlNQi5PZalspqMXJ8DoO1XZthLO0IgEVtGgMaSpzuWi5eeRBvkkuck5worHg8WnCCnmzSb1s7X+1PsRy8FjVdqo9W9ORz39hymeCEAcydEkjXPRZNWnXt3ThSceArb18FTlUvpG6fhy5nRWKp2k7/TubLsz2YSfmSzT24iiEmseshGyMqjMcdyMt849cdKoxWLlScYQjJybXC/a+924GTE9IqMF1e7s1fkctdQ6HZdaSaSV1xtrjbHUo2Bke+t6d0nZrse/idGhVVWCkgNSWkoAlAEoAa4ZCkk8ayOEjZ1EjE4CpnvHPwzSVHKMG4q7tou0qrScaba3sdTB2iR7+8vGdRyredOGKxIwcCOBUXG2QSxH+o+VYnhJRoU6CW8k5/zK/8ABwpYaccMmk80n5ckN25sWfhjNeokNtHCotzFIWE4YtI7aRhdTacsdu776ql+qyVoxptyk3811a3Dt04IXq50pSjkbeydr2X/AEau94sGszFHL3725muL5u8NMevTHG2RkK2dWPIEHY4rTHD2r55LSEVGHfxa7Vtcso4VzlGM4vKo3729befDsNxPc21zFexJcxQAyQQwmUmNHtLZAqxqcZwXDtjx1DwNZoRrUZ05ODlpJu1rqcne/loUKjKLjVqRbTbbX8e4PXAWtIob0RLbRNOkxhcK9zNJqYFWHdKqo6g4DY86nLVUZznTu5uzjdfSl/bLlKUqk6sqbata3Z+JAO03EEnaEKUlkjV/WLhIeQsrMw0KowNWkBstjB1beOGwtGVKMrpxTatG97JLXz4IuwSlmdk1DhfmTgUggWe4yA8UZS2BO5uJsxxYHUgZYnyAzUV4uo407aN3f/ytX/SLOkJtwVNbyYfgkMQtLmFpRCXWKNXZWYGJWzLHtv3gAD5g0tedTr4VFHMld2ut7aPXkVYum1GCteK4Iat+JpGQ0WdFpBKtkGjZGnupyBzGjxlEB041YIAYmklQnJZZ7zknOzvljHhfi/5ZkqQqzTqZbZtEuS/LGshtQqqu5CnWMknvkEGQjxcgt3jv3j51pnUbbfPTw5dx04UYQtpsbqSKB7SJHm5YWR5Z05MkpkYbREKgOvSMnT54PUVig68a0pQhe6STulbnvtfmYcRdVs0o3XDvB8SKyXU7ocplI4jpK4jjiQBRkA4Dcw/FjVlNOFGEZb2bfe3/ANFuDi4xba1bNjJepBC6CUXAMbrBD6uw+UYZBaQr8mufnE48hnArNGjOrNSccmqblm4Lha+vkZaspSneMWpegs4SWW2hJ+QgCNISCsbTuS0jYI72hdIDdAXbxFW2nThOol88r25qK0S8f6Q8YOUp1JLbbvCO0dxDcNJJy+ddmeT5KR+bboCsCaVGeixNp8dOPGoUalGpCMI5ssMq1StJ/U9fFFCg4xjJq63t+eAOS+JWV0DoTEljYrjEgV2POuWwPk2wWbBOwVBsxIpo0bOMZWernN8G1tFc1svMZ06ktWrZn5L8/gDZWcYaIN3Y49gN9KJsXCqOhIUDbyFNUqVJRll1k/54eRvnGMI5orVKyBs5meSZgQZpGlwQVIXZYlYHoRGsYPvBp7KnGNNftVvHi/F3IwsMlPXd6j63aRWyKuTOZy8XdJWMlOWZnOMYRGchT1bT8RmVKc6zb+jLZ83rfKu9pJvlcy4unUqVUorgZvb2F7wtk+rRSm6nbS5M88aBIwq4yyoiIo+kxJ8ATMKVSOHUbWm1lS0+WLd353bfJaFEKMlFzaem3uatZc2128hBubvlxOCdTaJHzOgP0FjBUeGw899OX/NTjH6IXfilZeLZfLD2UIW3eoyL2IXYlOowWkQSEaGBleMFyUXGctK2PfywehzVPU1HR6v903eWuyem/ZH+Scs1CpO2rdvAJzk9TtwLm2ilUyTXDSwmWX1iQlnlgQ6lLZZ99LHBAGN6hRn19R5JSi7JWaSyrRJ7O3ikZ50HCSU09OSOfuYdYln1uyGRUEk+RLNIwAACbkHAZtO2lF309K2qVnGmkrpbR2ivzze1zo4epClGMXFpye2772N9lXjiuhJLIsYjVmjLKWBkI0JkDqBqJ+yqMZGpOlkgr337uJdjnLqWoq9xeEwWqSQrN6w9wBBdTLG6RxwOwNw2TvJK4z7PTck52NzVWrJVJRyqOsVdNt2020SXqYernXgqcIZYri+L/wBmz4hdQxT3t4l3FJK6GO0jQMGRpFWGNhq66UUkgdNycZrPSp1ZwpUZU2orWTdtbavbmyuOd0+pUWm5av8AOX9HMmaOLhvJQgyTzK04APcgtx8kpPmZMN8Aa3qMpYh1Hsk0u1y3flodGdFzxMI2+WKv2fnsaR1q9M6iBMKYkrQSSgCUASgDK0XAKgpWQMItLcS4dEpGxWMxpSNkNjEcdKxWxhI6RsRjKR0jYrYdI6VshsOkVK2LcMkVK2K2FWKlbIuFWKluRcuIqi5FzIiouFzPKouFzBiouFypiouFyhiqbk3BtFTXJuBeKmzE3AvHTXGuAeOmTGuAlTOM5OnVpBJIXVjUQOgJwN/cKdSsmlxIyRcs9tRd46ZMtTFpI6dMa4u6U6YyYu6U6Y1xd1pkxkwDrTJjAiKYkxQBKAIKAOvsuyieoyTy3NqrPy1tiboKit7cqSED/MCdEGetc+WMl+oVKMJPdv5eGya7L8TkYjpHJUUYrZ6/6HoezcsthZRRrGpnd7t3ldY9RK6YIU21OShZ8DpgedVPGQhWqyk28to2SvbjJvlyKZ42KxWZt5UrGl4fwWSXmEGNEjbRLLLKsUStnGnWdifcM1pq1o07JptvZJXfkb6mMpU4qTe+w/8A2JJBNIJFjb1eP1qXLkxmNd+q7nPTGxNUxxMKsIuLfzPKud/HkVSxdOVO6dr6dqY1Y9nZZVhYtCnPLCLU/L1MCe6ibt5kAZ2G9JUxcIuSSby721t4lc8ZCl8k3dr1Fre1LSBFwSX5akbgnVpyD5Zqyc8kc0tNLmhVouGdbWudBxrhb8yZvk1jgWKJE1qJOWAFErRjcapC+CeoArHh6yyQjq3K7vbS+9r9isczCYqKbU3q2DsuEO+jvRoZM8lZJFRpMddCndqmpiYwu7NpbtK6XezVVxVOEsrL23DmYEkoihuXrkkVE15xoDHq2dsCoqVlF2s27Xsld259gs8VSik29xj+zyvOLNGogIWZmkVUU4B3Y7DAIO9J16eVJNuWqVtWLLF00r3G7ThgM3LMse2lmGvBKsuvugjc6Rn3CqqleSp51F8f5t/OhVLGRy3QvGEbmMssBjQlmkWYGFEZjy9UxwpbTpzjO5q6WaOWLjK74W+Ztb6crkQxccl5bhGVdelXVzoSUlckASatIz54XOPIjzpVny5pRtq1r2bllKuql7cBpIgkbyF4AVGIxNKEj5jbJzd8gdTjqcVTKTlNU1GWu9lrZb29+BRiMRZZYvUDaxmT5R7hXDsIo3flwRlgSoSEBRqBOSPaJ23IxVlSUafyRg1ZXaV2/F6hTqQpx3buGNrhZGZlVYs81mcIq4JBJY7ADBpet1jFJty2S3LZYiCSbZhrbvMNSYVFkdtWlFRhkFmbAG29Gd2Ts9W0lxbXJAsTBrMYe16EMjAxtMGVw6lFGSwI6j4URq34NO+XVcWCxMGr3AGD2PORuXEPF2CljgeQA3PTpVma1+zV9nAeVaMZWbJJZ90sHjcB+U2iVXKv9A46N7qWNW8sri1pfVW05kRxVOTsmUurDl8zVJGDGFaRdeXAc4Q6RuMnYZxnG1NTq9ZlcYu0tnbQhYynewi8VXJmu4u8dPcZMXkjp0xkxaSOnTGuLSJTpjJisiU6Y6YtIlOmMmLSLTpjIXdadDIA60yGBmpJJQBZRQQdLfSxSCwtVlAiiQNcSbhRNcMGmPTfQoAz7yPA1kpxqQ6yq18zei7FovN3OTTU+uqVnF6aL88jaw8djbiFxdsw0wQTLw1G23RRHCkanoX7zY697fptneFmqEKC3k05vvd5X7tjG6Eo4bNb5pPyX5uOxXES2NkkV1awmFCZTNE01wspHfkhQ6gzZ1b6ScHY+FU5Krr1JTpykpPSzSjbgm9H6lVWg4VLSTstre/+jWvcoYJkSSR5Lq5QyyTBg5ghAYSOei6n0jRnOgYwMYGjJJVIyaSUIuyW2Z8F3LjzZdCjJygslktX/wB89tAvFLkSXTNEzCOJVtbVgWRhFGuGYdCNTl9x1Gn3UtGDp0lGW7+aXe/ZWLsJSUlKdRayfoH4LMltqlwMwxMbeMA9+XGmJAANhkjfoMZ8KrxEJV7Q4N/M+S3Y2LuqWSC30D26otssbMXee6SS7bcyNHEOYZGPmZNH8h0ok5yqua0UYNR5JvSy8DNKhlqRhFbK/j/2bPjdynOkdLlQGUIqWkLetuoXCxPKcmNc5wQY1Gd/EnNhKdTq4xlT1XGbWVa7pcfFNmNU9XdNvl/sNbx2yXFq7SYWKKOKGIQSuIioLOcqpC5OMt46QKRvEypTgo6ttuV0rrhxvouA+Vwclld/4Rr4BzIrZCCcar66yjoDczHK+0BkjMrFT0JTocVqleFSpPuhHX9q389F2lmHp3mrrZer/GNzIEhmCg8y5IhJGonEmBNKz76SIlIBPiFA8KqjedSDf0w18tlbtY9eG0IrRvU2MdwkCqTKQuQXjW2eYsAdlACNn7MYrLOnUrSdoa8JZrW9ULiHrbK9NrALUMy6mTQXZn0bZVSxKK2CRqC6QcZGQavqWi8qd7JK/wDL8WaKWbKs25m4w80UYIPIBnl8dMso0RDPmI+aSOo5inxFLSzRhKb0zfKu5avzdvJmdPPWb5BL5o0mSXDyusSxwQrExw2WaT5QjRGGOjLEgdwDyylKNSVN07KKbbcm+Gy03duCsVSzKb0u3sK+rFuTE/f0tJe3R0sENxI5MarnZlXVM2N9OIz1xV6llc6sdL2hHnlS1fZfRduo1Kk86UuH8sbu4IxDjXDGWm58zTRtMWZVARlycFxhMagwGkYGwxnpyqOq24uSUbLK0rc/B9lhK8EpdncA4dy8zSOZyGjaN55kYSyKIzvHDpBRQWOFCrk5IXfJtrqpaEIqN1JPKtlrxfF83d95OT/FJ2f9stw9dQlml0xSNCYbZZNTpBEd9DaGB1NszEEZO2SFBpK6alCnTvJKV5WteT8dLLZX4d5EqUsmd7v0FLd4keNmaSdLZWkQRwGK2jKphI7eJVAkc5IBAYgahqGcG+cKs4OKioueju7yavq5O+iXK6vyFSSTcYt9vsgUFl8mOZhnZhPNucNPnUXIzvhjtnOMLjoKsnV+b5Nksq7vzfmb6VKMYpNba+Jd46rTNNzi+3/H2tVWKI4lkGotsSidMj3k539x91dXo7Cqq889kYMdinTWSO7OCse0dzE+oTO/msjNIp+wn+VdeeGpTVnHyOZTxVWDupeZ6Twm8FxbxyjGWXvAdAw2YfeDXCr0+qqOJ6PDVutpqYSRKRM0JisiU6Y6YrIlWJjJisi06Y6FpFp0xkxd1pkMgDCnGMCgAsYpWKMRrSsUZjWq2xWNRrSMVjcSUjYjG4kqtsRsbiSq2xWxuKOkbEbGo0pGxGxmOOq2xQ6R0jYrYdI6VsVsKsdLcgII6i5Fy4jqMxBbRUXC5OXRcLk0UXC5UpRcLlDHTXJuDaOpJuBeOmuTcC8dOmMmeF9ubkycRuMnOl+Uu+QAgC4+8H7c167Bwy0IrsOBipOVWTNDWkzno/o2ObSQeUxx9qL+lcXpPSpF9h3Oi3/ja7TpZUrnpnVTFJEp0x0KSpViYyYpIlWJjpisi06GQtIKdMdAStMSDUVJIeMUoozGtI2KxqNarbFbG4lpGxGORJVbYjY3ElVtiNjkSVW2I2NxJSNitjUaVW2I2MpHSNiNjCJSNkXDKlK2LcMqUrYty6pStkXLhKi4XM6KCLk01AE0VNwuYKUXJKFKm4XBslNclME6UyY1xa4KopZiFVQWZmIUADqST0FWQTk1GOrYOSSuz5y4zIGuZyragZZGVvpAuSD9te2pq0Euw89N3k2J04p33ouuf8+IsN9EiLkZPtByB49Frk9Kw0jI6vRlSzlFs7eVK46Z2kxOVKtTHTFJUqxMZMTlWrEx0KSrTodMVkWnQyF2FOOCQVLJGYxSsVjUS1WxGNxLVbYjG4lqtsRsdiWkbEY5ElVtiMciSq2xGxuJKrbEbG40qtsVsZRKRsRsOiUjYrYZUpWyLhVWluKXC0rZDZcJS5iMxnRUZiLmdFGYi5jRRmJuYKVNycxQrTJk3KMtMmMCZKZMLnKdvu0aWFtuokkm1RxIcaTt3mfPVRkbeOQPMjp9HYWVepe9kt3/AEU4muqcbcWeAV604pKAD2V00MiSIcMjBl+w9PhUSipRcXsNGTjJSR7ocMoI6EBh8CM15JrK2j1UJXSYrKlMmWJicq1YmOmJSrViY6FJVqxMZCkq1Yh0LMtOmOBjFSSMxikYrG4hSMRjkS1WxGOxLVbEY5EtVtiNjsKVW2I2OxJVTZWxuJKrbEbG40pGxWxhFqtsRsOi0jYoZVpWyLhFWkbEbCotQtRGy2ioZFzOmkuFzGmouBNNFwuY001yblStMpE3BlKdMbMDZadMdM8T9Nt6GvIYh/wotTH/AFSNnH3Kp+2vVdC08tFy5v8Ag5mNledjzquwYyUASgD3fhE/NtYH+lEhI8jpGR9+a8niI5a0l2npsPPNTi+wzKtKmaExKVasTHQlKtWJjoTlWrEx0JyrViY6FmG9WIYBGKYZjUQqtisciFVtiMciWq2xGOwrVbYjHYlqtsrY9CtVNiMciWq2xGxyNarbEY1GtVtiMYRaRsVhkWkbFbDolKytsIq1UxWwiipixGXK08kLcwRVTRNzGKUm5jFAXJipC5grQTcoVqyJNwbJViY6kfMvai6a+4ncOne5kxWLHQovcQ58tKg5r3mGpqjQjF8EcipLNNs0VaCslAB2tWESy/MZ3iH/ADIqMc/Y4+41GZXtxJtpc9l7Ey8zhtsfJSh/cdl/2rzGPWXESO/gpXoo2Uy1mTNiEplq1MsTEplq1DoSlWrEOhKUVZEdCzCnHF4xTsZjUQqtiDkQquQjHYRVchGPQiq2xGOwrVTZWx6JarbEY7EtVNlbG4lqtsRjUa0jEbGEFVtih41pbiNh1WlbKmy2KrZFy6ipihWwmNq0NXQlyuKpcBrmNNLkC5CtQ4Mm5XFLYkmKlRC5CKt2ITNL2s4gbWxuZhjVHE7Jnca8YTPu1EVpwVPrcRCD5hUlli2eB9gOHazezkbW1lcSr/1GiZU/Aufsr2OMq5Mkfukl63MNKN7vkjlK2FJKAOsSx1cAMgwSl8Wb3K0SJg+W5WsTqWxmV8Y/2aMv+C/adb6KbnVZSIf+HKcf8rqD/MNXM6XjarGS4r+DodHSvBrtOrlWuajppnmPbLtYWflWzlVXaRxlWLZIKg9QB5+Nd/B4JRWaotTj4zHOTy03ZCfZntK4kWKZi6OdKsxJZWPTvdSPj0qzFYSMo5oKzROCx04zUJu6fodjMK5KZ6FCUoq2I6FWG9OhxaMU7GY3EKrYjHIRVbEY9CKrYjHYRVTK2PwiqmIx2FarZWx2IVWxGNxiqmxGNRiq2Iw6CkYrYwi0pU2GUUblbZcCixFy6rVsadxGwqJWqnSurCNmeVR+nbZGYyYqd4cjMVMdVyw42YGUrO6IykYIxSuOQm9wbVS2Ojzv028SEXDOV864lRMf6YzzGP3qg/ers9A0s+Ic/tX8lOJl8ljzrh1wLLgEzdJeISmCLfcwQ7SN8Ml1/eFd6pHrsZFcIK/i9vTUzp5ab7Thq6JSSgDvOxUXrHCeKQYyVCToPEsAW2+2JfvrmYx9XiaU+9Gygs1KcfEL6IrzE1xCfnosq/FCQfwcfdVfS9O9OM+T/kt6OnabjzPQeJQs8bqjaGZWVWxq0kjAOPGuNRkoyTkro6005RaTszwfidg9vM8UgAZDg4ORuAQQfIgg/bXradSNSKnHZnm5wcJOL4FuERB7iFScAyICT5ahRUdoN9g1FJ1Ip80epzCvOI9ehGUVaixCjCnGQtGKdjDcQqtisdiFVsrY7CKrYjH4RVTEY9CKqZWx6EVWytjsQqpiMbjFVsRjKCq2KHQVXJlcmMR0qZXIOoq1JMqZcLVkYXYrYdErfSpXKpSGorfzrsYfAcZFEqnIOIh5V0YYalHZCOTZnQPKrOrhyQt2UaAHwqipg6U+FhlNoXlgwK5OKwLpLMtS2M7iTiuBViaYsE1ZJFiPFPTQr3XErS0iXMnLJTLBdTSsQF3OB/ljf3+6vU9BKNLDTqyel/KxkxGs0jkO39ziaC1yMWVvFauFwV5wUG4IPj3yR+7XVwUfllV+9t+HD0Kqj1tyOWrYVkoA9C9DM3+MnT6Vvq/hkQYx+9XJ6ZX+FNcGbcC/8jXYanhLCx45pAIRbmSDH/tuxRc+7DKfsrTVj1+E7Wr/ANldJ9XX8T0Xtrxk2VqZFALlhHGG6ajk5PngA1wsBh1XqZZbI6+KrulC63PFr68eeRpJG1OxyxwBnbA2Gw2AFeohCMI5YqyODOTk8z3Kc3uBdK7MW1Y7xyANJP0ds495qba3IvpY9P4U2q1hOrVmNMt1ycDPX31wMQrVZd56vCO9GLvfQxKKRGtCrCrB0KRVYxmORCq2Ix2EVWxGOwiqmVsfhFVMRj8IqtiMdhFVMrY7EKqYjG4xVbEYylIxA6CqZFbDpSorYdRWiCKmHjFb6Eb7lUmPW8Xj91eiweGSWd+BmnK+gxXRKzXW/G4JCAr9YzOCUdF5YbQW1sABv4dfHpvQBSftHaIG1XUA0jU/yyHSukNkgHYaSD8DmgDFv2it5HCI7MxOAOVIN9ckZ6qPZaKQH6JG+MjIBtCKhq+4CF3BjcdK850lgsjzR2ZopzvoJOtefqQNSZ512z4BO3GuG3cMJlVWWKfcYQK5Idt9sB2OfNQPECutgMTTWCq0Zys9bdtympF51JI8N49cCW7uJBuHmlkB67NIxH869VSjlpxjySRkluxGrCCUAdT6M73k8Ug32k1Qt++p0j+IJWHpGnnw0ly18jRhZZaqNz2gsI5u0XLddCFkaUmTRqxEHLA7YzsMDxFU4apKOBUlq7O3mW1IJ4mz2Nr6Xj/hYfIzZ/I1ZOiF/klfkaekH8ke88orvnJJQB6R2Sm12Uex7pZDnx3zke7vfhXExsbVW+Z6Xo2eagly0HZhWdHRQow3pyxCkVWsZjcVVyEY7DVTEY/DVbK2PQVVIrY/DVTEY9FVbEY5FVTK2Nx1WxGMJVbFYzGKqZUw6CpRUw6itEEVsZt1yQK62Dpuc1EoqOyNiK9QlZWMpk1IHKWvZTQEUXIEkcUaOVjGTiUvrKsxwD3gB0BGfDFAGtTsSILedXuCIkEKxF2VVWCG1t4XlkZUDLIEjnAwdOHBO+4AN2OFRW7i5kK8q2jneJtDtIvOIkuZZGydRJUnAA9o0AbFOOQFGcyqioVDmXMOCyhlzzMdQwP/AOGgC9txCK41CKRXwMkqdQ9t09obHvRyD3FTVVakqkHFkp2dxaRa8bWpWumbYs0Xa6+NtYXUykBo4ZGQnpr0kJ+YrVOEodZiIRe1xpytFnyjXvTnkoAlAB7C5MMsci9Y3WQfFGDD+VLKOaLT4kp2dz3HtV2St+IgSElJCg5cq75XqoZTsw39x99eWwuOqYVunur7HZq4eFZZuJ5rx7sLdWsbNqWWJMudLkEDxYo3T7M13KHSFGs0tmzBVwdSCvujka3mQlAHoHYpx6qAMe0zNuMgk4AIHTYeNcnHx+e7O/0XL/HlNtNWJHXQo/WnHE4qtY7G4qrkIx6GqmIx6Gq2VsegqqRWx+GqmIx6Kq2Ix2KqmVsbjqtiMYSqxWMx1W7FLDoaaLRWw6GtMJRKmPWfX7K9B0ZZzv2Gaqa7tbdzQxxPAW1LKJJY1QSNNCkcjyxKuM6iF2xg6tPwPcKDW8Pur3Wy4YlrgsWkQ6BGZIg8atgAKkbSFSNnZOvXIAlwy3v3NtOutXa0tkueckSM8vLvQ4lTAZdEj27bYyCeu9AG54dwWXmIZ5ZGQRtqjM7MjyOz6tadGUK5UKSR06lQQASXs68gvw0ulbuNoVwBI0YYSKXDFQ3Rx3CWAK7YBxQBi+7JLNGVaeVSymORowi6l0IgUB1bTjQpzuclvA4oAc7OcJNuJncKsk8hnlVHMkaMQNSxsVUlS2uQ7DvSucb0AFufaPxryWPSjWku010/pRoe1HAo+IWr28rOqOVLGNlVu6wYDLKRjIHhWPD4mWHqdZFJvtLJQzKzPnz0i9ijwqaMLJzIptZiJGHGjTqVwNvnLuOvkK9T0fjlioN2s1uZKlPIxbsv2JueIxSSQGPEbaGDuUJOM7d0jpVmJx1LDNKpxCFKU/pNfx/s7cWDhbiMpq1cs5DK4U4JVgfePfuKuo4ilWV6buROEofUhfhfCZ7pisETyEDLaFJAHhk9BT1KsKavNpd5EYSloke69kllXh9us6FJETlMrdQEJVPyha8njsjxEnB3T1O5hVLq0pCvbO8ENjcMQDlDGAehMncGf4vwp8BTc68V238icTNQpM8Hr1hwBnh1k08qxpjU2cZOBsCev2Uk5qEXJ7IenTdSSjHdnoXZ3g7WsRV2yWIYgeyu3QefxrjYrERqyWVbHosDhpUIvM9xyaqEdFCbGnHEoqtY7HIarYjHYmqpkZJPZDcc6jxFI0yOpm+AxHfxj535T+lVuDYfpaj4DMfGIh4n+E0royYv6OqMxcfh8Sw/d/SkeHmK8DVNnZcYgfpIoPk2U/8ALGaolRmuBnqYarDeJuIWz03+G9USizK0xhWA6nHxquzFI3EIk9qWNfjIo/maV0aj2ixVTm9ovyBntHar1uI/sbV/LNMsLV+0ZYPEPaDIvau0+vX+B/6aujhaq4EPo/E/Y/QzJ29tIQSrPKcbKkZH5nwMV2cBPqG3NcBfg+Jqu1rd7OW4p6RLuUnk6IF8MKJX+1nGPuFbKmPm/p0OpQ6Cw8F/kbk/JfniIQ9tb9Tn1kt5ho4iD+XNVLGVeZpl0Pgmvot3Nm84d6S5l2nhSQeJjJibHwOoE/dV8OkGvqRz63/H6b1pTa79fY6nh3b20lxqdoj5SrgfxrlfxrVDG0pcbd5yq3Q+Kp7RzLs9tzo7W7SVdUbq6+aMGH3itMZKSumc2cJQdpK3eGphSUAai6bvt8a8X0jUvXnbmbaS+VC5Nc1yLjxr/wBQTd6xHkLg/eYf0r0v/H/pn3oy4ndG+9C8AThOodZJ5XP2aUH4LWTpuV8QlyRowi+UN6Uez5vbElBmWAmaIeLAD5RPtXf3lRSdE4rqa2WW0tPHgWYmlnhdbo8r9GfHvVL5VY/JT4hk8g2fk3+wnHwY16DpLD9fRdt1qjHhavV1Oxnt0teTR3Eec+l65xbQxg+3KWI8wi/q4/Cu50PH55S7DB0jK0Ujymu+ckb4Rc8q4ifwV1ZvhnvfhmkqQzwceaLKM8lRS5M9bmQ+R+6vMqSPYJMSlib6LfwmrFJcx0mKSRNn2W/hNPmXMaxFiUeAocmdHJFcCwqBkkZoJLIhY4UEnyAJP4VDdtyG0txtOEzH5hHxIH4E1U69NcSp16a4mW4TMPmZ+DKf96FiKb4gsRT5mTwebHsfmXP86j9RT5kfqKfMBJYyL1Rv4SR99OqkXsx1Vg9mBEdNdDNpmTHRcLoyI6i5GYsI6LhmLCOozEZjIiqMwXLCKozBmLCKjMRcsIqXMRcsIqMwZgkIZDqQlW81JU/eN6FNrVMrmozVpK67Td2Xai8i6Tsw8pAJPxI1fjV8MdWjxv3mCr0XhZ/tt3aG8tPSDKP8yFG96M0f4HVWmPSkrfNE59ToKn+ybXer+wxD2thf2g6HxyuoflJNcCrSlNtiPo2tDazNlbX8cvsSK3uB3+471inTlHdGadKcPqTR5N/6gIjmxfw+XQn3/JEf7/dXpP8Aj0vlmu7+zDilsdF6Hz//ACI/+pL/AOdZOmf/ANPgjThPoOvc1zDYfNvbbhPqnEJ4gMJq1xbYGh+8oHwzj92vc4Ot11GM/PvOLWhkm0e1cM4oJbSCVj3pIo3YDc6io1fjmvKYin1daUeTPQYWMqsE+w819LN5rlt16aUd8e52A/8Aga7nQ8bU5S7TB0tFRnGPYcFXXOSSgD3DgR5lpbsdy0MZb46Bn8c14/F/LXmu1ns8LUzUIN8kPiKs2Y0Zi3LqMxFzff3ZQfXz/wDb/pr1n6CnzZxP/Ia/2R9fcz/dnB9fP/2/6aP0EObD/wAhr/ZH19wkXo3twcmWZvcSgH4LSy6Pg1ZSa8vYh/8AIK7/AGx9fc2EfY6JRhXcDyAQf7VnfQ1N7zl6exS+maz3ivX3L/slH9ZJ+X9Kj4LR+5+nsL8Yq/avX3J+yUf1kn5f0o+CUfufp7B8Yq/avX3J+yUf1kn5f0o+CUfufp7B8Yq/avX3J+yUf1kn5f0o+C0fufp7B8Yq/avX3KP2Oibq7n4hD/tTLoamtpy9PYldM1VtFevuLSdgLc/OkHw0j8MYp10XBfvfp7Drp2uuC9fcF/d1B9dN+T+mn+G0/ufoN8er/bH19yf3dwfXTf8Ab/po+G0/uYfHq32R9fcyPR5B9dN+T+mj4bT+5+gfHq32R9fcz/d9D9bL+T+mo+GU/ufoHx6t9sfX3M/3fw/Wy/k/po+GU/ufoHx2t9sfX3M/sBD9bL+T+mo+F0/ufp7EfHa32x9fcz+wUP1sv5P6aPhdP7n6ewfHa32x9fcz+wcP1sv5P6aj4VT+5+nsHxyt9sfX3J+wkP1sv5P6aPhVP7n6ewfHK32x9fcuOw0P1kn5f0qPhNP7n6exHxyt9q9fcx+w0P1sv5P0o+E0/ufp7B8brfavX3MjsPD9bJ+T9KPhFL7n6exHxut9q9fcyOxEX1sn5P0qPhFL7n6ewPpqq/2x9fcV7R+jyK/hSKa4n0o/MQjl6gdJUjJU7b/gK0YTAU8NJyg3r3GDEYnrv2pd1x7sz2OisLZYI5JGVWZgX06u8cnoAKqxXRdPEVOslJrut7C0sRKmrJGybg6n5zfh+lZ/gdL75ensW/rp8kct2t9GNpfsss0ssZjQqWQxqCmdXeLKdh3j9proYTCLDRcYybTd9bf0UVqzqu7QXhfYy0toUhW6Zgg0rqki1btkA4A+kB91UV+jKdao5ttX7jZQ6UqUaagknbvNX2g9F9lezI73M4bQI1EZjKkAyvknQcezJv8A6fOtWGw0cPDJFt631MuKxMsRPPJW0toaqP0M8NYAi8uN2KAF4QSQ2kgApnr+taDOVi9DnDGJxe3G2nctEo76hkwTHg5BB2/2NAHVcE7F2ttCkKXbuASE1SRFt8tpGBv4mudiejKdeedtp9ljoYfpKpRhkSTXbcePZ62HW4+OXjHjj+e1Z/gtL7n6exf8Yq/avX3Dp2UiIBEjkEZBGggg9CDij4JS+6Xp7B8Yq/avX3OirsnIJQBKAJQBKAJQBKAJQBKAJQBKAJQBKAJQBKAJQBKAJQBKAJQBKAJQBKAJQBKAJQBhlyCDuDsR7qAFhw2If8JOhX2R7LFiw+BLMftNAGfUI9u4BgKq4JXAUMqgAHYAMw/eNAFYuGxL7MYG+ds9cg5+OQPuFAGf7Oi0hdAwCrAZOxVQqnr4AAfZQBheGxgghcYJbYnqfH3HODkeVAGX4dERgoMY0+Ps/R+HT7hQAxFGFUKowAAFHkB0FAH/2Q==">
            <a:extLst>
              <a:ext uri="{FF2B5EF4-FFF2-40B4-BE49-F238E27FC236}">
                <a16:creationId xmlns:a16="http://schemas.microsoft.com/office/drawing/2014/main" id="{A041D025-A7B3-4982-89CE-13C1AD4F0204}"/>
              </a:ext>
            </a:extLst>
          </p:cNvPr>
          <p:cNvSpPr>
            <a:spLocks noChangeAspect="1" noChangeArrowheads="1"/>
          </p:cNvSpPr>
          <p:nvPr/>
        </p:nvSpPr>
        <p:spPr bwMode="auto">
          <a:xfrm>
            <a:off x="164465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5" name="TextBox 4">
            <a:extLst>
              <a:ext uri="{FF2B5EF4-FFF2-40B4-BE49-F238E27FC236}">
                <a16:creationId xmlns:a16="http://schemas.microsoft.com/office/drawing/2014/main" id="{A01EF0EE-6480-49BD-B665-D31C3104C2CC}"/>
              </a:ext>
            </a:extLst>
          </p:cNvPr>
          <p:cNvSpPr txBox="1"/>
          <p:nvPr/>
        </p:nvSpPr>
        <p:spPr>
          <a:xfrm>
            <a:off x="1" y="892916"/>
            <a:ext cx="12197862" cy="3939540"/>
          </a:xfrm>
          <a:prstGeom prst="rect">
            <a:avLst/>
          </a:prstGeom>
          <a:gradFill>
            <a:gsLst>
              <a:gs pos="0">
                <a:schemeClr val="accent5">
                  <a:lumMod val="20000"/>
                  <a:lumOff val="80000"/>
                </a:schemeClr>
              </a:gs>
              <a:gs pos="50000">
                <a:srgbClr val="E4E3E3"/>
              </a:gs>
              <a:gs pos="100000">
                <a:srgbClr val="BCBBBB"/>
              </a:gs>
            </a:gsLst>
            <a:lin ang="5400000" scaled="0"/>
          </a:gradFill>
        </p:spPr>
        <p:txBody>
          <a:bodyPr wrap="square">
            <a:spAutoFit/>
          </a:bodyPr>
          <a:lstStyle/>
          <a:p>
            <a:pPr algn="ctr" eaLnBrk="1" fontAlgn="auto" hangingPunct="1">
              <a:spcBef>
                <a:spcPts val="930"/>
              </a:spcBef>
              <a:spcAft>
                <a:spcPts val="0"/>
              </a:spcAft>
              <a:buClr>
                <a:schemeClr val="accent3"/>
              </a:buClr>
              <a:defRPr/>
            </a:pPr>
            <a:r>
              <a:rPr lang="en-CA" sz="4400" b="1" i="0" u="none" strike="noStrike" baseline="0" dirty="0">
                <a:solidFill>
                  <a:schemeClr val="bg1"/>
                </a:solidFill>
              </a:rPr>
              <a:t>6. The Political Kingdom</a:t>
            </a:r>
          </a:p>
          <a:p>
            <a:pPr algn="ctr" eaLnBrk="1" fontAlgn="auto" hangingPunct="1">
              <a:spcBef>
                <a:spcPts val="930"/>
              </a:spcBef>
              <a:spcAft>
                <a:spcPts val="0"/>
              </a:spcAft>
              <a:buClr>
                <a:schemeClr val="accent3"/>
              </a:buClr>
              <a:defRPr/>
            </a:pPr>
            <a:r>
              <a:rPr lang="en-CA" sz="4400" b="1" i="0" u="none" strike="noStrike" baseline="0" dirty="0">
                <a:solidFill>
                  <a:schemeClr val="bg1"/>
                </a:solidFill>
              </a:rPr>
              <a:t>7. The Travel Kingdom</a:t>
            </a:r>
          </a:p>
          <a:p>
            <a:pPr algn="ctr" eaLnBrk="1" fontAlgn="auto" hangingPunct="1">
              <a:spcBef>
                <a:spcPts val="930"/>
              </a:spcBef>
              <a:spcAft>
                <a:spcPts val="0"/>
              </a:spcAft>
              <a:buClr>
                <a:schemeClr val="accent3"/>
              </a:buClr>
              <a:defRPr/>
            </a:pPr>
            <a:r>
              <a:rPr lang="en-US" sz="4400" b="1" i="0" u="none" strike="noStrike" baseline="0" dirty="0">
                <a:solidFill>
                  <a:schemeClr val="bg1"/>
                </a:solidFill>
              </a:rPr>
              <a:t>8. The Supply &amp; Demand Kingdom</a:t>
            </a:r>
          </a:p>
          <a:p>
            <a:pPr algn="ctr" eaLnBrk="1" fontAlgn="auto" hangingPunct="1">
              <a:spcBef>
                <a:spcPts val="930"/>
              </a:spcBef>
              <a:spcAft>
                <a:spcPts val="0"/>
              </a:spcAft>
              <a:buClr>
                <a:schemeClr val="accent3"/>
              </a:buClr>
              <a:defRPr/>
            </a:pPr>
            <a:r>
              <a:rPr lang="en-US" sz="4400" b="1" i="0" u="none" strike="noStrike" baseline="0" dirty="0">
                <a:solidFill>
                  <a:schemeClr val="bg1"/>
                </a:solidFill>
              </a:rPr>
              <a:t>9. The Military &amp; Police Protection Kingdom</a:t>
            </a:r>
          </a:p>
          <a:p>
            <a:pPr algn="ctr" eaLnBrk="1" fontAlgn="auto" hangingPunct="1">
              <a:spcBef>
                <a:spcPts val="930"/>
              </a:spcBef>
              <a:spcAft>
                <a:spcPts val="0"/>
              </a:spcAft>
              <a:buClr>
                <a:schemeClr val="accent3"/>
              </a:buClr>
              <a:defRPr/>
            </a:pPr>
            <a:r>
              <a:rPr lang="en-CA" sz="4400" b="1" i="0" u="none" strike="noStrike" baseline="0" dirty="0">
                <a:solidFill>
                  <a:schemeClr val="bg1"/>
                </a:solidFill>
              </a:rPr>
              <a:t>10. The Media Kingdom</a:t>
            </a:r>
            <a:endParaRPr lang="en-CA" sz="4400" b="1" i="1" dirty="0">
              <a:solidFill>
                <a:schemeClr val="bg1"/>
              </a:solidFill>
            </a:endParaRPr>
          </a:p>
        </p:txBody>
      </p:sp>
    </p:spTree>
    <p:extLst>
      <p:ext uri="{BB962C8B-B14F-4D97-AF65-F5344CB8AC3E}">
        <p14:creationId xmlns:p14="http://schemas.microsoft.com/office/powerpoint/2010/main" val="41585380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15000">
        <p15:prstTrans prst="curtains"/>
      </p:transition>
    </mc:Choice>
    <mc:Fallback xmlns="">
      <p:transition spd="slow" advTm="15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p:cTn id="15"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p:cTn id="23"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p:cTn id="31"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 calcmode="lin" valueType="num">
                                      <p:cBhvr>
                                        <p:cTn id="39"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iagram&#10;&#10;Description automatically generated">
            <a:extLst>
              <a:ext uri="{FF2B5EF4-FFF2-40B4-BE49-F238E27FC236}">
                <a16:creationId xmlns:a16="http://schemas.microsoft.com/office/drawing/2014/main" id="{515A278D-FDF5-47DD-9772-D4C7A1EB578E}"/>
              </a:ext>
            </a:extLst>
          </p:cNvPr>
          <p:cNvPicPr>
            <a:picLocks noChangeAspect="1"/>
          </p:cNvPicPr>
          <p:nvPr/>
        </p:nvPicPr>
        <p:blipFill rotWithShape="1">
          <a:blip r:embed="rId2">
            <a:extLst>
              <a:ext uri="{28A0092B-C50C-407E-A947-70E740481C1C}">
                <a14:useLocalDpi xmlns:a14="http://schemas.microsoft.com/office/drawing/2010/main" val="0"/>
              </a:ext>
            </a:extLst>
          </a:blip>
          <a:srcRect l="6667"/>
          <a:stretch/>
        </p:blipFill>
        <p:spPr>
          <a:xfrm>
            <a:off x="20" y="10"/>
            <a:ext cx="12191980" cy="6857990"/>
          </a:xfrm>
          <a:prstGeom prst="rect">
            <a:avLst/>
          </a:prstGeom>
          <a:noFill/>
        </p:spPr>
      </p:pic>
    </p:spTree>
    <p:extLst>
      <p:ext uri="{BB962C8B-B14F-4D97-AF65-F5344CB8AC3E}">
        <p14:creationId xmlns:p14="http://schemas.microsoft.com/office/powerpoint/2010/main" val="38115336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15000">
        <p15:prstTrans prst="peelOff"/>
      </p:transition>
    </mc:Choice>
    <mc:Fallback xmlns="">
      <p:transition spd="slow" advTm="15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D16A5-D443-4149-A67E-5F395BDEAFAC}"/>
              </a:ext>
            </a:extLst>
          </p:cNvPr>
          <p:cNvSpPr>
            <a:spLocks noGrp="1"/>
          </p:cNvSpPr>
          <p:nvPr>
            <p:ph type="title"/>
          </p:nvPr>
        </p:nvSpPr>
        <p:spPr>
          <a:xfrm>
            <a:off x="508000" y="230188"/>
            <a:ext cx="11176000" cy="3323987"/>
          </a:xfrm>
        </p:spPr>
        <p:txBody>
          <a:bodyPr/>
          <a:lstStyle/>
          <a:p>
            <a:r>
              <a:rPr lang="en-CA" b="0" i="0" u="none" strike="noStrike" baseline="0" dirty="0">
                <a:solidFill>
                  <a:schemeClr val="tx1"/>
                </a:solidFill>
              </a:rPr>
              <a:t>Jesus once said, </a:t>
            </a:r>
            <a:br>
              <a:rPr lang="en-CA" b="0" i="0" u="none" strike="noStrike" baseline="0" dirty="0">
                <a:solidFill>
                  <a:schemeClr val="tx1"/>
                </a:solidFill>
              </a:rPr>
            </a:br>
            <a:br>
              <a:rPr lang="en-CA" b="0" i="0" u="none" strike="noStrike" baseline="0" dirty="0">
                <a:solidFill>
                  <a:schemeClr val="tx1"/>
                </a:solidFill>
              </a:rPr>
            </a:br>
            <a:r>
              <a:rPr lang="en-US" b="0" i="1" u="none" strike="noStrike" baseline="0" dirty="0">
                <a:solidFill>
                  <a:schemeClr val="tx1"/>
                </a:solidFill>
              </a:rPr>
              <a:t>“But blessed are your eyes because they see, and your ears because they hear.”</a:t>
            </a:r>
            <a:br>
              <a:rPr lang="en-US" b="0" i="1" u="none" strike="noStrike" baseline="0" dirty="0">
                <a:solidFill>
                  <a:schemeClr val="tx1"/>
                </a:solidFill>
              </a:rPr>
            </a:br>
            <a:r>
              <a:rPr lang="en-CA" b="0" i="1" u="none" strike="noStrike" baseline="0" dirty="0">
                <a:solidFill>
                  <a:schemeClr val="tx1"/>
                </a:solidFill>
              </a:rPr>
              <a:t>								Matthew 13:16</a:t>
            </a:r>
          </a:p>
        </p:txBody>
      </p:sp>
    </p:spTree>
    <p:extLst>
      <p:ext uri="{BB962C8B-B14F-4D97-AF65-F5344CB8AC3E}">
        <p14:creationId xmlns:p14="http://schemas.microsoft.com/office/powerpoint/2010/main" val="3929315317"/>
      </p:ext>
    </p:extLst>
  </p:cSld>
  <p:clrMapOvr>
    <a:masterClrMapping/>
  </p:clrMapOvr>
  <p:transition spd="slow" advTm="15000">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D16A5-D443-4149-A67E-5F395BDEAFAC}"/>
              </a:ext>
            </a:extLst>
          </p:cNvPr>
          <p:cNvSpPr>
            <a:spLocks noGrp="1"/>
          </p:cNvSpPr>
          <p:nvPr>
            <p:ph type="title"/>
          </p:nvPr>
        </p:nvSpPr>
        <p:spPr>
          <a:xfrm>
            <a:off x="508000" y="230188"/>
            <a:ext cx="11176000" cy="4653582"/>
          </a:xfrm>
        </p:spPr>
        <p:txBody>
          <a:bodyPr/>
          <a:lstStyle/>
          <a:p>
            <a:r>
              <a:rPr lang="en-US" b="0" i="1" u="none" strike="noStrike" baseline="0" dirty="0">
                <a:solidFill>
                  <a:schemeClr val="tx1"/>
                </a:solidFill>
              </a:rPr>
              <a:t>"And the seventh angel sounded; and there were great voices in heaven, saying, The kingdom</a:t>
            </a:r>
            <a:r>
              <a:rPr lang="en-US" b="1" i="1" u="none" strike="noStrike" baseline="0" dirty="0">
                <a:solidFill>
                  <a:schemeClr val="tx1"/>
                </a:solidFill>
              </a:rPr>
              <a:t>s</a:t>
            </a:r>
            <a:r>
              <a:rPr lang="en-US" b="0" i="1" u="none" strike="noStrike" baseline="0" dirty="0">
                <a:solidFill>
                  <a:schemeClr val="tx1"/>
                </a:solidFill>
              </a:rPr>
              <a:t> of this world are become the kingdom</a:t>
            </a:r>
            <a:r>
              <a:rPr lang="en-US" b="1" i="1" u="none" strike="noStrike" baseline="0" dirty="0">
                <a:solidFill>
                  <a:schemeClr val="tx1"/>
                </a:solidFill>
              </a:rPr>
              <a:t>s</a:t>
            </a:r>
            <a:r>
              <a:rPr lang="en-US" b="0" i="1" u="none" strike="noStrike" baseline="0" dirty="0">
                <a:solidFill>
                  <a:schemeClr val="tx1"/>
                </a:solidFill>
              </a:rPr>
              <a:t> of our Lord, and of his Christ; and he shall reign for ever and ever."</a:t>
            </a:r>
            <a:br>
              <a:rPr lang="en-US" b="0" i="1" u="none" strike="noStrike" baseline="0" dirty="0">
                <a:solidFill>
                  <a:schemeClr val="tx1"/>
                </a:solidFill>
              </a:rPr>
            </a:br>
            <a:br>
              <a:rPr lang="en-CA" b="0" i="1" u="none" strike="noStrike" baseline="0" dirty="0">
                <a:solidFill>
                  <a:schemeClr val="tx1"/>
                </a:solidFill>
              </a:rPr>
            </a:br>
            <a:r>
              <a:rPr lang="en-CA" b="0" i="1" u="none" strike="noStrike" baseline="0" dirty="0">
                <a:solidFill>
                  <a:schemeClr val="tx1"/>
                </a:solidFill>
              </a:rPr>
              <a:t>						Revelation 11:15</a:t>
            </a:r>
            <a:r>
              <a:rPr lang="en-CA" b="0" i="0" u="none" strike="noStrike" baseline="0" dirty="0">
                <a:solidFill>
                  <a:schemeClr val="tx1"/>
                </a:solidFill>
              </a:rPr>
              <a:t> - KJV</a:t>
            </a:r>
            <a:endParaRPr lang="en-CA" b="0" i="1" u="none" strike="noStrike" baseline="0" dirty="0">
              <a:solidFill>
                <a:schemeClr val="tx1"/>
              </a:solidFill>
            </a:endParaRPr>
          </a:p>
        </p:txBody>
      </p:sp>
    </p:spTree>
    <p:extLst>
      <p:ext uri="{BB962C8B-B14F-4D97-AF65-F5344CB8AC3E}">
        <p14:creationId xmlns:p14="http://schemas.microsoft.com/office/powerpoint/2010/main" val="3549499871"/>
      </p:ext>
    </p:extLst>
  </p:cSld>
  <p:clrMapOvr>
    <a:masterClrMapping/>
  </p:clrMapOvr>
  <p:transition spd="slow" advTm="15000">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D16A5-D443-4149-A67E-5F395BDEAFAC}"/>
              </a:ext>
            </a:extLst>
          </p:cNvPr>
          <p:cNvSpPr>
            <a:spLocks noGrp="1"/>
          </p:cNvSpPr>
          <p:nvPr>
            <p:ph type="title"/>
          </p:nvPr>
        </p:nvSpPr>
        <p:spPr>
          <a:xfrm>
            <a:off x="508000" y="230188"/>
            <a:ext cx="11176000" cy="2659190"/>
          </a:xfrm>
        </p:spPr>
        <p:txBody>
          <a:bodyPr/>
          <a:lstStyle/>
          <a:p>
            <a:r>
              <a:rPr lang="en-US" b="0" i="1" u="none" strike="noStrike" baseline="0" dirty="0">
                <a:solidFill>
                  <a:schemeClr val="tx1"/>
                </a:solidFill>
              </a:rPr>
              <a:t>“The kingdom of the world has become the kingdom of our Lord and of his Messiah,</a:t>
            </a:r>
            <a:br>
              <a:rPr lang="en-US" b="0" i="0" u="none" strike="noStrike" baseline="0" dirty="0">
                <a:solidFill>
                  <a:schemeClr val="tx1"/>
                </a:solidFill>
              </a:rPr>
            </a:br>
            <a:br>
              <a:rPr lang="en-CA" b="0" i="1" u="none" strike="noStrike" baseline="0" dirty="0">
                <a:solidFill>
                  <a:schemeClr val="tx1"/>
                </a:solidFill>
              </a:rPr>
            </a:br>
            <a:r>
              <a:rPr lang="en-CA" b="0" i="1" u="none" strike="noStrike" baseline="0" dirty="0">
                <a:solidFill>
                  <a:schemeClr val="tx1"/>
                </a:solidFill>
              </a:rPr>
              <a:t>						Revelation 11:15</a:t>
            </a:r>
            <a:r>
              <a:rPr lang="en-CA" b="0" i="0" u="none" strike="noStrike" baseline="0" dirty="0">
                <a:solidFill>
                  <a:schemeClr val="tx1"/>
                </a:solidFill>
              </a:rPr>
              <a:t> - NIV</a:t>
            </a:r>
          </a:p>
        </p:txBody>
      </p:sp>
    </p:spTree>
    <p:extLst>
      <p:ext uri="{BB962C8B-B14F-4D97-AF65-F5344CB8AC3E}">
        <p14:creationId xmlns:p14="http://schemas.microsoft.com/office/powerpoint/2010/main" val="2769641040"/>
      </p:ext>
    </p:extLst>
  </p:cSld>
  <p:clrMapOvr>
    <a:masterClrMapping/>
  </p:clrMapOvr>
  <p:transition spd="slow" advTm="15000">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D16A5-D443-4149-A67E-5F395BDEAFAC}"/>
              </a:ext>
            </a:extLst>
          </p:cNvPr>
          <p:cNvSpPr>
            <a:spLocks noGrp="1"/>
          </p:cNvSpPr>
          <p:nvPr>
            <p:ph type="title"/>
          </p:nvPr>
        </p:nvSpPr>
        <p:spPr>
          <a:xfrm>
            <a:off x="508000" y="230188"/>
            <a:ext cx="11176000" cy="3323987"/>
          </a:xfrm>
        </p:spPr>
        <p:txBody>
          <a:bodyPr/>
          <a:lstStyle/>
          <a:p>
            <a:r>
              <a:rPr lang="en-US" b="0" i="1" dirty="0">
                <a:solidFill>
                  <a:schemeClr val="tx1"/>
                </a:solidFill>
                <a:effectLst/>
                <a:latin typeface="Arial" panose="020B0604020202020204" pitchFamily="34" charset="0"/>
                <a:cs typeface="Arial" panose="020B0604020202020204" pitchFamily="34" charset="0"/>
              </a:rPr>
              <a:t>“Therefore, since we are receiving a kingdom that cannot be shaken, let us be thankful, and so worship God acceptably with reverence and awe,”</a:t>
            </a:r>
            <a:br>
              <a:rPr lang="en-US" b="0" i="1" dirty="0">
                <a:solidFill>
                  <a:schemeClr val="tx1"/>
                </a:solidFill>
                <a:effectLst/>
                <a:latin typeface="Arial" panose="020B0604020202020204" pitchFamily="34" charset="0"/>
                <a:cs typeface="Arial" panose="020B0604020202020204" pitchFamily="34" charset="0"/>
              </a:rPr>
            </a:br>
            <a:r>
              <a:rPr lang="en-US" b="0" i="1" dirty="0">
                <a:solidFill>
                  <a:schemeClr val="tx1"/>
                </a:solidFill>
                <a:effectLst/>
                <a:latin typeface="Arial" panose="020B0604020202020204" pitchFamily="34" charset="0"/>
                <a:cs typeface="Arial" panose="020B0604020202020204" pitchFamily="34" charset="0"/>
              </a:rPr>
              <a:t>								</a:t>
            </a:r>
            <a:r>
              <a:rPr lang="en-CA" b="0" i="1" u="none" strike="noStrike" baseline="0" dirty="0">
                <a:solidFill>
                  <a:schemeClr val="tx1"/>
                </a:solidFill>
                <a:latin typeface="Arial" panose="020B0604020202020204" pitchFamily="34" charset="0"/>
                <a:cs typeface="Arial" panose="020B0604020202020204" pitchFamily="34" charset="0"/>
              </a:rPr>
              <a:t>Hebrews 12:28</a:t>
            </a:r>
          </a:p>
        </p:txBody>
      </p:sp>
    </p:spTree>
    <p:extLst>
      <p:ext uri="{BB962C8B-B14F-4D97-AF65-F5344CB8AC3E}">
        <p14:creationId xmlns:p14="http://schemas.microsoft.com/office/powerpoint/2010/main" val="2810938557"/>
      </p:ext>
    </p:extLst>
  </p:cSld>
  <p:clrMapOvr>
    <a:masterClrMapping/>
  </p:clrMapOvr>
  <p:transition spd="slow" advTm="15000">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D16A5-D443-4149-A67E-5F395BDEAFAC}"/>
              </a:ext>
            </a:extLst>
          </p:cNvPr>
          <p:cNvSpPr>
            <a:spLocks noGrp="1"/>
          </p:cNvSpPr>
          <p:nvPr>
            <p:ph type="title"/>
          </p:nvPr>
        </p:nvSpPr>
        <p:spPr>
          <a:xfrm>
            <a:off x="508000" y="230188"/>
            <a:ext cx="11176000" cy="5318379"/>
          </a:xfrm>
        </p:spPr>
        <p:txBody>
          <a:bodyPr/>
          <a:lstStyle/>
          <a:p>
            <a:r>
              <a:rPr lang="en-US" b="0" i="1" u="none" strike="noStrike" baseline="0" dirty="0">
                <a:solidFill>
                  <a:schemeClr val="tx1"/>
                </a:solidFill>
              </a:rPr>
              <a:t>“Yet once more I shake not the earth only, but also heaven. </a:t>
            </a:r>
            <a:br>
              <a:rPr lang="en-US" b="0" i="1" u="none" strike="noStrike" baseline="0" dirty="0">
                <a:solidFill>
                  <a:schemeClr val="tx1"/>
                </a:solidFill>
              </a:rPr>
            </a:br>
            <a:r>
              <a:rPr lang="en-US" b="0" i="1" u="none" strike="noStrike" baseline="0" dirty="0">
                <a:solidFill>
                  <a:schemeClr val="tx1"/>
                </a:solidFill>
              </a:rPr>
              <a:t>27. And this word, Yet once more, </a:t>
            </a:r>
            <a:r>
              <a:rPr lang="en-US" b="0" i="1" u="none" strike="noStrike" baseline="0" dirty="0" err="1">
                <a:solidFill>
                  <a:schemeClr val="tx1"/>
                </a:solidFill>
              </a:rPr>
              <a:t>signifieth</a:t>
            </a:r>
            <a:r>
              <a:rPr lang="en-US" b="0" i="1" u="none" strike="noStrike" baseline="0" dirty="0">
                <a:solidFill>
                  <a:schemeClr val="tx1"/>
                </a:solidFill>
              </a:rPr>
              <a:t> the removing of those things that are shaken, as of things that are made, that those things which cannot be shaken may remain.”</a:t>
            </a:r>
            <a:br>
              <a:rPr lang="en-US" b="0" i="1" u="none" strike="noStrike" baseline="0" dirty="0">
                <a:solidFill>
                  <a:schemeClr val="tx1"/>
                </a:solidFill>
              </a:rPr>
            </a:br>
            <a:br>
              <a:rPr lang="en-CA" b="0" i="1" u="none" strike="noStrike" baseline="0" dirty="0">
                <a:solidFill>
                  <a:schemeClr val="tx1"/>
                </a:solidFill>
              </a:rPr>
            </a:br>
            <a:r>
              <a:rPr lang="en-CA" b="0" i="1" u="none" strike="noStrike" baseline="0" dirty="0">
                <a:solidFill>
                  <a:schemeClr val="tx1"/>
                </a:solidFill>
              </a:rPr>
              <a:t>						Hebrews 12:26-27 KJV </a:t>
            </a:r>
            <a:endParaRPr lang="en-CA" b="0" i="0" u="none" strike="noStrike" baseline="0" dirty="0">
              <a:solidFill>
                <a:schemeClr val="tx1"/>
              </a:solidFill>
            </a:endParaRPr>
          </a:p>
        </p:txBody>
      </p:sp>
    </p:spTree>
    <p:extLst>
      <p:ext uri="{BB962C8B-B14F-4D97-AF65-F5344CB8AC3E}">
        <p14:creationId xmlns:p14="http://schemas.microsoft.com/office/powerpoint/2010/main" val="3331091481"/>
      </p:ext>
    </p:extLst>
  </p:cSld>
  <p:clrMapOvr>
    <a:masterClrMapping/>
  </p:clrMapOvr>
  <p:transition spd="slow" advTm="15000">
    <p:wheel spokes="1"/>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AutoShape 2" descr="data:image/jpeg;base64,/9j/4AAQSkZJRgABAQAAAQABAAD/2wCEAAkGBxQTEhUUExQVFRUWFRUUFRQXFBQVFBQVFBQXFxQUFBQYHCggGBolHBQUITEhJSkrLi4uFx8zODMsNygtLysBCgoKDg0OFxAQFywcHxwsLCwsLCwsLCwsLCwsLCwsLCwsLCwsLCwsLCwsLCwsLCwsLCwsLCwsLCwsLCwsLCwsN//AABEIALcBEwMBIgACEQEDEQH/xAAbAAACAwEBAQAAAAAAAAAAAAADBAECBQAGB//EADsQAAEDAgQEAwYFBAEEAwAAAAEAAhEDIQQSMUEFUWFxEyKBBjKRobHRFEJSwfAjYnLhkkOCovEHFTP/xAAYAQEBAQEBAAAAAAAAAAAAAAAAAQIDBP/EAB8RAQEBAQACAwEBAQAAAAAAAAABEQISITFBUQNxE//aAAwDAQACEQMRAD8A+NOdJRaQQQ1EYqHaQTDEo16NTK0jQw5nRalGhPQDVZWCMXOifFaV0jFM1q9/KI2SzpKuCrscFUVo0iSiEoL6x20V6TggZpMVyxEwNB1QxTa53YaTpJ2W2z2cqRL3UmSYAdUBPPRk36K7FxgikhPprcxfAK4PkDKg38N0n/iYJ9AVn1KJaS1wLXDVrgQR3BT5MY2Kw6xsXRXqcQyyyMVhlmwleaqsQmhamKorOeFysbikqMy4lCKiiAq2YIJKs0ILlyrKMKdlTLsgJ4khVeqaaqPEQULVVoVs0lEFOdEFGOgp3K0i4QhSAuVGVUUqUL20QCE4GckKopQupRPDsudRIEqDTp+YAkSSBf0XJXD1oaBPP6rlV0IKJVC5SCiDUk7S2Wewpl1cWA2Vg0KTrgdVqT5gAsfCGYKdpvv2W5Wa0wLSUGo6Vd2gKgM0W2QqlgE3wWgKtVjCYaSS4jZrQXO+QSmJqy4iNLI3COIU6DnvcSfI5rQObrebkIlZ1ZG37Q+1Hh/06QbTpt0DWt1BnMLa21PMrzFb2prGfO6SImTbtex6rH4rjM7yQZv/ACElnWLW3oR7R4jUVHA7Gbrf4Z7QOxLfDq3eADTcctnDVm1ncucLwTaqe4fVLXgiLXvp6qyo9nUEhKVaaap40v8AOQJfLiBpJJmOirUPNdXNh4ygsXFUoXpq7ZWXjcKsdRqV514Q07XowlnNXKtrU6UqYuiDQIZEFAdmkKRSE2KXBPNEa+6CuIpwlloYg5h1SRagtQsr0SZsuAMx0TuFogD0urAORfkFDXNGoVn00s8XQOOrABIPfeVBKG4ypaLAyjvMqtOgmgwRbWVQClSt/Oa5ON9VyisxglXZTlBDinMJUiQiAVbGOS5hQnGSSrsQa/DimMPU859UhgHCHTyXoOAezVat53/0aWpqPESP7WWLu9h1Wolg9A+UX3WnT4ViauVtKjUI/UWlrSf8nWRcPxCjhvLSBeWm1V4GYf4t/L9U0z2xfuT3kLXkeLzHtBhHUKhB80HK85SAHToQbiRBBtOy85iKsmT8l7TjHHnva4CHNd79MgFp3loOhn6LwdVhB52kdis2rgbxKrl5I7KJiSYXNp3sFDFabFrYHCzMRpJ7fZNez3DTiH5GgDyklxjQbSYA9Tut/C0qVCmXMqONe9N7MtNzBnYZLarXEHLMW30KS+18fWgYZmSGm5BInSfTvITGII1Gu6UaOfdSXrtHOqP5oNYAolS6BmSss6vhwSk6uFW8xglL4nDrn1G5Xn69OAl5WhjhskvCWGlQjUmyhwiUB6IL1KgH83SsXEotUS62yLigLRyCCwpwSdiiNqiFet7jRGyUrHRUOsALev7JXEU4R6A8spauZKBV6NhaMtlDcExROgUgarU4HwVDSO/JHLfKTrGglCkmfSP3urVD/ExbK61vguVFyBRgjVSHqq5tNRHOCb4bw99Z2Wm2TqTo1o/U47D58pWjw3g0tz1yadPYf9R/+IOg6n5pnFcZDWinRaGUxo0ak83H8x6lXA/wvB0MP5iQ94N3uHkZ/g3n1uTtCD7Q+0NSo/I1xa1oDcs7jUlw/Me8bX1OCcUSQTsZA2QCmht1Yn8563P3UDEOGjv580quUU6zF381u263XcMOKp0X0m+YOdTfAuSb5jubBq8svbewuJrMp1zQP9Tw3ZJAd52DNAB3gO/2sd/Gt8fPtie0vBamFcGPFoEEddjG91lUXHovc42vXxtYYd1Rz2ZgwCGtBeLF8NAHW+i8/wAd9nnYasaRcHbgttLSSGkj8ptorz1vqnfOXY0eB1msovBZUzP8gqwfCpAj3i0RmPTQa30Qq2G8MNbna+ZfLDIEgQCf1WNtkIYp2RrC6w2m0gQLc436ojXLpzz9sdd+sGpERcKtfohtciPG66OVVoOkwgYmjBlXLoRJkKgNHqivCCHwbpttUPtEKDExeGukHU4C9K/DhZtfDLFjUrHfT5KaQRKlAoDmHmVhpdjZeVGNEEAoHxV8k6/NNDFdrnuaNiLdk5U4a43EQN0u3FODQ21ha1wiYTijmDI8S28Eaz1VE1qGVo+JQvAAZm5o2JxbHtAbM7yISDqpEhAGu2AEXDyXGBKTq1JXoMPgwykyZGYZnRrJ934BRYXxIgXOhA+V/qh0xad5m3I7ofE5LoBkQPUhcalhaBBH2RV3WMLkIvPNciI4fhHVHQBNp5Bo5uOgC12uo4eSPPU2JHkb1aDqep+ASFXHw3JTGRmvN7j+p7tz9NklKqGsXj31D5ifX+dUuFCkKCVJXKwRVVIUwpAQXpMkxz077fNe3/8AjasabsRIsyk+oeYyMdMDsV42nSM27g/Qr6T7McNLMNjarhl8VhDf8XUzMf8AdUDfRY7+G+J7U9k6fg06mKeY8Fk5okl9TyiBufMY6kaLyvEsW6tVdVdq485gCwE9gF7LjJFPDUcPceJNap6WpjsYJ9AvIvojYLf8+fXkz/Xr3hIFFYVJp9FIZddHNAKYplLkK9NxCsqL1mqtIXRc+ZSGWVQGoyVWg6CiMOyBiGkJRozISdZqijWsOqepYfMorJOElK4zC5W99FveDFik+JMzGBssWNSvNsoEkAC5stjj3D2YelTa1wdUcM73A2g2aG7R71+y3uCeydQkvcRTysc8AwSZaQJm0SQLSecary/tLTy1IzNcYl+ScjXfobOsWust56Ypf/Oaq2rGh+yq9UcjJqlX2d8eSvWfPcfNIgp/DYZz2+UA9y0fIlQLMbLh1IXoMRiCZAgcp0yhLUcIykMzjmdFo0Hbl3KUNcnU2NoC1ho2UTPz2+aH4l4aPjp3J3VPxN5Og2nWyVfXJ6dBZA24mffaOi5Z6lTQwukKArhFcFaVXIFEdUF5VmuQoPNWagKCrBDaiUzdB6DgdGnUYQQRUacwgyC0dDykk/4r6ZE020R7rntpuOg8PDgOqvOwlxH/ABXzbgzTRxbCNAWm+ha4AkH4r3XtPiixji0hpcfCbeP6bYdWcP8AJ7h6ErlZvUjrLkt/GTxT2hD3ucGCJhs65RZo+ACya/ESbAAdgqOw/N7Uu6lfUfFevM9PNtXOJU05J0V3U2NbYguQm4kDVZU0yiJRCRoPVIuxnJB8U7IuvW8H4B4vmgRzJDR8SQEfj3sfXpjOyk4ti+Qh/rDSTCQwTM9FpEOdTmWnSJs6O5j1Cf4b7QYhroFbw2i05WwOwN1Jv6t/x5QYcy0AHM4wBBJJOkAalauI9lsWGFzsPVDYmct46t1C+iez/FMK95dU/DvrAy2qKAZUktglz9zc3EaqOK8ayNLoN2kEF0tjNJ0vMWmd1PK6s4lfMsd7OvpPDHRLaQqvI0Y0iYcTvcCOZXquE+xWKyZ5pQWgiXuuCJFw0hY+O4k/E1arWgZq72M1gBrSA1kk7kNknkvTce47XyllOtT8KkwU3F4yVKjmtAcWjKASNbRrol1qcSvJ8bwb6Ly2oIOuxB6tI1CxXMWm+oXtJc7NGknqlqLPMLAwQSCYBAuQV0xx69Vr4vDihhiYh9RrfOHk5h7xgQMo07r5tjtSV7njtR9TzOdmB+XSNl4/GUlzduqxXhUITNViC4LLAaYwpgyrUMJIzOOVvPc9gmKVGnNs8dcuqSAuJrFwDiOk3JS9NtpIMctE7Ta1twSLWkyBP1QsUcwEuEc4iew9VoZr3SqlNVcGZsQRzn7qn4R/KeyyF1yN+Gd+krlAQBRmVlBaqqQVypBVg5BJKiVMriEBGq7VQK7UHv8AgnDW161Jwu0taIMwHNY0XjU6fFC9q8eKuJdlPkp/02RpDScx6y4uvyhB9leImnhsQW5szWEtjQOfDMx7TP8A2rFpOU/nPa/0vo1C7KqtciMK7uIeRVdTRi1ULUA/DUtYiNam8HhS8gdYn9hzKitL2fa+m7M0Bxe1zcm7mm2Y38rQ4Az/AG+qNxThzQ5rmVHPA/8A1uJnm2PyzY6wr8QoZGcgABEi+UACb30iOqxxiARLT5miXN/U3cxzj6JjW/UPVsU1sGkA2LkS7Pbk5xPyT1HG+NSc15JdmcGwNRrdYWG4dUIa53uuJg5oJbs7eBpc81pNxBgMpOZRpzBqZQXvO+Sbx1JV8fInXizaLcjyx0SDvotLHYkPaM7hmaPK4+9H6Z/MO9xtyVsVhcIAM+Ieap93yio492NaCR3K3/YrDYd2eo+q41acAtDTRLGmcpDjDrwdCNITMTy/GNwL2YxVU5jSLKYi9VpY2PUX+i+jB1MYYU2tpOawFpMUntJAMiBIm/LZI1uOUfEy3e4NuC5zwxv6nZjDT8+aUxXtRSAOVzRsGyT1/JIA9U8eqmz7ZHHeD0qjBUDX0gZGUNnOObGn3QT94XzXiuCLHQA711X0jGcdpVBDxTaTa2YjuXZB+6w8dTw+Sz6c8mtfPq4mfkn/ADv6t7l+nz6tQO6WbQkwvV4zCNPuvbJ7mfis0cOgy5zY3gyfssXk1lV72tAsI0C6myLnb+D1TdanTGhcfQJKpWkgSS0bafGFlQ3EuM/VEa4QAqurTtbpyVHVCopmmRq795JUGplvf6fRKuqIRKaNEYw8x/yXLOXJoaC5dK5FRCnuuVg6bH0PJBACuGbqtPW6YQBCs0qhEWNirAoPUcKqThMQ2SGw0nQDN4jYBO8xos+kV2DqxQqg6Qy07+I2Cl6NVOfs6+mnTKIAlqLk0wrrHJcFRmXEqoEID4agXGB8dgNyVqUsU2iM8SRIpt+rilG1msZEy4+9pbpJ+yx8fiS49AIH8+PxTVkN8R469+tv7QTH1WXRxEGSYi/+rpOtWiUN9T7rFrWNZ3E5LiAGtIaIB1AmxO+3oEs7GE+ZxJOjeiQ8a3zVC/SVrUw8zEvaQ5t3uPltmcdpE6XXqODg03OfVqF/lAd4bpIJNw6RMCAZHVeRpYkZ8xtDSAAJ2gdkIYt4MhxB2IMKzqQx9APtDSDXNc1jmHk9jpO3k8Nrp6/NYGI4vQPu03t7VTHwcD9VhPxxd7zWk/qjKT3LYn1QX1W/p/8AIq3tPFrO4iyZDXH/ACfI+QCUxGOzHlvASVMPqGGD10A7lM0qQAj3ry43ieQ7LHla1iW4hxAsAJ2+5uUDE4omxJt9USu4gdO9lnPcpaqHVTzQyVKgrIuCpeqscoJQQohSulBEKVy5AeVIKqCuCKtK6VC6UHSmMPWIKXlWhQlGxlSXX5XO5lUCrWfJ7CFQHufRIX5aWGktc0bgfJwP7IlGgQftdBwoLYJnt91q8OxFNsksDnHTN7o9Iv6lPbWSpoUz/LpxlNbHDuL0abfNRpVXHctotAO8cgmXY/Cu834djT/ZWAHfLIA9FqWs3mMangy4wNeSKOHOmIMzpERynldegwPHWUxDWkDWA5hDj1ym6X4/7QNqsLXh5BjS0AXAuLLXtnI846iS4iIN5m0RrKSxrQNELEYiDaT3N42vF0P8RmVtSEMR/wC0Fh1PNMYpmnW/ol3aLDSIQi6/ZOMIFIvOo8oHU6LMYVahiV2ZCLuhRTTA1kn9I/dRVC9HwuBfUvo3mbT2U0aZ3AA9JTGd+wtogbbRyi3aTYJXEOIHlifS/YbKzHE+8QPSCVcAHmtDPGDe7WGjvb5Kf/rTs4d9FoEc/n9kPxR0UwIO4e4dUJ+FcNvmPotNr5/Mb9lAZzhTBirpWnWog7/K/wAUhVoEdRzUwUXLlCDoUrlyC7XK0qnhdUSnT2PxQdK7MFYYcTurCmEAs3KfhKs1ruSYaFeEUFtGSCbADbdMARopbCqUDBMiyilUgoTKsaKzjmvo7nseh+6KaFX0+aM2ss0PIsQQVcVU1Gga6G+qlPFVHVVdQWpUVG1AAZQc6FWcoplz5QnoRKrhmOdYA2uToAOp2RB24ckHSOUj5DmlG0iSYBMcgtdtFrKeZ2/u3gu6zqB9VntrE9BcAC2upVohghdUqHQQN7BRpdXY47oAsruHNXbinm0kok3U5fzRF+u30QFY8AS7/ZVKuN1y2QcS+Bb6JQlNBvxT/wBRRW17de6TUyoH24gc/wBkM4z9KUJUJo0G1J1Q3tk2MbKMNR3N+Q+6ZLAeioSq043VBTunCG6TfuqG2iAGmy5Q/Xdcg7MrNellKi6czKpegtcVF0QwHqfFS8qWhAbxldruiE35dkVwykgxselwCO2qKIGE7fMfdXNJ/wCknsQflKGxpNwbc/vCs4Ee96HUHsgD+JOhB7aEfZWa9x0Dj6E/MJmliRpUGYaA2Lm9ifojtpxdnnH6i9otyLbEeiCBgawizb7FwkdTKcrYNkH+o4kcmt+OQiY9VVuMzNLW6n3joOzen1WPVBaYKCKjL+Uh3QAz8EJ7HbgjuCEyzGuAMHXUwJPc6ldhmOed43O3ZQG4bhh7zxbYcz25KcfipIaLCbgWtysjVvK2TYbLFe+5KFMVKpqG+g+g0VS9sWEHmgCpIjQIgd8FUQ50qzTBubchuhkq2W0oDfio2CJTqzokSVEpo0al9UlVw5Gl/qoZWITLawi6oSFM8iiNoOOybFYRqofVjl8FMC7cOVYUugVnYjp+ypnHP4oCuMaJWpUJ3V6h6oLkHAIucfzVBXILlq5VlcgvC4LlygmFM/yFy5UWYeiuH/yFC5AenWNtO+VtvkpdWkyYmw+FrQuXILNcTbX+f7RBLRfTYGLH0/dSuRVAJgGPhPzsUR7GgQG5Wzc5jmd0kgwOgj1ULkCmKpGfJMAXkiZ+yLTfVAhzQ8f3RPoZlQuRDmHwrpk0WcxLiRfSfN+y0KBqvADRSAcSI84ym+UQNjbsuXIpDEcOqv8Aec0akm+XoOfqln8Pax0OOYwDMQPQT9fguXKxFHMGkW6QgOwttVy5AAsIXB1ly5QVU5SoXIIXLlyCQV09Vy5BYU53XGlG65cgoVAC5cg4roXLkEKVy5B//9k=">
            <a:extLst>
              <a:ext uri="{FF2B5EF4-FFF2-40B4-BE49-F238E27FC236}">
                <a16:creationId xmlns:a16="http://schemas.microsoft.com/office/drawing/2014/main" id="{7AFE05E5-E268-406B-9DB4-487D2CA0368A}"/>
              </a:ext>
            </a:extLst>
          </p:cNvPr>
          <p:cNvSpPr>
            <a:spLocks noChangeAspect="1" noChangeArrowheads="1"/>
          </p:cNvSpPr>
          <p:nvPr/>
        </p:nvSpPr>
        <p:spPr bwMode="auto">
          <a:xfrm>
            <a:off x="1587500" y="-384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61443" name="AutoShape 4" descr="data:image/jpeg;base64,/9j/4AAQSkZJRgABAQAAAQABAAD/2wCEAAkGBxQQEBAQEBQQEhAUERcUEBUUFRQXEBQUFBQWFxQUFRUYHCggGBolHBQUITEiJSkrLi4uFx8zODMsNygtLisBCgoKDg0OGhAQGywfHCQsLCwsLCwsLCwsLCwsLywsLCwsLCwsLCwsLCwsLCwsKywsLCwsLCwsLCwsLCwsLCwsLP/AABEIAMIBAwMBIgACEQEDEQH/xAAcAAACAwEBAQEAAAAAAAAAAAAAAgEDBAUGBwj/xABAEAABAwIEAggEBQMBBwUAAAABAAIRAxIEEyExQVEFIlJhcYGRkjKh0fAGFEKxwWKC8bIHIzVjZcLhFRYkJTP/xAAZAQEBAQEBAQAAAAAAAAAAAAAAAQIDBAX/xAAiEQEAAwEAAgICAwEAAAAAAAAAARESAgMhMVETQVJhkQT/2gAMAwEAAhEDEQA/APk+c7tP9xRnO7T/AHFRPAzHDkCf8KIX2XnTnO7T/cUZzu0/3FRCiEDZzu0/3H6ozndp/uP1Sq4VG5ZZY0vLw4VJdcGgEFls2wSQZidEFec7tP8AcUZzu0/3FLCIQW0jUcYaarjBMNLiYAkmBwAS5zu0/wBxU0KrmGWOLDBEgkGHAgiRwIJHmoLIAOkRw84n5+iCM53af7ipNV/af7j9USLYg33TdOlsfDHOeKhri0hzSQQZaeII2PigM53af7ijOd2n+4qHGSSdSTJPEkqClBs53af7ijOd2n+4pYV5oHJFThmlnnYCgqzndp/uKeq6ow2uc4GAfincAjY8iFVCLdOH8/evySg2e7tP9xRnO7T/AHH6pR9+aD9+SBs53af7j9UZzu0/3H6pYQgnPd2n+4/VGc7tP9xVz6z3spsMFtNrrAA0OAJLnSQJOuuvkqSNddOccNdd0Eiq/tP9xUZzu0/3FTUABdaSWyQ0kQS2TBInQxGiMzq2wIuumBdMRF28dyCM53af7j9UZzu0/wBx+qVEJQcVXn9T9p+I/VRnO7T/AHH6pQPLv5K0YhwpmlIyy8PIgTc1paDdE7OOkwgTOd2ne4ozndp3uKUohKDZzu0/3FCVCULIRCaEAKslLUQna37/AGUFAkIhXVQ2eoSRA3ABmBcNOEyltQVwiFYWqIQDaUtcZaLY0Jhxkx1RxQ5x1M6nffUnee/WEQmYAHC4XNDhIBiQDqAeEjigqIUnlyPd+/knc3iBDSTGs7Rp8wlhAsIhO1k/5A/ddHBdAV63/wCYo/3YjDM/11Ak1HyrLhMA+qHGmJt1eOIHa8OfJenq9AvHQ7HfqHSTjtwOGaP3b816j8D/AIMxVB7K0YcEf86k8OB3abXEEEaL6g78NUsgUwwFoqmu2nIsvsgMJ7Mry+TzxE1Dpzz6fl3FYR1KA8Q4iY5NOxPilwjWXtzb8qevlxmW/wBM6T4r6X+LvwBiqj31ZwtxJc66vTZ/qgBeHxv4erUBL3YXl1cXhXH0bUld+e+eo+WJiYcdRCsLIOseoI+SiFtCQhPCiEDvpOYS1wtMA6wDBEiPG4JHGd9/LX0U28eH39CmDRb+q+6AIFtsesygrA4xIG/JRCZEIFhEJoRCBXGTKiFYWxvvy4pYQssK6oGWU7b8zrZt1tm/UsjXbeeKSFLTHAHfgOIhCyEIVgeeBI8DAQhZ4QBz2VpYLQZEkkWwZAAEOnaDJ9EsLTIpgaE7TwMO4TGh++aUtj/II+SfY8jPhCgjiNp0/jVCyfv8kAclowtY06jKgtLmODgHNDmkgyAWkQfNVRJ7yeA/YBQtXCITwiFSyAKbeGiaEQgfDUmF8VHFjYd1g2/rBptEA6guAE98qm3inhWBo47xpBgDbfTxUFEKC1WEcVEKj0n4NxbW1AKhDaTetUd/SOA7zsPFfX3fjKOjPzgaywYnKFM/Dl2/AfLivz/dpA2mT3leubij/wC3XMJP/FQB3f7i4rz+XxR1MT/bpz3Tn/jOtTqVBUodag8y0H4mO403d4+YXm7Va1xEjgdxw7lAXaIqKYmbIWqIThqIVQkIhOG+Hz17kQgSFI0MiRy5ymhRCUHq4e1lN9zHXhxtBl7LXRDxwncdyphPCISgkKY+/BNCYcOPAD9koVlvjtPzhMHOtLATaTcRwloOsdwJTvJIEz3HXadh5z6lJCFkAU/f1H3yV9fD2CmbmOvYHQ0yWySLX8naTHeFUQi2SEJoQha+FEJ4RC1TBIRCeEWpQSEQnhEIEhEJ4QWoEARCaEQgUCED+P8ACaEQlBIUn75JoV2KotY9zWubVaNntDg0yOAMHQn5IM0L0Aqf/SuZ/wBWa71wjh/2rhQt4r//AAzSnT80KkeFJzZ+ZWeoWJc2EQnhEei0hA3fu37uGvqPVEKwsIiZEjjOonfvGnyVmKoWPewObUDTF7JLHd4JAMIM8K3E1sx5eWsZMdWmLWCGgaDWNp9UkIhKLJCem6A7RplsCZ6uoNwjjpHmiEQlFkAU2/z49yvOHfZm2uyy8sujqXgSWzzggqqFCyQiE0IhUsoCiFYGyohQsp+4RCaFIHj3eKLauEJy2NCpQtbCAFZai1bYtOHpsLiHuLG2uINtxuDSWtgczAnhKqhWQgtULVwohWQiFSyQgjlP3t8oVvjrwH8eSl7pA37tTAEkxB7zKhasPNpbpBIJ0Ey2Y1iRuUgCtAVlbClrabiWkPaXNhwJADi2HAatMjYoWzx98lEKwtUQhZIRCeFczCPdrB8Tp+6FsxCb9Mf1T8itn/pzubCeV2v0VT8G9u7HehI9QhbNCiFcaRG4PoUkItkhPTbsToJ348NhKIVtGg58ljXOjU2gmPFC1LmcIM8UsKxzfvioI++aFkhELXT6PqETbA7y1v7lWN6LeewP7gfk2Sgwk6RrG8TpPOPBRC6Dejt5qMEGDAef3AR+Tpjeo4+DY/coW50KQN/l9+q3mnTHBx8T9AqnUmHYkeOoSi1VJzA2oHNLnkDLcHQGEO6xI/VIkKmFoNA8IPn9UppkTpv5pRamEQnhEIEhQrIQg2yOMLJjH2nqwB4yfSEuFp1Kg6usaGSBB71bWwNUNJMWgS6COGqk+49M+meniucHeTIGmnAro08KXCWOpu8HD+VxA3Z0aaE8oJP0W3D1LTzHA/qHcTxWOOuiaa6mHc34mkeWnqq4V9LGkbErTTYX/ok+EH5LpbLnwiFvq4do3Dm+v8rG/QiNROs6eGiWpIU2zw9FfVYGiQWnn1TvExJHerMPhr7Ze0AyY610ASTtB9U1C0yZRU2DifRaqeBa8tio0AkavDhPMCAdlob0azrEOa8AH4XO0jSScvTUhTS0wNqR8Ijv4rVh2XAE3ElxaI7gDz1mYWmjhKYcQ5pcAQCHOc106SBAGomdRsFXW6Qo0g3qOYQ5zmkvNwI0kaTw0WdFe2d1KJ1AN4badHajeOQ28StTqeW6w4ig2pxbdUuGsQQGaHTZeZ6R6TNUktBaCZJJBefEgLBOs8efFY/JLpiHummpBcKrSBuQXxr3lvcpxDiWgOdbo4hxPxFsEBscTPFeY6O6bfTaab+vSdFw5xMTwMSd+a71XpRtRtMMZQqAAE6GWGSNQDoYDdFdTKZpZTf1YcwSIm5rSdZT4vFvogU2ljWOJuAA1LQN9N0mHxpxDnuc2kHl4BcbtSNiSJPFb+lsMKhpnPoXNuvF0QSdABHcrc/tmvpy6dJtQl7wC4kfCTuWg6hajh6bASG1GkMD3aMkAut0nU68laWuZThhoVHCCJgkkei52Px5q03PrlrHgWtDGA1HG4y0O2aALjKnXUxBEe1WIxtMODZq3EieqNJ2nXdc2njn73QZGkAMAn9ZKrxVN7Q0EuGZqGSSdTu4H9RKqwzNyDBAnUaERw71iepkqHp8FTdTaJZfmMi5jw5kFx1abSAdOexSYrAU6bgDVcNYILJ2JBAcDHArL0biWBwcJJBue2JaYGxjcaFbazmukkPd/vNANA2QPhkfCJ/dbi19SWjToDrSCN4cJaWjc+OyG2vtNNlGo2OuWsMNdroNdeHJUMrNsa6Q0ODwA+DqDHADRZ21qbT1Q4y0SWmNwJ81f2ltfSFOm1xhjrboa5uhA5vaZhI0U22frBqODz1w4NEERqBOo4LLisa59wAABIMx1tNpVDajpEnS6T5xJ+SRZ6dc0GFztSGikHlwcXM12BhpIKzvw0tc9pY9jXQdwddtCByWzE9JWVw1lU1MPaCdYDtjadJHELN0njgWty4BjrxxPM/fBLk9KmdHvcARTqEHaAYQsp6aqjS2joAPgk6DiZ1KhT8g6Ia2SZ1O55pnFsESdQubc7iQFE83HyC60w0Yd7W1Ht3ZlMZHPfdam16YAGhAEagE6Lj0AC95JJEgDyC1NDeXzKnMekmG5tdg2geQU54kGW7g8QdDKytt7LVa1jOyFahIuEFx6wDhDiDBMxA0AJ1Vbh4LU2jT7I9SrBhqfZHqfqpULcucQgVSI0227l0vydLsn3O+qg4Cn/UP7j/KtQWzUcaBaCDo4OHPvhVYfE5bKgkgOLro2LSQYPoPRa3dHs4OePMH+FS7AHg8eY/8qTzCx1MOVi+nCXFzZLy4m9x1k6bHfbiuVWque4ueS5x3J3XSxWGyzVBDSIGvBpIdG+0x6rNisPbSpPgC4DUHU6TquMxP+O8dQxoQphYbQnpVXMNzCWu5gkFIr6DNCYGzt+636qxCOx0F05Tpvd+aYXtduWmNeZaOK7zcTg61S5lPEF79uu2DcfquB+HsUxmMp1HtGXD4taIJtIkDTjC2UG2kOEBwjUb6bLfMTLHUxDp4qhRouYxzalN9NxADnNOpGxiZ3XJx9ItqkgzuW6bXHXzV3SN1ZzXk3OuueXHU7fRJ0lSc+pcwSIA3A+RWo5mo18s6i/Tn1S91QvJktEA+SyMa7qu0OkCYjTn6LeaTxux/pP7LHTaDLXEwCdNlmefZPUIoYt1MuLIBI4ajyVjH3ul7nud3kj01S5Yc5wGgAgeKfCtiWu4Hqn6FZiJtLaC+QBGg2HKd1AaOX7qyQhdqZDaI71YMM37KrhQRzKtI0ZDOag4dnP5qgN5SfBNlnl6qlQKWHYRq7ieXaKFGQeTfvyQpUnphNZRmqqFNiltmou+ZlXioqGsVgCcxUI0MqK5lRZAnBWmZbm1Va2qsDXphUVZdEVlOcufmqc5Ub85KayxZyh1XQ+CIz4nHsOcJm5gAjUTDvqFgrYm6mxhHw8e6ICytCupskidBOq8+pl6o5iBSoFxb3mPDvPIarZ0DgG4is1jy5tPW9zWyW6aSOEmB5rt9B4Lr1KdOS66AbC4AaTyk6R5r6j+HPw2zLNV3UqXCGsBbJHE+ZJ8l5/P5Mcy6cRMy+PYz8MVqdJ9YiGtc6Gn4y1pguXFDtI8Z8DGnyX23p3Bii6lh6jyWVKVzDAOrwb2ajuXxvpKgxlV7aRc6mD1C6LoIBgxpImPJb8c3zFsz8zC0YluZTI0a1pHKOS6IqrzpC6LMUDxjxXo46+3Hvj6dMVlY3ELmZinNXVzp2WYpZcJWtxFVp1DwHa7Tx/c+ixCuqq9aHNfxH39Vz7+1iHR6HYxwql7Wk5hjuHIQtxwdHsx/c76riYDEWl44EyFs/NqcR6WYbTgqXI+4pThKf9XuKyfmlH5hbpPbUaFMcD6lR1RsAPJZs5GYqjQaiWVSHJwVUOhQhBzxRTCitUKFml0z5SLFcSlKtFqiEqsKQoIuS3oISEKKfMUZirKghLWluYoNXRUlQVm1pmaFY10EeKhjVNq5xDtL6z/s/wCmmOApw1txkkCDPfz24r61gqVKJAaDwIGsbgFflrovHuoOubPkvZU/9otQU7SLjGh7+9eLyf8AL/F158n297+NXMdUaJGjTB5BhkD1PyXwbEUnAkua4AuMEgwfNdzpT8T1MQOuBMmI/lcmvjH1G2PMiQdd+qCBr5ld/BqOa6hy6mNXDA4JFc9iPy57l0mFuGtTapaFa0LvEuCm1I9hK2hqYU1Zi4S3OawhWtlbckKclTnmvg0xAlOCtWSgUVpLUNVoCsFNMGolkaFa1QiVUMhRKhQUl6i9UXKLkapcXouVNyLkKWyoVdyLkDwotS3KbkE2qLEXIuQGWoy1NyLkpSZSMpWXIuUqCyZSjKVlyLkzBavKRlKy5FyVBZBTUhim5FyUWkNTBJci5WkWgpw5Z7lNyDSHqb1lvReiU1XovWa9F6FNN6i9Zr0XIU0XqL1RcouRaaL1Cz3IQpTeovWW9RcsbdcNd6i9ZbkXJtcNV6m9ZLkXJsw15iMxZLkXJsw15iMxZLkXJsw15im9Y7kXJtMNt6i9ZL0Xpsw13ovWS9F6bMNd6L1kvRemzDXei9Y70Xpsw2XovWO9TemzDZei9Y8xGYruDDZei9Y80qc0pqEw13ovWTNKM0pqDDXei9ZM0ozE1BhruUXrJmIvU2uGu5CyXoTZgqEIWHQIQhAIQhAIQhAIQhAIQhAIQhAIQhAIQhAIQhAIQhAIQhAIQhAIQhAIQhAIQhAIQhAIQhAIQhAIQhAIQhAIQhAIQhAIQhAIQhAIQhAIQhAIQhAIQhAIQhAIQhAIQhAIQhAIQhB//9k=">
            <a:extLst>
              <a:ext uri="{FF2B5EF4-FFF2-40B4-BE49-F238E27FC236}">
                <a16:creationId xmlns:a16="http://schemas.microsoft.com/office/drawing/2014/main" id="{A8E45C26-260C-407C-BF83-84B267DC61B3}"/>
              </a:ext>
            </a:extLst>
          </p:cNvPr>
          <p:cNvSpPr>
            <a:spLocks noChangeAspect="1" noChangeArrowheads="1"/>
          </p:cNvSpPr>
          <p:nvPr/>
        </p:nvSpPr>
        <p:spPr bwMode="auto">
          <a:xfrm>
            <a:off x="1587500" y="-384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61444" name="AutoShape 2" descr="data:image/jpeg;base64,/9j/4AAQSkZJRgABAQAAAQABAAD/2wCEAAkGBxQQDxIUEhIUFBQUFBQQDxUUEBQQFBUUFRQWFhQUFRQYHCggGBomHBYUIT0iJjUrLi4uFx8zODMsNystLisBCgoKDg0OGxAQGiwkHyYsLCwsLSwsLCwsLCwsLCwsLCwsLCwsLCwsLCwsLCwsLCwsLCwsLCwsLCwsLCwsLCwsLP/AABEIALwBDAMBEQACEQEDEQH/xAAcAAACAgMBAQAAAAAAAAAAAAADBAACAQUGBwj/xABGEAACAQMCAwQFCQUGBQUBAAABAgMABBESIQUTMQYiQVEHFDJhcSNCUlOBkaGi0RaCkrHSFRckM2LBQ3Jzo7IIY8Lw8SX/xAAbAQACAwEBAQAAAAAAAAAAAAAAAgEDBAUGB//EADcRAAIBAgQCCAUEAgIDAQAAAAABAgMRBBIhMUFRBRNhcYGRodEVIjJS8BRCscEj4QbxFkNyNP/aAAwDAQACEQMRAD8A85rlH0ElAEoAlAEoAlAEoAlAEoAyBQBYLUXIL6ai4FglQQXCUAZC1FyLltFAXM6Ki4XIUouBNFFwuYKVIXMaKLhcoUqSSpSi4FGWpuSVK1KYFSKkkxQBKAJQBKAJQBKAJQBKAJQBKAO27N8EjTht5dTKrObef1RXUMBpXTzQD/rZQD4YPnXLxOJm8VTow2zLM/W3kmcXH4qXWKnTdivEODx2nBS0iqbqaWEZZQXhB+VCAn2WMaMSOvf38KanXqVsbaP0JPxe1/B7dwPFyqYuMYPRPz01NX+yE4id2eFXjiNy9u03+JEQGdZiAOBjzx99X/raeZRSbTeVO3y35XNT6So58vrwH+B9l4ns5Z5rm2AZBHDqnKCKZtxzcD2gozp3znfzqmtjJxrRpQhJ8XpuuzXnxKMXj5QmoQWqeum67Bqy4BI/C4UR4ozeXGtpJnESlU7kEK5GtmdiWAA6A5xkZWeJjHEzk03kjayV99W+Wi08TPWxsf1MZu9kv5X55HPW3ZyV5J1LRRpbu0VxNLII4EZWKYMh8yNhjNbJ4iMYxdm3JXSSu3pfY6U8fRhBTb38x09jLj1nkBoWYwethllzGYskBtRG2SMbjHvxVP6+l1fWO9s2XbW/Kwi6SouGfUrJ2VlHq4jkhmNwJXQxOSipCQHdpCAugZ9rpscZqf1cPmck1lstVxeyS3v2EQ6SoyvureoHiPCY4Yo3W6gmZ3ZNEJLABVyX1nGoZKjIGN+tPTqznJpwcUkt+0mhjo1p5FFrS6ubjsxwxjZX0y6FLJ6mryOIo41kwZ5Wc+zhMYPmcVmxNaPX06bv91lq3bZW7zN0lXyuMb21u/zzEpuzMy3JgHLdggmZkk+SWMjOtnYDCgf/AE1bHF03T6x3SvbbW97WsaljqLg6l7JGLzs/JG1uokhlFzkW7wSc1GIZUPewOhZaiGKjJSbTWXdNWa0uFLGUqiclw11NlxmwNxcy8toora0CWSyzSiGIGLYgsermQydM9BVVGr1dKOZNzleVkrvX+krGHDYmNKDqVHrJ6IHxqxNnbx25ZGknf1qZo21qYEGmBQ2ASrMXfP8AoqcPUVacqtnaPyq+mv7vLReJZTrPEYlON1GK/n89AnZrgMUyvLPNCscas0iNMY2HzY2cgd1C3j7qTFYmdNqFODbbVmlfv8bD4zGOl8sVrz4BuF8KK2N26yQnmOlp6wziKBY1OqeXW+DpbZBjJyRjI3oqVk8RCLT0Tll3bb0S082ZcTi1J03qrav88PU1svZ2VbmSD5MtEA8z68RIpQPreRgNIww61csTB01U1s9lbV62tY3rG0ur6y+nqWm7MSB7dUkgl9ZLCB4peYh041HOnoMjcZpY4yNpuSay73ViKePozTa4alV4S9wk0+q1ihidYWbUYIdgFBUnJbOxyd2LjA3wHlXjTlGlaTk1e278eX8KxWsXClFOTbzarufAS4zws207wsyuyadRXOAWRXAOQCDhh99WUavWU1NJq/Ps0NWHxEa8XKPcMQdm5HjVmkgiLq0kUc04illRRkuiEezgdTj7qR4mOayUnbRtK6T7WVVMfRhLK339htbXgTvw23RWijN3PzWeaRYgQo0QQL1ZmcnWAAehzjIznliYxxE5NN5I2sk3vrJ8tFpuY6+LjHFJt6JcOP5/RobbhzxNcyFYXFmxjmEoZ42kMjQqqqMazqBIzgbDPlWyVSMskdfm1VtHa1/DQ21cTCcIpNrNomh8cNkNjaWsSlpbp3vZt1GmGMcuLW3zUOWfPu+yqVVj11SrJ/LG0V3vV27dkZpVksVmlLSC83+fwFseCGzhluhNbzsVNrZG3lE49amIjG5AGpVZmxvSyxCrVFRcZR/dK6t8q19XoV4rGqvFU4XV36CN92MkgS4Mk9vm3VWkRZS74cgJsF7pJOADgnyxvVtPHQqOGWLtK9nay0/OBqj0pRbUUnyMRdi52VsyW6SpGZ3t3nAuBGBnU0YB0jGOpHXfFEsdTTWkmm7Zkvlv3jS6ToKWX14E4f2MnmhglDwxpOSsZlk5fe1BUXpks51YC52XfG1RUx1KE5ws2472V+2/cuJNTpKlTk4u5ruG3ps5pTpBlVJoY2DbJKwMfMG2+MsfftWicFVilwum+1b2HrweJoLq3a9vIc4X2XMnKM1xBbLKNUIlf5R0+sEY6Jse8xAqqri8ubq4OVt7bJ8r8+65XW6Qp0nkim2jRSAAnSdQydLYxqGdjj39a1Wa3NtKp1kFPmrlaCwlADfCbdJZ40lkEUbMBI7HAVOrHPngH7cUlSUowbirvgu0przcKbkldnbcJ7VWxa/kmHyQS3hsLcBstFC7tGgGNtTBGOemsg7CuZWwVdKlCm9byc5drVm/K6XceeqYWpkjOzcpPy5CVvx2IpZPcuHd7+W+vFXvFdKrGhK9QoGMDxVcDOKulhp/5FSVkoKMfV+fNl0cJOFRwjvl37Xv/aFeLcSggF5yJ2uZ7wukspieJIoHbU6DXu7sNK7bAD3YNlKlUk4dZHLGFrK6bbW22yW/NsmjQqVVGlkyxWrb4sS4hdxta2VrG4wGa5u30MFE0h0KOmSUjznGeoqynTnGpUqy42Ue5avzZsVOcsTKrJfStP8AX5xNzDxu3biyTM/+Fs4ilmCrYIiiwulcZ1M+/TJ0r5VllhaqwjpxXzzd5eL117EY+omqE6ji80n42/2M8N4rEeHQKLuCCdJJZ7lprU3EpmdiebCMFdWCR0Jwcbb5SpRqLFTeRyi0krSsrLg9nbxKa2FnCSUk2klt+OxqrriUQt7sJLNNNdSxxPJMG5jW8ah5HOdkR3OgJnOnywcaY0p9ZBySUYpuy2zPReS1vzLaeGlOUIOnaO77e/25Gezcix5l9fa1mQcuPNu9wDD7RAwCPa+bjwz8IxKlNZOrU47vVLX08zZjIxX/AKsyfFb38AfaS/S5unkiXCaUUHQIzIyjvSlPm6ieh3wBnyqcNSlRpKEnd6ve9r8L8bD4GNSNO1TTlfghu4nikFjah/kIykt2cMqGaV8yHcDVy0yAenePiKSEJw6yrb5paR52S082Z+qlOtUqyi9PpNjPf290vEBJMYOfcI6tyJJRJbQ9yNAiDIBCK2nbOcedUKlWoypZI5ssWt0rSerd35GNUJwhCbi2rttdvD+gNrxiNZ1lCsIrO3dLCNlJeWZvnuFB0l3YHfZQgJxuA08PKUHTurzknN30S5K+9kvG5ZKlWySm180mlbkvz0MtDby2lmsl1yzDzecnJkld5ZXGZgFBy2ARk9Ax6b1CnXjWqOML5rWd0kkltqSoSoVb5HLRKIlx24We6lkT/L7sUGVK4iiUIoAIzgkO2/0qtoQdKlGEt933t3fsa8DTlCDlJat3LSTKtlyV3eaZZbjunAih3iTV0yZCG28FNTCL651HslZd73floRVjOpiI3XyrXx/P4HJZopJ7KEv/AIa2EZclWVWmZi874I7wwQoONsvjrVKhUhTqTX1zvy22iv7fgUKnKUqlWS14e5sLTicU0N2TLFFLPdGctcW7Sq0K/wCQAh2DKFQjUDgj2c7imdGpTq00ouUYwy/LK2vHvXc13mSeHmoQunbfTe/5Y1icTRJJphNPPOLcw20ssbJmaTKlo4iByY0XffTqOcDpnS6LlGEGoxjmvJJ8FzfFt9/eWKjOVPLGFrtave3b+eAlxCRORaW8WSkKNNL3SFM8uwAyNyiDTkbd/rttZTjJSnUlvJ2X/wAr3evgbKNFvEOUlpHRfn5uK2oUTI0oLLzFeb5xZdQL5z1JGaao5ODUd7af0bcmWDjTVt/M2PaJLaWeWQXTyvNIun/DPGkUZYAa3cYKomQFUZJGcbk1VheuhSjGUFFJfcm2+xLm92zm4V1KXyKnzu2MxcXhPE/WGJ9XtY2SyUq47sUYVQqYzqZ8t0ycJ5Cq5YeosN1K+qb+bxeuvYtCtUZKhKo4/NJ+Nv8AZpjcqbKC31nXLO1zfyFWwD7Cb473tNJtnBA861ZX10qvBK0V6vu2SNMKE41YtrSEdO12/wCzdS8Qt7r+0E54t1kS3trR3Rgptbc96M43Achjg9Q/TqKyKlWouk8uZrM5JNfVLj4GP9NUyqpOLd3drj+b+YG24jZwGyRZTJDbc++mPIljMtzjTAqqwyCMHr4YzinlQr1OsbVpStFap2j+53HqqtVlKrke1krc/wDV/M0fZm9VL+KW6Y6DLz7g7lTJ3mV2UdcSEHxxWrFwnKhKFHe1l3bW8jfUwiWFUIrVL14m47T8QjYTL6+rrKxKw2luYY2LNvJdSnJcYzlSWJ8AKowlOayt0rNLeTu9OEVw8kczD0HdLq23xvov9+vcUue0EPr5kV8wWVu8XDF0NhpFjCKdOMgs5J1HG0a+VTDCT6jI/qnK83fhe78lp4lv6ar1Mp5Xmk7dy/2chaIpdBIxVCyiR8Fyq5GpsdWIGTjxrfNvVpa+R3FHq6eWC2Wh2XFuNRR2Mlt6369qEaWgNqYvV1U7uZWAJOkY0jJ6dATXOpYabrqq4dXu5fNfM7bWXnc40I1Z11KEHF3+bl2nEmuid4lAEoAlAEoAlAEoAsoouQFVaVkBVSlbIuFRKVshhlSluKGWOouQ2FWOlbIuEWOouLcII6W4XCCOouLcsI6LhcyIqLhcnKqMwXJyqm4XMGKjMFyhiouTcoY6a5NwbR1KZINo6m4XAslNca4JkpkyQLJTXGTBMtSSmBZaZEg2FMSVoJJQBKAJQBKAJQB3jdlppLGxhjESNKXu5HldYy7uvyUUfzmIjDMR4bVyljYRq1ZybaVo2Wtrbt8tXY4TxsY4tyk9ErHNcK7OTXAZhojjVtDSyyLFFr6aA59o+4ZrdWxMKTs7t8krs6NXHUacU29xuDsbcvNcRKEL2+jmgSAjMmCoBxjODnfGADmqnjqKhCbekr205CvpCioqXB+neUk7MzrcJAuiRniFwrRyB4+USw5hk2AXKnf9RUrFU3TdR3STtqtb8rBHH0ZQc76I20fBGtLeWUmKZ5wtnYmGQTqZJmIlZSB7aor495qn9Qq1VQ1io/NK6totvBtmKvjI18sKba117lr7ic/ATFFK8k8AeIxq8KSiWUNI4UKwXZTuTjJ2BqyNfPKKjGVnd3tZaF66QpymowTd3a5Xg/CWuZAiFFJx7bhOpxhQd2PuFRXrRpQcpX8NTRXrxoxvI33FoGaQWlo9s8ROAluySzNytOp7qUjuEt4AjZceYrNRko0+vrRkpc5XS12UVx0ORh6qnN1akmreX52CcnAZFMOGikEzFImilEilgQrAsPIn+dOsTFqV01l1d1Y6EMZSmm09gt1wNokkZni+SkWKRFk1uGc4UEAbZG+Dg43xUQxCnJKKeqbTtbRFcMdSnJRQOx4c8xIQDCjU7MQqIv0mY7AVNSrGG/HZbt9xdVrQpK8mFveHmEoC8b60EqGOQSBkOQGBHgcHfoaWnVVRNpNWdndW1EpYiFW+UJb8O1KrM8cSM3LRpZAgd/ooOrn3AVEqurjFOT3slt38hauKhTdnvyRsYeHlbe7ZGjb5QWnOZlSJFVs3EhdjhcAFc/Sql1f81NSTWmbLu3f6Vb1Zhr4tTUWtNdRVuDuJmi7pZAGchhoVSobUzHYDBB386f8AURyKetntzfDY2rFU3DPfQuODOXiRWjfnLriZJA6MviwYdRS/qYqMpSTWV2d1rfuIji6couS4FJOF6QpMsADSm3PyoISRUZ2DsBhcKpzvtsOtOqrbaUXor7bpuytx3FWOpy2uX41w1IOUvNiMhXMiLLrkLNllKoBsmkHvHGcilw1WdVSk4tK+l1ZWWj1534CUcZnquPDgJJYs0bOMYVkj97PIdKqo8TmrXUSll7G/Bbs1TrwhJJ8S17wl4jKHKjkqjSnVkAyaeWgwN3YsAB45qKeIjUUXH917eG77lzK/1tK178bGw41wSTKoOWi29trIZ1SSRvbnkVerKuUXJ8ciqMPiY5c2rcpW0V0uEVfg3qzHRxkY1JSk9zRy2jLEndTNwxEWQWkxEwD6BnC5ZkXJz4gYzmtsZxcne/y78tdr+BvlVTqqKla2r5NDvFuGmSd0QokNpHHbSSyOkMXMA1Su0h8Sz6cf6Kpo1VGlGUk3Kbckkru3BW7l6mTD4qMM1So93ovzyNPxbhb20nLk06tKuNLBgVbOlgfLY/dWijWjVjnje22umqOlRrwqq8RKG0aR0RfadlRfixAH86tlNQi5PZalspqMXJ8DoO1XZthLO0IgEVtGgMaSpzuWi5eeRBvkkuck5worHg8WnCCnmzSb1s7X+1PsRy8FjVdqo9W9ORz39hymeCEAcydEkjXPRZNWnXt3ThSceArb18FTlUvpG6fhy5nRWKp2k7/TubLsz2YSfmSzT24iiEmseshGyMqjMcdyMt849cdKoxWLlScYQjJybXC/a+924GTE9IqMF1e7s1fkctdQ6HZdaSaSV1xtrjbHUo2Bke+t6d0nZrse/idGhVVWCkgNSWkoAlAEoAa4ZCkk8ayOEjZ1EjE4CpnvHPwzSVHKMG4q7tou0qrScaba3sdTB2iR7+8vGdRyredOGKxIwcCOBUXG2QSxH+o+VYnhJRoU6CW8k5/zK/8ABwpYaccMmk80n5ckN25sWfhjNeokNtHCotzFIWE4YtI7aRhdTacsdu776ql+qyVoxptyk3811a3Dt04IXq50pSjkbeydr2X/AEau94sGszFHL3725muL5u8NMevTHG2RkK2dWPIEHY4rTHD2r55LSEVGHfxa7Vtcso4VzlGM4vKo3729befDsNxPc21zFexJcxQAyQQwmUmNHtLZAqxqcZwXDtjx1DwNZoRrUZ05ODlpJu1rqcne/loUKjKLjVqRbTbbX8e4PXAWtIob0RLbRNOkxhcK9zNJqYFWHdKqo6g4DY86nLVUZznTu5uzjdfSl/bLlKUqk6sqbata3Z+JAO03EEnaEKUlkjV/WLhIeQsrMw0KowNWkBstjB1beOGwtGVKMrpxTatG97JLXz4IuwSlmdk1DhfmTgUggWe4yA8UZS2BO5uJsxxYHUgZYnyAzUV4uo407aN3f/ytX/SLOkJtwVNbyYfgkMQtLmFpRCXWKNXZWYGJWzLHtv3gAD5g0tedTr4VFHMld2ut7aPXkVYum1GCteK4Iat+JpGQ0WdFpBKtkGjZGnupyBzGjxlEB041YIAYmklQnJZZ7zknOzvljHhfi/5ZkqQqzTqZbZtEuS/LGshtQqqu5CnWMknvkEGQjxcgt3jv3j51pnUbbfPTw5dx04UYQtpsbqSKB7SJHm5YWR5Z05MkpkYbREKgOvSMnT54PUVig68a0pQhe6STulbnvtfmYcRdVs0o3XDvB8SKyXU7ocplI4jpK4jjiQBRkA4Dcw/FjVlNOFGEZb2bfe3/ANFuDi4xba1bNjJepBC6CUXAMbrBD6uw+UYZBaQr8mufnE48hnArNGjOrNSccmqblm4Lha+vkZaspSneMWpegs4SWW2hJ+QgCNISCsbTuS0jYI72hdIDdAXbxFW2nThOol88r25qK0S8f6Q8YOUp1JLbbvCO0dxDcNJJy+ddmeT5KR+bboCsCaVGeixNp8dOPGoUalGpCMI5ssMq1StJ/U9fFFCg4xjJq63t+eAOS+JWV0DoTEljYrjEgV2POuWwPk2wWbBOwVBsxIpo0bOMZWernN8G1tFc1svMZ06ktWrZn5L8/gDZWcYaIN3Y49gN9KJsXCqOhIUDbyFNUqVJRll1k/54eRvnGMI5orVKyBs5meSZgQZpGlwQVIXZYlYHoRGsYPvBp7KnGNNftVvHi/F3IwsMlPXd6j63aRWyKuTOZy8XdJWMlOWZnOMYRGchT1bT8RmVKc6zb+jLZ83rfKu9pJvlcy4unUqVUorgZvb2F7wtk+rRSm6nbS5M88aBIwq4yyoiIo+kxJ8ATMKVSOHUbWm1lS0+WLd353bfJaFEKMlFzaem3uatZc2128hBubvlxOCdTaJHzOgP0FjBUeGw899OX/NTjH6IXfilZeLZfLD2UIW3eoyL2IXYlOowWkQSEaGBleMFyUXGctK2PfywehzVPU1HR6v903eWuyem/ZH+Scs1CpO2rdvAJzk9TtwLm2ilUyTXDSwmWX1iQlnlgQ6lLZZ99LHBAGN6hRn19R5JSi7JWaSyrRJ7O3ikZ50HCSU09OSOfuYdYln1uyGRUEk+RLNIwAACbkHAZtO2lF309K2qVnGmkrpbR2ivzze1zo4epClGMXFpye2772N9lXjiuhJLIsYjVmjLKWBkI0JkDqBqJ+yqMZGpOlkgr337uJdjnLqWoq9xeEwWqSQrN6w9wBBdTLG6RxwOwNw2TvJK4z7PTck52NzVWrJVJRyqOsVdNt2020SXqYernXgqcIZYri+L/wBmz4hdQxT3t4l3FJK6GO0jQMGRpFWGNhq66UUkgdNycZrPSp1ZwpUZU2orWTdtbavbmyuOd0+pUWm5av8AOX9HMmaOLhvJQgyTzK04APcgtx8kpPmZMN8Aa3qMpYh1Hsk0u1y3flodGdFzxMI2+WKv2fnsaR1q9M6iBMKYkrQSSgCUASgDK0XAKgpWQMItLcS4dEpGxWMxpSNkNjEcdKxWxhI6RsRjKR0jYrYdI6VshsOkVK2LcMkVK2K2FWKlbIuFWKluRcuIqi5FzIiouFzPKouFzBiouFypiouFyhiqbk3BtFTXJuBeKmzE3AvHTXGuAeOmTGuAlTOM5OnVpBJIXVjUQOgJwN/cKdSsmlxIyRcs9tRd46ZMtTFpI6dMa4u6U6YyYu6U6Y1xd1pkxkwDrTJjAiKYkxQBKAIKAOvsuyieoyTy3NqrPy1tiboKit7cqSED/MCdEGetc+WMl+oVKMJPdv5eGya7L8TkYjpHJUUYrZ6/6HoezcsthZRRrGpnd7t3ldY9RK6YIU21OShZ8DpgedVPGQhWqyk28to2SvbjJvlyKZ42KxWZt5UrGl4fwWSXmEGNEjbRLLLKsUStnGnWdifcM1pq1o07JptvZJXfkb6mMpU4qTe+w/8A2JJBNIJFjb1eP1qXLkxmNd+q7nPTGxNUxxMKsIuLfzPKud/HkVSxdOVO6dr6dqY1Y9nZZVhYtCnPLCLU/L1MCe6ibt5kAZ2G9JUxcIuSSby721t4lc8ZCl8k3dr1Fre1LSBFwSX5akbgnVpyD5Zqyc8kc0tNLmhVouGdbWudBxrhb8yZvk1jgWKJE1qJOWAFErRjcapC+CeoArHh6yyQjq3K7vbS+9r9isczCYqKbU3q2DsuEO+jvRoZM8lZJFRpMddCndqmpiYwu7NpbtK6XezVVxVOEsrL23DmYEkoihuXrkkVE15xoDHq2dsCoqVlF2s27Xsld259gs8VSik29xj+zyvOLNGogIWZmkVUU4B3Y7DAIO9J16eVJNuWqVtWLLF00r3G7ThgM3LMse2lmGvBKsuvugjc6Rn3CqqleSp51F8f5t/OhVLGRy3QvGEbmMssBjQlmkWYGFEZjy9UxwpbTpzjO5q6WaOWLjK74W+Ztb6crkQxccl5bhGVdelXVzoSUlckASatIz54XOPIjzpVny5pRtq1r2bllKuql7cBpIgkbyF4AVGIxNKEj5jbJzd8gdTjqcVTKTlNU1GWu9lrZb29+BRiMRZZYvUDaxmT5R7hXDsIo3flwRlgSoSEBRqBOSPaJ23IxVlSUafyRg1ZXaV2/F6hTqQpx3buGNrhZGZlVYs81mcIq4JBJY7ADBpet1jFJty2S3LZYiCSbZhrbvMNSYVFkdtWlFRhkFmbAG29Gd2Ts9W0lxbXJAsTBrMYe16EMjAxtMGVw6lFGSwI6j4URq34NO+XVcWCxMGr3AGD2PORuXEPF2CljgeQA3PTpVma1+zV9nAeVaMZWbJJZ90sHjcB+U2iVXKv9A46N7qWNW8sri1pfVW05kRxVOTsmUurDl8zVJGDGFaRdeXAc4Q6RuMnYZxnG1NTq9ZlcYu0tnbQhYynewi8VXJmu4u8dPcZMXkjp0xkxaSOnTGuLSJTpjJisiU6Y6YtIlOmMmLSLTpjIXdadDIA60yGBmpJJQBZRQQdLfSxSCwtVlAiiQNcSbhRNcMGmPTfQoAz7yPA1kpxqQ6yq18zei7FovN3OTTU+uqVnF6aL88jaw8djbiFxdsw0wQTLw1G23RRHCkanoX7zY697fptneFmqEKC3k05vvd5X7tjG6Eo4bNb5pPyX5uOxXES2NkkV1awmFCZTNE01wspHfkhQ6gzZ1b6ScHY+FU5Krr1JTpykpPSzSjbgm9H6lVWg4VLSTstre/+jWvcoYJkSSR5Lq5QyyTBg5ghAYSOei6n0jRnOgYwMYGjJJVIyaSUIuyW2Z8F3LjzZdCjJygslktX/wB89tAvFLkSXTNEzCOJVtbVgWRhFGuGYdCNTl9x1Gn3UtGDp0lGW7+aXe/ZWLsJSUlKdRayfoH4LMltqlwMwxMbeMA9+XGmJAANhkjfoMZ8KrxEJV7Q4N/M+S3Y2LuqWSC30D26otssbMXee6SS7bcyNHEOYZGPmZNH8h0ok5yqua0UYNR5JvSy8DNKhlqRhFbK/j/2bPjdynOkdLlQGUIqWkLetuoXCxPKcmNc5wQY1Gd/EnNhKdTq4xlT1XGbWVa7pcfFNmNU9XdNvl/sNbx2yXFq7SYWKKOKGIQSuIioLOcqpC5OMt46QKRvEypTgo6ttuV0rrhxvouA+Vwclld/4Rr4BzIrZCCcar66yjoDczHK+0BkjMrFT0JTocVqleFSpPuhHX9q389F2lmHp3mrrZer/GNzIEhmCg8y5IhJGonEmBNKz76SIlIBPiFA8KqjedSDf0w18tlbtY9eG0IrRvU2MdwkCqTKQuQXjW2eYsAdlACNn7MYrLOnUrSdoa8JZrW9ULiHrbK9NrALUMy6mTQXZn0bZVSxKK2CRqC6QcZGQavqWi8qd7JK/wDL8WaKWbKs25m4w80UYIPIBnl8dMso0RDPmI+aSOo5inxFLSzRhKb0zfKu5avzdvJmdPPWb5BL5o0mSXDyusSxwQrExw2WaT5QjRGGOjLEgdwDyylKNSVN07KKbbcm+Gy03duCsVSzKb0u3sK+rFuTE/f0tJe3R0sENxI5MarnZlXVM2N9OIz1xV6llc6sdL2hHnlS1fZfRduo1Kk86UuH8sbu4IxDjXDGWm58zTRtMWZVARlycFxhMagwGkYGwxnpyqOq24uSUbLK0rc/B9lhK8EpdncA4dy8zSOZyGjaN55kYSyKIzvHDpBRQWOFCrk5IXfJtrqpaEIqN1JPKtlrxfF83d95OT/FJ2f9stw9dQlml0xSNCYbZZNTpBEd9DaGB1NszEEZO2SFBpK6alCnTvJKV5WteT8dLLZX4d5EqUsmd7v0FLd4keNmaSdLZWkQRwGK2jKphI7eJVAkc5IBAYgahqGcG+cKs4OKioueju7yavq5O+iXK6vyFSSTcYt9vsgUFl8mOZhnZhPNucNPnUXIzvhjtnOMLjoKsnV+b5Nksq7vzfmb6VKMYpNba+Jd46rTNNzi+3/H2tVWKI4lkGotsSidMj3k539x91dXo7Cqq889kYMdinTWSO7OCse0dzE+oTO/msjNIp+wn+VdeeGpTVnHyOZTxVWDupeZ6Twm8FxbxyjGWXvAdAw2YfeDXCr0+qqOJ6PDVutpqYSRKRM0JisiU6Y6YrIlWJjJisi06Y6FpFp0xkxd1pkMgDCnGMCgAsYpWKMRrSsUZjWq2xWNRrSMVjcSUjYjG4kqtsRsbiSq2xWxuKOkbEbGo0pGxGxmOOq2xQ6R0jYrYdI6VsVsKsdLcgII6i5Fy4jqMxBbRUXC5OXRcLk0UXC5UpRcLlDHTXJuDaOpJuBeOmuTcC8dOmMmeF9ubkycRuMnOl+Uu+QAgC4+8H7c167Bwy0IrsOBipOVWTNDWkzno/o2ObSQeUxx9qL+lcXpPSpF9h3Oi3/ja7TpZUrnpnVTFJEp0x0KSpViYyYpIlWJjpisi06GQtIKdMdAStMSDUVJIeMUoozGtI2KxqNarbFbG4lpGxGORJVbYjY3ElVtiNjkSVW2I2NxJSNitjUaVW2I2MpHSNiNjCJSNkXDKlK2LcMqUrYty6pStkXLhKi4XM6KCLk01AE0VNwuYKUXJKFKm4XBslNclME6UyY1xa4KopZiFVQWZmIUADqST0FWQTk1GOrYOSSuz5y4zIGuZyragZZGVvpAuSD9te2pq0Euw89N3k2J04p33ouuf8+IsN9EiLkZPtByB49Frk9Kw0jI6vRlSzlFs7eVK46Z2kxOVKtTHTFJUqxMZMTlWrEx0KSrTodMVkWnQyF2FOOCQVLJGYxSsVjUS1WxGNxLVbYjG4lqtsRsdiWkbEY5ElVtiMciSq2xGxuJKrbEbG40qtsVsZRKRsRsOiUjYrYZUpWyLhVWluKXC0rZDZcJS5iMxnRUZiLmdFGYi5jRRmJuYKVNycxQrTJk3KMtMmMCZKZMLnKdvu0aWFtuokkm1RxIcaTt3mfPVRkbeOQPMjp9HYWVepe9kt3/AEU4muqcbcWeAV604pKAD2V00MiSIcMjBl+w9PhUSipRcXsNGTjJSR7ocMoI6EBh8CM15JrK2j1UJXSYrKlMmWJicq1YmOmJSrViY6FJVqxMZCkq1Yh0LMtOmOBjFSSMxikYrG4hSMRjkS1WxGOxLVbEY5EtVtiNjsKVW2I2OxJVTZWxuJKrbEbG40pGxWxhFqtsRsOi0jYoZVpWyLhFWkbEbCotQtRGy2ioZFzOmkuFzGmouBNNFwuY001yblStMpE3BlKdMbMDZadMdM8T9Nt6GvIYh/wotTH/AFSNnH3Kp+2vVdC08tFy5v8Ag5mNledjzquwYyUASgD3fhE/NtYH+lEhI8jpGR9+a8niI5a0l2npsPPNTi+wzKtKmaExKVasTHQlKtWJjoTlWrEx0JyrViY6FmG9WIYBGKYZjUQqtisciFVtiMciWq2xGOwrVbYjHYlqtsrY9CtVNiMciWq2xGxyNarbEY1GtVtiMYRaRsVhkWkbFbDolKytsIq1UxWwiipixGXK08kLcwRVTRNzGKUm5jFAXJipC5grQTcoVqyJNwbJViY6kfMvai6a+4ncOne5kxWLHQovcQ58tKg5r3mGpqjQjF8EcipLNNs0VaCslAB2tWESy/MZ3iH/ADIqMc/Y4+41GZXtxJtpc9l7Ey8zhtsfJSh/cdl/2rzGPWXESO/gpXoo2Uy1mTNiEplq1MsTEplq1DoSlWrEOhKUVZEdCzCnHF4xTsZjUQqtiDkQquQjHYRVchGPQiq2xGOwrVTZWx6JarbEY7EtVNlbG4lqtsRjUa0jEbGEFVtih41pbiNh1WlbKmy2KrZFy6ipihWwmNq0NXQlyuKpcBrmNNLkC5CtQ4Mm5XFLYkmKlRC5CKt2ITNL2s4gbWxuZhjVHE7Jnca8YTPu1EVpwVPrcRCD5hUlli2eB9gOHazezkbW1lcSr/1GiZU/Aufsr2OMq5Mkfukl63MNKN7vkjlK2FJKAOsSx1cAMgwSl8Wb3K0SJg+W5WsTqWxmV8Y/2aMv+C/adb6KbnVZSIf+HKcf8rqD/MNXM6XjarGS4r+DodHSvBrtOrlWuajppnmPbLtYWflWzlVXaRxlWLZIKg9QB5+Nd/B4JRWaotTj4zHOTy03ZCfZntK4kWKZi6OdKsxJZWPTvdSPj0qzFYSMo5oKzROCx04zUJu6fodjMK5KZ6FCUoq2I6FWG9OhxaMU7GY3EKrYjHIRVbEY9CKrYjHYRVTK2PwiqmIx2FarZWx2IVWxGNxiqmxGNRiq2Iw6CkYrYwi0pU2GUUblbZcCixFy6rVsadxGwqJWqnSurCNmeVR+nbZGYyYqd4cjMVMdVyw42YGUrO6IykYIxSuOQm9wbVS2Ojzv028SEXDOV864lRMf6YzzGP3qg/ers9A0s+Ic/tX8lOJl8ljzrh1wLLgEzdJeISmCLfcwQ7SN8Ml1/eFd6pHrsZFcIK/i9vTUzp5ab7Thq6JSSgDvOxUXrHCeKQYyVCToPEsAW2+2JfvrmYx9XiaU+9Gygs1KcfEL6IrzE1xCfnosq/FCQfwcfdVfS9O9OM+T/kt6OnabjzPQeJQs8bqjaGZWVWxq0kjAOPGuNRkoyTkro6005RaTszwfidg9vM8UgAZDg4ORuAQQfIgg/bXradSNSKnHZnm5wcJOL4FuERB7iFScAyICT5ahRUdoN9g1FJ1Ip80epzCvOI9ehGUVaixCjCnGQtGKdjDcQqtisdiFVsrY7CKrYjH4RVTEY9CKqZWx6EVWytjsQqpiMbjFVsRjKCq2KHQVXJlcmMR0qZXIOoq1JMqZcLVkYXYrYdErfSpXKpSGorfzrsYfAcZFEqnIOIh5V0YYalHZCOTZnQPKrOrhyQt2UaAHwqipg6U+FhlNoXlgwK5OKwLpLMtS2M7iTiuBViaYsE1ZJFiPFPTQr3XErS0iXMnLJTLBdTSsQF3OB/ljf3+6vU9BKNLDTqyel/KxkxGs0jkO39ziaC1yMWVvFauFwV5wUG4IPj3yR+7XVwUfllV+9t+HD0Kqj1tyOWrYVkoA9C9DM3+MnT6Vvq/hkQYx+9XJ6ZX+FNcGbcC/8jXYanhLCx45pAIRbmSDH/tuxRc+7DKfsrTVj1+E7Wr/ANldJ9XX8T0Xtrxk2VqZFALlhHGG6ajk5PngA1wsBh1XqZZbI6+KrulC63PFr68eeRpJG1OxyxwBnbA2Gw2AFeohCMI5YqyODOTk8z3Kc3uBdK7MW1Y7xyANJP0ds495qba3IvpY9P4U2q1hOrVmNMt1ycDPX31wMQrVZd56vCO9GLvfQxKKRGtCrCrB0KRVYxmORCq2Ix2EVWxGOwiqmVsfhFVMRj8IqtiMdhFVMrY7EKqYjG4xVbEYylIxA6CqZFbDpSorYdRWiCKmHjFb6Eb7lUmPW8Xj91eiweGSWd+BmnK+gxXRKzXW/G4JCAr9YzOCUdF5YbQW1sABv4dfHpvQBSftHaIG1XUA0jU/yyHSukNkgHYaSD8DmgDFv2it5HCI7MxOAOVIN9ckZ6qPZaKQH6JG+MjIBtCKhq+4CF3BjcdK850lgsjzR2ZopzvoJOtefqQNSZ512z4BO3GuG3cMJlVWWKfcYQK5Idt9sB2OfNQPECutgMTTWCq0Zys9bdtympF51JI8N49cCW7uJBuHmlkB67NIxH869VSjlpxjySRkluxGrCCUAdT6M73k8Ug32k1Qt++p0j+IJWHpGnnw0ly18jRhZZaqNz2gsI5u0XLddCFkaUmTRqxEHLA7YzsMDxFU4apKOBUlq7O3mW1IJ4mz2Nr6Xj/hYfIzZ/I1ZOiF/klfkaekH8ke88orvnJJQB6R2Sm12Uex7pZDnx3zke7vfhXExsbVW+Z6Xo2eagly0HZhWdHRQow3pyxCkVWsZjcVVyEY7DVTEY/DVbK2PQVVIrY/DVTEY9FVbEY5FVTK2Nx1WxGMJVbFYzGKqZUw6CpRUw6itEEVsZt1yQK62Dpuc1EoqOyNiK9QlZWMpk1IHKWvZTQEUXIEkcUaOVjGTiUvrKsxwD3gB0BGfDFAGtTsSILedXuCIkEKxF2VVWCG1t4XlkZUDLIEjnAwdOHBO+4AN2OFRW7i5kK8q2jneJtDtIvOIkuZZGydRJUnAA9o0AbFOOQFGcyqioVDmXMOCyhlzzMdQwP/AOGgC9txCK41CKRXwMkqdQ9t09obHvRyD3FTVVakqkHFkp2dxaRa8bWpWumbYs0Xa6+NtYXUykBo4ZGQnpr0kJ+YrVOEodZiIRe1xpytFnyjXvTnkoAlAB7C5MMsci9Y3WQfFGDD+VLKOaLT4kp2dz3HtV2St+IgSElJCg5cq75XqoZTsw39x99eWwuOqYVunur7HZq4eFZZuJ5rx7sLdWsbNqWWJMudLkEDxYo3T7M13KHSFGs0tmzBVwdSCvujka3mQlAHoHYpx6qAMe0zNuMgk4AIHTYeNcnHx+e7O/0XL/HlNtNWJHXQo/WnHE4qtY7G4qrkIx6GqmIx6Gq2VsegqqRWx+GqmIx6Kq2Ix2KqmVsbjqtiMYSqxWMx1W7FLDoaaLRWw6GtMJRKmPWfX7K9B0ZZzv2Gaqa7tbdzQxxPAW1LKJJY1QSNNCkcjyxKuM6iF2xg6tPwPcKDW8Pur3Wy4YlrgsWkQ6BGZIg8atgAKkbSFSNnZOvXIAlwy3v3NtOutXa0tkueckSM8vLvQ4lTAZdEj27bYyCeu9AG54dwWXmIZ5ZGQRtqjM7MjyOz6tadGUK5UKSR06lQQASXs68gvw0ulbuNoVwBI0YYSKXDFQ3Rx3CWAK7YBxQBi+7JLNGVaeVSymORowi6l0IgUB1bTjQpzuclvA4oAc7OcJNuJncKsk8hnlVHMkaMQNSxsVUlS2uQ7DvSucb0AFufaPxryWPSjWku010/pRoe1HAo+IWr28rOqOVLGNlVu6wYDLKRjIHhWPD4mWHqdZFJvtLJQzKzPnz0i9ijwqaMLJzIptZiJGHGjTqVwNvnLuOvkK9T0fjlioN2s1uZKlPIxbsv2JueIxSSQGPEbaGDuUJOM7d0jpVmJx1LDNKpxCFKU/pNfx/s7cWDhbiMpq1cs5DK4U4JVgfePfuKuo4ilWV6buROEofUhfhfCZ7pisETyEDLaFJAHhk9BT1KsKavNpd5EYSloke69kllXh9us6FJETlMrdQEJVPyha8njsjxEnB3T1O5hVLq0pCvbO8ENjcMQDlDGAehMncGf4vwp8BTc68V238icTNQpM8Hr1hwBnh1k08qxpjU2cZOBsCev2Uk5qEXJ7IenTdSSjHdnoXZ3g7WsRV2yWIYgeyu3QefxrjYrERqyWVbHosDhpUIvM9xyaqEdFCbGnHEoqtY7HIarYjHYmqpkZJPZDcc6jxFI0yOpm+AxHfxj535T+lVuDYfpaj4DMfGIh4n+E0royYv6OqMxcfh8Sw/d/SkeHmK8DVNnZcYgfpIoPk2U/8ALGaolRmuBnqYarDeJuIWz03+G9USizK0xhWA6nHxquzFI3EIk9qWNfjIo/maV0aj2ixVTm9ovyBntHar1uI/sbV/LNMsLV+0ZYPEPaDIvau0+vX+B/6aujhaq4EPo/E/Y/QzJ29tIQSrPKcbKkZH5nwMV2cBPqG3NcBfg+Jqu1rd7OW4p6RLuUnk6IF8MKJX+1nGPuFbKmPm/p0OpQ6Cw8F/kbk/JfniIQ9tb9Tn1kt5ho4iD+XNVLGVeZpl0Pgmvot3Nm84d6S5l2nhSQeJjJibHwOoE/dV8OkGvqRz63/H6b1pTa79fY6nh3b20lxqdoj5SrgfxrlfxrVDG0pcbd5yq3Q+Kp7RzLs9tzo7W7SVdUbq6+aMGH3itMZKSumc2cJQdpK3eGphSUAai6bvt8a8X0jUvXnbmbaS+VC5Nc1yLjxr/wBQTd6xHkLg/eYf0r0v/H/pn3oy4ndG+9C8AThOodZJ5XP2aUH4LWTpuV8QlyRowi+UN6Uez5vbElBmWAmaIeLAD5RPtXf3lRSdE4rqa2WW0tPHgWYmlnhdbo8r9GfHvVL5VY/JT4hk8g2fk3+wnHwY16DpLD9fRdt1qjHhavV1Oxnt0teTR3Eec+l65xbQxg+3KWI8wi/q4/Cu50PH55S7DB0jK0Ujymu+ckb4Rc8q4ifwV1ZvhnvfhmkqQzwceaLKM8lRS5M9bmQ+R+6vMqSPYJMSlib6LfwmrFJcx0mKSRNn2W/hNPmXMaxFiUeAocmdHJFcCwqBkkZoJLIhY4UEnyAJP4VDdtyG0txtOEzH5hHxIH4E1U69NcSp16a4mW4TMPmZ+DKf96FiKb4gsRT5mTwebHsfmXP86j9RT5kfqKfMBJYyL1Rv4SR99OqkXsx1Vg9mBEdNdDNpmTHRcLoyI6i5GYsI6LhmLCOozEZjIiqMwXLCKozBmLCKjMRcsIqXMRcsIqMwZgkIZDqQlW81JU/eN6FNrVMrmozVpK67Td2Xai8i6Tsw8pAJPxI1fjV8MdWjxv3mCr0XhZ/tt3aG8tPSDKP8yFG96M0f4HVWmPSkrfNE59ToKn+ybXer+wxD2thf2g6HxyuoflJNcCrSlNtiPo2tDazNlbX8cvsSK3uB3+471inTlHdGadKcPqTR5N/6gIjmxfw+XQn3/JEf7/dXpP8Aj0vlmu7+zDilsdF6Hz//ACI/+pL/AOdZOmf/ANPgjThPoOvc1zDYfNvbbhPqnEJ4gMJq1xbYGh+8oHwzj92vc4Ot11GM/PvOLWhkm0e1cM4oJbSCVj3pIo3YDc6io1fjmvKYin1daUeTPQYWMqsE+w819LN5rlt16aUd8e52A/8Aga7nQ8bU5S7TB0tFRnGPYcFXXOSSgD3DgR5lpbsdy0MZb46Bn8c14/F/LXmu1ns8LUzUIN8kPiKs2Y0Zi3LqMxFzff3ZQfXz/wDb/pr1n6CnzZxP/Ia/2R9fcz/dnB9fP/2/6aP0EObD/wAhr/ZH19wkXo3twcmWZvcSgH4LSy6Pg1ZSa8vYh/8AIK7/AGx9fc2EfY6JRhXcDyAQf7VnfQ1N7zl6exS+maz3ivX3L/slH9ZJ+X9Kj4LR+5+nsL8Yq/avX3J+yUf1kn5f0o+CUfufp7B8Yq/avX3J+yUf1kn5f0o+CUfufp7B8Yq/avX3J+yUf1kn5f0o+C0fufp7B8Yq/avX3KP2Oibq7n4hD/tTLoamtpy9PYldM1VtFevuLSdgLc/OkHw0j8MYp10XBfvfp7Drp2uuC9fcF/d1B9dN+T+mn+G0/ufoN8er/bH19yf3dwfXTf8Ab/po+G0/uYfHq32R9fcyPR5B9dN+T+mj4bT+5+gfHq32R9fcz/d9D9bL+T+mo+GU/ufoHx6t9sfX3M/3fw/Wy/k/po+GU/ufoHx2t9sfX3M/sBD9bL+T+mo+F0/ufp7EfHa32x9fcz+wUP1sv5P6aPhdP7n6ewfHa32x9fcz+wcP1sv5P6aj4VT+5+nsHxyt9sfX3J+wkP1sv5P6aPhVP7n6ewfHK32x9fcuOw0P1kn5f0qPhNP7n6exHxyt9q9fcx+w0P1sv5P0o+E0/ufp7B8brfavX3MjsPD9bJ+T9KPhFL7n6exHxut9q9fcyOxEX1sn5P0qPhFL7n6ewPpqq/2x9fcV7R+jyK/hSKa4n0o/MQjl6gdJUjJU7b/gK0YTAU8NJyg3r3GDEYnrv2pd1x7sz2OisLZYI5JGVWZgX06u8cnoAKqxXRdPEVOslJrut7C0sRKmrJGybg6n5zfh+lZ/gdL75ensW/rp8kct2t9GNpfsss0ssZjQqWQxqCmdXeLKdh3j9proYTCLDRcYybTd9bf0UVqzqu7QXhfYy0toUhW6Zgg0rqki1btkA4A+kB91UV+jKdao5ttX7jZQ6UqUaagknbvNX2g9F9lezI73M4bQI1EZjKkAyvknQcezJv8A6fOtWGw0cPDJFt631MuKxMsRPPJW0toaqP0M8NYAi8uN2KAF4QSQ2kgApnr+taDOVi9DnDGJxe3G2nctEo76hkwTHg5BB2/2NAHVcE7F2ttCkKXbuASE1SRFt8tpGBv4mudiejKdeedtp9ljoYfpKpRhkSTXbcePZ62HW4+OXjHjj+e1Z/gtL7n6exf8Yq/avX3Dp2UiIBEjkEZBGggg9CDij4JS+6Xp7B8Yq/avX3OirsnIJQBKAJQBKAJQBKAJQBKAJQBKAJQBKAJQBKAJQBKAJQBKAJQBKAJQBKAJQBKAJQBhlyCDuDsR7qAFhw2If8JOhX2R7LFiw+BLMftNAGfUI9u4BgKq4JXAUMqgAHYAMw/eNAFYuGxL7MYG+ds9cg5+OQPuFAGf7Oi0hdAwCrAZOxVQqnr4AAfZQBheGxgghcYJbYnqfH3HODkeVAGX4dERgoMY0+Ps/R+HT7hQAxFGFUKowAAFHkB0FAH/2Q==">
            <a:extLst>
              <a:ext uri="{FF2B5EF4-FFF2-40B4-BE49-F238E27FC236}">
                <a16:creationId xmlns:a16="http://schemas.microsoft.com/office/drawing/2014/main" id="{A041D025-A7B3-4982-89CE-13C1AD4F0204}"/>
              </a:ext>
            </a:extLst>
          </p:cNvPr>
          <p:cNvSpPr>
            <a:spLocks noChangeAspect="1" noChangeArrowheads="1"/>
          </p:cNvSpPr>
          <p:nvPr/>
        </p:nvSpPr>
        <p:spPr bwMode="auto">
          <a:xfrm>
            <a:off x="164465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5" name="TextBox 4">
            <a:extLst>
              <a:ext uri="{FF2B5EF4-FFF2-40B4-BE49-F238E27FC236}">
                <a16:creationId xmlns:a16="http://schemas.microsoft.com/office/drawing/2014/main" id="{A01EF0EE-6480-49BD-B665-D31C3104C2CC}"/>
              </a:ext>
            </a:extLst>
          </p:cNvPr>
          <p:cNvSpPr txBox="1"/>
          <p:nvPr/>
        </p:nvSpPr>
        <p:spPr>
          <a:xfrm>
            <a:off x="1" y="892916"/>
            <a:ext cx="12197862" cy="5062924"/>
          </a:xfrm>
          <a:prstGeom prst="rect">
            <a:avLst/>
          </a:prstGeom>
          <a:gradFill>
            <a:gsLst>
              <a:gs pos="0">
                <a:schemeClr val="accent5">
                  <a:lumMod val="20000"/>
                  <a:lumOff val="80000"/>
                </a:schemeClr>
              </a:gs>
              <a:gs pos="50000">
                <a:srgbClr val="E4E3E3"/>
              </a:gs>
              <a:gs pos="100000">
                <a:srgbClr val="BCBBBB"/>
              </a:gs>
            </a:gsLst>
            <a:lin ang="5400000" scaled="0"/>
          </a:gradFill>
        </p:spPr>
        <p:txBody>
          <a:bodyPr wrap="square">
            <a:spAutoFit/>
          </a:bodyPr>
          <a:lstStyle/>
          <a:p>
            <a:pPr algn="ctr" eaLnBrk="1" fontAlgn="auto" hangingPunct="1">
              <a:spcBef>
                <a:spcPts val="930"/>
              </a:spcBef>
              <a:spcAft>
                <a:spcPts val="0"/>
              </a:spcAft>
              <a:buClr>
                <a:schemeClr val="accent3"/>
              </a:buClr>
              <a:defRPr/>
            </a:pPr>
            <a:r>
              <a:rPr lang="en-US" sz="4400" b="1" i="0" u="none" strike="noStrike" baseline="0" dirty="0">
                <a:solidFill>
                  <a:schemeClr val="bg1"/>
                </a:solidFill>
              </a:rPr>
              <a:t>1. The Financial Kingdom – </a:t>
            </a:r>
          </a:p>
          <a:p>
            <a:pPr algn="ctr" eaLnBrk="1" fontAlgn="auto" hangingPunct="1">
              <a:spcBef>
                <a:spcPts val="930"/>
              </a:spcBef>
              <a:spcAft>
                <a:spcPts val="0"/>
              </a:spcAft>
              <a:buClr>
                <a:schemeClr val="accent3"/>
              </a:buClr>
              <a:defRPr/>
            </a:pPr>
            <a:r>
              <a:rPr lang="en-US" sz="4400" b="1" i="1" u="none" strike="noStrike" baseline="0" dirty="0">
                <a:solidFill>
                  <a:schemeClr val="bg1"/>
                </a:solidFill>
              </a:rPr>
              <a:t>“</a:t>
            </a:r>
            <a:r>
              <a:rPr lang="en-US" sz="4400" b="0" i="1" dirty="0">
                <a:solidFill>
                  <a:srgbClr val="000000"/>
                </a:solidFill>
                <a:effectLst/>
              </a:rPr>
              <a:t>Then I heard what sounded like a voice among the four living creatures, saying, “Two pounds of wheat for a day’s wages, and six pounds</a:t>
            </a:r>
            <a:r>
              <a:rPr lang="en-US" sz="4400" i="1" baseline="30000" dirty="0">
                <a:solidFill>
                  <a:srgbClr val="000000"/>
                </a:solidFill>
              </a:rPr>
              <a:t> </a:t>
            </a:r>
            <a:r>
              <a:rPr lang="en-US" sz="4400" b="0" i="1" dirty="0">
                <a:solidFill>
                  <a:srgbClr val="000000"/>
                </a:solidFill>
                <a:effectLst/>
              </a:rPr>
              <a:t>of barley for a day’s wages, and do not damage the oil and the wine!”</a:t>
            </a:r>
          </a:p>
          <a:p>
            <a:pPr algn="ctr" eaLnBrk="1" fontAlgn="auto" hangingPunct="1">
              <a:spcBef>
                <a:spcPts val="930"/>
              </a:spcBef>
              <a:spcAft>
                <a:spcPts val="0"/>
              </a:spcAft>
              <a:buClr>
                <a:schemeClr val="accent3"/>
              </a:buClr>
              <a:defRPr/>
            </a:pPr>
            <a:r>
              <a:rPr lang="en-US" sz="4400" b="0" i="1" u="none" strike="noStrike" baseline="0" dirty="0">
                <a:solidFill>
                  <a:schemeClr val="bg1"/>
                </a:solidFill>
              </a:rPr>
              <a:t>								Revelation 6:6</a:t>
            </a:r>
            <a:endParaRPr lang="en-CA" sz="4400" b="1" i="1" dirty="0">
              <a:solidFill>
                <a:schemeClr val="bg1"/>
              </a:solidFill>
            </a:endParaRPr>
          </a:p>
        </p:txBody>
      </p:sp>
    </p:spTree>
    <p:extLst>
      <p:ext uri="{BB962C8B-B14F-4D97-AF65-F5344CB8AC3E}">
        <p14:creationId xmlns:p14="http://schemas.microsoft.com/office/powerpoint/2010/main" val="6418086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15000">
        <p15:prstTrans prst="curtains"/>
      </p:transition>
    </mc:Choice>
    <mc:Fallback xmlns="">
      <p:transition spd="slow" advTm="15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AutoShape 2" descr="data:image/jpeg;base64,/9j/4AAQSkZJRgABAQAAAQABAAD/2wCEAAkGBxQTEhUUExQVFRUWFRUUFRQXFBQVFBQVFBQXFxQUFBQYHCggGBolHBQUITEhJSkrLi4uFx8zODMsNygtLysBCgoKDg0OFxAQFywcHxwsLCwsLCwsLCwsLCwsLCwsLCwsLCwsLCwsLCwsLCwsLCwsLCwsLCwsLCwsLCwsLCwsN//AABEIALcBEwMBIgACEQEDEQH/xAAbAAACAwEBAQAAAAAAAAAAAAADBAECBQAGB//EADsQAAEDAgQEAwYFBAEEAwAAAAEAAhEDIQQSMUEFUWFxEyKBBjKRobHRFEJSwfAjYnLhkkOCovEHFTP/xAAYAQEBAQEBAAAAAAAAAAAAAAAAAQIDBP/EAB8RAQEBAQACAwEBAQAAAAAAAAABEQISITFBUQNxE//aAAwDAQACEQMRAD8A+NOdJRaQQQ1EYqHaQTDEo16NTK0jQw5nRalGhPQDVZWCMXOifFaV0jFM1q9/KI2SzpKuCrscFUVo0iSiEoL6x20V6TggZpMVyxEwNB1QxTa53YaTpJ2W2z2cqRL3UmSYAdUBPPRk36K7FxgikhPprcxfAK4PkDKg38N0n/iYJ9AVn1KJaS1wLXDVrgQR3BT5MY2Kw6xsXRXqcQyyyMVhlmwleaqsQmhamKorOeFysbikqMy4lCKiiAq2YIJKs0ILlyrKMKdlTLsgJ4khVeqaaqPEQULVVoVs0lEFOdEFGOgp3K0i4QhSAuVGVUUqUL20QCE4GckKopQupRPDsudRIEqDTp+YAkSSBf0XJXD1oaBPP6rlV0IKJVC5SCiDUk7S2Wewpl1cWA2Vg0KTrgdVqT5gAsfCGYKdpvv2W5Wa0wLSUGo6Vd2gKgM0W2QqlgE3wWgKtVjCYaSS4jZrQXO+QSmJqy4iNLI3COIU6DnvcSfI5rQObrebkIlZ1ZG37Q+1Hh/06QbTpt0DWt1BnMLa21PMrzFb2prGfO6SImTbtex6rH4rjM7yQZv/ACElnWLW3oR7R4jUVHA7Gbrf4Z7QOxLfDq3eADTcctnDVm1ncucLwTaqe4fVLXgiLXvp6qyo9nUEhKVaaap40v8AOQJfLiBpJJmOirUPNdXNh4ygsXFUoXpq7ZWXjcKsdRqV514Q07XowlnNXKtrU6UqYuiDQIZEFAdmkKRSE2KXBPNEa+6CuIpwlloYg5h1SRagtQsr0SZsuAMx0TuFogD0urAORfkFDXNGoVn00s8XQOOrABIPfeVBKG4ypaLAyjvMqtOgmgwRbWVQClSt/Oa5ON9VyisxglXZTlBDinMJUiQiAVbGOS5hQnGSSrsQa/DimMPU859UhgHCHTyXoOAezVat53/0aWpqPESP7WWLu9h1Wolg9A+UX3WnT4ViauVtKjUI/UWlrSf8nWRcPxCjhvLSBeWm1V4GYf4t/L9U0z2xfuT3kLXkeLzHtBhHUKhB80HK85SAHToQbiRBBtOy85iKsmT8l7TjHHnva4CHNd79MgFp3loOhn6LwdVhB52kdis2rgbxKrl5I7KJiSYXNp3sFDFabFrYHCzMRpJ7fZNez3DTiH5GgDyklxjQbSYA9Tut/C0qVCmXMqONe9N7MtNzBnYZLarXEHLMW30KS+18fWgYZmSGm5BInSfTvITGII1Gu6UaOfdSXrtHOqP5oNYAolS6BmSss6vhwSk6uFW8xglL4nDrn1G5Xn69OAl5WhjhskvCWGlQjUmyhwiUB6IL1KgH83SsXEotUS62yLigLRyCCwpwSdiiNqiFet7jRGyUrHRUOsALev7JXEU4R6A8spauZKBV6NhaMtlDcExROgUgarU4HwVDSO/JHLfKTrGglCkmfSP3urVD/ExbK61vguVFyBRgjVSHqq5tNRHOCb4bw99Z2Wm2TqTo1o/U47D58pWjw3g0tz1yadPYf9R/+IOg6n5pnFcZDWinRaGUxo0ak83H8x6lXA/wvB0MP5iQ94N3uHkZ/g3n1uTtCD7Q+0NSo/I1xa1oDcs7jUlw/Me8bX1OCcUSQTsZA2QCmht1Yn8563P3UDEOGjv580quUU6zF381u263XcMOKp0X0m+YOdTfAuSb5jubBq8svbewuJrMp1zQP9Tw3ZJAd52DNAB3gO/2sd/Gt8fPtie0vBamFcGPFoEEddjG91lUXHovc42vXxtYYd1Rz2ZgwCGtBeLF8NAHW+i8/wAd9nnYasaRcHbgttLSSGkj8ptorz1vqnfOXY0eB1msovBZUzP8gqwfCpAj3i0RmPTQa30Qq2G8MNbna+ZfLDIEgQCf1WNtkIYp2RrC6w2m0gQLc436ojXLpzz9sdd+sGpERcKtfohtciPG66OVVoOkwgYmjBlXLoRJkKgNHqivCCHwbpttUPtEKDExeGukHU4C9K/DhZtfDLFjUrHfT5KaQRKlAoDmHmVhpdjZeVGNEEAoHxV8k6/NNDFdrnuaNiLdk5U4a43EQN0u3FODQ21ha1wiYTijmDI8S28Eaz1VE1qGVo+JQvAAZm5o2JxbHtAbM7yISDqpEhAGu2AEXDyXGBKTq1JXoMPgwykyZGYZnRrJ934BRYXxIgXOhA+V/qh0xad5m3I7ofE5LoBkQPUhcalhaBBH2RV3WMLkIvPNciI4fhHVHQBNp5Bo5uOgC12uo4eSPPU2JHkb1aDqep+ASFXHw3JTGRmvN7j+p7tz9NklKqGsXj31D5ifX+dUuFCkKCVJXKwRVVIUwpAQXpMkxz077fNe3/8AjasabsRIsyk+oeYyMdMDsV42nSM27g/Qr6T7McNLMNjarhl8VhDf8XUzMf8AdUDfRY7+G+J7U9k6fg06mKeY8Fk5okl9TyiBufMY6kaLyvEsW6tVdVdq485gCwE9gF7LjJFPDUcPceJNap6WpjsYJ9AvIvojYLf8+fXkz/Xr3hIFFYVJp9FIZddHNAKYplLkK9NxCsqL1mqtIXRc+ZSGWVQGoyVWg6CiMOyBiGkJRozISdZqijWsOqepYfMorJOElK4zC5W99FveDFik+JMzGBssWNSvNsoEkAC5stjj3D2YelTa1wdUcM73A2g2aG7R71+y3uCeydQkvcRTysc8AwSZaQJm0SQLSecary/tLTy1IzNcYl+ScjXfobOsWust56Ypf/Oaq2rGh+yq9UcjJqlX2d8eSvWfPcfNIgp/DYZz2+UA9y0fIlQLMbLh1IXoMRiCZAgcp0yhLUcIykMzjmdFo0Hbl3KUNcnU2NoC1ho2UTPz2+aH4l4aPjp3J3VPxN5Og2nWyVfXJ6dBZA24mffaOi5Z6lTQwukKArhFcFaVXIFEdUF5VmuQoPNWagKCrBDaiUzdB6DgdGnUYQQRUacwgyC0dDykk/4r6ZE020R7rntpuOg8PDgOqvOwlxH/ABXzbgzTRxbCNAWm+ha4AkH4r3XtPiixji0hpcfCbeP6bYdWcP8AJ7h6ErlZvUjrLkt/GTxT2hD3ucGCJhs65RZo+ACya/ESbAAdgqOw/N7Uu6lfUfFevM9PNtXOJU05J0V3U2NbYguQm4kDVZU0yiJRCRoPVIuxnJB8U7IuvW8H4B4vmgRzJDR8SQEfj3sfXpjOyk4ti+Qh/rDSTCQwTM9FpEOdTmWnSJs6O5j1Cf4b7QYhroFbw2i05WwOwN1Jv6t/x5QYcy0AHM4wBBJJOkAalauI9lsWGFzsPVDYmct46t1C+iez/FMK95dU/DvrAy2qKAZUktglz9zc3EaqOK8ayNLoN2kEF0tjNJ0vMWmd1PK6s4lfMsd7OvpPDHRLaQqvI0Y0iYcTvcCOZXquE+xWKyZ5pQWgiXuuCJFw0hY+O4k/E1arWgZq72M1gBrSA1kk7kNknkvTce47XyllOtT8KkwU3F4yVKjmtAcWjKASNbRrol1qcSvJ8bwb6Ly2oIOuxB6tI1CxXMWm+oXtJc7NGknqlqLPMLAwQSCYBAuQV0xx69Vr4vDihhiYh9RrfOHk5h7xgQMo07r5tjtSV7njtR9TzOdmB+XSNl4/GUlzduqxXhUITNViC4LLAaYwpgyrUMJIzOOVvPc9gmKVGnNs8dcuqSAuJrFwDiOk3JS9NtpIMctE7Ta1twSLWkyBP1QsUcwEuEc4iew9VoZr3SqlNVcGZsQRzn7qn4R/KeyyF1yN+Gd+krlAQBRmVlBaqqQVypBVg5BJKiVMriEBGq7VQK7UHv8AgnDW161Jwu0taIMwHNY0XjU6fFC9q8eKuJdlPkp/02RpDScx6y4uvyhB9leImnhsQW5szWEtjQOfDMx7TP8A2rFpOU/nPa/0vo1C7KqtciMK7uIeRVdTRi1ULUA/DUtYiNam8HhS8gdYn9hzKitL2fa+m7M0Bxe1zcm7mm2Y38rQ4Az/AG+qNxThzQ5rmVHPA/8A1uJnm2PyzY6wr8QoZGcgABEi+UACb30iOqxxiARLT5miXN/U3cxzj6JjW/UPVsU1sGkA2LkS7Pbk5xPyT1HG+NSc15JdmcGwNRrdYWG4dUIa53uuJg5oJbs7eBpc81pNxBgMpOZRpzBqZQXvO+Sbx1JV8fInXizaLcjyx0SDvotLHYkPaM7hmaPK4+9H6Z/MO9xtyVsVhcIAM+Ieap93yio492NaCR3K3/YrDYd2eo+q41acAtDTRLGmcpDjDrwdCNITMTy/GNwL2YxVU5jSLKYi9VpY2PUX+i+jB1MYYU2tpOawFpMUntJAMiBIm/LZI1uOUfEy3e4NuC5zwxv6nZjDT8+aUxXtRSAOVzRsGyT1/JIA9U8eqmz7ZHHeD0qjBUDX0gZGUNnOObGn3QT94XzXiuCLHQA711X0jGcdpVBDxTaTa2YjuXZB+6w8dTw+Sz6c8mtfPq4mfkn/ADv6t7l+nz6tQO6WbQkwvV4zCNPuvbJ7mfis0cOgy5zY3gyfssXk1lV72tAsI0C6myLnb+D1TdanTGhcfQJKpWkgSS0bafGFlQ3EuM/VEa4QAqurTtbpyVHVCopmmRq795JUGplvf6fRKuqIRKaNEYw8x/yXLOXJoaC5dK5FRCnuuVg6bH0PJBACuGbqtPW6YQBCs0qhEWNirAoPUcKqThMQ2SGw0nQDN4jYBO8xos+kV2DqxQqg6Qy07+I2Cl6NVOfs6+mnTKIAlqLk0wrrHJcFRmXEqoEID4agXGB8dgNyVqUsU2iM8SRIpt+rilG1msZEy4+9pbpJ+yx8fiS49AIH8+PxTVkN8R469+tv7QTH1WXRxEGSYi/+rpOtWiUN9T7rFrWNZ3E5LiAGtIaIB1AmxO+3oEs7GE+ZxJOjeiQ8a3zVC/SVrUw8zEvaQ5t3uPltmcdpE6XXqODg03OfVqF/lAd4bpIJNw6RMCAZHVeRpYkZ8xtDSAAJ2gdkIYt4MhxB2IMKzqQx9APtDSDXNc1jmHk9jpO3k8Nrp6/NYGI4vQPu03t7VTHwcD9VhPxxd7zWk/qjKT3LYn1QX1W/p/8AIq3tPFrO4iyZDXH/ACfI+QCUxGOzHlvASVMPqGGD10A7lM0qQAj3ry43ieQ7LHla1iW4hxAsAJ2+5uUDE4omxJt9USu4gdO9lnPcpaqHVTzQyVKgrIuCpeqscoJQQohSulBEKVy5AeVIKqCuCKtK6VC6UHSmMPWIKXlWhQlGxlSXX5XO5lUCrWfJ7CFQHufRIX5aWGktc0bgfJwP7IlGgQftdBwoLYJnt91q8OxFNsksDnHTN7o9Iv6lPbWSpoUz/LpxlNbHDuL0abfNRpVXHctotAO8cgmXY/Cu834djT/ZWAHfLIA9FqWs3mMangy4wNeSKOHOmIMzpERynldegwPHWUxDWkDWA5hDj1ym6X4/7QNqsLXh5BjS0AXAuLLXtnI846iS4iIN5m0RrKSxrQNELEYiDaT3N42vF0P8RmVtSEMR/wC0Fh1PNMYpmnW/ol3aLDSIQi6/ZOMIFIvOo8oHU6LMYVahiV2ZCLuhRTTA1kn9I/dRVC9HwuBfUvo3mbT2U0aZ3AA9JTGd+wtogbbRyi3aTYJXEOIHlifS/YbKzHE+8QPSCVcAHmtDPGDe7WGjvb5Kf/rTs4d9FoEc/n9kPxR0UwIO4e4dUJ+FcNvmPotNr5/Mb9lAZzhTBirpWnWog7/K/wAUhVoEdRzUwUXLlCDoUrlyC7XK0qnhdUSnT2PxQdK7MFYYcTurCmEAs3KfhKs1ruSYaFeEUFtGSCbADbdMARopbCqUDBMiyilUgoTKsaKzjmvo7nseh+6KaFX0+aM2ss0PIsQQVcVU1Gga6G+qlPFVHVVdQWpUVG1AAZQc6FWcoplz5QnoRKrhmOdYA2uToAOp2RB24ckHSOUj5DmlG0iSYBMcgtdtFrKeZ2/u3gu6zqB9VntrE9BcAC2upVohghdUqHQQN7BRpdXY47oAsruHNXbinm0kok3U5fzRF+u30QFY8AS7/ZVKuN1y2QcS+Bb6JQlNBvxT/wBRRW17de6TUyoH24gc/wBkM4z9KUJUJo0G1J1Q3tk2MbKMNR3N+Q+6ZLAeioSq043VBTunCG6TfuqG2iAGmy5Q/Xdcg7MrNellKi6czKpegtcVF0QwHqfFS8qWhAbxldruiE35dkVwykgxselwCO2qKIGE7fMfdXNJ/wCknsQflKGxpNwbc/vCs4Ee96HUHsgD+JOhB7aEfZWa9x0Dj6E/MJmliRpUGYaA2Lm9ifojtpxdnnH6i9otyLbEeiCBgawizb7FwkdTKcrYNkH+o4kcmt+OQiY9VVuMzNLW6n3joOzen1WPVBaYKCKjL+Uh3QAz8EJ7HbgjuCEyzGuAMHXUwJPc6ldhmOed43O3ZQG4bhh7zxbYcz25KcfipIaLCbgWtysjVvK2TYbLFe+5KFMVKpqG+g+g0VS9sWEHmgCpIjQIgd8FUQ50qzTBubchuhkq2W0oDfio2CJTqzokSVEpo0al9UlVw5Gl/qoZWITLawi6oSFM8iiNoOOybFYRqofVjl8FMC7cOVYUugVnYjp+ypnHP4oCuMaJWpUJ3V6h6oLkHAIucfzVBXILlq5VlcgvC4LlygmFM/yFy5UWYeiuH/yFC5AenWNtO+VtvkpdWkyYmw+FrQuXILNcTbX+f7RBLRfTYGLH0/dSuRVAJgGPhPzsUR7GgQG5Wzc5jmd0kgwOgj1ULkCmKpGfJMAXkiZ+yLTfVAhzQ8f3RPoZlQuRDmHwrpk0WcxLiRfSfN+y0KBqvADRSAcSI84ym+UQNjbsuXIpDEcOqv8Aec0akm+XoOfqln8Pax0OOYwDMQPQT9fguXKxFHMGkW6QgOwttVy5AAsIXB1ly5QVU5SoXIIXLlyCQV09Vy5BYU53XGlG65cgoVAC5cg4roXLkEKVy5B//9k=">
            <a:extLst>
              <a:ext uri="{FF2B5EF4-FFF2-40B4-BE49-F238E27FC236}">
                <a16:creationId xmlns:a16="http://schemas.microsoft.com/office/drawing/2014/main" id="{7AFE05E5-E268-406B-9DB4-487D2CA0368A}"/>
              </a:ext>
            </a:extLst>
          </p:cNvPr>
          <p:cNvSpPr>
            <a:spLocks noChangeAspect="1" noChangeArrowheads="1"/>
          </p:cNvSpPr>
          <p:nvPr/>
        </p:nvSpPr>
        <p:spPr bwMode="auto">
          <a:xfrm>
            <a:off x="1587500" y="-384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61443" name="AutoShape 4" descr="data:image/jpeg;base64,/9j/4AAQSkZJRgABAQAAAQABAAD/2wCEAAkGBxQQEBAQEBQQEhAUERcUEBUUFRQXEBQUFBQWFxQUFRUYHCggGBolHBQUITEiJSkrLi4uFx8zODMsNygtLisBCgoKDg0OGhAQGywfHCQsLCwsLCwsLCwsLCwsLywsLCwsLCwsLCwsLCwsLCwsKywsLCwsLCwsLCwsLCwsLCwsLP/AABEIAMIBAwMBIgACEQEDEQH/xAAcAAACAwEBAQEAAAAAAAAAAAAAAgEDBAUGBwj/xABAEAABAwIEAggEBQMBBwUAAAABAAIRAxIEEyExQVEFIlJhcYGRkjKh0fAGFEKxwWKC8bIHIzVjZcLhFRYkJTP/xAAZAQEBAQEBAQAAAAAAAAAAAAAAAQIDBAX/xAAiEQEAAwEAAgICAwEAAAAAAAAAARESAgMhMVETQVJhkQT/2gAMAwEAAhEDEQA/APk+c7tP9xRnO7T/AHFRPAzHDkCf8KIX2XnTnO7T/cUZzu0/3FRCiEDZzu0/3H6ozndp/uP1Sq4VG5ZZY0vLw4VJdcGgEFls2wSQZidEFec7tP8AcUZzu0/3FLCIQW0jUcYaarjBMNLiYAkmBwAS5zu0/wBxU0KrmGWOLDBEgkGHAgiRwIJHmoLIAOkRw84n5+iCM53af7ipNV/af7j9USLYg33TdOlsfDHOeKhri0hzSQQZaeII2PigM53af7ijOd2n+4qHGSSdSTJPEkqClBs53af7ijOd2n+4pYV5oHJFThmlnnYCgqzndp/uKeq6ow2uc4GAfincAjY8iFVCLdOH8/evySg2e7tP9xRnO7T/AHH6pR9+aD9+SBs53af7j9UZzu0/3H6pYQgnPd2n+4/VGc7tP9xVz6z3spsMFtNrrAA0OAJLnSQJOuuvkqSNddOccNdd0Eiq/tP9xUZzu0/3FTUABdaSWyQ0kQS2TBInQxGiMzq2wIuumBdMRF28dyCM53af7j9UZzu0/wBx+qVEJQcVXn9T9p+I/VRnO7T/AHH6pQPLv5K0YhwpmlIyy8PIgTc1paDdE7OOkwgTOd2ne4ozndp3uKUohKDZzu0/3FCVCULIRCaEAKslLUQna37/AGUFAkIhXVQ2eoSRA3ABmBcNOEyltQVwiFYWqIQDaUtcZaLY0Jhxkx1RxQ5x1M6nffUnee/WEQmYAHC4XNDhIBiQDqAeEjigqIUnlyPd+/knc3iBDSTGs7Rp8wlhAsIhO1k/5A/ddHBdAV63/wCYo/3YjDM/11Ak1HyrLhMA+qHGmJt1eOIHa8OfJenq9AvHQ7HfqHSTjtwOGaP3b816j8D/AIMxVB7K0YcEf86k8OB3abXEEEaL6g78NUsgUwwFoqmu2nIsvsgMJ7Mry+TzxE1Dpzz6fl3FYR1KA8Q4iY5NOxPilwjWXtzb8qevlxmW/wBM6T4r6X+LvwBiqj31ZwtxJc66vTZ/qgBeHxv4erUBL3YXl1cXhXH0bUld+e+eo+WJiYcdRCsLIOseoI+SiFtCQhPCiEDvpOYS1wtMA6wDBEiPG4JHGd9/LX0U28eH39CmDRb+q+6AIFtsesygrA4xIG/JRCZEIFhEJoRCBXGTKiFYWxvvy4pYQssK6oGWU7b8zrZt1tm/UsjXbeeKSFLTHAHfgOIhCyEIVgeeBI8DAQhZ4QBz2VpYLQZEkkWwZAAEOnaDJ9EsLTIpgaE7TwMO4TGh++aUtj/II+SfY8jPhCgjiNp0/jVCyfv8kAclowtY06jKgtLmODgHNDmkgyAWkQfNVRJ7yeA/YBQtXCITwiFSyAKbeGiaEQgfDUmF8VHFjYd1g2/rBptEA6guAE98qm3inhWBo47xpBgDbfTxUFEKC1WEcVEKj0n4NxbW1AKhDaTetUd/SOA7zsPFfX3fjKOjPzgaywYnKFM/Dl2/AfLivz/dpA2mT3leubij/wC3XMJP/FQB3f7i4rz+XxR1MT/bpz3Tn/jOtTqVBUodag8y0H4mO403d4+YXm7Va1xEjgdxw7lAXaIqKYmbIWqIThqIVQkIhOG+Hz17kQgSFI0MiRy5ymhRCUHq4e1lN9zHXhxtBl7LXRDxwncdyphPCISgkKY+/BNCYcOPAD9koVlvjtPzhMHOtLATaTcRwloOsdwJTvJIEz3HXadh5z6lJCFkAU/f1H3yV9fD2CmbmOvYHQ0yWySLX8naTHeFUQi2SEJoQha+FEJ4RC1TBIRCeEWpQSEQnhEIEhEJ4QWoEARCaEQgUCED+P8ACaEQlBIUn75JoV2KotY9zWubVaNntDg0yOAMHQn5IM0L0Aqf/SuZ/wBWa71wjh/2rhQt4r//AAzSnT80KkeFJzZ+ZWeoWJc2EQnhEei0hA3fu37uGvqPVEKwsIiZEjjOonfvGnyVmKoWPewObUDTF7JLHd4JAMIM8K3E1sx5eWsZMdWmLWCGgaDWNp9UkIhKLJCem6A7RplsCZ6uoNwjjpHmiEQlFkAU2/z49yvOHfZm2uyy8sujqXgSWzzggqqFCyQiE0IhUsoCiFYGyohQsp+4RCaFIHj3eKLauEJy2NCpQtbCAFZai1bYtOHpsLiHuLG2uINtxuDSWtgczAnhKqhWQgtULVwohWQiFSyQgjlP3t8oVvjrwH8eSl7pA37tTAEkxB7zKhasPNpbpBIJ0Ey2Y1iRuUgCtAVlbClrabiWkPaXNhwJADi2HAatMjYoWzx98lEKwtUQhZIRCeFczCPdrB8Tp+6FsxCb9Mf1T8itn/pzubCeV2v0VT8G9u7HehI9QhbNCiFcaRG4PoUkItkhPTbsToJ348NhKIVtGg58ljXOjU2gmPFC1LmcIM8UsKxzfvioI++aFkhELXT6PqETbA7y1v7lWN6LeewP7gfk2Sgwk6RrG8TpPOPBRC6Dejt5qMEGDAef3AR+Tpjeo4+DY/coW50KQN/l9+q3mnTHBx8T9AqnUmHYkeOoSi1VJzA2oHNLnkDLcHQGEO6xI/VIkKmFoNA8IPn9UppkTpv5pRamEQnhEIEhQrIQg2yOMLJjH2nqwB4yfSEuFp1Kg6usaGSBB71bWwNUNJMWgS6COGqk+49M+meniucHeTIGmnAro08KXCWOpu8HD+VxA3Z0aaE8oJP0W3D1LTzHA/qHcTxWOOuiaa6mHc34mkeWnqq4V9LGkbErTTYX/ok+EH5LpbLnwiFvq4do3Dm+v8rG/QiNROs6eGiWpIU2zw9FfVYGiQWnn1TvExJHerMPhr7Ze0AyY610ASTtB9U1C0yZRU2DifRaqeBa8tio0AkavDhPMCAdlob0azrEOa8AH4XO0jSScvTUhTS0wNqR8Ijv4rVh2XAE3ElxaI7gDz1mYWmjhKYcQ5pcAQCHOc106SBAGomdRsFXW6Qo0g3qOYQ5zmkvNwI0kaTw0WdFe2d1KJ1AN4badHajeOQ28StTqeW6w4ig2pxbdUuGsQQGaHTZeZ6R6TNUktBaCZJJBefEgLBOs8efFY/JLpiHummpBcKrSBuQXxr3lvcpxDiWgOdbo4hxPxFsEBscTPFeY6O6bfTaab+vSdFw5xMTwMSd+a71XpRtRtMMZQqAAE6GWGSNQDoYDdFdTKZpZTf1YcwSIm5rSdZT4vFvogU2ljWOJuAA1LQN9N0mHxpxDnuc2kHl4BcbtSNiSJPFb+lsMKhpnPoXNuvF0QSdABHcrc/tmvpy6dJtQl7wC4kfCTuWg6hajh6bASG1GkMD3aMkAut0nU68laWuZThhoVHCCJgkkei52Px5q03PrlrHgWtDGA1HG4y0O2aALjKnXUxBEe1WIxtMODZq3EieqNJ2nXdc2njn73QZGkAMAn9ZKrxVN7Q0EuGZqGSSdTu4H9RKqwzNyDBAnUaERw71iepkqHp8FTdTaJZfmMi5jw5kFx1abSAdOexSYrAU6bgDVcNYILJ2JBAcDHArL0biWBwcJJBue2JaYGxjcaFbazmukkPd/vNANA2QPhkfCJ/dbi19SWjToDrSCN4cJaWjc+OyG2vtNNlGo2OuWsMNdroNdeHJUMrNsa6Q0ODwA+DqDHADRZ21qbT1Q4y0SWmNwJ81f2ltfSFOm1xhjrboa5uhA5vaZhI0U22frBqODz1w4NEERqBOo4LLisa59wAABIMx1tNpVDajpEnS6T5xJ+SRZ6dc0GFztSGikHlwcXM12BhpIKzvw0tc9pY9jXQdwddtCByWzE9JWVw1lU1MPaCdYDtjadJHELN0njgWty4BjrxxPM/fBLk9KmdHvcARTqEHaAYQsp6aqjS2joAPgk6DiZ1KhT8g6Ia2SZ1O55pnFsESdQubc7iQFE83HyC60w0Yd7W1Ht3ZlMZHPfdam16YAGhAEagE6Lj0AC95JJEgDyC1NDeXzKnMekmG5tdg2geQU54kGW7g8QdDKytt7LVa1jOyFahIuEFx6wDhDiDBMxA0AJ1Vbh4LU2jT7I9SrBhqfZHqfqpULcucQgVSI0227l0vydLsn3O+qg4Cn/UP7j/KtQWzUcaBaCDo4OHPvhVYfE5bKgkgOLro2LSQYPoPRa3dHs4OePMH+FS7AHg8eY/8qTzCx1MOVi+nCXFzZLy4m9x1k6bHfbiuVWque4ueS5x3J3XSxWGyzVBDSIGvBpIdG+0x6rNisPbSpPgC4DUHU6TquMxP+O8dQxoQphYbQnpVXMNzCWu5gkFIr6DNCYGzt+636qxCOx0F05Tpvd+aYXtduWmNeZaOK7zcTg61S5lPEF79uu2DcfquB+HsUxmMp1HtGXD4taIJtIkDTjC2UG2kOEBwjUb6bLfMTLHUxDp4qhRouYxzalN9NxADnNOpGxiZ3XJx9ItqkgzuW6bXHXzV3SN1ZzXk3OuueXHU7fRJ0lSc+pcwSIA3A+RWo5mo18s6i/Tn1S91QvJktEA+SyMa7qu0OkCYjTn6LeaTxux/pP7LHTaDLXEwCdNlmefZPUIoYt1MuLIBI4ajyVjH3ul7nud3kj01S5Yc5wGgAgeKfCtiWu4Hqn6FZiJtLaC+QBGg2HKd1AaOX7qyQhdqZDaI71YMM37KrhQRzKtI0ZDOag4dnP5qgN5SfBNlnl6qlQKWHYRq7ieXaKFGQeTfvyQpUnphNZRmqqFNiltmou+ZlXioqGsVgCcxUI0MqK5lRZAnBWmZbm1Va2qsDXphUVZdEVlOcufmqc5Ub85KayxZyh1XQ+CIz4nHsOcJm5gAjUTDvqFgrYm6mxhHw8e6ICytCupskidBOq8+pl6o5iBSoFxb3mPDvPIarZ0DgG4is1jy5tPW9zWyW6aSOEmB5rt9B4Lr1KdOS66AbC4AaTyk6R5r6j+HPw2zLNV3UqXCGsBbJHE+ZJ8l5/P5Mcy6cRMy+PYz8MVqdJ9YiGtc6Gn4y1pguXFDtI8Z8DGnyX23p3Bii6lh6jyWVKVzDAOrwb2ajuXxvpKgxlV7aRc6mD1C6LoIBgxpImPJb8c3zFsz8zC0YluZTI0a1pHKOS6IqrzpC6LMUDxjxXo46+3Hvj6dMVlY3ELmZinNXVzp2WYpZcJWtxFVp1DwHa7Tx/c+ixCuqq9aHNfxH39Vz7+1iHR6HYxwql7Wk5hjuHIQtxwdHsx/c76riYDEWl44EyFs/NqcR6WYbTgqXI+4pThKf9XuKyfmlH5hbpPbUaFMcD6lR1RsAPJZs5GYqjQaiWVSHJwVUOhQhBzxRTCitUKFml0z5SLFcSlKtFqiEqsKQoIuS3oISEKKfMUZirKghLWluYoNXRUlQVm1pmaFY10EeKhjVNq5xDtL6z/s/wCmmOApw1txkkCDPfz24r61gqVKJAaDwIGsbgFflrovHuoOubPkvZU/9otQU7SLjGh7+9eLyf8AL/F158n297+NXMdUaJGjTB5BhkD1PyXwbEUnAkua4AuMEgwfNdzpT8T1MQOuBMmI/lcmvjH1G2PMiQdd+qCBr5ld/BqOa6hy6mNXDA4JFc9iPy57l0mFuGtTapaFa0LvEuCm1I9hK2hqYU1Zi4S3OawhWtlbckKclTnmvg0xAlOCtWSgUVpLUNVoCsFNMGolkaFa1QiVUMhRKhQUl6i9UXKLkapcXouVNyLkKWyoVdyLkDwotS3KbkE2qLEXIuQGWoy1NyLkpSZSMpWXIuUqCyZSjKVlyLkzBavKRlKy5FyVBZBTUhim5FyUWkNTBJci5WkWgpw5Z7lNyDSHqb1lvReiU1XovWa9F6FNN6i9Zr0XIU0XqL1RcouRaaL1Cz3IQpTeovWW9RcsbdcNd6i9ZbkXJtcNV6m9ZLkXJsw15iMxZLkXJsw15iMxZLkXJsw15im9Y7kXJtMNt6i9ZL0Xpsw13ovWS9F6bMNd6L1kvRemzDXei9Y70Xpsw2XovWO9TemzDZei9Y8xGYruDDZei9Y80qc0pqEw13ovWTNKM0pqDDXei9ZM0ozE1BhruUXrJmIvU2uGu5CyXoTZgqEIWHQIQhAIQhAIQhAIQhAIQhAIQhAIQhAIQhAIQhAIQhAIQhAIQhAIQhAIQhAIQhAIQhAIQhAIQhAIQhAIQhAIQhAIQhAIQhAIQhAIQhAIQhAIQhAIQhAIQhAIQhAIQhAIQhAIQhB//9k=">
            <a:extLst>
              <a:ext uri="{FF2B5EF4-FFF2-40B4-BE49-F238E27FC236}">
                <a16:creationId xmlns:a16="http://schemas.microsoft.com/office/drawing/2014/main" id="{A8E45C26-260C-407C-BF83-84B267DC61B3}"/>
              </a:ext>
            </a:extLst>
          </p:cNvPr>
          <p:cNvSpPr>
            <a:spLocks noChangeAspect="1" noChangeArrowheads="1"/>
          </p:cNvSpPr>
          <p:nvPr/>
        </p:nvSpPr>
        <p:spPr bwMode="auto">
          <a:xfrm>
            <a:off x="1587500" y="-38417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61444" name="AutoShape 2" descr="data:image/jpeg;base64,/9j/4AAQSkZJRgABAQAAAQABAAD/2wCEAAkGBxQQDxIUEhIUFBQUFBQQDxUUEBQQFBUUFRQWFhQUFRQYHCggGBomHBYUIT0iJjUrLi4uFx8zODMsNystLisBCgoKDg0OGxAQGiwkHyYsLCwsLSwsLCwsLCwsLCwsLCwsLCwsLCwsLCwsLCwsLCwsLCwsLCwsLCwsLCwsLCwsLP/AABEIALwBDAMBEQACEQEDEQH/xAAcAAACAgMBAQAAAAAAAAAAAAADBAACAQUGBwj/xABGEAACAQMCAwQFCQUGBQUBAAABAgMABBESIQUTMQYiQVEHFDJhcSNCUlOBkaGi0RaCkrHSFRckM2LBQ3Jzo7IIY8Lw8SX/xAAbAQACAwEBAQAAAAAAAAAAAAAAAgEDBAUGB//EADcRAAIBAgQCCAUEAgIDAQAAAAABAgMRBBIhMUFRBRNhcYGRodEVIjJS8BRCscEj4QbxFkNyNP/aAAwDAQACEQMRAD8A85rlH0ElAEoAlAEoAlAEoAlAEoAyBQBYLUXIL6ai4FglQQXCUAZC1FyLltFAXM6Ki4XIUouBNFFwuYKVIXMaKLhcoUqSSpSi4FGWpuSVK1KYFSKkkxQBKAJQBKAJQBKAJQBKAJQBKAO27N8EjTht5dTKrObef1RXUMBpXTzQD/rZQD4YPnXLxOJm8VTow2zLM/W3kmcXH4qXWKnTdivEODx2nBS0iqbqaWEZZQXhB+VCAn2WMaMSOvf38KanXqVsbaP0JPxe1/B7dwPFyqYuMYPRPz01NX+yE4id2eFXjiNy9u03+JEQGdZiAOBjzx99X/raeZRSbTeVO3y35XNT6So58vrwH+B9l4ns5Z5rm2AZBHDqnKCKZtxzcD2gozp3znfzqmtjJxrRpQhJ8XpuuzXnxKMXj5QmoQWqeum67Bqy4BI/C4UR4ozeXGtpJnESlU7kEK5GtmdiWAA6A5xkZWeJjHEzk03kjayV99W+Wi08TPWxsf1MZu9kv5X55HPW3ZyV5J1LRRpbu0VxNLII4EZWKYMh8yNhjNbJ4iMYxdm3JXSSu3pfY6U8fRhBTb38x09jLj1nkBoWYwethllzGYskBtRG2SMbjHvxVP6+l1fWO9s2XbW/Kwi6SouGfUrJ2VlHq4jkhmNwJXQxOSipCQHdpCAugZ9rpscZqf1cPmck1lstVxeyS3v2EQ6SoyvureoHiPCY4Yo3W6gmZ3ZNEJLABVyX1nGoZKjIGN+tPTqznJpwcUkt+0mhjo1p5FFrS6ubjsxwxjZX0y6FLJ6mryOIo41kwZ5Wc+zhMYPmcVmxNaPX06bv91lq3bZW7zN0lXyuMb21u/zzEpuzMy3JgHLdggmZkk+SWMjOtnYDCgf/AE1bHF03T6x3SvbbW97WsaljqLg6l7JGLzs/JG1uokhlFzkW7wSc1GIZUPewOhZaiGKjJSbTWXdNWa0uFLGUqiclw11NlxmwNxcy8toora0CWSyzSiGIGLYgsermQydM9BVVGr1dKOZNzleVkrvX+krGHDYmNKDqVHrJ6IHxqxNnbx25ZGknf1qZo21qYEGmBQ2ASrMXfP8AoqcPUVacqtnaPyq+mv7vLReJZTrPEYlON1GK/n89AnZrgMUyvLPNCscas0iNMY2HzY2cgd1C3j7qTFYmdNqFODbbVmlfv8bD4zGOl8sVrz4BuF8KK2N26yQnmOlp6wziKBY1OqeXW+DpbZBjJyRjI3oqVk8RCLT0Tll3bb0S082ZcTi1J03qrav88PU1svZ2VbmSD5MtEA8z68RIpQPreRgNIww61csTB01U1s9lbV62tY3rG0ur6y+nqWm7MSB7dUkgl9ZLCB4peYh041HOnoMjcZpY4yNpuSay73ViKePozTa4alV4S9wk0+q1ihidYWbUYIdgFBUnJbOxyd2LjA3wHlXjTlGlaTk1e278eX8KxWsXClFOTbzarufAS4zws207wsyuyadRXOAWRXAOQCDhh99WUavWU1NJq/Ps0NWHxEa8XKPcMQdm5HjVmkgiLq0kUc04illRRkuiEezgdTj7qR4mOayUnbRtK6T7WVVMfRhLK339htbXgTvw23RWijN3PzWeaRYgQo0QQL1ZmcnWAAehzjIznliYxxE5NN5I2sk3vrJ8tFpuY6+LjHFJt6JcOP5/RobbhzxNcyFYXFmxjmEoZ42kMjQqqqMazqBIzgbDPlWyVSMskdfm1VtHa1/DQ21cTCcIpNrNomh8cNkNjaWsSlpbp3vZt1GmGMcuLW3zUOWfPu+yqVVj11SrJ/LG0V3vV27dkZpVksVmlLSC83+fwFseCGzhluhNbzsVNrZG3lE49amIjG5AGpVZmxvSyxCrVFRcZR/dK6t8q19XoV4rGqvFU4XV36CN92MkgS4Mk9vm3VWkRZS74cgJsF7pJOADgnyxvVtPHQqOGWLtK9nay0/OBqj0pRbUUnyMRdi52VsyW6SpGZ3t3nAuBGBnU0YB0jGOpHXfFEsdTTWkmm7Zkvlv3jS6ToKWX14E4f2MnmhglDwxpOSsZlk5fe1BUXpks51YC52XfG1RUx1KE5ws2472V+2/cuJNTpKlTk4u5ruG3ps5pTpBlVJoY2DbJKwMfMG2+MsfftWicFVilwum+1b2HrweJoLq3a9vIc4X2XMnKM1xBbLKNUIlf5R0+sEY6Jse8xAqqri8ubq4OVt7bJ8r8+65XW6Qp0nkim2jRSAAnSdQydLYxqGdjj39a1Wa3NtKp1kFPmrlaCwlADfCbdJZ40lkEUbMBI7HAVOrHPngH7cUlSUowbirvgu0przcKbkldnbcJ7VWxa/kmHyQS3hsLcBstFC7tGgGNtTBGOemsg7CuZWwVdKlCm9byc5drVm/K6XceeqYWpkjOzcpPy5CVvx2IpZPcuHd7+W+vFXvFdKrGhK9QoGMDxVcDOKulhp/5FSVkoKMfV+fNl0cJOFRwjvl37Xv/aFeLcSggF5yJ2uZ7wukspieJIoHbU6DXu7sNK7bAD3YNlKlUk4dZHLGFrK6bbW22yW/NsmjQqVVGlkyxWrb4sS4hdxta2VrG4wGa5u30MFE0h0KOmSUjznGeoqynTnGpUqy42Ue5avzZsVOcsTKrJfStP8AX5xNzDxu3biyTM/+Fs4ilmCrYIiiwulcZ1M+/TJ0r5VllhaqwjpxXzzd5eL117EY+omqE6ji80n42/2M8N4rEeHQKLuCCdJJZ7lprU3EpmdiebCMFdWCR0Jwcbb5SpRqLFTeRyi0krSsrLg9nbxKa2FnCSUk2klt+OxqrriUQt7sJLNNNdSxxPJMG5jW8ah5HOdkR3OgJnOnywcaY0p9ZBySUYpuy2zPReS1vzLaeGlOUIOnaO77e/25Gezcix5l9fa1mQcuPNu9wDD7RAwCPa+bjwz8IxKlNZOrU47vVLX08zZjIxX/AKsyfFb38AfaS/S5unkiXCaUUHQIzIyjvSlPm6ieh3wBnyqcNSlRpKEnd6ve9r8L8bD4GNSNO1TTlfghu4nikFjah/kIykt2cMqGaV8yHcDVy0yAenePiKSEJw6yrb5paR52S082Z+qlOtUqyi9PpNjPf290vEBJMYOfcI6tyJJRJbQ9yNAiDIBCK2nbOcedUKlWoypZI5ssWt0rSerd35GNUJwhCbi2rttdvD+gNrxiNZ1lCsIrO3dLCNlJeWZvnuFB0l3YHfZQgJxuA08PKUHTurzknN30S5K+9kvG5ZKlWySm180mlbkvz0MtDby2lmsl1yzDzecnJkld5ZXGZgFBy2ARk9Ax6b1CnXjWqOML5rWd0kkltqSoSoVb5HLRKIlx24We6lkT/L7sUGVK4iiUIoAIzgkO2/0qtoQdKlGEt933t3fsa8DTlCDlJat3LSTKtlyV3eaZZbjunAih3iTV0yZCG28FNTCL651HslZd73floRVjOpiI3XyrXx/P4HJZopJ7KEv/AIa2EZclWVWmZi874I7wwQoONsvjrVKhUhTqTX1zvy22iv7fgUKnKUqlWS14e5sLTicU0N2TLFFLPdGctcW7Sq0K/wCQAh2DKFQjUDgj2c7imdGpTq00ouUYwy/LK2vHvXc13mSeHmoQunbfTe/5Y1icTRJJphNPPOLcw20ssbJmaTKlo4iByY0XffTqOcDpnS6LlGEGoxjmvJJ8FzfFt9/eWKjOVPLGFrtave3b+eAlxCRORaW8WSkKNNL3SFM8uwAyNyiDTkbd/rttZTjJSnUlvJ2X/wAr3evgbKNFvEOUlpHRfn5uK2oUTI0oLLzFeb5xZdQL5z1JGaao5ODUd7af0bcmWDjTVt/M2PaJLaWeWQXTyvNIun/DPGkUZYAa3cYKomQFUZJGcbk1VheuhSjGUFFJfcm2+xLm92zm4V1KXyKnzu2MxcXhPE/WGJ9XtY2SyUq47sUYVQqYzqZ8t0ycJ5Cq5YeosN1K+qb+bxeuvYtCtUZKhKo4/NJ+Nv8AZpjcqbKC31nXLO1zfyFWwD7Cb473tNJtnBA861ZX10qvBK0V6vu2SNMKE41YtrSEdO12/wCzdS8Qt7r+0E54t1kS3trR3Rgptbc96M43Achjg9Q/TqKyKlWouk8uZrM5JNfVLj4GP9NUyqpOLd3drj+b+YG24jZwGyRZTJDbc++mPIljMtzjTAqqwyCMHr4YzinlQr1OsbVpStFap2j+53HqqtVlKrke1krc/wDV/M0fZm9VL+KW6Y6DLz7g7lTJ3mV2UdcSEHxxWrFwnKhKFHe1l3bW8jfUwiWFUIrVL14m47T8QjYTL6+rrKxKw2luYY2LNvJdSnJcYzlSWJ8AKowlOayt0rNLeTu9OEVw8kczD0HdLq23xvov9+vcUue0EPr5kV8wWVu8XDF0NhpFjCKdOMgs5J1HG0a+VTDCT6jI/qnK83fhe78lp4lv6ar1Mp5Xmk7dy/2chaIpdBIxVCyiR8Fyq5GpsdWIGTjxrfNvVpa+R3FHq6eWC2Wh2XFuNRR2Mlt6369qEaWgNqYvV1U7uZWAJOkY0jJ6dATXOpYabrqq4dXu5fNfM7bWXnc40I1Z11KEHF3+bl2nEmuid4lAEoAlAEoAlAEoAsoouQFVaVkBVSlbIuFRKVshhlSluKGWOouQ2FWOlbIuEWOouLcII6W4XCCOouLcsI6LhcyIqLhcnKqMwXJyqm4XMGKjMFyhiouTcoY6a5NwbR1KZINo6m4XAslNca4JkpkyQLJTXGTBMtSSmBZaZEg2FMSVoJJQBKAJQBKAJQB3jdlppLGxhjESNKXu5HldYy7uvyUUfzmIjDMR4bVyljYRq1ZybaVo2Wtrbt8tXY4TxsY4tyk9ErHNcK7OTXAZhojjVtDSyyLFFr6aA59o+4ZrdWxMKTs7t8krs6NXHUacU29xuDsbcvNcRKEL2+jmgSAjMmCoBxjODnfGADmqnjqKhCbekr205CvpCioqXB+neUk7MzrcJAuiRniFwrRyB4+USw5hk2AXKnf9RUrFU3TdR3STtqtb8rBHH0ZQc76I20fBGtLeWUmKZ5wtnYmGQTqZJmIlZSB7aor495qn9Qq1VQ1io/NK6totvBtmKvjI18sKba117lr7ic/ATFFK8k8AeIxq8KSiWUNI4UKwXZTuTjJ2BqyNfPKKjGVnd3tZaF66QpymowTd3a5Xg/CWuZAiFFJx7bhOpxhQd2PuFRXrRpQcpX8NTRXrxoxvI33FoGaQWlo9s8ROAluySzNytOp7qUjuEt4AjZceYrNRko0+vrRkpc5XS12UVx0ORh6qnN1akmreX52CcnAZFMOGikEzFImilEilgQrAsPIn+dOsTFqV01l1d1Y6EMZSmm09gt1wNokkZni+SkWKRFk1uGc4UEAbZG+Dg43xUQxCnJKKeqbTtbRFcMdSnJRQOx4c8xIQDCjU7MQqIv0mY7AVNSrGG/HZbt9xdVrQpK8mFveHmEoC8b60EqGOQSBkOQGBHgcHfoaWnVVRNpNWdndW1EpYiFW+UJb8O1KrM8cSM3LRpZAgd/ooOrn3AVEqurjFOT3slt38hauKhTdnvyRsYeHlbe7ZGjb5QWnOZlSJFVs3EhdjhcAFc/Sql1f81NSTWmbLu3f6Vb1Zhr4tTUWtNdRVuDuJmi7pZAGchhoVSobUzHYDBB386f8AURyKetntzfDY2rFU3DPfQuODOXiRWjfnLriZJA6MviwYdRS/qYqMpSTWV2d1rfuIji6couS4FJOF6QpMsADSm3PyoISRUZ2DsBhcKpzvtsOtOqrbaUXor7bpuytx3FWOpy2uX41w1IOUvNiMhXMiLLrkLNllKoBsmkHvHGcilw1WdVSk4tK+l1ZWWj1534CUcZnquPDgJJYs0bOMYVkj97PIdKqo8TmrXUSll7G/Bbs1TrwhJJ8S17wl4jKHKjkqjSnVkAyaeWgwN3YsAB45qKeIjUUXH917eG77lzK/1tK178bGw41wSTKoOWi29trIZ1SSRvbnkVerKuUXJ8ciqMPiY5c2rcpW0V0uEVfg3qzHRxkY1JSk9zRy2jLEndTNwxEWQWkxEwD6BnC5ZkXJz4gYzmtsZxcne/y78tdr+BvlVTqqKla2r5NDvFuGmSd0QokNpHHbSSyOkMXMA1Su0h8Sz6cf6Kpo1VGlGUk3Kbckkru3BW7l6mTD4qMM1So93ovzyNPxbhb20nLk06tKuNLBgVbOlgfLY/dWijWjVjnje22umqOlRrwqq8RKG0aR0RfadlRfixAH86tlNQi5PZalspqMXJ8DoO1XZthLO0IgEVtGgMaSpzuWi5eeRBvkkuck5worHg8WnCCnmzSb1s7X+1PsRy8FjVdqo9W9ORz39hymeCEAcydEkjXPRZNWnXt3ThSceArb18FTlUvpG6fhy5nRWKp2k7/TubLsz2YSfmSzT24iiEmseshGyMqjMcdyMt849cdKoxWLlScYQjJybXC/a+924GTE9IqMF1e7s1fkctdQ6HZdaSaSV1xtrjbHUo2Bke+t6d0nZrse/idGhVVWCkgNSWkoAlAEoAa4ZCkk8ayOEjZ1EjE4CpnvHPwzSVHKMG4q7tou0qrScaba3sdTB2iR7+8vGdRyredOGKxIwcCOBUXG2QSxH+o+VYnhJRoU6CW8k5/zK/8ABwpYaccMmk80n5ckN25sWfhjNeokNtHCotzFIWE4YtI7aRhdTacsdu776ql+qyVoxptyk3811a3Dt04IXq50pSjkbeydr2X/AEau94sGszFHL3725muL5u8NMevTHG2RkK2dWPIEHY4rTHD2r55LSEVGHfxa7Vtcso4VzlGM4vKo3729befDsNxPc21zFexJcxQAyQQwmUmNHtLZAqxqcZwXDtjx1DwNZoRrUZ05ODlpJu1rqcne/loUKjKLjVqRbTbbX8e4PXAWtIob0RLbRNOkxhcK9zNJqYFWHdKqo6g4DY86nLVUZznTu5uzjdfSl/bLlKUqk6sqbata3Z+JAO03EEnaEKUlkjV/WLhIeQsrMw0KowNWkBstjB1beOGwtGVKMrpxTatG97JLXz4IuwSlmdk1DhfmTgUggWe4yA8UZS2BO5uJsxxYHUgZYnyAzUV4uo407aN3f/ytX/SLOkJtwVNbyYfgkMQtLmFpRCXWKNXZWYGJWzLHtv3gAD5g0tedTr4VFHMld2ut7aPXkVYum1GCteK4Iat+JpGQ0WdFpBKtkGjZGnupyBzGjxlEB041YIAYmklQnJZZ7zknOzvljHhfi/5ZkqQqzTqZbZtEuS/LGshtQqqu5CnWMknvkEGQjxcgt3jv3j51pnUbbfPTw5dx04UYQtpsbqSKB7SJHm5YWR5Z05MkpkYbREKgOvSMnT54PUVig68a0pQhe6STulbnvtfmYcRdVs0o3XDvB8SKyXU7ocplI4jpK4jjiQBRkA4Dcw/FjVlNOFGEZb2bfe3/ANFuDi4xba1bNjJepBC6CUXAMbrBD6uw+UYZBaQr8mufnE48hnArNGjOrNSccmqblm4Lha+vkZaspSneMWpegs4SWW2hJ+QgCNISCsbTuS0jYI72hdIDdAXbxFW2nThOol88r25qK0S8f6Q8YOUp1JLbbvCO0dxDcNJJy+ddmeT5KR+bboCsCaVGeixNp8dOPGoUalGpCMI5ssMq1StJ/U9fFFCg4xjJq63t+eAOS+JWV0DoTEljYrjEgV2POuWwPk2wWbBOwVBsxIpo0bOMZWernN8G1tFc1svMZ06ktWrZn5L8/gDZWcYaIN3Y49gN9KJsXCqOhIUDbyFNUqVJRll1k/54eRvnGMI5orVKyBs5meSZgQZpGlwQVIXZYlYHoRGsYPvBp7KnGNNftVvHi/F3IwsMlPXd6j63aRWyKuTOZy8XdJWMlOWZnOMYRGchT1bT8RmVKc6zb+jLZ83rfKu9pJvlcy4unUqVUorgZvb2F7wtk+rRSm6nbS5M88aBIwq4yyoiIo+kxJ8ATMKVSOHUbWm1lS0+WLd353bfJaFEKMlFzaem3uatZc2128hBubvlxOCdTaJHzOgP0FjBUeGw899OX/NTjH6IXfilZeLZfLD2UIW3eoyL2IXYlOowWkQSEaGBleMFyUXGctK2PfywehzVPU1HR6v903eWuyem/ZH+Scs1CpO2rdvAJzk9TtwLm2ilUyTXDSwmWX1iQlnlgQ6lLZZ99LHBAGN6hRn19R5JSi7JWaSyrRJ7O3ikZ50HCSU09OSOfuYdYln1uyGRUEk+RLNIwAACbkHAZtO2lF309K2qVnGmkrpbR2ivzze1zo4epClGMXFpye2772N9lXjiuhJLIsYjVmjLKWBkI0JkDqBqJ+yqMZGpOlkgr337uJdjnLqWoq9xeEwWqSQrN6w9wBBdTLG6RxwOwNw2TvJK4z7PTck52NzVWrJVJRyqOsVdNt2020SXqYernXgqcIZYri+L/wBmz4hdQxT3t4l3FJK6GO0jQMGRpFWGNhq66UUkgdNycZrPSp1ZwpUZU2orWTdtbavbmyuOd0+pUWm5av8AOX9HMmaOLhvJQgyTzK04APcgtx8kpPmZMN8Aa3qMpYh1Hsk0u1y3flodGdFzxMI2+WKv2fnsaR1q9M6iBMKYkrQSSgCUASgDK0XAKgpWQMItLcS4dEpGxWMxpSNkNjEcdKxWxhI6RsRjKR0jYrYdI6VshsOkVK2LcMkVK2K2FWKlbIuFWKluRcuIqi5FzIiouFzPKouFzBiouFypiouFyhiqbk3BtFTXJuBeKmzE3AvHTXGuAeOmTGuAlTOM5OnVpBJIXVjUQOgJwN/cKdSsmlxIyRcs9tRd46ZMtTFpI6dMa4u6U6YyYu6U6Y1xd1pkxkwDrTJjAiKYkxQBKAIKAOvsuyieoyTy3NqrPy1tiboKit7cqSED/MCdEGetc+WMl+oVKMJPdv5eGya7L8TkYjpHJUUYrZ6/6HoezcsthZRRrGpnd7t3ldY9RK6YIU21OShZ8DpgedVPGQhWqyk28to2SvbjJvlyKZ42KxWZt5UrGl4fwWSXmEGNEjbRLLLKsUStnGnWdifcM1pq1o07JptvZJXfkb6mMpU4qTe+w/8A2JJBNIJFjb1eP1qXLkxmNd+q7nPTGxNUxxMKsIuLfzPKud/HkVSxdOVO6dr6dqY1Y9nZZVhYtCnPLCLU/L1MCe6ibt5kAZ2G9JUxcIuSSby721t4lc8ZCl8k3dr1Fre1LSBFwSX5akbgnVpyD5Zqyc8kc0tNLmhVouGdbWudBxrhb8yZvk1jgWKJE1qJOWAFErRjcapC+CeoArHh6yyQjq3K7vbS+9r9isczCYqKbU3q2DsuEO+jvRoZM8lZJFRpMddCndqmpiYwu7NpbtK6XezVVxVOEsrL23DmYEkoihuXrkkVE15xoDHq2dsCoqVlF2s27Xsld259gs8VSik29xj+zyvOLNGogIWZmkVUU4B3Y7DAIO9J16eVJNuWqVtWLLF00r3G7ThgM3LMse2lmGvBKsuvugjc6Rn3CqqleSp51F8f5t/OhVLGRy3QvGEbmMssBjQlmkWYGFEZjy9UxwpbTpzjO5q6WaOWLjK74W+Ztb6crkQxccl5bhGVdelXVzoSUlckASatIz54XOPIjzpVny5pRtq1r2bllKuql7cBpIgkbyF4AVGIxNKEj5jbJzd8gdTjqcVTKTlNU1GWu9lrZb29+BRiMRZZYvUDaxmT5R7hXDsIo3flwRlgSoSEBRqBOSPaJ23IxVlSUafyRg1ZXaV2/F6hTqQpx3buGNrhZGZlVYs81mcIq4JBJY7ADBpet1jFJty2S3LZYiCSbZhrbvMNSYVFkdtWlFRhkFmbAG29Gd2Ts9W0lxbXJAsTBrMYe16EMjAxtMGVw6lFGSwI6j4URq34NO+XVcWCxMGr3AGD2PORuXEPF2CljgeQA3PTpVma1+zV9nAeVaMZWbJJZ90sHjcB+U2iVXKv9A46N7qWNW8sri1pfVW05kRxVOTsmUurDl8zVJGDGFaRdeXAc4Q6RuMnYZxnG1NTq9ZlcYu0tnbQhYynewi8VXJmu4u8dPcZMXkjp0xkxaSOnTGuLSJTpjJisiU6Y6YtIlOmMmLSLTpjIXdadDIA60yGBmpJJQBZRQQdLfSxSCwtVlAiiQNcSbhRNcMGmPTfQoAz7yPA1kpxqQ6yq18zei7FovN3OTTU+uqVnF6aL88jaw8djbiFxdsw0wQTLw1G23RRHCkanoX7zY697fptneFmqEKC3k05vvd5X7tjG6Eo4bNb5pPyX5uOxXES2NkkV1awmFCZTNE01wspHfkhQ6gzZ1b6ScHY+FU5Krr1JTpykpPSzSjbgm9H6lVWg4VLSTstre/+jWvcoYJkSSR5Lq5QyyTBg5ghAYSOei6n0jRnOgYwMYGjJJVIyaSUIuyW2Z8F3LjzZdCjJygslktX/wB89tAvFLkSXTNEzCOJVtbVgWRhFGuGYdCNTl9x1Gn3UtGDp0lGW7+aXe/ZWLsJSUlKdRayfoH4LMltqlwMwxMbeMA9+XGmJAANhkjfoMZ8KrxEJV7Q4N/M+S3Y2LuqWSC30D26otssbMXee6SS7bcyNHEOYZGPmZNH8h0ok5yqua0UYNR5JvSy8DNKhlqRhFbK/j/2bPjdynOkdLlQGUIqWkLetuoXCxPKcmNc5wQY1Gd/EnNhKdTq4xlT1XGbWVa7pcfFNmNU9XdNvl/sNbx2yXFq7SYWKKOKGIQSuIioLOcqpC5OMt46QKRvEypTgo6ttuV0rrhxvouA+Vwclld/4Rr4BzIrZCCcar66yjoDczHK+0BkjMrFT0JTocVqleFSpPuhHX9q389F2lmHp3mrrZer/GNzIEhmCg8y5IhJGonEmBNKz76SIlIBPiFA8KqjedSDf0w18tlbtY9eG0IrRvU2MdwkCqTKQuQXjW2eYsAdlACNn7MYrLOnUrSdoa8JZrW9ULiHrbK9NrALUMy6mTQXZn0bZVSxKK2CRqC6QcZGQavqWi8qd7JK/wDL8WaKWbKs25m4w80UYIPIBnl8dMso0RDPmI+aSOo5inxFLSzRhKb0zfKu5avzdvJmdPPWb5BL5o0mSXDyusSxwQrExw2WaT5QjRGGOjLEgdwDyylKNSVN07KKbbcm+Gy03duCsVSzKb0u3sK+rFuTE/f0tJe3R0sENxI5MarnZlXVM2N9OIz1xV6llc6sdL2hHnlS1fZfRduo1Kk86UuH8sbu4IxDjXDGWm58zTRtMWZVARlycFxhMagwGkYGwxnpyqOq24uSUbLK0rc/B9lhK8EpdncA4dy8zSOZyGjaN55kYSyKIzvHDpBRQWOFCrk5IXfJtrqpaEIqN1JPKtlrxfF83d95OT/FJ2f9stw9dQlml0xSNCYbZZNTpBEd9DaGB1NszEEZO2SFBpK6alCnTvJKV5WteT8dLLZX4d5EqUsmd7v0FLd4keNmaSdLZWkQRwGK2jKphI7eJVAkc5IBAYgahqGcG+cKs4OKioueju7yavq5O+iXK6vyFSSTcYt9vsgUFl8mOZhnZhPNucNPnUXIzvhjtnOMLjoKsnV+b5Nksq7vzfmb6VKMYpNba+Jd46rTNNzi+3/H2tVWKI4lkGotsSidMj3k539x91dXo7Cqq889kYMdinTWSO7OCse0dzE+oTO/msjNIp+wn+VdeeGpTVnHyOZTxVWDupeZ6Twm8FxbxyjGWXvAdAw2YfeDXCr0+qqOJ6PDVutpqYSRKRM0JisiU6Y6YrIlWJjJisi06Y6FpFp0xkxd1pkMgDCnGMCgAsYpWKMRrSsUZjWq2xWNRrSMVjcSUjYjG4kqtsRsbiSq2xWxuKOkbEbGo0pGxGxmOOq2xQ6R0jYrYdI6VsVsKsdLcgII6i5Fy4jqMxBbRUXC5OXRcLk0UXC5UpRcLlDHTXJuDaOpJuBeOmuTcC8dOmMmeF9ubkycRuMnOl+Uu+QAgC4+8H7c167Bwy0IrsOBipOVWTNDWkzno/o2ObSQeUxx9qL+lcXpPSpF9h3Oi3/ja7TpZUrnpnVTFJEp0x0KSpViYyYpIlWJjpisi06GQtIKdMdAStMSDUVJIeMUoozGtI2KxqNarbFbG4lpGxGORJVbYjY3ElVtiNjkSVW2I2NxJSNitjUaVW2I2MpHSNiNjCJSNkXDKlK2LcMqUrYty6pStkXLhKi4XM6KCLk01AE0VNwuYKUXJKFKm4XBslNclME6UyY1xa4KopZiFVQWZmIUADqST0FWQTk1GOrYOSSuz5y4zIGuZyragZZGVvpAuSD9te2pq0Euw89N3k2J04p33ouuf8+IsN9EiLkZPtByB49Frk9Kw0jI6vRlSzlFs7eVK46Z2kxOVKtTHTFJUqxMZMTlWrEx0KSrTodMVkWnQyF2FOOCQVLJGYxSsVjUS1WxGNxLVbYjG4lqtsRsdiWkbEY5ElVtiMciSq2xGxuJKrbEbG40qtsVsZRKRsRsOiUjYrYZUpWyLhVWluKXC0rZDZcJS5iMxnRUZiLmdFGYi5jRRmJuYKVNycxQrTJk3KMtMmMCZKZMLnKdvu0aWFtuokkm1RxIcaTt3mfPVRkbeOQPMjp9HYWVepe9kt3/AEU4muqcbcWeAV604pKAD2V00MiSIcMjBl+w9PhUSipRcXsNGTjJSR7ocMoI6EBh8CM15JrK2j1UJXSYrKlMmWJicq1YmOmJSrViY6FJVqxMZCkq1Yh0LMtOmOBjFSSMxikYrG4hSMRjkS1WxGOxLVbEY5EtVtiNjsKVW2I2OxJVTZWxuJKrbEbG40pGxWxhFqtsRsOi0jYoZVpWyLhFWkbEbCotQtRGy2ioZFzOmkuFzGmouBNNFwuY001yblStMpE3BlKdMbMDZadMdM8T9Nt6GvIYh/wotTH/AFSNnH3Kp+2vVdC08tFy5v8Ag5mNledjzquwYyUASgD3fhE/NtYH+lEhI8jpGR9+a8niI5a0l2npsPPNTi+wzKtKmaExKVasTHQlKtWJjoTlWrEx0JyrViY6FmG9WIYBGKYZjUQqtisciFVtiMciWq2xGOwrVbYjHYlqtsrY9CtVNiMciWq2xGxyNarbEY1GtVtiMYRaRsVhkWkbFbDolKytsIq1UxWwiipixGXK08kLcwRVTRNzGKUm5jFAXJipC5grQTcoVqyJNwbJViY6kfMvai6a+4ncOne5kxWLHQovcQ58tKg5r3mGpqjQjF8EcipLNNs0VaCslAB2tWESy/MZ3iH/ADIqMc/Y4+41GZXtxJtpc9l7Ey8zhtsfJSh/cdl/2rzGPWXESO/gpXoo2Uy1mTNiEplq1MsTEplq1DoSlWrEOhKUVZEdCzCnHF4xTsZjUQqtiDkQquQjHYRVchGPQiq2xGOwrVTZWx6JarbEY7EtVNlbG4lqtsRjUa0jEbGEFVtih41pbiNh1WlbKmy2KrZFy6ipihWwmNq0NXQlyuKpcBrmNNLkC5CtQ4Mm5XFLYkmKlRC5CKt2ITNL2s4gbWxuZhjVHE7Jnca8YTPu1EVpwVPrcRCD5hUlli2eB9gOHazezkbW1lcSr/1GiZU/Aufsr2OMq5Mkfukl63MNKN7vkjlK2FJKAOsSx1cAMgwSl8Wb3K0SJg+W5WsTqWxmV8Y/2aMv+C/adb6KbnVZSIf+HKcf8rqD/MNXM6XjarGS4r+DodHSvBrtOrlWuajppnmPbLtYWflWzlVXaRxlWLZIKg9QB5+Nd/B4JRWaotTj4zHOTy03ZCfZntK4kWKZi6OdKsxJZWPTvdSPj0qzFYSMo5oKzROCx04zUJu6fodjMK5KZ6FCUoq2I6FWG9OhxaMU7GY3EKrYjHIRVbEY9CKrYjHYRVTK2PwiqmIx2FarZWx2IVWxGNxiqmxGNRiq2Iw6CkYrYwi0pU2GUUblbZcCixFy6rVsadxGwqJWqnSurCNmeVR+nbZGYyYqd4cjMVMdVyw42YGUrO6IykYIxSuOQm9wbVS2Ojzv028SEXDOV864lRMf6YzzGP3qg/ers9A0s+Ic/tX8lOJl8ljzrh1wLLgEzdJeISmCLfcwQ7SN8Ml1/eFd6pHrsZFcIK/i9vTUzp5ab7Thq6JSSgDvOxUXrHCeKQYyVCToPEsAW2+2JfvrmYx9XiaU+9Gygs1KcfEL6IrzE1xCfnosq/FCQfwcfdVfS9O9OM+T/kt6OnabjzPQeJQs8bqjaGZWVWxq0kjAOPGuNRkoyTkro6005RaTszwfidg9vM8UgAZDg4ORuAQQfIgg/bXradSNSKnHZnm5wcJOL4FuERB7iFScAyICT5ahRUdoN9g1FJ1Ip80epzCvOI9ehGUVaixCjCnGQtGKdjDcQqtisdiFVsrY7CKrYjH4RVTEY9CKqZWx6EVWytjsQqpiMbjFVsRjKCq2KHQVXJlcmMR0qZXIOoq1JMqZcLVkYXYrYdErfSpXKpSGorfzrsYfAcZFEqnIOIh5V0YYalHZCOTZnQPKrOrhyQt2UaAHwqipg6U+FhlNoXlgwK5OKwLpLMtS2M7iTiuBViaYsE1ZJFiPFPTQr3XErS0iXMnLJTLBdTSsQF3OB/ljf3+6vU9BKNLDTqyel/KxkxGs0jkO39ziaC1yMWVvFauFwV5wUG4IPj3yR+7XVwUfllV+9t+HD0Kqj1tyOWrYVkoA9C9DM3+MnT6Vvq/hkQYx+9XJ6ZX+FNcGbcC/8jXYanhLCx45pAIRbmSDH/tuxRc+7DKfsrTVj1+E7Wr/ANldJ9XX8T0Xtrxk2VqZFALlhHGG6ajk5PngA1wsBh1XqZZbI6+KrulC63PFr68eeRpJG1OxyxwBnbA2Gw2AFeohCMI5YqyODOTk8z3Kc3uBdK7MW1Y7xyANJP0ds495qba3IvpY9P4U2q1hOrVmNMt1ycDPX31wMQrVZd56vCO9GLvfQxKKRGtCrCrB0KRVYxmORCq2Ix2EVWxGOwiqmVsfhFVMRj8IqtiMdhFVMrY7EKqYjG4xVbEYylIxA6CqZFbDpSorYdRWiCKmHjFb6Eb7lUmPW8Xj91eiweGSWd+BmnK+gxXRKzXW/G4JCAr9YzOCUdF5YbQW1sABv4dfHpvQBSftHaIG1XUA0jU/yyHSukNkgHYaSD8DmgDFv2it5HCI7MxOAOVIN9ckZ6qPZaKQH6JG+MjIBtCKhq+4CF3BjcdK850lgsjzR2ZopzvoJOtefqQNSZ512z4BO3GuG3cMJlVWWKfcYQK5Idt9sB2OfNQPECutgMTTWCq0Zys9bdtympF51JI8N49cCW7uJBuHmlkB67NIxH869VSjlpxjySRkluxGrCCUAdT6M73k8Ug32k1Qt++p0j+IJWHpGnnw0ly18jRhZZaqNz2gsI5u0XLddCFkaUmTRqxEHLA7YzsMDxFU4apKOBUlq7O3mW1IJ4mz2Nr6Xj/hYfIzZ/I1ZOiF/klfkaekH8ke88orvnJJQB6R2Sm12Uex7pZDnx3zke7vfhXExsbVW+Z6Xo2eagly0HZhWdHRQow3pyxCkVWsZjcVVyEY7DVTEY/DVbK2PQVVIrY/DVTEY9FVbEY5FVTK2Nx1WxGMJVbFYzGKqZUw6CpRUw6itEEVsZt1yQK62Dpuc1EoqOyNiK9QlZWMpk1IHKWvZTQEUXIEkcUaOVjGTiUvrKsxwD3gB0BGfDFAGtTsSILedXuCIkEKxF2VVWCG1t4XlkZUDLIEjnAwdOHBO+4AN2OFRW7i5kK8q2jneJtDtIvOIkuZZGydRJUnAA9o0AbFOOQFGcyqioVDmXMOCyhlzzMdQwP/AOGgC9txCK41CKRXwMkqdQ9t09obHvRyD3FTVVakqkHFkp2dxaRa8bWpWumbYs0Xa6+NtYXUykBo4ZGQnpr0kJ+YrVOEodZiIRe1xpytFnyjXvTnkoAlAB7C5MMsci9Y3WQfFGDD+VLKOaLT4kp2dz3HtV2St+IgSElJCg5cq75XqoZTsw39x99eWwuOqYVunur7HZq4eFZZuJ5rx7sLdWsbNqWWJMudLkEDxYo3T7M13KHSFGs0tmzBVwdSCvujka3mQlAHoHYpx6qAMe0zNuMgk4AIHTYeNcnHx+e7O/0XL/HlNtNWJHXQo/WnHE4qtY7G4qrkIx6GqmIx6Gq2VsegqqRWx+GqmIx6Kq2Ix2KqmVsbjqtiMYSqxWMx1W7FLDoaaLRWw6GtMJRKmPWfX7K9B0ZZzv2Gaqa7tbdzQxxPAW1LKJJY1QSNNCkcjyxKuM6iF2xg6tPwPcKDW8Pur3Wy4YlrgsWkQ6BGZIg8atgAKkbSFSNnZOvXIAlwy3v3NtOutXa0tkueckSM8vLvQ4lTAZdEj27bYyCeu9AG54dwWXmIZ5ZGQRtqjM7MjyOz6tadGUK5UKSR06lQQASXs68gvw0ulbuNoVwBI0YYSKXDFQ3Rx3CWAK7YBxQBi+7JLNGVaeVSymORowi6l0IgUB1bTjQpzuclvA4oAc7OcJNuJncKsk8hnlVHMkaMQNSxsVUlS2uQ7DvSucb0AFufaPxryWPSjWku010/pRoe1HAo+IWr28rOqOVLGNlVu6wYDLKRjIHhWPD4mWHqdZFJvtLJQzKzPnz0i9ijwqaMLJzIptZiJGHGjTqVwNvnLuOvkK9T0fjlioN2s1uZKlPIxbsv2JueIxSSQGPEbaGDuUJOM7d0jpVmJx1LDNKpxCFKU/pNfx/s7cWDhbiMpq1cs5DK4U4JVgfePfuKuo4ilWV6buROEofUhfhfCZ7pisETyEDLaFJAHhk9BT1KsKavNpd5EYSloke69kllXh9us6FJETlMrdQEJVPyha8njsjxEnB3T1O5hVLq0pCvbO8ENjcMQDlDGAehMncGf4vwp8BTc68V238icTNQpM8Hr1hwBnh1k08qxpjU2cZOBsCev2Uk5qEXJ7IenTdSSjHdnoXZ3g7WsRV2yWIYgeyu3QefxrjYrERqyWVbHosDhpUIvM9xyaqEdFCbGnHEoqtY7HIarYjHYmqpkZJPZDcc6jxFI0yOpm+AxHfxj535T+lVuDYfpaj4DMfGIh4n+E0royYv6OqMxcfh8Sw/d/SkeHmK8DVNnZcYgfpIoPk2U/8ALGaolRmuBnqYarDeJuIWz03+G9USizK0xhWA6nHxquzFI3EIk9qWNfjIo/maV0aj2ixVTm9ovyBntHar1uI/sbV/LNMsLV+0ZYPEPaDIvau0+vX+B/6aujhaq4EPo/E/Y/QzJ29tIQSrPKcbKkZH5nwMV2cBPqG3NcBfg+Jqu1rd7OW4p6RLuUnk6IF8MKJX+1nGPuFbKmPm/p0OpQ6Cw8F/kbk/JfniIQ9tb9Tn1kt5ho4iD+XNVLGVeZpl0Pgmvot3Nm84d6S5l2nhSQeJjJibHwOoE/dV8OkGvqRz63/H6b1pTa79fY6nh3b20lxqdoj5SrgfxrlfxrVDG0pcbd5yq3Q+Kp7RzLs9tzo7W7SVdUbq6+aMGH3itMZKSumc2cJQdpK3eGphSUAai6bvt8a8X0jUvXnbmbaS+VC5Nc1yLjxr/wBQTd6xHkLg/eYf0r0v/H/pn3oy4ndG+9C8AThOodZJ5XP2aUH4LWTpuV8QlyRowi+UN6Uez5vbElBmWAmaIeLAD5RPtXf3lRSdE4rqa2WW0tPHgWYmlnhdbo8r9GfHvVL5VY/JT4hk8g2fk3+wnHwY16DpLD9fRdt1qjHhavV1Oxnt0teTR3Eec+l65xbQxg+3KWI8wi/q4/Cu50PH55S7DB0jK0Ujymu+ckb4Rc8q4ifwV1ZvhnvfhmkqQzwceaLKM8lRS5M9bmQ+R+6vMqSPYJMSlib6LfwmrFJcx0mKSRNn2W/hNPmXMaxFiUeAocmdHJFcCwqBkkZoJLIhY4UEnyAJP4VDdtyG0txtOEzH5hHxIH4E1U69NcSp16a4mW4TMPmZ+DKf96FiKb4gsRT5mTwebHsfmXP86j9RT5kfqKfMBJYyL1Rv4SR99OqkXsx1Vg9mBEdNdDNpmTHRcLoyI6i5GYsI6LhmLCOozEZjIiqMwXLCKozBmLCKjMRcsIqXMRcsIqMwZgkIZDqQlW81JU/eN6FNrVMrmozVpK67Td2Xai8i6Tsw8pAJPxI1fjV8MdWjxv3mCr0XhZ/tt3aG8tPSDKP8yFG96M0f4HVWmPSkrfNE59ToKn+ybXer+wxD2thf2g6HxyuoflJNcCrSlNtiPo2tDazNlbX8cvsSK3uB3+471inTlHdGadKcPqTR5N/6gIjmxfw+XQn3/JEf7/dXpP8Aj0vlmu7+zDilsdF6Hz//ACI/+pL/AOdZOmf/ANPgjThPoOvc1zDYfNvbbhPqnEJ4gMJq1xbYGh+8oHwzj92vc4Ot11GM/PvOLWhkm0e1cM4oJbSCVj3pIo3YDc6io1fjmvKYin1daUeTPQYWMqsE+w819LN5rlt16aUd8e52A/8Aga7nQ8bU5S7TB0tFRnGPYcFXXOSSgD3DgR5lpbsdy0MZb46Bn8c14/F/LXmu1ns8LUzUIN8kPiKs2Y0Zi3LqMxFzff3ZQfXz/wDb/pr1n6CnzZxP/Ia/2R9fcz/dnB9fP/2/6aP0EObD/wAhr/ZH19wkXo3twcmWZvcSgH4LSy6Pg1ZSa8vYh/8AIK7/AGx9fc2EfY6JRhXcDyAQf7VnfQ1N7zl6exS+maz3ivX3L/slH9ZJ+X9Kj4LR+5+nsL8Yq/avX3J+yUf1kn5f0o+CUfufp7B8Yq/avX3J+yUf1kn5f0o+CUfufp7B8Yq/avX3J+yUf1kn5f0o+C0fufp7B8Yq/avX3KP2Oibq7n4hD/tTLoamtpy9PYldM1VtFevuLSdgLc/OkHw0j8MYp10XBfvfp7Drp2uuC9fcF/d1B9dN+T+mn+G0/ufoN8er/bH19yf3dwfXTf8Ab/po+G0/uYfHq32R9fcyPR5B9dN+T+mj4bT+5+gfHq32R9fcz/d9D9bL+T+mo+GU/ufoHx6t9sfX3M/3fw/Wy/k/po+GU/ufoHx2t9sfX3M/sBD9bL+T+mo+F0/ufp7EfHa32x9fcz+wUP1sv5P6aPhdP7n6ewfHa32x9fcz+wcP1sv5P6aj4VT+5+nsHxyt9sfX3J+wkP1sv5P6aPhVP7n6ewfHK32x9fcuOw0P1kn5f0qPhNP7n6exHxyt9q9fcx+w0P1sv5P0o+E0/ufp7B8brfavX3MjsPD9bJ+T9KPhFL7n6exHxut9q9fcyOxEX1sn5P0qPhFL7n6ewPpqq/2x9fcV7R+jyK/hSKa4n0o/MQjl6gdJUjJU7b/gK0YTAU8NJyg3r3GDEYnrv2pd1x7sz2OisLZYI5JGVWZgX06u8cnoAKqxXRdPEVOslJrut7C0sRKmrJGybg6n5zfh+lZ/gdL75ensW/rp8kct2t9GNpfsss0ssZjQqWQxqCmdXeLKdh3j9proYTCLDRcYybTd9bf0UVqzqu7QXhfYy0toUhW6Zgg0rqki1btkA4A+kB91UV+jKdao5ttX7jZQ6UqUaagknbvNX2g9F9lezI73M4bQI1EZjKkAyvknQcezJv8A6fOtWGw0cPDJFt631MuKxMsRPPJW0toaqP0M8NYAi8uN2KAF4QSQ2kgApnr+taDOVi9DnDGJxe3G2nctEo76hkwTHg5BB2/2NAHVcE7F2ttCkKXbuASE1SRFt8tpGBv4mudiejKdeedtp9ljoYfpKpRhkSTXbcePZ62HW4+OXjHjj+e1Z/gtL7n6exf8Yq/avX3Dp2UiIBEjkEZBGggg9CDij4JS+6Xp7B8Yq/avX3OirsnIJQBKAJQBKAJQBKAJQBKAJQBKAJQBKAJQBKAJQBKAJQBKAJQBKAJQBKAJQBKAJQBhlyCDuDsR7qAFhw2If8JOhX2R7LFiw+BLMftNAGfUI9u4BgKq4JXAUMqgAHYAMw/eNAFYuGxL7MYG+ds9cg5+OQPuFAGf7Oi0hdAwCrAZOxVQqnr4AAfZQBheGxgghcYJbYnqfH3HODkeVAGX4dERgoMY0+Ps/R+HT7hQAxFGFUKowAAFHkB0FAH/2Q==">
            <a:extLst>
              <a:ext uri="{FF2B5EF4-FFF2-40B4-BE49-F238E27FC236}">
                <a16:creationId xmlns:a16="http://schemas.microsoft.com/office/drawing/2014/main" id="{A041D025-A7B3-4982-89CE-13C1AD4F0204}"/>
              </a:ext>
            </a:extLst>
          </p:cNvPr>
          <p:cNvSpPr>
            <a:spLocks noChangeAspect="1" noChangeArrowheads="1"/>
          </p:cNvSpPr>
          <p:nvPr/>
        </p:nvSpPr>
        <p:spPr bwMode="auto">
          <a:xfrm>
            <a:off x="164465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20000"/>
              </a:spcBef>
              <a:buBlip>
                <a:blip r:embed="rId3"/>
              </a:buBlip>
              <a:defRPr sz="3200">
                <a:solidFill>
                  <a:schemeClr val="tx1"/>
                </a:solidFill>
                <a:latin typeface="Calibri" panose="020F0502020204030204" pitchFamily="34" charset="0"/>
              </a:defRPr>
            </a:lvl1pPr>
            <a:lvl2pPr marL="742950" indent="-285750">
              <a:lnSpc>
                <a:spcPct val="90000"/>
              </a:lnSpc>
              <a:spcBef>
                <a:spcPct val="20000"/>
              </a:spcBef>
              <a:buBlip>
                <a:blip r:embed="rId4"/>
              </a:buBlip>
              <a:defRPr sz="2800">
                <a:solidFill>
                  <a:schemeClr val="tx1"/>
                </a:solidFill>
                <a:latin typeface="Calibri" panose="020F0502020204030204" pitchFamily="34" charset="0"/>
              </a:defRPr>
            </a:lvl2pPr>
            <a:lvl3pPr marL="1143000" indent="-228600">
              <a:lnSpc>
                <a:spcPct val="90000"/>
              </a:lnSpc>
              <a:spcBef>
                <a:spcPct val="20000"/>
              </a:spcBef>
              <a:buBlip>
                <a:blip r:embed="rId4"/>
              </a:buBlip>
              <a:defRPr sz="2400">
                <a:solidFill>
                  <a:schemeClr val="tx1"/>
                </a:solidFill>
                <a:latin typeface="Calibri" panose="020F0502020204030204" pitchFamily="34" charset="0"/>
              </a:defRPr>
            </a:lvl3pPr>
            <a:lvl4pPr marL="1600200" indent="-228600">
              <a:lnSpc>
                <a:spcPct val="90000"/>
              </a:lnSpc>
              <a:spcBef>
                <a:spcPct val="20000"/>
              </a:spcBef>
              <a:buBlip>
                <a:blip r:embed="rId4"/>
              </a:buBlip>
              <a:defRPr sz="2400">
                <a:solidFill>
                  <a:schemeClr val="tx1"/>
                </a:solidFill>
                <a:latin typeface="Calibri" panose="020F0502020204030204" pitchFamily="34" charset="0"/>
              </a:defRPr>
            </a:lvl4pPr>
            <a:lvl5pPr marL="2057400" indent="-228600">
              <a:lnSpc>
                <a:spcPct val="90000"/>
              </a:lnSpc>
              <a:spcBef>
                <a:spcPct val="20000"/>
              </a:spcBef>
              <a:buBlip>
                <a:blip r:embed="rId4"/>
              </a:buBlip>
              <a:defRPr sz="2400">
                <a:solidFill>
                  <a:schemeClr val="tx1"/>
                </a:solidFill>
                <a:latin typeface="Calibri" panose="020F0502020204030204" pitchFamily="34" charset="0"/>
              </a:defRPr>
            </a:lvl5pPr>
            <a:lvl6pPr marL="25146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6pPr>
            <a:lvl7pPr marL="29718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7pPr>
            <a:lvl8pPr marL="34290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8pPr>
            <a:lvl9pPr marL="3886200" indent="-228600" eaLnBrk="0" fontAlgn="base" hangingPunct="0">
              <a:lnSpc>
                <a:spcPct val="90000"/>
              </a:lnSpc>
              <a:spcBef>
                <a:spcPct val="20000"/>
              </a:spcBef>
              <a:spcAft>
                <a:spcPct val="0"/>
              </a:spcAft>
              <a:buBlip>
                <a:blip r:embed="rId4"/>
              </a:buBlip>
              <a:defRPr sz="2400">
                <a:solidFill>
                  <a:schemeClr val="tx1"/>
                </a:solidFill>
                <a:latin typeface="Calibri" panose="020F0502020204030204" pitchFamily="34" charset="0"/>
              </a:defRPr>
            </a:lvl9pPr>
          </a:lstStyle>
          <a:p>
            <a:pPr eaLnBrk="1" hangingPunct="1">
              <a:lnSpc>
                <a:spcPct val="100000"/>
              </a:lnSpc>
              <a:spcBef>
                <a:spcPct val="0"/>
              </a:spcBef>
              <a:buFontTx/>
              <a:buNone/>
            </a:pPr>
            <a:endParaRPr lang="en-CA" altLang="en-US" sz="1800">
              <a:latin typeface="Constantia" panose="02030602050306030303" pitchFamily="18" charset="0"/>
            </a:endParaRPr>
          </a:p>
        </p:txBody>
      </p:sp>
      <p:sp>
        <p:nvSpPr>
          <p:cNvPr id="5" name="TextBox 4">
            <a:extLst>
              <a:ext uri="{FF2B5EF4-FFF2-40B4-BE49-F238E27FC236}">
                <a16:creationId xmlns:a16="http://schemas.microsoft.com/office/drawing/2014/main" id="{A01EF0EE-6480-49BD-B665-D31C3104C2CC}"/>
              </a:ext>
            </a:extLst>
          </p:cNvPr>
          <p:cNvSpPr txBox="1"/>
          <p:nvPr/>
        </p:nvSpPr>
        <p:spPr>
          <a:xfrm>
            <a:off x="1" y="892916"/>
            <a:ext cx="12197862" cy="1561966"/>
          </a:xfrm>
          <a:prstGeom prst="rect">
            <a:avLst/>
          </a:prstGeom>
          <a:gradFill>
            <a:gsLst>
              <a:gs pos="0">
                <a:schemeClr val="accent5">
                  <a:lumMod val="20000"/>
                  <a:lumOff val="80000"/>
                </a:schemeClr>
              </a:gs>
              <a:gs pos="50000">
                <a:srgbClr val="E4E3E3"/>
              </a:gs>
              <a:gs pos="100000">
                <a:srgbClr val="BCBBBB"/>
              </a:gs>
            </a:gsLst>
            <a:lin ang="5400000" scaled="0"/>
          </a:gradFill>
        </p:spPr>
        <p:txBody>
          <a:bodyPr wrap="square">
            <a:spAutoFit/>
          </a:bodyPr>
          <a:lstStyle/>
          <a:p>
            <a:pPr algn="ctr" eaLnBrk="1" fontAlgn="auto" hangingPunct="1">
              <a:spcBef>
                <a:spcPts val="930"/>
              </a:spcBef>
              <a:spcAft>
                <a:spcPts val="0"/>
              </a:spcAft>
              <a:buClr>
                <a:schemeClr val="accent3"/>
              </a:buClr>
              <a:defRPr/>
            </a:pPr>
            <a:r>
              <a:rPr lang="en-US" sz="4400" b="1" i="0" u="none" strike="noStrike" baseline="0" dirty="0">
                <a:solidFill>
                  <a:schemeClr val="bg1"/>
                </a:solidFill>
              </a:rPr>
              <a:t>1. The Financial Kingdom – </a:t>
            </a:r>
          </a:p>
          <a:p>
            <a:pPr algn="ctr" eaLnBrk="1" fontAlgn="auto" hangingPunct="1">
              <a:spcBef>
                <a:spcPts val="930"/>
              </a:spcBef>
              <a:spcAft>
                <a:spcPts val="0"/>
              </a:spcAft>
              <a:buClr>
                <a:schemeClr val="accent3"/>
              </a:buClr>
              <a:defRPr/>
            </a:pPr>
            <a:endParaRPr lang="en-CA" sz="4400" b="1" i="1" dirty="0">
              <a:solidFill>
                <a:schemeClr val="bg1"/>
              </a:solidFill>
            </a:endParaRPr>
          </a:p>
        </p:txBody>
      </p:sp>
      <p:pic>
        <p:nvPicPr>
          <p:cNvPr id="3" name="Picture 2" descr="A picture containing text&#10;&#10;Description automatically generated">
            <a:extLst>
              <a:ext uri="{FF2B5EF4-FFF2-40B4-BE49-F238E27FC236}">
                <a16:creationId xmlns:a16="http://schemas.microsoft.com/office/drawing/2014/main" id="{BCB21A39-5BF4-40EA-8B8B-D243DBC463E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64644" y="2454882"/>
            <a:ext cx="7862711" cy="4403118"/>
          </a:xfrm>
          <a:prstGeom prst="rect">
            <a:avLst/>
          </a:prstGeom>
        </p:spPr>
      </p:pic>
    </p:spTree>
    <p:extLst>
      <p:ext uri="{BB962C8B-B14F-4D97-AF65-F5344CB8AC3E}">
        <p14:creationId xmlns:p14="http://schemas.microsoft.com/office/powerpoint/2010/main" val="3391193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15000">
        <p15:prstTrans prst="curtains"/>
      </p:transition>
    </mc:Choice>
    <mc:Fallback xmlns="">
      <p:transition spd="slow" advTm="15000">
        <p:fade/>
      </p:transition>
    </mc:Fallback>
  </mc:AlternateContent>
</p:sld>
</file>

<file path=ppt/theme/theme1.xml><?xml version="1.0" encoding="utf-8"?>
<a:theme xmlns:a="http://schemas.openxmlformats.org/drawingml/2006/main" name="Orange circles design template">
  <a:themeElements>
    <a:clrScheme name="Office Theme 1">
      <a:dk1>
        <a:srgbClr val="993300"/>
      </a:dk1>
      <a:lt1>
        <a:srgbClr val="FFFFFF"/>
      </a:lt1>
      <a:dk2>
        <a:srgbClr val="996633"/>
      </a:dk2>
      <a:lt2>
        <a:srgbClr val="969696"/>
      </a:lt2>
      <a:accent1>
        <a:srgbClr val="FBDF53"/>
      </a:accent1>
      <a:accent2>
        <a:srgbClr val="FF9966"/>
      </a:accent2>
      <a:accent3>
        <a:srgbClr val="FFFFFF"/>
      </a:accent3>
      <a:accent4>
        <a:srgbClr val="822A00"/>
      </a:accent4>
      <a:accent5>
        <a:srgbClr val="FDECB3"/>
      </a:accent5>
      <a:accent6>
        <a:srgbClr val="E78A5C"/>
      </a:accent6>
      <a:hlink>
        <a:srgbClr val="CC3300"/>
      </a:hlink>
      <a:folHlink>
        <a:srgbClr val="996600"/>
      </a:folHlink>
    </a:clrScheme>
    <a:fontScheme name="Office The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993300"/>
        </a:dk1>
        <a:lt1>
          <a:srgbClr val="FFFFFF"/>
        </a:lt1>
        <a:dk2>
          <a:srgbClr val="996633"/>
        </a:dk2>
        <a:lt2>
          <a:srgbClr val="969696"/>
        </a:lt2>
        <a:accent1>
          <a:srgbClr val="FBDF53"/>
        </a:accent1>
        <a:accent2>
          <a:srgbClr val="FF9966"/>
        </a:accent2>
        <a:accent3>
          <a:srgbClr val="FFFFFF"/>
        </a:accent3>
        <a:accent4>
          <a:srgbClr val="822A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2">
        <a:dk1>
          <a:srgbClr val="996600"/>
        </a:dk1>
        <a:lt1>
          <a:srgbClr val="DEF6F1"/>
        </a:lt1>
        <a:dk2>
          <a:srgbClr val="CC3300"/>
        </a:dk2>
        <a:lt2>
          <a:srgbClr val="969696"/>
        </a:lt2>
        <a:accent1>
          <a:srgbClr val="FEF0CE"/>
        </a:accent1>
        <a:accent2>
          <a:srgbClr val="FFCC00"/>
        </a:accent2>
        <a:accent3>
          <a:srgbClr val="ECFAF7"/>
        </a:accent3>
        <a:accent4>
          <a:srgbClr val="825600"/>
        </a:accent4>
        <a:accent5>
          <a:srgbClr val="FEF6E3"/>
        </a:accent5>
        <a:accent6>
          <a:srgbClr val="E7B900"/>
        </a:accent6>
        <a:hlink>
          <a:srgbClr val="0066CC"/>
        </a:hlink>
        <a:folHlink>
          <a:srgbClr val="FF6600"/>
        </a:folHlink>
      </a:clrScheme>
      <a:clrMap bg1="lt1" tx1="dk1" bg2="lt2" tx2="dk2" accent1="accent1" accent2="accent2" accent3="accent3" accent4="accent4" accent5="accent5" accent6="accent6" hlink="hlink" folHlink="folHlink"/>
    </a:extraClrScheme>
    <a:extraClrScheme>
      <a:clrScheme name="Office Theme 3">
        <a:dk1>
          <a:srgbClr val="996633"/>
        </a:dk1>
        <a:lt1>
          <a:srgbClr val="FFFFD9"/>
        </a:lt1>
        <a:dk2>
          <a:srgbClr val="EE8E00"/>
        </a:dk2>
        <a:lt2>
          <a:srgbClr val="777777"/>
        </a:lt2>
        <a:accent1>
          <a:srgbClr val="FEF27E"/>
        </a:accent1>
        <a:accent2>
          <a:srgbClr val="CC9900"/>
        </a:accent2>
        <a:accent3>
          <a:srgbClr val="FFFFE9"/>
        </a:accent3>
        <a:accent4>
          <a:srgbClr val="82562A"/>
        </a:accent4>
        <a:accent5>
          <a:srgbClr val="FEF7C0"/>
        </a:accent5>
        <a:accent6>
          <a:srgbClr val="B98A00"/>
        </a:accent6>
        <a:hlink>
          <a:srgbClr val="FF5050"/>
        </a:hlink>
        <a:folHlink>
          <a:srgbClr val="996633"/>
        </a:folHlink>
      </a:clrScheme>
      <a:clrMap bg1="lt1" tx1="dk1" bg2="lt2" tx2="dk2" accent1="accent1" accent2="accent2" accent3="accent3" accent4="accent4" accent5="accent5" accent6="accent6" hlink="hlink" folHlink="folHlink"/>
    </a:extraClrScheme>
    <a:extraClrScheme>
      <a:clrScheme name="Office Theme 4">
        <a:dk1>
          <a:srgbClr val="996633"/>
        </a:dk1>
        <a:lt1>
          <a:srgbClr val="FFFFCC"/>
        </a:lt1>
        <a:dk2>
          <a:srgbClr val="CC6600"/>
        </a:dk2>
        <a:lt2>
          <a:srgbClr val="808080"/>
        </a:lt2>
        <a:accent1>
          <a:srgbClr val="E6DAB8"/>
        </a:accent1>
        <a:accent2>
          <a:srgbClr val="333399"/>
        </a:accent2>
        <a:accent3>
          <a:srgbClr val="FFFFE2"/>
        </a:accent3>
        <a:accent4>
          <a:srgbClr val="82562A"/>
        </a:accent4>
        <a:accent5>
          <a:srgbClr val="F0EAD8"/>
        </a:accent5>
        <a:accent6>
          <a:srgbClr val="2D2D8A"/>
        </a:accent6>
        <a:hlink>
          <a:srgbClr val="CC9900"/>
        </a:hlink>
        <a:folHlink>
          <a:srgbClr val="CC9900"/>
        </a:folHlink>
      </a:clrScheme>
      <a:clrMap bg1="lt1" tx1="dk1" bg2="lt2" tx2="dk2" accent1="accent1" accent2="accent2" accent3="accent3" accent4="accent4" accent5="accent5" accent6="accent6" hlink="hlink" folHlink="folHlink"/>
    </a:extraClrScheme>
    <a:extraClrScheme>
      <a:clrScheme name="Office Theme 5">
        <a:dk1>
          <a:srgbClr val="005A58"/>
        </a:dk1>
        <a:lt1>
          <a:srgbClr val="E08500"/>
        </a:lt1>
        <a:dk2>
          <a:srgbClr val="008080"/>
        </a:dk2>
        <a:lt2>
          <a:srgbClr val="FFCC00"/>
        </a:lt2>
        <a:accent1>
          <a:srgbClr val="F0D45E"/>
        </a:accent1>
        <a:accent2>
          <a:srgbClr val="996633"/>
        </a:accent2>
        <a:accent3>
          <a:srgbClr val="AAC0C0"/>
        </a:accent3>
        <a:accent4>
          <a:srgbClr val="BF7100"/>
        </a:accent4>
        <a:accent5>
          <a:srgbClr val="F6E6B6"/>
        </a:accent5>
        <a:accent6>
          <a:srgbClr val="8A5C2D"/>
        </a:accent6>
        <a:hlink>
          <a:srgbClr val="FF6600"/>
        </a:hlink>
        <a:folHlink>
          <a:srgbClr val="FFFFCC"/>
        </a:folHlink>
      </a:clrScheme>
      <a:clrMap bg1="dk2" tx1="lt1" bg2="dk1" tx2="lt2" accent1="accent1" accent2="accent2" accent3="accent3" accent4="accent4" accent5="accent5" accent6="accent6" hlink="hlink" folHlink="folHlink"/>
    </a:extraClrScheme>
    <a:extraClrScheme>
      <a:clrScheme name="Office Theme 6">
        <a:dk1>
          <a:srgbClr val="336699"/>
        </a:dk1>
        <a:lt1>
          <a:srgbClr val="CC9900"/>
        </a:lt1>
        <a:dk2>
          <a:srgbClr val="996633"/>
        </a:dk2>
        <a:lt2>
          <a:srgbClr val="D67F00"/>
        </a:lt2>
        <a:accent1>
          <a:srgbClr val="003399"/>
        </a:accent1>
        <a:accent2>
          <a:srgbClr val="B65E36"/>
        </a:accent2>
        <a:accent3>
          <a:srgbClr val="CAB8AD"/>
        </a:accent3>
        <a:accent4>
          <a:srgbClr val="AE8200"/>
        </a:accent4>
        <a:accent5>
          <a:srgbClr val="AAADCA"/>
        </a:accent5>
        <a:accent6>
          <a:srgbClr val="A55430"/>
        </a:accent6>
        <a:hlink>
          <a:srgbClr val="FFCC66"/>
        </a:hlink>
        <a:folHlink>
          <a:srgbClr val="F0E500"/>
        </a:folHlink>
      </a:clrScheme>
      <a:clrMap bg1="dk2" tx1="lt1" bg2="dk1" tx2="lt2" accent1="accent1" accent2="accent2" accent3="accent3" accent4="accent4" accent5="accent5" accent6="accent6" hlink="hlink" folHlink="folHlink"/>
    </a:extraClrScheme>
    <a:extraClrScheme>
      <a:clrScheme name="Office Theme 7">
        <a:dk1>
          <a:srgbClr val="525252"/>
        </a:dk1>
        <a:lt1>
          <a:srgbClr val="686B5D"/>
        </a:lt1>
        <a:dk2>
          <a:srgbClr val="FFCC00"/>
        </a:dk2>
        <a:lt2>
          <a:srgbClr val="777777"/>
        </a:lt2>
        <a:accent1>
          <a:srgbClr val="909082"/>
        </a:accent1>
        <a:accent2>
          <a:srgbClr val="809EA8"/>
        </a:accent2>
        <a:accent3>
          <a:srgbClr val="B9BAB6"/>
        </a:accent3>
        <a:accent4>
          <a:srgbClr val="454545"/>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Office Theme 8">
        <a:dk1>
          <a:srgbClr val="996633"/>
        </a:dk1>
        <a:lt1>
          <a:srgbClr val="FFFFCC"/>
        </a:lt1>
        <a:dk2>
          <a:srgbClr val="CC9900"/>
        </a:dk2>
        <a:lt2>
          <a:srgbClr val="808080"/>
        </a:lt2>
        <a:accent1>
          <a:srgbClr val="FDED9B"/>
        </a:accent1>
        <a:accent2>
          <a:srgbClr val="F3A353"/>
        </a:accent2>
        <a:accent3>
          <a:srgbClr val="FFFFE2"/>
        </a:accent3>
        <a:accent4>
          <a:srgbClr val="82562A"/>
        </a:accent4>
        <a:accent5>
          <a:srgbClr val="FEF4CB"/>
        </a:accent5>
        <a:accent6>
          <a:srgbClr val="DC934A"/>
        </a:accent6>
        <a:hlink>
          <a:srgbClr val="3333CC"/>
        </a:hlink>
        <a:folHlink>
          <a:srgbClr val="FF9900"/>
        </a:folHlink>
      </a:clrScheme>
      <a:clrMap bg1="lt1" tx1="dk1" bg2="lt2" tx2="dk2" accent1="accent1" accent2="accent2" accent3="accent3" accent4="accent4" accent5="accent5" accent6="accent6" hlink="hlink" folHlink="folHlink"/>
    </a:extraClrScheme>
    <a:extraClrScheme>
      <a:clrScheme name="Office Theme 9">
        <a:dk1>
          <a:srgbClr val="A20000"/>
        </a:dk1>
        <a:lt1>
          <a:srgbClr val="FF9900"/>
        </a:lt1>
        <a:dk2>
          <a:srgbClr val="CF7551"/>
        </a:dk2>
        <a:lt2>
          <a:srgbClr val="5C1F00"/>
        </a:lt2>
        <a:accent1>
          <a:srgbClr val="E5330F"/>
        </a:accent1>
        <a:accent2>
          <a:srgbClr val="BE7960"/>
        </a:accent2>
        <a:accent3>
          <a:srgbClr val="FFCAAA"/>
        </a:accent3>
        <a:accent4>
          <a:srgbClr val="8A0000"/>
        </a:accent4>
        <a:accent5>
          <a:srgbClr val="F0ADAA"/>
        </a:accent5>
        <a:accent6>
          <a:srgbClr val="AC6D56"/>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Office Theme 10">
        <a:dk1>
          <a:srgbClr val="CC9900"/>
        </a:dk1>
        <a:lt1>
          <a:srgbClr val="F9D09F"/>
        </a:lt1>
        <a:dk2>
          <a:srgbClr val="FF9900"/>
        </a:dk2>
        <a:lt2>
          <a:srgbClr val="003366"/>
        </a:lt2>
        <a:accent1>
          <a:srgbClr val="006699"/>
        </a:accent1>
        <a:accent2>
          <a:srgbClr val="EACE02"/>
        </a:accent2>
        <a:accent3>
          <a:srgbClr val="FBE4CD"/>
        </a:accent3>
        <a:accent4>
          <a:srgbClr val="AE8200"/>
        </a:accent4>
        <a:accent5>
          <a:srgbClr val="AAB8CA"/>
        </a:accent5>
        <a:accent6>
          <a:srgbClr val="D4BA02"/>
        </a:accent6>
        <a:hlink>
          <a:srgbClr val="FF9900"/>
        </a:hlink>
        <a:folHlink>
          <a:srgbClr val="FFE701"/>
        </a:folHlink>
      </a:clrScheme>
      <a:clrMap bg1="lt1" tx1="dk1" bg2="lt2" tx2="dk2" accent1="accent1" accent2="accent2" accent3="accent3" accent4="accent4" accent5="accent5" accent6="accent6" hlink="hlink" folHlink="folHlink"/>
    </a:extraClrScheme>
    <a:extraClrScheme>
      <a:clrScheme name="Office Theme 11">
        <a:dk1>
          <a:srgbClr val="000000"/>
        </a:dk1>
        <a:lt1>
          <a:srgbClr val="FF9900"/>
        </a:lt1>
        <a:dk2>
          <a:srgbClr val="D51F1F"/>
        </a:dk2>
        <a:lt2>
          <a:srgbClr val="D8AF5E"/>
        </a:lt2>
        <a:accent1>
          <a:srgbClr val="8C7B70"/>
        </a:accent1>
        <a:accent2>
          <a:srgbClr val="8F5F2F"/>
        </a:accent2>
        <a:accent3>
          <a:srgbClr val="E7ABAB"/>
        </a:accent3>
        <a:accent4>
          <a:srgbClr val="DA8200"/>
        </a:accent4>
        <a:accent5>
          <a:srgbClr val="C5BFBB"/>
        </a:accent5>
        <a:accent6>
          <a:srgbClr val="81552A"/>
        </a:accent6>
        <a:hlink>
          <a:srgbClr val="CCB400"/>
        </a:hlink>
        <a:folHlink>
          <a:srgbClr val="EECC96"/>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Ticking clock design template(4)">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3_Corinthian columns design template">
  <a:themeElements>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efault Design">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_Green_Gold texture template Sego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19.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Custom Design">
  <a:themeElements>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CC"/>
        </a:lt1>
        <a:dk2>
          <a:srgbClr val="000000"/>
        </a:dk2>
        <a:lt2>
          <a:srgbClr val="808080"/>
        </a:lt2>
        <a:accent1>
          <a:srgbClr val="E6DAB8"/>
        </a:accent1>
        <a:accent2>
          <a:srgbClr val="333399"/>
        </a:accent2>
        <a:accent3>
          <a:srgbClr val="FFFFE2"/>
        </a:accent3>
        <a:accent4>
          <a:srgbClr val="000000"/>
        </a:accent4>
        <a:accent5>
          <a:srgbClr val="F0EAD8"/>
        </a:accent5>
        <a:accent6>
          <a:srgbClr val="2D2D8A"/>
        </a:accent6>
        <a:hlink>
          <a:srgbClr val="CC9900"/>
        </a:hlink>
        <a:folHlink>
          <a:srgbClr val="CC9900"/>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CC"/>
        </a:lt1>
        <a:dk2>
          <a:srgbClr val="000000"/>
        </a:dk2>
        <a:lt2>
          <a:srgbClr val="808080"/>
        </a:lt2>
        <a:accent1>
          <a:srgbClr val="FDED9B"/>
        </a:accent1>
        <a:accent2>
          <a:srgbClr val="F3A353"/>
        </a:accent2>
        <a:accent3>
          <a:srgbClr val="FFFFE2"/>
        </a:accent3>
        <a:accent4>
          <a:srgbClr val="000000"/>
        </a:accent4>
        <a:accent5>
          <a:srgbClr val="FEF4CB"/>
        </a:accent5>
        <a:accent6>
          <a:srgbClr val="DC934A"/>
        </a:accent6>
        <a:hlink>
          <a:srgbClr val="3333CC"/>
        </a:hlink>
        <a:folHlink>
          <a:srgbClr val="FF9900"/>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DEF6F1"/>
        </a:lt1>
        <a:dk2>
          <a:srgbClr val="000000"/>
        </a:dk2>
        <a:lt2>
          <a:srgbClr val="969696"/>
        </a:lt2>
        <a:accent1>
          <a:srgbClr val="FEF0CE"/>
        </a:accent1>
        <a:accent2>
          <a:srgbClr val="FFCC00"/>
        </a:accent2>
        <a:accent3>
          <a:srgbClr val="ECFAF7"/>
        </a:accent3>
        <a:accent4>
          <a:srgbClr val="000000"/>
        </a:accent4>
        <a:accent5>
          <a:srgbClr val="FEF6E3"/>
        </a:accent5>
        <a:accent6>
          <a:srgbClr val="E7B900"/>
        </a:accent6>
        <a:hlink>
          <a:srgbClr val="0066CC"/>
        </a:hlink>
        <a:folHlink>
          <a:srgbClr val="FF6600"/>
        </a:folHlink>
      </a:clrScheme>
      <a:clrMap bg1="lt1" tx1="dk1" bg2="lt2" tx2="dk2" accent1="accent1" accent2="accent2" accent3="accent3" accent4="accent4" accent5="accent5" accent6="accent6" hlink="hlink" folHlink="folHlink"/>
    </a:extraClrScheme>
    <a:extraClrScheme>
      <a:clrScheme name="Custom Design 16">
        <a:dk1>
          <a:srgbClr val="663300"/>
        </a:dk1>
        <a:lt1>
          <a:srgbClr val="FFFFD9"/>
        </a:lt1>
        <a:dk2>
          <a:srgbClr val="000000"/>
        </a:dk2>
        <a:lt2>
          <a:srgbClr val="777777"/>
        </a:lt2>
        <a:accent1>
          <a:srgbClr val="FEF27E"/>
        </a:accent1>
        <a:accent2>
          <a:srgbClr val="CC9900"/>
        </a:accent2>
        <a:accent3>
          <a:srgbClr val="FFFFE9"/>
        </a:accent3>
        <a:accent4>
          <a:srgbClr val="562A00"/>
        </a:accent4>
        <a:accent5>
          <a:srgbClr val="FEF7C0"/>
        </a:accent5>
        <a:accent6>
          <a:srgbClr val="B98A00"/>
        </a:accent6>
        <a:hlink>
          <a:srgbClr val="FF505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icking clock design template(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orinthian columns design template">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Corinthian columns design template">
  <a:themeElements>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efault Design">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retirement planning">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Theme">
      <a:majorFont>
        <a:latin typeface="Apple Garamond"/>
        <a:ea typeface=""/>
        <a:cs typeface=""/>
      </a:majorFont>
      <a:minorFont>
        <a:latin typeface="Apple 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pple Garamond"/>
        <a:ea typeface=""/>
        <a:cs typeface=""/>
      </a:majorFont>
      <a:minorFont>
        <a:latin typeface="Apple 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pple Garamond"/>
        <a:ea typeface=""/>
        <a:cs typeface=""/>
      </a:majorFont>
      <a:minorFont>
        <a:latin typeface="Apple 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pple 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TotalTime>
  <Words>444</Words>
  <Application>Microsoft Office PowerPoint</Application>
  <PresentationFormat>Widescreen</PresentationFormat>
  <Paragraphs>28</Paragraphs>
  <Slides>13</Slides>
  <Notes>6</Notes>
  <HiddenSlides>0</HiddenSlides>
  <MMClips>0</MMClips>
  <ScaleCrop>false</ScaleCrop>
  <HeadingPairs>
    <vt:vector size="6" baseType="variant">
      <vt:variant>
        <vt:lpstr>Fonts Used</vt:lpstr>
      </vt:variant>
      <vt:variant>
        <vt:i4>10</vt:i4>
      </vt:variant>
      <vt:variant>
        <vt:lpstr>Theme</vt:lpstr>
      </vt:variant>
      <vt:variant>
        <vt:i4>19</vt:i4>
      </vt:variant>
      <vt:variant>
        <vt:lpstr>Slide Titles</vt:lpstr>
      </vt:variant>
      <vt:variant>
        <vt:i4>13</vt:i4>
      </vt:variant>
    </vt:vector>
  </HeadingPairs>
  <TitlesOfParts>
    <vt:vector size="42" baseType="lpstr">
      <vt:lpstr>Apple Garamond</vt:lpstr>
      <vt:lpstr>Arial</vt:lpstr>
      <vt:lpstr>Arial Black</vt:lpstr>
      <vt:lpstr>Calibri</vt:lpstr>
      <vt:lpstr>Constantia</vt:lpstr>
      <vt:lpstr>Courier New</vt:lpstr>
      <vt:lpstr>Palatino Linotype</vt:lpstr>
      <vt:lpstr>system-ui</vt:lpstr>
      <vt:lpstr>Verdana</vt:lpstr>
      <vt:lpstr>Wingdings</vt:lpstr>
      <vt:lpstr>Orange circles design template</vt:lpstr>
      <vt:lpstr>Custom Design</vt:lpstr>
      <vt:lpstr>Ticking clock design template(2)</vt:lpstr>
      <vt:lpstr>Corinthian columns design template</vt:lpstr>
      <vt:lpstr>1_Corinthian columns design template</vt:lpstr>
      <vt:lpstr>retirement planning</vt:lpstr>
      <vt:lpstr>1_Custom Design</vt:lpstr>
      <vt:lpstr>2_Custom Design</vt:lpstr>
      <vt:lpstr>3_Custom Design</vt:lpstr>
      <vt:lpstr>1_Office Theme</vt:lpstr>
      <vt:lpstr>Office Theme</vt:lpstr>
      <vt:lpstr>2_Office Theme</vt:lpstr>
      <vt:lpstr>3_Office Theme</vt:lpstr>
      <vt:lpstr>4_Office Theme</vt:lpstr>
      <vt:lpstr>6_Office Theme</vt:lpstr>
      <vt:lpstr>Ticking clock design template(4)</vt:lpstr>
      <vt:lpstr>3_Corinthian columns design template</vt:lpstr>
      <vt:lpstr>1_Green_Gold texture template Segoe</vt:lpstr>
      <vt:lpstr>White with Courier font for code slides</vt:lpstr>
      <vt:lpstr>PowerPoint Presentation</vt:lpstr>
      <vt:lpstr>PowerPoint Presentation</vt:lpstr>
      <vt:lpstr>Jesus once said,   “But blessed are your eyes because they see, and your ears because they hear.”         Matthew 13:16</vt:lpstr>
      <vt:lpstr>"And the seventh angel sounded; and there were great voices in heaven, saying, The kingdoms of this world are become the kingdoms of our Lord, and of his Christ; and he shall reign for ever and ever."        Revelation 11:15 - KJV</vt:lpstr>
      <vt:lpstr>“The kingdom of the world has become the kingdom of our Lord and of his Messiah,        Revelation 11:15 - NIV</vt:lpstr>
      <vt:lpstr>“Therefore, since we are receiving a kingdom that cannot be shaken, let us be thankful, and so worship God acceptably with reverence and awe,”         Hebrews 12:28</vt:lpstr>
      <vt:lpstr>“Yet once more I shake not the earth only, but also heaven.  27. And this word, Yet once more, signifieth the removing of those things that are shaken, as of things that are made, that those things which cannot be shaken may remain.”        Hebrews 12:26-27 KJV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Montsion</dc:creator>
  <cp:lastModifiedBy>Brad Montsion</cp:lastModifiedBy>
  <cp:revision>6</cp:revision>
  <dcterms:created xsi:type="dcterms:W3CDTF">2020-12-27T02:48:49Z</dcterms:created>
  <dcterms:modified xsi:type="dcterms:W3CDTF">2020-12-27T03:33:03Z</dcterms:modified>
</cp:coreProperties>
</file>