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A279-2BBE-5570-E220-CC65EDE8E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19574-C683-3C7E-FCD8-AD10B2FF4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FCC855-5ABF-4466-A30C-F83790FE278B}"/>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3D9F980D-9D9D-D9F0-4574-AEA5DD9C5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EE3A4-077B-3B0A-E3F5-A1597FF9FD5C}"/>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38321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B38A-0624-1F1E-7F01-9FB948973E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4209F-C73C-CB81-7FF4-D337677D68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795F4-92C9-124F-3F94-C1857F182D20}"/>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4B69906A-1470-2987-5155-F3470CBE2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9E4FF-2E7E-1BC2-8D56-FFCACCF70376}"/>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40180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46CD0-56F1-F6DD-39DD-44FB0B756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16CA5F-39BA-A048-7AF5-21FA54074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C23A2-AB8C-12CC-3758-C7393E239C5C}"/>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1157389E-E951-126A-B26E-5D696B78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7C23F-0A6D-7D39-D3D3-C1A8D84C537B}"/>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83679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E97C-6EA6-C883-A8EF-85291A746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4B5FD-DB81-1EA6-9DB9-1C3C03F081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A2C31-CA81-F781-B76A-129D73814860}"/>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9015E680-0FBE-F1F5-A199-D8D2325D7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116B7-2CAC-74FA-F11D-8B7B5B05F03E}"/>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72149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9593-8E2D-BD32-DE13-4F6BBA12F6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14426-2ACB-782C-DEF0-3439506B8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A004D0-0FCE-97E0-692D-1E4E058A739B}"/>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E12E90DA-6FF3-64AB-4DBE-845B7507C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0DA78-F92F-3A8D-6BCA-B5FBD4134949}"/>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30410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8867-5991-78D5-21F6-CA653DCB9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EED3E-D00D-3DB1-EF02-B8402B2E68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6F6DA-D875-D2E3-F0E4-840061476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B07E4-E3F5-384E-99D1-A7D2D82508CA}"/>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6" name="Footer Placeholder 5">
            <a:extLst>
              <a:ext uri="{FF2B5EF4-FFF2-40B4-BE49-F238E27FC236}">
                <a16:creationId xmlns:a16="http://schemas.microsoft.com/office/drawing/2014/main" id="{AB1499F1-9D59-6038-8DC3-EBB24A2F3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467B8-8522-EAB3-00C5-6B4E997762D3}"/>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63901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5F6F-D64D-45B5-0E55-6658C3C26C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F63B76-456E-3C51-1435-FB93295D6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640F4-441D-AFDE-A248-B9246CEAA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6FC46-80D9-A532-AF6E-6CD2B7B6F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9523A5-9148-92FE-5FC0-951F3FB4B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5BF4C1-3130-6B1E-9DCC-5D197CE09DF6}"/>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8" name="Footer Placeholder 7">
            <a:extLst>
              <a:ext uri="{FF2B5EF4-FFF2-40B4-BE49-F238E27FC236}">
                <a16:creationId xmlns:a16="http://schemas.microsoft.com/office/drawing/2014/main" id="{54C8FF0B-0D74-4106-716A-162BD5EC13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36D88-3B56-FC28-F914-6DD3C12597DD}"/>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09019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1144-92AD-734F-36B1-6A2C89F828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42114-C99D-D20C-9595-71897DDC5B26}"/>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4" name="Footer Placeholder 3">
            <a:extLst>
              <a:ext uri="{FF2B5EF4-FFF2-40B4-BE49-F238E27FC236}">
                <a16:creationId xmlns:a16="http://schemas.microsoft.com/office/drawing/2014/main" id="{909F7D13-87B5-A0C6-A4B7-8624F1CB81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7D4614-ADAA-B0F1-EED9-CB36075DB513}"/>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56559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54449-D7BC-CE5C-0F85-DA9C9788B379}"/>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3" name="Footer Placeholder 2">
            <a:extLst>
              <a:ext uri="{FF2B5EF4-FFF2-40B4-BE49-F238E27FC236}">
                <a16:creationId xmlns:a16="http://schemas.microsoft.com/office/drawing/2014/main" id="{D3123BB0-3C08-1574-B903-7484E2A41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85A40-BF37-BFFB-D3E0-0A171009C306}"/>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170651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1205-CBE3-A70A-DC93-28A9A2778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6721B-0BF7-D3CD-A7E8-7BF3518A0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4DD7D-0F14-3B99-8BBA-D4E81285A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AC08D-3A34-CB57-6B59-41FDB473D9F8}"/>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6" name="Footer Placeholder 5">
            <a:extLst>
              <a:ext uri="{FF2B5EF4-FFF2-40B4-BE49-F238E27FC236}">
                <a16:creationId xmlns:a16="http://schemas.microsoft.com/office/drawing/2014/main" id="{4FB5E50D-7BF7-BBBB-C058-151B4A9EF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122A7-59E8-E538-81A7-9757D1123D4C}"/>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412961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87E-BC69-CE44-8B14-CE0872F6E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3C18F-D0AE-7E72-4F34-98BB841E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4B5CF-95D0-F5D7-7254-17B33896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CA37E-7D67-BE18-8800-C40425A9E007}"/>
              </a:ext>
            </a:extLst>
          </p:cNvPr>
          <p:cNvSpPr>
            <a:spLocks noGrp="1"/>
          </p:cNvSpPr>
          <p:nvPr>
            <p:ph type="dt" sz="half" idx="10"/>
          </p:nvPr>
        </p:nvSpPr>
        <p:spPr/>
        <p:txBody>
          <a:bodyPr/>
          <a:lstStyle/>
          <a:p>
            <a:fld id="{798D6AAD-EB8F-46A1-AC09-1BAEA50DF52C}" type="datetimeFigureOut">
              <a:rPr lang="en-US" smtClean="0"/>
              <a:t>12/25/2023</a:t>
            </a:fld>
            <a:endParaRPr lang="en-US"/>
          </a:p>
        </p:txBody>
      </p:sp>
      <p:sp>
        <p:nvSpPr>
          <p:cNvPr id="6" name="Footer Placeholder 5">
            <a:extLst>
              <a:ext uri="{FF2B5EF4-FFF2-40B4-BE49-F238E27FC236}">
                <a16:creationId xmlns:a16="http://schemas.microsoft.com/office/drawing/2014/main" id="{2241A9A1-4C7A-37E7-40A3-87A83A2ED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E55F7-C2B9-8662-6D71-7AFE6C958DE3}"/>
              </a:ext>
            </a:extLst>
          </p:cNvPr>
          <p:cNvSpPr>
            <a:spLocks noGrp="1"/>
          </p:cNvSpPr>
          <p:nvPr>
            <p:ph type="sldNum" sz="quarter" idx="12"/>
          </p:nvPr>
        </p:nvSpPr>
        <p:spPr/>
        <p:txBody>
          <a:bodyPr/>
          <a:lstStyle/>
          <a:p>
            <a:fld id="{31FC8CE0-8748-4136-8543-53B1D8A612BB}" type="slidenum">
              <a:rPr lang="en-US" smtClean="0"/>
              <a:t>‹#›</a:t>
            </a:fld>
            <a:endParaRPr lang="en-US"/>
          </a:p>
        </p:txBody>
      </p:sp>
    </p:spTree>
    <p:extLst>
      <p:ext uri="{BB962C8B-B14F-4D97-AF65-F5344CB8AC3E}">
        <p14:creationId xmlns:p14="http://schemas.microsoft.com/office/powerpoint/2010/main" val="352711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80997-3066-03C3-8FE7-55D7A00F1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3FE14-2BB1-68D8-ED55-FF9EB3265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4C93A-75D1-D0B9-D288-05BC48B46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D6AAD-EB8F-46A1-AC09-1BAEA50DF52C}" type="datetimeFigureOut">
              <a:rPr lang="en-US" smtClean="0"/>
              <a:t>12/25/2023</a:t>
            </a:fld>
            <a:endParaRPr lang="en-US"/>
          </a:p>
        </p:txBody>
      </p:sp>
      <p:sp>
        <p:nvSpPr>
          <p:cNvPr id="5" name="Footer Placeholder 4">
            <a:extLst>
              <a:ext uri="{FF2B5EF4-FFF2-40B4-BE49-F238E27FC236}">
                <a16:creationId xmlns:a16="http://schemas.microsoft.com/office/drawing/2014/main" id="{F32A5465-08D7-A488-2ED8-7DF7B782B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4EFD76-0CAD-DEFF-FA9F-F22B3C7CB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C8CE0-8748-4136-8543-53B1D8A612BB}" type="slidenum">
              <a:rPr lang="en-US" smtClean="0"/>
              <a:t>‹#›</a:t>
            </a:fld>
            <a:endParaRPr lang="en-US"/>
          </a:p>
        </p:txBody>
      </p:sp>
    </p:spTree>
    <p:extLst>
      <p:ext uri="{BB962C8B-B14F-4D97-AF65-F5344CB8AC3E}">
        <p14:creationId xmlns:p14="http://schemas.microsoft.com/office/powerpoint/2010/main" val="10447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s hands folded in prayer&#10;&#10;Description automatically generated">
            <a:extLst>
              <a:ext uri="{FF2B5EF4-FFF2-40B4-BE49-F238E27FC236}">
                <a16:creationId xmlns:a16="http://schemas.microsoft.com/office/drawing/2014/main" id="{DDEE5F11-24A3-920B-F002-A9F1469BF23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5"/>
          <a:stretch/>
        </p:blipFill>
        <p:spPr>
          <a:xfrm>
            <a:off x="20" y="10"/>
            <a:ext cx="12188930" cy="6857990"/>
          </a:xfrm>
          <a:prstGeom prst="rect">
            <a:avLst/>
          </a:prstGeom>
        </p:spPr>
      </p:pic>
      <p:sp>
        <p:nvSpPr>
          <p:cNvPr id="2" name="Title 1">
            <a:extLst>
              <a:ext uri="{FF2B5EF4-FFF2-40B4-BE49-F238E27FC236}">
                <a16:creationId xmlns:a16="http://schemas.microsoft.com/office/drawing/2014/main" id="{5292B766-6F15-B68D-F000-31B9B5E99A05}"/>
              </a:ext>
            </a:extLst>
          </p:cNvPr>
          <p:cNvSpPr>
            <a:spLocks noGrp="1"/>
          </p:cNvSpPr>
          <p:nvPr>
            <p:ph type="ctrTitle"/>
          </p:nvPr>
        </p:nvSpPr>
        <p:spPr>
          <a:xfrm>
            <a:off x="1524000" y="1122363"/>
            <a:ext cx="9144000" cy="3063240"/>
          </a:xfrm>
        </p:spPr>
        <p:txBody>
          <a:bodyPr>
            <a:normAutofit/>
          </a:bodyPr>
          <a:lstStyle/>
          <a:p>
            <a:r>
              <a:rPr lang="en-US" sz="8000" b="1" dirty="0">
                <a:solidFill>
                  <a:schemeClr val="bg1"/>
                </a:solidFill>
              </a:rPr>
              <a:t>Victorious Prayer Life</a:t>
            </a:r>
          </a:p>
        </p:txBody>
      </p:sp>
      <p:sp>
        <p:nvSpPr>
          <p:cNvPr id="3" name="Subtitle 2">
            <a:extLst>
              <a:ext uri="{FF2B5EF4-FFF2-40B4-BE49-F238E27FC236}">
                <a16:creationId xmlns:a16="http://schemas.microsoft.com/office/drawing/2014/main" id="{1E518B0D-AA81-0AFB-D55F-E60C2E7CFA33}"/>
              </a:ext>
            </a:extLst>
          </p:cNvPr>
          <p:cNvSpPr>
            <a:spLocks noGrp="1"/>
          </p:cNvSpPr>
          <p:nvPr>
            <p:ph type="subTitle" idx="1"/>
          </p:nvPr>
        </p:nvSpPr>
        <p:spPr>
          <a:xfrm>
            <a:off x="1527048" y="4599432"/>
            <a:ext cx="9144000" cy="1536192"/>
          </a:xfrm>
        </p:spPr>
        <p:txBody>
          <a:bodyPr>
            <a:normAutofit/>
          </a:bodyPr>
          <a:lstStyle/>
          <a:p>
            <a:r>
              <a:rPr lang="en-US" sz="4000" b="1" dirty="0">
                <a:solidFill>
                  <a:schemeClr val="bg1"/>
                </a:solidFill>
              </a:rPr>
              <a:t>James 4:1-10</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28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up of a face">
            <a:extLst>
              <a:ext uri="{FF2B5EF4-FFF2-40B4-BE49-F238E27FC236}">
                <a16:creationId xmlns:a16="http://schemas.microsoft.com/office/drawing/2014/main" id="{FB9AC69E-4E76-D0C7-BC59-FB1EB23A4E8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0A6E6-6B3C-10B8-2951-1F08DD877F14}"/>
              </a:ext>
            </a:extLst>
          </p:cNvPr>
          <p:cNvSpPr>
            <a:spLocks noGrp="1"/>
          </p:cNvSpPr>
          <p:nvPr>
            <p:ph type="title"/>
          </p:nvPr>
        </p:nvSpPr>
        <p:spPr>
          <a:xfrm>
            <a:off x="8036578" y="250801"/>
            <a:ext cx="3822189" cy="2378075"/>
          </a:xfrm>
        </p:spPr>
        <p:txBody>
          <a:bodyPr vert="horz" lIns="91440" tIns="45720" rIns="91440" bIns="45720" rtlCol="0" anchor="ctr">
            <a:normAutofit/>
          </a:bodyPr>
          <a:lstStyle/>
          <a:p>
            <a:pPr algn="ctr"/>
            <a:r>
              <a:rPr lang="en-US" sz="4800" b="1" u="sng" dirty="0"/>
              <a:t>I. AVOID FORSAKEN PRAYING</a:t>
            </a:r>
          </a:p>
        </p:txBody>
      </p:sp>
      <p:sp>
        <p:nvSpPr>
          <p:cNvPr id="4" name="Content Placeholder 3">
            <a:extLst>
              <a:ext uri="{FF2B5EF4-FFF2-40B4-BE49-F238E27FC236}">
                <a16:creationId xmlns:a16="http://schemas.microsoft.com/office/drawing/2014/main" id="{C2C26198-BBD9-5686-9E5B-7326C93FE8A7}"/>
              </a:ext>
            </a:extLst>
          </p:cNvPr>
          <p:cNvSpPr>
            <a:spLocks noGrp="1"/>
          </p:cNvSpPr>
          <p:nvPr>
            <p:ph sz="half" idx="2"/>
          </p:nvPr>
        </p:nvSpPr>
        <p:spPr>
          <a:xfrm>
            <a:off x="7531610" y="2879677"/>
            <a:ext cx="4437477" cy="3613199"/>
          </a:xfrm>
          <a:solidFill>
            <a:schemeClr val="bg2">
              <a:lumMod val="75000"/>
            </a:schemeClr>
          </a:solidFill>
        </p:spPr>
        <p:txBody>
          <a:bodyPr vert="horz" lIns="91440" tIns="45720" rIns="91440" bIns="45720" rtlCol="0">
            <a:normAutofit/>
          </a:bodyPr>
          <a:lstStyle/>
          <a:p>
            <a:pPr marL="0" algn="ctr"/>
            <a:endParaRPr lang="en-US" b="1" dirty="0"/>
          </a:p>
          <a:p>
            <a:pPr marL="0" indent="0" algn="ctr">
              <a:buNone/>
            </a:pPr>
            <a:r>
              <a:rPr lang="en-US" b="1" dirty="0"/>
              <a:t>“REJOICE ALWAYS, PRAY CONTINUALLY, GIVE THANKS IN ALL CIRCUMSTANCES;</a:t>
            </a:r>
          </a:p>
          <a:p>
            <a:pPr marL="0" indent="0" algn="ctr">
              <a:buNone/>
            </a:pPr>
            <a:r>
              <a:rPr lang="en-US" b="1" dirty="0"/>
              <a:t>FOR THIS IS GOD’S WILL FOR YOU IN CHRIST JESUS.”</a:t>
            </a:r>
          </a:p>
          <a:p>
            <a:pPr marL="0" algn="ctr"/>
            <a:r>
              <a:rPr lang="en-US" b="1" dirty="0"/>
              <a:t>1 THESSALONIANS 5:16-18</a:t>
            </a:r>
          </a:p>
        </p:txBody>
      </p:sp>
    </p:spTree>
    <p:extLst>
      <p:ext uri="{BB962C8B-B14F-4D97-AF65-F5344CB8AC3E}">
        <p14:creationId xmlns:p14="http://schemas.microsoft.com/office/powerpoint/2010/main" val="104659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E795AD1-B79A-D009-E3A7-7A5ABEEFBA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982" b="-1"/>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8A50E-A2B2-9A73-1DFC-78B4D6D63DC2}"/>
              </a:ext>
            </a:extLst>
          </p:cNvPr>
          <p:cNvSpPr>
            <a:spLocks noGrp="1"/>
          </p:cNvSpPr>
          <p:nvPr>
            <p:ph type="title"/>
          </p:nvPr>
        </p:nvSpPr>
        <p:spPr>
          <a:xfrm>
            <a:off x="371093" y="932688"/>
            <a:ext cx="4023486" cy="1428494"/>
          </a:xfrm>
        </p:spPr>
        <p:txBody>
          <a:bodyPr vert="horz" lIns="91440" tIns="45720" rIns="91440" bIns="45720" rtlCol="0" anchor="b">
            <a:normAutofit/>
          </a:bodyPr>
          <a:lstStyle/>
          <a:p>
            <a:pPr algn="ctr"/>
            <a:r>
              <a:rPr lang="en-US" sz="4000" b="1" u="sng" dirty="0">
                <a:solidFill>
                  <a:schemeClr val="bg1"/>
                </a:solidFill>
              </a:rPr>
              <a:t>II. AVOID FOOLISH PRAYING</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B167AB-6F2D-1C13-57FC-4B03DF63E739}"/>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0" indent="0" algn="ctr">
              <a:buNone/>
            </a:pPr>
            <a:r>
              <a:rPr lang="en-US" dirty="0">
                <a:solidFill>
                  <a:schemeClr val="bg1"/>
                </a:solidFill>
              </a:rPr>
              <a:t>“THE LORD DETESTS THE SACRIFICE OF THE WICKED,  BUT THE PRAYER OF THE UPRIGHT PLEASES HIM.”</a:t>
            </a:r>
          </a:p>
          <a:p>
            <a:pPr marL="0" algn="ctr"/>
            <a:r>
              <a:rPr lang="en-US" dirty="0">
                <a:solidFill>
                  <a:schemeClr val="bg1"/>
                </a:solidFill>
              </a:rPr>
              <a:t>PROVERBS 15:8</a:t>
            </a:r>
          </a:p>
        </p:txBody>
      </p:sp>
    </p:spTree>
    <p:extLst>
      <p:ext uri="{BB962C8B-B14F-4D97-AF65-F5344CB8AC3E}">
        <p14:creationId xmlns:p14="http://schemas.microsoft.com/office/powerpoint/2010/main" val="75774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up of hands reaching for the sun&#10;&#10;Description automatically generated">
            <a:extLst>
              <a:ext uri="{FF2B5EF4-FFF2-40B4-BE49-F238E27FC236}">
                <a16:creationId xmlns:a16="http://schemas.microsoft.com/office/drawing/2014/main" id="{8F975CC5-3DDA-E95C-1D7D-D7B4F67DF10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8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0F74B-C3E5-1D91-830E-C0316F5B4A05}"/>
              </a:ext>
            </a:extLst>
          </p:cNvPr>
          <p:cNvSpPr>
            <a:spLocks noGrp="1"/>
          </p:cNvSpPr>
          <p:nvPr>
            <p:ph type="title"/>
          </p:nvPr>
        </p:nvSpPr>
        <p:spPr>
          <a:xfrm>
            <a:off x="7165076" y="365125"/>
            <a:ext cx="4804012" cy="1899912"/>
          </a:xfrm>
        </p:spPr>
        <p:txBody>
          <a:bodyPr vert="horz" lIns="91440" tIns="45720" rIns="91440" bIns="45720" rtlCol="0" anchor="ctr">
            <a:normAutofit/>
          </a:bodyPr>
          <a:lstStyle/>
          <a:p>
            <a:pPr algn="ctr"/>
            <a:r>
              <a:rPr lang="en-US" b="1" u="sng" dirty="0"/>
              <a:t>III. ADOPT FAITHFUL PRAYING</a:t>
            </a:r>
          </a:p>
        </p:txBody>
      </p:sp>
      <p:sp>
        <p:nvSpPr>
          <p:cNvPr id="3" name="Content Placeholder 2">
            <a:extLst>
              <a:ext uri="{FF2B5EF4-FFF2-40B4-BE49-F238E27FC236}">
                <a16:creationId xmlns:a16="http://schemas.microsoft.com/office/drawing/2014/main" id="{F96AA5E0-7A63-09A2-C29F-06ED4515F464}"/>
              </a:ext>
            </a:extLst>
          </p:cNvPr>
          <p:cNvSpPr>
            <a:spLocks noGrp="1"/>
          </p:cNvSpPr>
          <p:nvPr>
            <p:ph sz="half" idx="1"/>
          </p:nvPr>
        </p:nvSpPr>
        <p:spPr>
          <a:xfrm>
            <a:off x="7165076" y="2434200"/>
            <a:ext cx="4804012" cy="4198611"/>
          </a:xfrm>
        </p:spPr>
        <p:txBody>
          <a:bodyPr vert="horz" lIns="91440" tIns="45720" rIns="91440" bIns="45720" rtlCol="0">
            <a:normAutofit lnSpcReduction="10000"/>
          </a:bodyPr>
          <a:lstStyle/>
          <a:p>
            <a:pPr marL="1028700" indent="-742950" algn="ctr">
              <a:buAutoNum type="alphaUcParenR"/>
            </a:pPr>
            <a:r>
              <a:rPr lang="en-US" sz="3600" b="1" u="sng" dirty="0"/>
              <a:t>BE SENSITIVE</a:t>
            </a:r>
          </a:p>
          <a:p>
            <a:pPr marL="285750" indent="0" algn="ctr">
              <a:buNone/>
            </a:pPr>
            <a:endParaRPr lang="en-US" sz="2400" dirty="0"/>
          </a:p>
          <a:p>
            <a:pPr marL="0" marR="0" indent="0" algn="ctr">
              <a:spcBef>
                <a:spcPts val="0"/>
              </a:spcBef>
              <a:spcAft>
                <a:spcPts val="0"/>
              </a:spcAft>
              <a:buNone/>
            </a:pPr>
            <a:r>
              <a:rPr lang="en-US" sz="2400" b="1" i="1" dirty="0">
                <a:effectLst/>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endParaRPr lang="en-US" sz="2400" dirty="0">
              <a:effectLst/>
            </a:endParaRPr>
          </a:p>
          <a:p>
            <a:pPr marL="0" marR="0" algn="ctr">
              <a:spcBef>
                <a:spcPts val="0"/>
              </a:spcBef>
              <a:spcAft>
                <a:spcPts val="0"/>
              </a:spcAft>
            </a:pPr>
            <a:r>
              <a:rPr lang="en-US" sz="2400" b="1" i="1" dirty="0">
                <a:effectLst/>
              </a:rPr>
              <a:t>Romans 8:26-27</a:t>
            </a:r>
            <a:r>
              <a:rPr lang="en-US" sz="2400" dirty="0">
                <a:effectLst/>
              </a:rPr>
              <a:t> </a:t>
            </a:r>
          </a:p>
          <a:p>
            <a:pPr marL="0" algn="ctr"/>
            <a:endParaRPr lang="en-US" sz="2400" dirty="0"/>
          </a:p>
        </p:txBody>
      </p:sp>
    </p:spTree>
    <p:extLst>
      <p:ext uri="{BB962C8B-B14F-4D97-AF65-F5344CB8AC3E}">
        <p14:creationId xmlns:p14="http://schemas.microsoft.com/office/powerpoint/2010/main" val="26869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F975CC5-3DDA-E95C-1D7D-D7B4F67DF1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2841" r="1284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0F74B-C3E5-1D91-830E-C0316F5B4A05}"/>
              </a:ext>
            </a:extLst>
          </p:cNvPr>
          <p:cNvSpPr>
            <a:spLocks noGrp="1"/>
          </p:cNvSpPr>
          <p:nvPr>
            <p:ph type="title"/>
          </p:nvPr>
        </p:nvSpPr>
        <p:spPr>
          <a:xfrm>
            <a:off x="7165076" y="365125"/>
            <a:ext cx="4804012" cy="1899912"/>
          </a:xfrm>
        </p:spPr>
        <p:txBody>
          <a:bodyPr vert="horz" lIns="91440" tIns="45720" rIns="91440" bIns="45720" rtlCol="0" anchor="ctr">
            <a:normAutofit/>
          </a:bodyPr>
          <a:lstStyle/>
          <a:p>
            <a:pPr algn="ctr"/>
            <a:r>
              <a:rPr lang="en-US" b="1" u="sng" dirty="0"/>
              <a:t>III. ADOPT FAITHFUL PRAYING</a:t>
            </a:r>
          </a:p>
        </p:txBody>
      </p:sp>
      <p:sp>
        <p:nvSpPr>
          <p:cNvPr id="3" name="Content Placeholder 2">
            <a:extLst>
              <a:ext uri="{FF2B5EF4-FFF2-40B4-BE49-F238E27FC236}">
                <a16:creationId xmlns:a16="http://schemas.microsoft.com/office/drawing/2014/main" id="{F96AA5E0-7A63-09A2-C29F-06ED4515F464}"/>
              </a:ext>
            </a:extLst>
          </p:cNvPr>
          <p:cNvSpPr>
            <a:spLocks noGrp="1"/>
          </p:cNvSpPr>
          <p:nvPr>
            <p:ph sz="half" idx="1"/>
          </p:nvPr>
        </p:nvSpPr>
        <p:spPr>
          <a:xfrm>
            <a:off x="7165076" y="2434200"/>
            <a:ext cx="4804012" cy="4198611"/>
          </a:xfrm>
        </p:spPr>
        <p:txBody>
          <a:bodyPr vert="horz" lIns="91440" tIns="45720" rIns="91440" bIns="45720" rtlCol="0">
            <a:normAutofit/>
          </a:bodyPr>
          <a:lstStyle/>
          <a:p>
            <a:pPr marL="285750" indent="0" algn="ctr">
              <a:buNone/>
            </a:pPr>
            <a:r>
              <a:rPr lang="en-US" sz="3600" b="1" dirty="0"/>
              <a:t>B) </a:t>
            </a:r>
            <a:r>
              <a:rPr lang="en-US" sz="3600" b="1" u="sng" dirty="0"/>
              <a:t>BE SUBMISSIVE</a:t>
            </a:r>
          </a:p>
          <a:p>
            <a:pPr marL="285750" indent="0" algn="ctr">
              <a:buNone/>
            </a:pPr>
            <a:endParaRPr lang="en-US" sz="2400" dirty="0"/>
          </a:p>
          <a:p>
            <a:pPr marL="0" marR="0" indent="0" algn="ctr">
              <a:lnSpc>
                <a:spcPct val="107000"/>
              </a:lnSpc>
              <a:spcBef>
                <a:spcPts val="0"/>
              </a:spcBef>
              <a:spcAft>
                <a:spcPts val="0"/>
              </a:spcAft>
              <a:buNone/>
            </a:pP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“He said to them, </a:t>
            </a:r>
          </a:p>
          <a:p>
            <a:pPr marL="0" marR="0" indent="0" algn="ctr">
              <a:lnSpc>
                <a:spcPct val="107000"/>
              </a:lnSpc>
              <a:spcBef>
                <a:spcPts val="0"/>
              </a:spcBef>
              <a:spcAft>
                <a:spcPts val="0"/>
              </a:spcAft>
              <a:buNone/>
            </a:pP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“When you pray, say: </a:t>
            </a:r>
          </a:p>
          <a:p>
            <a:pPr marL="0" marR="0" indent="0" algn="ctr">
              <a:lnSpc>
                <a:spcPct val="107000"/>
              </a:lnSpc>
              <a:spcBef>
                <a:spcPts val="0"/>
              </a:spcBef>
              <a:spcAft>
                <a:spcPts val="0"/>
              </a:spcAft>
              <a:buNone/>
            </a:pP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“Father, hallowed be </a:t>
            </a:r>
            <a:r>
              <a:rPr lang="en-US" b="1" i="1" u="sng" kern="100"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name, </a:t>
            </a:r>
            <a:r>
              <a:rPr lang="en-US" b="1" i="1" u="sng" kern="100"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kingdom come.</a:t>
            </a:r>
            <a:r>
              <a:rPr lang="en-US"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Luke 11:2</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400" dirty="0"/>
          </a:p>
        </p:txBody>
      </p:sp>
    </p:spTree>
    <p:extLst>
      <p:ext uri="{BB962C8B-B14F-4D97-AF65-F5344CB8AC3E}">
        <p14:creationId xmlns:p14="http://schemas.microsoft.com/office/powerpoint/2010/main" val="189532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F975CC5-3DDA-E95C-1D7D-D7B4F67DF1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3164" r="13164"/>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0F74B-C3E5-1D91-830E-C0316F5B4A05}"/>
              </a:ext>
            </a:extLst>
          </p:cNvPr>
          <p:cNvSpPr>
            <a:spLocks noGrp="1"/>
          </p:cNvSpPr>
          <p:nvPr>
            <p:ph type="title"/>
          </p:nvPr>
        </p:nvSpPr>
        <p:spPr>
          <a:xfrm>
            <a:off x="7165076" y="365125"/>
            <a:ext cx="4804012" cy="1899912"/>
          </a:xfrm>
        </p:spPr>
        <p:txBody>
          <a:bodyPr vert="horz" lIns="91440" tIns="45720" rIns="91440" bIns="45720" rtlCol="0" anchor="ctr">
            <a:normAutofit/>
          </a:bodyPr>
          <a:lstStyle/>
          <a:p>
            <a:pPr algn="ctr"/>
            <a:r>
              <a:rPr lang="en-US" b="1" u="sng" dirty="0"/>
              <a:t>III. ADOPT FAITHFUL PRAYING</a:t>
            </a:r>
          </a:p>
        </p:txBody>
      </p:sp>
      <p:sp>
        <p:nvSpPr>
          <p:cNvPr id="3" name="Content Placeholder 2">
            <a:extLst>
              <a:ext uri="{FF2B5EF4-FFF2-40B4-BE49-F238E27FC236}">
                <a16:creationId xmlns:a16="http://schemas.microsoft.com/office/drawing/2014/main" id="{F96AA5E0-7A63-09A2-C29F-06ED4515F464}"/>
              </a:ext>
            </a:extLst>
          </p:cNvPr>
          <p:cNvSpPr>
            <a:spLocks noGrp="1"/>
          </p:cNvSpPr>
          <p:nvPr>
            <p:ph sz="half" idx="1"/>
          </p:nvPr>
        </p:nvSpPr>
        <p:spPr>
          <a:xfrm>
            <a:off x="7165076" y="2434200"/>
            <a:ext cx="4804012" cy="4198611"/>
          </a:xfrm>
        </p:spPr>
        <p:txBody>
          <a:bodyPr vert="horz" lIns="91440" tIns="45720" rIns="91440" bIns="45720" rtlCol="0">
            <a:normAutofit/>
          </a:bodyPr>
          <a:lstStyle/>
          <a:p>
            <a:pPr marL="285750" indent="0" algn="ctr">
              <a:buNone/>
            </a:pPr>
            <a:endParaRPr lang="en-US" sz="3600" b="1" dirty="0"/>
          </a:p>
          <a:p>
            <a:pPr marL="285750" indent="0" algn="ctr">
              <a:buNone/>
            </a:pPr>
            <a:r>
              <a:rPr lang="en-US" sz="3600" b="1" dirty="0"/>
              <a:t>C) </a:t>
            </a:r>
            <a:r>
              <a:rPr lang="en-US" sz="3600" b="1" u="sng" dirty="0"/>
              <a:t>BE STEADFAST</a:t>
            </a:r>
          </a:p>
          <a:p>
            <a:pPr marL="285750" indent="0" algn="ctr">
              <a:buNone/>
            </a:pPr>
            <a:endParaRPr lang="en-US" sz="2400" dirty="0"/>
          </a:p>
          <a:p>
            <a:pPr marL="0" marR="0" indent="0" algn="ctr">
              <a:lnSpc>
                <a:spcPct val="107000"/>
              </a:lnSpc>
              <a:spcBef>
                <a:spcPts val="0"/>
              </a:spcBef>
              <a:spcAft>
                <a:spcPts val="0"/>
              </a:spcAft>
              <a:buNone/>
            </a:pP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EPHESIANS 6:10-20</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400" dirty="0"/>
          </a:p>
        </p:txBody>
      </p:sp>
    </p:spTree>
    <p:extLst>
      <p:ext uri="{BB962C8B-B14F-4D97-AF65-F5344CB8AC3E}">
        <p14:creationId xmlns:p14="http://schemas.microsoft.com/office/powerpoint/2010/main" val="6609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F975CC5-3DDA-E95C-1D7D-D7B4F67DF1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5409" r="540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0F74B-C3E5-1D91-830E-C0316F5B4A05}"/>
              </a:ext>
            </a:extLst>
          </p:cNvPr>
          <p:cNvSpPr>
            <a:spLocks noGrp="1"/>
          </p:cNvSpPr>
          <p:nvPr>
            <p:ph type="title"/>
          </p:nvPr>
        </p:nvSpPr>
        <p:spPr>
          <a:xfrm>
            <a:off x="7165076" y="365125"/>
            <a:ext cx="4804012" cy="1899912"/>
          </a:xfrm>
        </p:spPr>
        <p:txBody>
          <a:bodyPr vert="horz" lIns="91440" tIns="45720" rIns="91440" bIns="45720" rtlCol="0" anchor="ctr">
            <a:normAutofit/>
          </a:bodyPr>
          <a:lstStyle/>
          <a:p>
            <a:pPr algn="ctr"/>
            <a:r>
              <a:rPr lang="en-US" b="1" u="sng" dirty="0"/>
              <a:t>III. ADOPT FAITHFUL PRAYING</a:t>
            </a:r>
          </a:p>
        </p:txBody>
      </p:sp>
      <p:sp>
        <p:nvSpPr>
          <p:cNvPr id="3" name="Content Placeholder 2">
            <a:extLst>
              <a:ext uri="{FF2B5EF4-FFF2-40B4-BE49-F238E27FC236}">
                <a16:creationId xmlns:a16="http://schemas.microsoft.com/office/drawing/2014/main" id="{F96AA5E0-7A63-09A2-C29F-06ED4515F464}"/>
              </a:ext>
            </a:extLst>
          </p:cNvPr>
          <p:cNvSpPr>
            <a:spLocks noGrp="1"/>
          </p:cNvSpPr>
          <p:nvPr>
            <p:ph sz="half" idx="1"/>
          </p:nvPr>
        </p:nvSpPr>
        <p:spPr>
          <a:xfrm>
            <a:off x="7165076" y="2434200"/>
            <a:ext cx="4804012" cy="4198611"/>
          </a:xfrm>
        </p:spPr>
        <p:txBody>
          <a:bodyPr vert="horz" lIns="91440" tIns="45720" rIns="91440" bIns="45720" rtlCol="0">
            <a:normAutofit/>
          </a:bodyPr>
          <a:lstStyle/>
          <a:p>
            <a:pPr marL="285750" indent="0" algn="ctr">
              <a:buNone/>
            </a:pPr>
            <a:endParaRPr lang="en-US" sz="3600" b="1" dirty="0"/>
          </a:p>
          <a:p>
            <a:pPr marL="285750" indent="0" algn="ctr">
              <a:buNone/>
            </a:pPr>
            <a:r>
              <a:rPr lang="en-US" sz="3600" b="1" dirty="0"/>
              <a:t>D) </a:t>
            </a:r>
            <a:r>
              <a:rPr lang="en-US" sz="3600" b="1" u="sng" dirty="0"/>
              <a:t>BE SEPARATED</a:t>
            </a:r>
          </a:p>
          <a:p>
            <a:pPr marL="742950" indent="-457200" algn="ct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Psalms 66:18</a:t>
            </a:r>
          </a:p>
          <a:p>
            <a:pPr marL="742950" indent="-457200" algn="ctr"/>
            <a:r>
              <a:rPr lang="en-US" b="1" i="1" kern="100" dirty="0">
                <a:latin typeface="Times New Roman" panose="02020603050405020304" pitchFamily="18" charset="0"/>
                <a:ea typeface="Calibri" panose="020F0502020204030204" pitchFamily="34" charset="0"/>
                <a:cs typeface="Times New Roman" panose="02020603050405020304" pitchFamily="18" charset="0"/>
              </a:rPr>
              <a:t>Matthew 6:24</a:t>
            </a:r>
          </a:p>
          <a:p>
            <a:pPr marL="742950" indent="-457200" algn="ct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1 Chronicles 7:14</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400" dirty="0"/>
          </a:p>
        </p:txBody>
      </p:sp>
    </p:spTree>
    <p:extLst>
      <p:ext uri="{BB962C8B-B14F-4D97-AF65-F5344CB8AC3E}">
        <p14:creationId xmlns:p14="http://schemas.microsoft.com/office/powerpoint/2010/main" val="17832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F975CC5-3DDA-E95C-1D7D-D7B4F67DF1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123" r="3123"/>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0F74B-C3E5-1D91-830E-C0316F5B4A05}"/>
              </a:ext>
            </a:extLst>
          </p:cNvPr>
          <p:cNvSpPr>
            <a:spLocks noGrp="1"/>
          </p:cNvSpPr>
          <p:nvPr>
            <p:ph type="title"/>
          </p:nvPr>
        </p:nvSpPr>
        <p:spPr>
          <a:xfrm>
            <a:off x="7165076" y="365125"/>
            <a:ext cx="4804012" cy="1899912"/>
          </a:xfrm>
        </p:spPr>
        <p:txBody>
          <a:bodyPr vert="horz" lIns="91440" tIns="45720" rIns="91440" bIns="45720" rtlCol="0" anchor="ctr">
            <a:normAutofit/>
          </a:bodyPr>
          <a:lstStyle/>
          <a:p>
            <a:pPr algn="ctr"/>
            <a:r>
              <a:rPr lang="en-US" b="1" u="sng" dirty="0"/>
              <a:t>III. ADOPT FAITHFUL PRAYING</a:t>
            </a:r>
          </a:p>
        </p:txBody>
      </p:sp>
      <p:sp>
        <p:nvSpPr>
          <p:cNvPr id="3" name="Content Placeholder 2">
            <a:extLst>
              <a:ext uri="{FF2B5EF4-FFF2-40B4-BE49-F238E27FC236}">
                <a16:creationId xmlns:a16="http://schemas.microsoft.com/office/drawing/2014/main" id="{F96AA5E0-7A63-09A2-C29F-06ED4515F464}"/>
              </a:ext>
            </a:extLst>
          </p:cNvPr>
          <p:cNvSpPr>
            <a:spLocks noGrp="1"/>
          </p:cNvSpPr>
          <p:nvPr>
            <p:ph sz="half" idx="1"/>
          </p:nvPr>
        </p:nvSpPr>
        <p:spPr>
          <a:xfrm>
            <a:off x="7165076" y="2434200"/>
            <a:ext cx="4804012" cy="4198611"/>
          </a:xfrm>
        </p:spPr>
        <p:txBody>
          <a:bodyPr vert="horz" lIns="91440" tIns="45720" rIns="91440" bIns="45720" rtlCol="0">
            <a:normAutofit/>
          </a:bodyPr>
          <a:lstStyle/>
          <a:p>
            <a:pPr marL="285750" indent="0" algn="ctr">
              <a:buNone/>
            </a:pPr>
            <a:endParaRPr lang="en-US" sz="4800" b="1" dirty="0"/>
          </a:p>
          <a:p>
            <a:pPr marL="285750" indent="0" algn="ctr">
              <a:buNone/>
            </a:pPr>
            <a:r>
              <a:rPr lang="en-US" sz="4800" b="1" dirty="0"/>
              <a:t>D) </a:t>
            </a:r>
            <a:r>
              <a:rPr lang="en-US" sz="4800" b="1" u="sng" dirty="0"/>
              <a:t>BE SINCERE</a:t>
            </a:r>
          </a:p>
          <a:p>
            <a:pPr marL="0" indent="0" algn="ctr">
              <a:buNone/>
            </a:pPr>
            <a:endParaRPr lang="en-US" sz="3600" dirty="0"/>
          </a:p>
        </p:txBody>
      </p:sp>
    </p:spTree>
    <p:extLst>
      <p:ext uri="{BB962C8B-B14F-4D97-AF65-F5344CB8AC3E}">
        <p14:creationId xmlns:p14="http://schemas.microsoft.com/office/powerpoint/2010/main" val="249899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kneeling on the floor with his hands folded&#10;&#10;Description automatically generated">
            <a:extLst>
              <a:ext uri="{FF2B5EF4-FFF2-40B4-BE49-F238E27FC236}">
                <a16:creationId xmlns:a16="http://schemas.microsoft.com/office/drawing/2014/main" id="{36AE101D-07C3-F7BE-E6D6-8D2C0C2A1D4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884" b="7846"/>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4" name="Title 3">
            <a:extLst>
              <a:ext uri="{FF2B5EF4-FFF2-40B4-BE49-F238E27FC236}">
                <a16:creationId xmlns:a16="http://schemas.microsoft.com/office/drawing/2014/main" id="{E12C7622-47CF-9427-667D-357DC08E893D}"/>
              </a:ext>
            </a:extLst>
          </p:cNvPr>
          <p:cNvSpPr>
            <a:spLocks noGrp="1"/>
          </p:cNvSpPr>
          <p:nvPr>
            <p:ph type="title"/>
          </p:nvPr>
        </p:nvSpPr>
        <p:spPr>
          <a:xfrm>
            <a:off x="0" y="5306869"/>
            <a:ext cx="6931319" cy="752217"/>
          </a:xfrm>
        </p:spPr>
        <p:txBody>
          <a:bodyPr vert="horz" lIns="91440" tIns="45720" rIns="91440" bIns="45720" rtlCol="0" anchor="b">
            <a:normAutofit/>
          </a:bodyPr>
          <a:lstStyle/>
          <a:p>
            <a:r>
              <a:rPr lang="en-US" sz="4800" b="1" dirty="0">
                <a:solidFill>
                  <a:schemeClr val="tx1">
                    <a:lumMod val="85000"/>
                    <a:lumOff val="15000"/>
                  </a:schemeClr>
                </a:solidFill>
              </a:rPr>
              <a:t>HOW’S YOUR PRAYER LIFE?</a:t>
            </a:r>
          </a:p>
        </p:txBody>
      </p:sp>
      <p:sp>
        <p:nvSpPr>
          <p:cNvPr id="5" name="Content Placeholder 4">
            <a:extLst>
              <a:ext uri="{FF2B5EF4-FFF2-40B4-BE49-F238E27FC236}">
                <a16:creationId xmlns:a16="http://schemas.microsoft.com/office/drawing/2014/main" id="{4574D0FE-C045-1E2D-48DD-D859A8CDA5FE}"/>
              </a:ext>
            </a:extLst>
          </p:cNvPr>
          <p:cNvSpPr>
            <a:spLocks noGrp="1"/>
          </p:cNvSpPr>
          <p:nvPr>
            <p:ph sz="half" idx="1"/>
          </p:nvPr>
        </p:nvSpPr>
        <p:spPr>
          <a:xfrm>
            <a:off x="599820" y="6059086"/>
            <a:ext cx="5641324" cy="602971"/>
          </a:xfrm>
        </p:spPr>
        <p:txBody>
          <a:bodyPr vert="horz" lIns="91440" tIns="45720" rIns="91440" bIns="45720" rtlCol="0" anchor="t">
            <a:normAutofit/>
          </a:bodyPr>
          <a:lstStyle/>
          <a:p>
            <a:pPr marL="0" indent="0" algn="ctr">
              <a:buNone/>
            </a:pPr>
            <a:r>
              <a:rPr lang="en-US" sz="3600" b="1" dirty="0">
                <a:solidFill>
                  <a:schemeClr val="tx1">
                    <a:lumMod val="85000"/>
                    <a:lumOff val="15000"/>
                  </a:schemeClr>
                </a:solidFill>
              </a:rPr>
              <a:t>COME TO THE ALTAR!</a:t>
            </a:r>
          </a:p>
        </p:txBody>
      </p:sp>
    </p:spTree>
    <p:extLst>
      <p:ext uri="{BB962C8B-B14F-4D97-AF65-F5344CB8AC3E}">
        <p14:creationId xmlns:p14="http://schemas.microsoft.com/office/powerpoint/2010/main" val="131690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219</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Victorious Prayer Life</vt:lpstr>
      <vt:lpstr>I. AVOID FORSAKEN PRAYING</vt:lpstr>
      <vt:lpstr>II. AVOID FOOLISH PRAYING</vt:lpstr>
      <vt:lpstr>III. ADOPT FAITHFUL PRAYING</vt:lpstr>
      <vt:lpstr>III. ADOPT FAITHFUL PRAYING</vt:lpstr>
      <vt:lpstr>III. ADOPT FAITHFUL PRAYING</vt:lpstr>
      <vt:lpstr>III. ADOPT FAITHFUL PRAYING</vt:lpstr>
      <vt:lpstr>III. ADOPT FAITHFUL PRAYING</vt:lpstr>
      <vt:lpstr>HOW’S YOUR PRAYER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Victorious Prayer Life</dc:title>
  <dc:creator>Victor Lalonde</dc:creator>
  <cp:lastModifiedBy>Victor Lalonde</cp:lastModifiedBy>
  <cp:revision>7</cp:revision>
  <dcterms:created xsi:type="dcterms:W3CDTF">2023-12-26T02:15:42Z</dcterms:created>
  <dcterms:modified xsi:type="dcterms:W3CDTF">2023-12-26T02:49:48Z</dcterms:modified>
</cp:coreProperties>
</file>