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July 27,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43827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July 27,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28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July 27,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786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July 27,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719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July 27,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79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July 27,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44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July 27,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51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July 27,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29309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July 27,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235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July 27,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336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July 27,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554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July 27,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08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BEB1A-CF84-0D88-218F-E971CCA4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5614" y="549275"/>
            <a:ext cx="3565524" cy="3034657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CA" sz="4400" dirty="0">
                <a:latin typeface="Arial" panose="020B0604020202020204" pitchFamily="34" charset="0"/>
                <a:cs typeface="Arial" panose="020B0604020202020204" pitchFamily="34" charset="0"/>
              </a:rPr>
              <a:t>WHAT DOES LIFE REALLY ENTAIL?</a:t>
            </a:r>
            <a:br>
              <a:rPr lang="en-CA" sz="4400" dirty="0"/>
            </a:br>
            <a:br>
              <a:rPr lang="en-CA" sz="4400" dirty="0"/>
            </a:br>
            <a:endParaRPr lang="en-CA" sz="4400" dirty="0"/>
          </a:p>
        </p:txBody>
      </p:sp>
      <p:pic>
        <p:nvPicPr>
          <p:cNvPr id="5" name="Picture 4" descr="A hammer hitting a ball with a sign&#10;&#10;Description automatically generated">
            <a:extLst>
              <a:ext uri="{FF2B5EF4-FFF2-40B4-BE49-F238E27FC236}">
                <a16:creationId xmlns:a16="http://schemas.microsoft.com/office/drawing/2014/main" id="{A49E9BA4-E331-FE0D-5BBE-28C627481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4" y="692542"/>
            <a:ext cx="6973888" cy="5474502"/>
          </a:xfrm>
          <a:custGeom>
            <a:avLst/>
            <a:gdLst/>
            <a:ahLst/>
            <a:cxnLst/>
            <a:rect l="l" t="t" r="r" b="b"/>
            <a:pathLst>
              <a:path w="6973888" h="5761037">
                <a:moveTo>
                  <a:pt x="0" y="0"/>
                </a:moveTo>
                <a:lnTo>
                  <a:pt x="6973888" y="0"/>
                </a:lnTo>
                <a:lnTo>
                  <a:pt x="6973888" y="5761037"/>
                </a:lnTo>
                <a:lnTo>
                  <a:pt x="0" y="5761037"/>
                </a:lnTo>
                <a:close/>
              </a:path>
            </a:pathLst>
          </a:custGeom>
        </p:spPr>
      </p:pic>
      <p:sp>
        <p:nvSpPr>
          <p:cNvPr id="15" name="Oval 11">
            <a:extLst>
              <a:ext uri="{FF2B5EF4-FFF2-40B4-BE49-F238E27FC236}">
                <a16:creationId xmlns:a16="http://schemas.microsoft.com/office/drawing/2014/main" id="{61B0F92C-925A-4D2E-839E-EB381378C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5000" y="4960218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27BC-CC31-80A9-E513-ACB98E3A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5613" y="3803406"/>
            <a:ext cx="3565525" cy="2289419"/>
          </a:xfrm>
        </p:spPr>
        <p:txBody>
          <a:bodyPr>
            <a:normAutofit/>
          </a:bodyPr>
          <a:lstStyle/>
          <a:p>
            <a:r>
              <a:rPr lang="en-CA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Job 14:1-22</a:t>
            </a:r>
          </a:p>
        </p:txBody>
      </p:sp>
    </p:spTree>
    <p:extLst>
      <p:ext uri="{BB962C8B-B14F-4D97-AF65-F5344CB8AC3E}">
        <p14:creationId xmlns:p14="http://schemas.microsoft.com/office/powerpoint/2010/main" val="37156382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BEB1A-CF84-0D88-218F-E971CCA4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2441718" cy="2471016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II. ETERNAL LIFE IS NEVER CONFINED (Job 14:14-17)</a:t>
            </a:r>
            <a:br>
              <a:rPr lang="en-CA" sz="1600" dirty="0"/>
            </a:br>
            <a:br>
              <a:rPr lang="en-CA" sz="1600" dirty="0"/>
            </a:br>
            <a:endParaRPr lang="en-CA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27BC-CC31-80A9-E513-ACB98E3A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7309" y="129309"/>
            <a:ext cx="8462242" cy="301105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16. Surely then you will count my steps but not keep track of my sin.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17. My offenses will be sealed up in a bag; you will cover over my sin.”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							Job 14:16-17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E9BA4-E331-FE0D-5BBE-28C627481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65" b="23965"/>
          <a:stretch/>
        </p:blipFill>
        <p:spPr>
          <a:xfrm>
            <a:off x="20" y="3295649"/>
            <a:ext cx="12191980" cy="3562349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662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BEB1A-CF84-0D88-218F-E971CCA4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2441718" cy="2471016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II. ETERNAL LIFE IS NEVER CONFINED (Job 14:14-17)</a:t>
            </a:r>
            <a:br>
              <a:rPr lang="en-CA" sz="1600" dirty="0"/>
            </a:br>
            <a:br>
              <a:rPr lang="en-CA" sz="1600" dirty="0"/>
            </a:br>
            <a:endParaRPr lang="en-CA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27BC-CC31-80A9-E513-ACB98E3A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5927" y="212436"/>
            <a:ext cx="8534399" cy="301105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“Right now counts forever.”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							R. C. </a:t>
            </a:r>
            <a:r>
              <a:rPr lang="en-CA" sz="2800" i="1" dirty="0" err="1">
                <a:solidFill>
                  <a:srgbClr val="FFFFFF"/>
                </a:solidFill>
              </a:rPr>
              <a:t>Spoul</a:t>
            </a:r>
            <a:endParaRPr lang="en-CA" sz="2800" i="1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“Satan's greatest success is </a:t>
            </a:r>
            <a:r>
              <a:rPr lang="en-CA" sz="2800" i="1" u="sng" dirty="0">
                <a:solidFill>
                  <a:srgbClr val="FFFFFF"/>
                </a:solidFill>
              </a:rPr>
              <a:t>in making people think they have plenty of time before they die to consider their eternal welfare.</a:t>
            </a:r>
            <a:r>
              <a:rPr lang="en-CA" sz="2800" i="1" dirty="0">
                <a:solidFill>
                  <a:srgbClr val="FFFFFF"/>
                </a:solidFill>
              </a:rPr>
              <a:t>”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							John Owen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E9BA4-E331-FE0D-5BBE-28C627481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65" b="23965"/>
          <a:stretch/>
        </p:blipFill>
        <p:spPr>
          <a:xfrm>
            <a:off x="20" y="3295649"/>
            <a:ext cx="12191980" cy="3562349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208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BEB1A-CF84-0D88-218F-E971CCA4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2441718" cy="2471016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II. ETERNAL LIFE IS NEVER CONFINED (Job 14:14-17)</a:t>
            </a:r>
            <a:br>
              <a:rPr lang="en-CA" sz="1600" dirty="0"/>
            </a:br>
            <a:br>
              <a:rPr lang="en-CA" sz="1600" dirty="0"/>
            </a:br>
            <a:endParaRPr lang="en-CA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27BC-CC31-80A9-E513-ACB98E3A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5927" y="212436"/>
            <a:ext cx="8534399" cy="301105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Those who choose hell won’t be concerned about its SIZE BUT RATHER THE DISTANCE they are separated from God forever and ever.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E9BA4-E331-FE0D-5BBE-28C627481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65" b="23965"/>
          <a:stretch/>
        </p:blipFill>
        <p:spPr>
          <a:xfrm>
            <a:off x="20" y="3295649"/>
            <a:ext cx="12191980" cy="3562349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783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E9BA4-E331-FE0D-5BBE-28C627481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3" b="8293"/>
          <a:stretch/>
        </p:blipFill>
        <p:spPr>
          <a:xfrm>
            <a:off x="20" y="1"/>
            <a:ext cx="1219198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9200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BEB1A-CF84-0D88-218F-E971CCA4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2037" y="1330035"/>
            <a:ext cx="6761017" cy="1099128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4000">
                <a:latin typeface="Arial" panose="020B0604020202020204" pitchFamily="34" charset="0"/>
                <a:cs typeface="Arial" panose="020B0604020202020204" pitchFamily="34" charset="0"/>
              </a:rPr>
              <a:t>III. CARNAL LIFE IS ALWAYS CONFINED (Job 14:18-22)</a:t>
            </a:r>
            <a:br>
              <a:rPr lang="en-CA" sz="5400"/>
            </a:br>
            <a:br>
              <a:rPr lang="en-CA" sz="5400"/>
            </a:br>
            <a:endParaRPr lang="en-CA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27BC-CC31-80A9-E513-ACB98E3A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2700" y="1468582"/>
            <a:ext cx="5755408" cy="3349626"/>
          </a:xfrm>
        </p:spPr>
        <p:txBody>
          <a:bodyPr>
            <a:noAutofit/>
          </a:bodyPr>
          <a:lstStyle/>
          <a:p>
            <a:r>
              <a:rPr lang="en-CA" sz="2800" i="1" dirty="0">
                <a:solidFill>
                  <a:srgbClr val="FFFFFF"/>
                </a:solidFill>
              </a:rPr>
              <a:t>“But as a mountain erodes and crumbles and as a rock is moved from its place,</a:t>
            </a:r>
          </a:p>
          <a:p>
            <a:r>
              <a:rPr lang="en-CA" sz="2800" i="1" dirty="0">
                <a:solidFill>
                  <a:srgbClr val="FFFFFF"/>
                </a:solidFill>
              </a:rPr>
              <a:t>19. as water wears away stones and torrents wash away the soil, so you destroy a person’s hope.</a:t>
            </a:r>
          </a:p>
          <a:p>
            <a:r>
              <a:rPr lang="en-CA" sz="2800" i="1" dirty="0">
                <a:solidFill>
                  <a:srgbClr val="FFFFFF"/>
                </a:solidFill>
              </a:rPr>
              <a:t>20. You overpower them once for all, and they are gone; you change their countenance and send them away.</a:t>
            </a:r>
          </a:p>
          <a:p>
            <a:r>
              <a:rPr lang="en-CA" sz="2800" i="1" dirty="0">
                <a:solidFill>
                  <a:srgbClr val="FFFFFF"/>
                </a:solidFill>
              </a:rPr>
              <a:t>				Job 14:18-20</a:t>
            </a:r>
          </a:p>
        </p:txBody>
      </p:sp>
    </p:spTree>
    <p:extLst>
      <p:ext uri="{BB962C8B-B14F-4D97-AF65-F5344CB8AC3E}">
        <p14:creationId xmlns:p14="http://schemas.microsoft.com/office/powerpoint/2010/main" val="2906805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E9BA4-E331-FE0D-5BBE-28C627481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3" b="8293"/>
          <a:stretch/>
        </p:blipFill>
        <p:spPr>
          <a:xfrm>
            <a:off x="20" y="1"/>
            <a:ext cx="1219198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9200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BEB1A-CF84-0D88-218F-E971CCA4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2037" y="1330035"/>
            <a:ext cx="6761017" cy="1099128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III. CARNAL LIFE IS ALWAYS CONFINED (Job 14:18-22)</a:t>
            </a:r>
            <a:br>
              <a:rPr lang="en-CA" sz="5400" dirty="0"/>
            </a:br>
            <a:br>
              <a:rPr lang="en-CA" sz="5400" dirty="0"/>
            </a:br>
            <a:endParaRPr lang="en-CA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27BC-CC31-80A9-E513-ACB98E3A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3175" y="1468582"/>
            <a:ext cx="5764933" cy="3349626"/>
          </a:xfrm>
        </p:spPr>
        <p:txBody>
          <a:bodyPr>
            <a:noAutofit/>
          </a:bodyPr>
          <a:lstStyle/>
          <a:p>
            <a:r>
              <a:rPr lang="en-CA" sz="2800" i="1" dirty="0">
                <a:solidFill>
                  <a:srgbClr val="FFFFFF"/>
                </a:solidFill>
              </a:rPr>
              <a:t>“If their children are honored, they do not know it; if their offspring are brought low, they do not see it.</a:t>
            </a:r>
          </a:p>
          <a:p>
            <a:r>
              <a:rPr lang="en-CA" sz="2800" i="1" dirty="0">
                <a:solidFill>
                  <a:srgbClr val="FFFFFF"/>
                </a:solidFill>
              </a:rPr>
              <a:t>22. They feel but the pain of their own bodies and mourn only for themselves.”</a:t>
            </a:r>
          </a:p>
          <a:p>
            <a:r>
              <a:rPr lang="en-CA" sz="2800" i="1" dirty="0">
                <a:solidFill>
                  <a:srgbClr val="FFFFFF"/>
                </a:solidFill>
              </a:rPr>
              <a:t>				Job 14:21-22</a:t>
            </a:r>
          </a:p>
        </p:txBody>
      </p:sp>
    </p:spTree>
    <p:extLst>
      <p:ext uri="{BB962C8B-B14F-4D97-AF65-F5344CB8AC3E}">
        <p14:creationId xmlns:p14="http://schemas.microsoft.com/office/powerpoint/2010/main" val="2196186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E9BA4-E331-FE0D-5BBE-28C627481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3" b="8293"/>
          <a:stretch/>
        </p:blipFill>
        <p:spPr>
          <a:xfrm>
            <a:off x="20" y="1"/>
            <a:ext cx="1219198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9200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BEB1A-CF84-0D88-218F-E971CCA4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2037" y="1330035"/>
            <a:ext cx="6761017" cy="1099128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III. CARNAL LIFE IS ALWAYS CONFINED (Job 14:18-22)</a:t>
            </a:r>
            <a:br>
              <a:rPr lang="en-CA" sz="5400" dirty="0"/>
            </a:br>
            <a:br>
              <a:rPr lang="en-CA" sz="5400" dirty="0"/>
            </a:br>
            <a:endParaRPr lang="en-CA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27BC-CC31-80A9-E513-ACB98E3A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3175" y="1468582"/>
            <a:ext cx="5764933" cy="3349626"/>
          </a:xfrm>
        </p:spPr>
        <p:txBody>
          <a:bodyPr>
            <a:noAutofit/>
          </a:bodyPr>
          <a:lstStyle/>
          <a:p>
            <a:r>
              <a:rPr lang="en-CA" sz="2800" i="1" dirty="0">
                <a:solidFill>
                  <a:srgbClr val="FFFFFF"/>
                </a:solidFill>
              </a:rPr>
              <a:t>“I beg you, father [Abraham], send Lazarus to my family,</a:t>
            </a:r>
          </a:p>
          <a:p>
            <a:r>
              <a:rPr lang="en-CA" sz="2800" i="1" dirty="0">
                <a:solidFill>
                  <a:srgbClr val="FFFFFF"/>
                </a:solidFill>
              </a:rPr>
              <a:t>28. for I have five brothers. Let him warn them, so that they will not also come to this place of torment.’</a:t>
            </a:r>
          </a:p>
          <a:p>
            <a:r>
              <a:rPr lang="en-CA" sz="2800" i="1" dirty="0">
                <a:solidFill>
                  <a:srgbClr val="FFFFFF"/>
                </a:solidFill>
              </a:rPr>
              <a:t>				Luke 16:27,28</a:t>
            </a:r>
          </a:p>
        </p:txBody>
      </p:sp>
    </p:spTree>
    <p:extLst>
      <p:ext uri="{BB962C8B-B14F-4D97-AF65-F5344CB8AC3E}">
        <p14:creationId xmlns:p14="http://schemas.microsoft.com/office/powerpoint/2010/main" val="12568793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BEB1A-CF84-0D88-218F-E971CCA4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191491"/>
            <a:ext cx="5437187" cy="1625600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I. NATURAL LIFE IS MOSTLY CONFINED </a:t>
            </a:r>
            <a:b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(Job 14:1-13)</a:t>
            </a:r>
            <a:br>
              <a:rPr lang="en-CA" sz="4000" dirty="0"/>
            </a:br>
            <a:br>
              <a:rPr lang="en-CA" sz="4000" dirty="0"/>
            </a:br>
            <a:endParaRPr lang="en-CA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27BC-CC31-80A9-E513-ACB98E3A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069" y="2405210"/>
            <a:ext cx="5636931" cy="226521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“Mortals, born of woman, are of few days and full of trouble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2. They spring up like flowers and wither away; like fleeting shadows, they do not endure.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3. Do you fix your eye on them? Will you bring them [Hebrew - me] before you for judgment?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				Job 14:1-3</a:t>
            </a:r>
          </a:p>
        </p:txBody>
      </p:sp>
      <p:pic>
        <p:nvPicPr>
          <p:cNvPr id="5" name="Picture 4" descr="A hammer hitting a ball with a sign&#10;&#10;Description automatically generated">
            <a:extLst>
              <a:ext uri="{FF2B5EF4-FFF2-40B4-BE49-F238E27FC236}">
                <a16:creationId xmlns:a16="http://schemas.microsoft.com/office/drawing/2014/main" id="{A49E9BA4-E331-FE0D-5BBE-28C627481E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99" b="-1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73840CF4-F848-4FE0-AEA6-C9E806911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20950" y="549275"/>
            <a:ext cx="667802" cy="631474"/>
            <a:chOff x="10478914" y="1506691"/>
            <a:chExt cx="667802" cy="631474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4B46153-41DB-494F-9B08-EBCCF2728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B6D42DA-2D84-4A50-A359-7A5C651B1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94459D96-B947-4C7F-8BCA-915F8B07C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71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BEB1A-CF84-0D88-218F-E971CCA4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191491"/>
            <a:ext cx="5437187" cy="1625600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I. NATURAL LIFE IS MOSTLY CONFINED </a:t>
            </a:r>
            <a:b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(Job 14:1-13)</a:t>
            </a:r>
            <a:br>
              <a:rPr lang="en-CA" sz="4000" dirty="0"/>
            </a:br>
            <a:br>
              <a:rPr lang="en-CA" sz="4000" dirty="0"/>
            </a:br>
            <a:endParaRPr lang="en-CA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27BC-CC31-80A9-E513-ACB98E3A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069" y="2202010"/>
            <a:ext cx="5636931" cy="226521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4. Who can bring what is pure from the impure? No one!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5. A person’s days are determined; you have decreed the number of his months and have set limits he cannot exceed.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6. So look away from him and let him alone, till he has put in his time like a hired laborer.”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				Job 14:4-6</a:t>
            </a:r>
          </a:p>
        </p:txBody>
      </p:sp>
      <p:pic>
        <p:nvPicPr>
          <p:cNvPr id="5" name="Picture 4" descr="A hammer hitting a ball with a sign&#10;&#10;Description automatically generated">
            <a:extLst>
              <a:ext uri="{FF2B5EF4-FFF2-40B4-BE49-F238E27FC236}">
                <a16:creationId xmlns:a16="http://schemas.microsoft.com/office/drawing/2014/main" id="{A49E9BA4-E331-FE0D-5BBE-28C627481E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99" b="-1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73840CF4-F848-4FE0-AEA6-C9E806911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20950" y="549275"/>
            <a:ext cx="667802" cy="631474"/>
            <a:chOff x="10478914" y="1506691"/>
            <a:chExt cx="667802" cy="631474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4B46153-41DB-494F-9B08-EBCCF2728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B6D42DA-2D84-4A50-A359-7A5C651B1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94459D96-B947-4C7F-8BCA-915F8B07C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17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BEB1A-CF84-0D88-218F-E971CCA4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191491"/>
            <a:ext cx="5437187" cy="1625600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I. NATURAL LIFE IS MOSTLY CONFINED </a:t>
            </a:r>
            <a:b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(Job 14:1-13)</a:t>
            </a:r>
            <a:br>
              <a:rPr lang="en-CA" sz="4000" dirty="0"/>
            </a:br>
            <a:br>
              <a:rPr lang="en-CA" sz="4000" dirty="0"/>
            </a:br>
            <a:endParaRPr lang="en-CA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27BC-CC31-80A9-E513-ACB98E3A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069" y="2202010"/>
            <a:ext cx="5636931" cy="226521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“Our days may come to seventy years, or eighty, if our strength endures; yet the best of them are but trouble and sorrow, for they quickly pass, and we fly away.”</a:t>
            </a:r>
          </a:p>
          <a:p>
            <a:pPr>
              <a:lnSpc>
                <a:spcPct val="90000"/>
              </a:lnSpc>
            </a:pPr>
            <a:endParaRPr lang="en-CA" sz="2800" i="1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			Psalm 90:10 NIV</a:t>
            </a:r>
          </a:p>
        </p:txBody>
      </p:sp>
      <p:pic>
        <p:nvPicPr>
          <p:cNvPr id="5" name="Picture 4" descr="A hammer hitting a ball with a sign&#10;&#10;Description automatically generated">
            <a:extLst>
              <a:ext uri="{FF2B5EF4-FFF2-40B4-BE49-F238E27FC236}">
                <a16:creationId xmlns:a16="http://schemas.microsoft.com/office/drawing/2014/main" id="{A49E9BA4-E331-FE0D-5BBE-28C627481E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99" b="-1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73840CF4-F848-4FE0-AEA6-C9E806911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20950" y="549275"/>
            <a:ext cx="667802" cy="631474"/>
            <a:chOff x="10478914" y="1506691"/>
            <a:chExt cx="667802" cy="631474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4B46153-41DB-494F-9B08-EBCCF2728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B6D42DA-2D84-4A50-A359-7A5C651B1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94459D96-B947-4C7F-8BCA-915F8B07C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34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BEB1A-CF84-0D88-218F-E971CCA4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191491"/>
            <a:ext cx="5437187" cy="1625600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I. NATURAL LIFE IS MOSTLY CONFINED </a:t>
            </a:r>
            <a:b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(Job 14:1-13)</a:t>
            </a:r>
            <a:br>
              <a:rPr lang="en-CA" sz="4000" dirty="0"/>
            </a:br>
            <a:br>
              <a:rPr lang="en-CA" sz="4000" dirty="0"/>
            </a:br>
            <a:endParaRPr lang="en-CA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27BC-CC31-80A9-E513-ACB98E3A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069" y="2202010"/>
            <a:ext cx="5636931" cy="226521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“But a man dies and is laid low; he breathes his last and is no more . . .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12. so he lies down and does not rise; till the heavens are no more, people will not awake or be roused from their sleep.”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				Job 14:10,12</a:t>
            </a:r>
          </a:p>
        </p:txBody>
      </p:sp>
      <p:pic>
        <p:nvPicPr>
          <p:cNvPr id="5" name="Picture 4" descr="A hammer hitting a ball with a sign&#10;&#10;Description automatically generated">
            <a:extLst>
              <a:ext uri="{FF2B5EF4-FFF2-40B4-BE49-F238E27FC236}">
                <a16:creationId xmlns:a16="http://schemas.microsoft.com/office/drawing/2014/main" id="{A49E9BA4-E331-FE0D-5BBE-28C627481E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99" b="-1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73840CF4-F848-4FE0-AEA6-C9E806911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20950" y="549275"/>
            <a:ext cx="667802" cy="631474"/>
            <a:chOff x="10478914" y="1506691"/>
            <a:chExt cx="667802" cy="631474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4B46153-41DB-494F-9B08-EBCCF2728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B6D42DA-2D84-4A50-A359-7A5C651B1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94459D96-B947-4C7F-8BCA-915F8B07C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9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BEB1A-CF84-0D88-218F-E971CCA4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2441718" cy="2471016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II. ETERNAL LIFE IS NEVER CONFINED (Job 14:14-17)</a:t>
            </a:r>
            <a:br>
              <a:rPr lang="en-CA" sz="1600" dirty="0"/>
            </a:br>
            <a:br>
              <a:rPr lang="en-CA" sz="1600" dirty="0"/>
            </a:br>
            <a:endParaRPr lang="en-CA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27BC-CC31-80A9-E513-ACB98E3A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7309" y="129309"/>
            <a:ext cx="8737600" cy="301105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“If someone dies, will they live again? All the days of my hard service I will wait for my renewal [or release] to come.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15. You will call and I will answer you; you will long for the creature your hands have made.</a:t>
            </a:r>
          </a:p>
          <a:p>
            <a:pPr>
              <a:lnSpc>
                <a:spcPct val="90000"/>
              </a:lnSpc>
            </a:pPr>
            <a:r>
              <a:rPr lang="en-CA" sz="2800" i="1" dirty="0">
                <a:solidFill>
                  <a:srgbClr val="FFFFFF"/>
                </a:solidFill>
              </a:rPr>
              <a:t>						Job 14:14-15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E9BA4-E331-FE0D-5BBE-28C627481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65" b="23965"/>
          <a:stretch/>
        </p:blipFill>
        <p:spPr>
          <a:xfrm>
            <a:off x="20" y="3295649"/>
            <a:ext cx="12191980" cy="3562349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54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735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Sitka Heading</vt:lpstr>
      <vt:lpstr>Source Sans Pro</vt:lpstr>
      <vt:lpstr>3DFloatVTI</vt:lpstr>
      <vt:lpstr>WHAT DOES LIFE REALLY ENTAIL?  </vt:lpstr>
      <vt:lpstr>III. CARNAL LIFE IS ALWAYS CONFINED (Job 14:18-22)  </vt:lpstr>
      <vt:lpstr>III. CARNAL LIFE IS ALWAYS CONFINED (Job 14:18-22)  </vt:lpstr>
      <vt:lpstr>III. CARNAL LIFE IS ALWAYS CONFINED (Job 14:18-22)  </vt:lpstr>
      <vt:lpstr>I. NATURAL LIFE IS MOSTLY CONFINED  (Job 14:1-13)  </vt:lpstr>
      <vt:lpstr>I. NATURAL LIFE IS MOSTLY CONFINED  (Job 14:1-13)  </vt:lpstr>
      <vt:lpstr>I. NATURAL LIFE IS MOSTLY CONFINED  (Job 14:1-13)  </vt:lpstr>
      <vt:lpstr>I. NATURAL LIFE IS MOSTLY CONFINED  (Job 14:1-13)  </vt:lpstr>
      <vt:lpstr>II. ETERNAL LIFE IS NEVER CONFINED (Job 14:14-17)  </vt:lpstr>
      <vt:lpstr>II. ETERNAL LIFE IS NEVER CONFINED (Job 14:14-17)  </vt:lpstr>
      <vt:lpstr>II. ETERNAL LIFE IS NEVER CONFINED (Job 14:14-17)  </vt:lpstr>
      <vt:lpstr>II. ETERNAL LIFE IS NEVER CONFINED (Job 14:14-17)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LIFE REALLY ENTAIL?</dc:title>
  <dc:creator>Fountaingate Christian</dc:creator>
  <cp:lastModifiedBy>Fountaingate Christian</cp:lastModifiedBy>
  <cp:revision>15</cp:revision>
  <dcterms:created xsi:type="dcterms:W3CDTF">2023-07-27T22:01:21Z</dcterms:created>
  <dcterms:modified xsi:type="dcterms:W3CDTF">2023-07-27T23:22:49Z</dcterms:modified>
</cp:coreProperties>
</file>