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5" r:id="rId9"/>
    <p:sldId id="266" r:id="rId10"/>
    <p:sldId id="268" r:id="rId11"/>
    <p:sldId id="269" r:id="rId12"/>
    <p:sldId id="270" r:id="rId13"/>
    <p:sldId id="271" r:id="rId14"/>
    <p:sldId id="272" r:id="rId15"/>
    <p:sldId id="273"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0" autoAdjust="0"/>
    <p:restoredTop sz="94660"/>
  </p:normalViewPr>
  <p:slideViewPr>
    <p:cSldViewPr snapToGrid="0">
      <p:cViewPr varScale="1">
        <p:scale>
          <a:sx n="79" d="100"/>
          <a:sy n="79" d="100"/>
        </p:scale>
        <p:origin x="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A5D6-3F0F-97EA-223C-4609D149DC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BBD9E7F-3064-7709-69D6-70757A589B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E617ED2-451E-9F13-0271-65EE5209C245}"/>
              </a:ext>
            </a:extLst>
          </p:cNvPr>
          <p:cNvSpPr>
            <a:spLocks noGrp="1"/>
          </p:cNvSpPr>
          <p:nvPr>
            <p:ph type="dt" sz="half" idx="10"/>
          </p:nvPr>
        </p:nvSpPr>
        <p:spPr/>
        <p:txBody>
          <a:bodyPr/>
          <a:lstStyle/>
          <a:p>
            <a:fld id="{F59BDE49-51AC-4740-882B-88A9D51ECE84}" type="datetimeFigureOut">
              <a:rPr lang="en-CA" smtClean="0"/>
              <a:t>2024-04-05</a:t>
            </a:fld>
            <a:endParaRPr lang="en-CA"/>
          </a:p>
        </p:txBody>
      </p:sp>
      <p:sp>
        <p:nvSpPr>
          <p:cNvPr id="5" name="Footer Placeholder 4">
            <a:extLst>
              <a:ext uri="{FF2B5EF4-FFF2-40B4-BE49-F238E27FC236}">
                <a16:creationId xmlns:a16="http://schemas.microsoft.com/office/drawing/2014/main" id="{5AA45871-8FE0-7211-82AE-A3555E0EBFF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16A06B5-53E1-268B-001F-17F1DD809EDE}"/>
              </a:ext>
            </a:extLst>
          </p:cNvPr>
          <p:cNvSpPr>
            <a:spLocks noGrp="1"/>
          </p:cNvSpPr>
          <p:nvPr>
            <p:ph type="sldNum" sz="quarter" idx="12"/>
          </p:nvPr>
        </p:nvSpPr>
        <p:spPr/>
        <p:txBody>
          <a:bodyPr/>
          <a:lstStyle/>
          <a:p>
            <a:fld id="{7996C4C7-EFFA-4E2D-AF88-E1FD9E3E9FA0}" type="slidenum">
              <a:rPr lang="en-CA" smtClean="0"/>
              <a:t>‹#›</a:t>
            </a:fld>
            <a:endParaRPr lang="en-CA"/>
          </a:p>
        </p:txBody>
      </p:sp>
    </p:spTree>
    <p:extLst>
      <p:ext uri="{BB962C8B-B14F-4D97-AF65-F5344CB8AC3E}">
        <p14:creationId xmlns:p14="http://schemas.microsoft.com/office/powerpoint/2010/main" val="23930311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DB76-B07D-CF1C-8F4C-3CD15FDDAB0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C032121-219E-1B69-16AC-AE04A3AED6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44CB73-7068-30DE-68A0-49AEDC92A377}"/>
              </a:ext>
            </a:extLst>
          </p:cNvPr>
          <p:cNvSpPr>
            <a:spLocks noGrp="1"/>
          </p:cNvSpPr>
          <p:nvPr>
            <p:ph type="dt" sz="half" idx="10"/>
          </p:nvPr>
        </p:nvSpPr>
        <p:spPr/>
        <p:txBody>
          <a:bodyPr/>
          <a:lstStyle/>
          <a:p>
            <a:fld id="{F59BDE49-51AC-4740-882B-88A9D51ECE84}" type="datetimeFigureOut">
              <a:rPr lang="en-CA" smtClean="0"/>
              <a:t>2024-04-05</a:t>
            </a:fld>
            <a:endParaRPr lang="en-CA"/>
          </a:p>
        </p:txBody>
      </p:sp>
      <p:sp>
        <p:nvSpPr>
          <p:cNvPr id="5" name="Footer Placeholder 4">
            <a:extLst>
              <a:ext uri="{FF2B5EF4-FFF2-40B4-BE49-F238E27FC236}">
                <a16:creationId xmlns:a16="http://schemas.microsoft.com/office/drawing/2014/main" id="{222E8F49-1D97-2D7E-D681-8DF9D283C5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C195152-EB77-518F-A687-DDE96631D6E8}"/>
              </a:ext>
            </a:extLst>
          </p:cNvPr>
          <p:cNvSpPr>
            <a:spLocks noGrp="1"/>
          </p:cNvSpPr>
          <p:nvPr>
            <p:ph type="sldNum" sz="quarter" idx="12"/>
          </p:nvPr>
        </p:nvSpPr>
        <p:spPr/>
        <p:txBody>
          <a:bodyPr/>
          <a:lstStyle/>
          <a:p>
            <a:fld id="{7996C4C7-EFFA-4E2D-AF88-E1FD9E3E9FA0}" type="slidenum">
              <a:rPr lang="en-CA" smtClean="0"/>
              <a:t>‹#›</a:t>
            </a:fld>
            <a:endParaRPr lang="en-CA"/>
          </a:p>
        </p:txBody>
      </p:sp>
    </p:spTree>
    <p:extLst>
      <p:ext uri="{BB962C8B-B14F-4D97-AF65-F5344CB8AC3E}">
        <p14:creationId xmlns:p14="http://schemas.microsoft.com/office/powerpoint/2010/main" val="15618516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C3A77F-94EE-A62C-B97C-FF363E2B6A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CEED113-C354-7CF4-AD82-EF44EF01F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E42A647-E5B2-9B94-E128-DAFF457C0190}"/>
              </a:ext>
            </a:extLst>
          </p:cNvPr>
          <p:cNvSpPr>
            <a:spLocks noGrp="1"/>
          </p:cNvSpPr>
          <p:nvPr>
            <p:ph type="dt" sz="half" idx="10"/>
          </p:nvPr>
        </p:nvSpPr>
        <p:spPr/>
        <p:txBody>
          <a:bodyPr/>
          <a:lstStyle/>
          <a:p>
            <a:fld id="{F59BDE49-51AC-4740-882B-88A9D51ECE84}" type="datetimeFigureOut">
              <a:rPr lang="en-CA" smtClean="0"/>
              <a:t>2024-04-05</a:t>
            </a:fld>
            <a:endParaRPr lang="en-CA"/>
          </a:p>
        </p:txBody>
      </p:sp>
      <p:sp>
        <p:nvSpPr>
          <p:cNvPr id="5" name="Footer Placeholder 4">
            <a:extLst>
              <a:ext uri="{FF2B5EF4-FFF2-40B4-BE49-F238E27FC236}">
                <a16:creationId xmlns:a16="http://schemas.microsoft.com/office/drawing/2014/main" id="{10A275EA-C450-2EA4-DB5A-0F5E033B40E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15C9C86-671B-ACE1-2533-FC047EF154BB}"/>
              </a:ext>
            </a:extLst>
          </p:cNvPr>
          <p:cNvSpPr>
            <a:spLocks noGrp="1"/>
          </p:cNvSpPr>
          <p:nvPr>
            <p:ph type="sldNum" sz="quarter" idx="12"/>
          </p:nvPr>
        </p:nvSpPr>
        <p:spPr/>
        <p:txBody>
          <a:bodyPr/>
          <a:lstStyle/>
          <a:p>
            <a:fld id="{7996C4C7-EFFA-4E2D-AF88-E1FD9E3E9FA0}" type="slidenum">
              <a:rPr lang="en-CA" smtClean="0"/>
              <a:t>‹#›</a:t>
            </a:fld>
            <a:endParaRPr lang="en-CA"/>
          </a:p>
        </p:txBody>
      </p:sp>
    </p:spTree>
    <p:extLst>
      <p:ext uri="{BB962C8B-B14F-4D97-AF65-F5344CB8AC3E}">
        <p14:creationId xmlns:p14="http://schemas.microsoft.com/office/powerpoint/2010/main" val="12213426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CC9A3-9211-216E-F3DA-3D9BE2A99F5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ABE5CE2-E7A1-BBA3-8FEE-3C69672D91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E990717-8F31-1367-4BFA-09C2E10C667A}"/>
              </a:ext>
            </a:extLst>
          </p:cNvPr>
          <p:cNvSpPr>
            <a:spLocks noGrp="1"/>
          </p:cNvSpPr>
          <p:nvPr>
            <p:ph type="dt" sz="half" idx="10"/>
          </p:nvPr>
        </p:nvSpPr>
        <p:spPr/>
        <p:txBody>
          <a:bodyPr/>
          <a:lstStyle/>
          <a:p>
            <a:fld id="{F59BDE49-51AC-4740-882B-88A9D51ECE84}" type="datetimeFigureOut">
              <a:rPr lang="en-CA" smtClean="0"/>
              <a:t>2024-04-05</a:t>
            </a:fld>
            <a:endParaRPr lang="en-CA"/>
          </a:p>
        </p:txBody>
      </p:sp>
      <p:sp>
        <p:nvSpPr>
          <p:cNvPr id="5" name="Footer Placeholder 4">
            <a:extLst>
              <a:ext uri="{FF2B5EF4-FFF2-40B4-BE49-F238E27FC236}">
                <a16:creationId xmlns:a16="http://schemas.microsoft.com/office/drawing/2014/main" id="{70B540BF-E6A2-101B-D147-B8726518419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FEE5C62-EB0E-CB8F-522B-E7C05D0BDA78}"/>
              </a:ext>
            </a:extLst>
          </p:cNvPr>
          <p:cNvSpPr>
            <a:spLocks noGrp="1"/>
          </p:cNvSpPr>
          <p:nvPr>
            <p:ph type="sldNum" sz="quarter" idx="12"/>
          </p:nvPr>
        </p:nvSpPr>
        <p:spPr/>
        <p:txBody>
          <a:bodyPr/>
          <a:lstStyle/>
          <a:p>
            <a:fld id="{7996C4C7-EFFA-4E2D-AF88-E1FD9E3E9FA0}" type="slidenum">
              <a:rPr lang="en-CA" smtClean="0"/>
              <a:t>‹#›</a:t>
            </a:fld>
            <a:endParaRPr lang="en-CA"/>
          </a:p>
        </p:txBody>
      </p:sp>
    </p:spTree>
    <p:extLst>
      <p:ext uri="{BB962C8B-B14F-4D97-AF65-F5344CB8AC3E}">
        <p14:creationId xmlns:p14="http://schemas.microsoft.com/office/powerpoint/2010/main" val="3945288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1236-0C5A-A698-E323-E2117FD4D2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0F3CF4B-7B6A-AC1F-EF75-893454D70E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A5140-E13E-A306-710D-1B650DDA64EA}"/>
              </a:ext>
            </a:extLst>
          </p:cNvPr>
          <p:cNvSpPr>
            <a:spLocks noGrp="1"/>
          </p:cNvSpPr>
          <p:nvPr>
            <p:ph type="dt" sz="half" idx="10"/>
          </p:nvPr>
        </p:nvSpPr>
        <p:spPr/>
        <p:txBody>
          <a:bodyPr/>
          <a:lstStyle/>
          <a:p>
            <a:fld id="{F59BDE49-51AC-4740-882B-88A9D51ECE84}" type="datetimeFigureOut">
              <a:rPr lang="en-CA" smtClean="0"/>
              <a:t>2024-04-05</a:t>
            </a:fld>
            <a:endParaRPr lang="en-CA"/>
          </a:p>
        </p:txBody>
      </p:sp>
      <p:sp>
        <p:nvSpPr>
          <p:cNvPr id="5" name="Footer Placeholder 4">
            <a:extLst>
              <a:ext uri="{FF2B5EF4-FFF2-40B4-BE49-F238E27FC236}">
                <a16:creationId xmlns:a16="http://schemas.microsoft.com/office/drawing/2014/main" id="{8590909D-A800-049D-E656-FBA9F4B135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C9EBB13-F693-E90F-DBB0-A2333E07FF0B}"/>
              </a:ext>
            </a:extLst>
          </p:cNvPr>
          <p:cNvSpPr>
            <a:spLocks noGrp="1"/>
          </p:cNvSpPr>
          <p:nvPr>
            <p:ph type="sldNum" sz="quarter" idx="12"/>
          </p:nvPr>
        </p:nvSpPr>
        <p:spPr/>
        <p:txBody>
          <a:bodyPr/>
          <a:lstStyle/>
          <a:p>
            <a:fld id="{7996C4C7-EFFA-4E2D-AF88-E1FD9E3E9FA0}" type="slidenum">
              <a:rPr lang="en-CA" smtClean="0"/>
              <a:t>‹#›</a:t>
            </a:fld>
            <a:endParaRPr lang="en-CA"/>
          </a:p>
        </p:txBody>
      </p:sp>
    </p:spTree>
    <p:extLst>
      <p:ext uri="{BB962C8B-B14F-4D97-AF65-F5344CB8AC3E}">
        <p14:creationId xmlns:p14="http://schemas.microsoft.com/office/powerpoint/2010/main" val="28401766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52F8A-55AD-9C85-B9C0-A637404524E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4E06A88-DCF1-B591-6ED0-F4D8CDF68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9A2DE9F-2DC4-2401-3BB0-E483E9AF7C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547C21A-2D70-7569-2F01-DDFEFDBFAB38}"/>
              </a:ext>
            </a:extLst>
          </p:cNvPr>
          <p:cNvSpPr>
            <a:spLocks noGrp="1"/>
          </p:cNvSpPr>
          <p:nvPr>
            <p:ph type="dt" sz="half" idx="10"/>
          </p:nvPr>
        </p:nvSpPr>
        <p:spPr/>
        <p:txBody>
          <a:bodyPr/>
          <a:lstStyle/>
          <a:p>
            <a:fld id="{F59BDE49-51AC-4740-882B-88A9D51ECE84}" type="datetimeFigureOut">
              <a:rPr lang="en-CA" smtClean="0"/>
              <a:t>2024-04-05</a:t>
            </a:fld>
            <a:endParaRPr lang="en-CA"/>
          </a:p>
        </p:txBody>
      </p:sp>
      <p:sp>
        <p:nvSpPr>
          <p:cNvPr id="6" name="Footer Placeholder 5">
            <a:extLst>
              <a:ext uri="{FF2B5EF4-FFF2-40B4-BE49-F238E27FC236}">
                <a16:creationId xmlns:a16="http://schemas.microsoft.com/office/drawing/2014/main" id="{51D27A82-827D-770D-AB15-27D4A09A809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5C9CD3F-890F-F501-3123-CAF5A9042353}"/>
              </a:ext>
            </a:extLst>
          </p:cNvPr>
          <p:cNvSpPr>
            <a:spLocks noGrp="1"/>
          </p:cNvSpPr>
          <p:nvPr>
            <p:ph type="sldNum" sz="quarter" idx="12"/>
          </p:nvPr>
        </p:nvSpPr>
        <p:spPr/>
        <p:txBody>
          <a:bodyPr/>
          <a:lstStyle/>
          <a:p>
            <a:fld id="{7996C4C7-EFFA-4E2D-AF88-E1FD9E3E9FA0}" type="slidenum">
              <a:rPr lang="en-CA" smtClean="0"/>
              <a:t>‹#›</a:t>
            </a:fld>
            <a:endParaRPr lang="en-CA"/>
          </a:p>
        </p:txBody>
      </p:sp>
    </p:spTree>
    <p:extLst>
      <p:ext uri="{BB962C8B-B14F-4D97-AF65-F5344CB8AC3E}">
        <p14:creationId xmlns:p14="http://schemas.microsoft.com/office/powerpoint/2010/main" val="5418622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069B-1765-0991-BE57-2D57328C14F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A114A2D-F1A2-BC6A-DB74-2EE4E0A1CA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14DF3B-E610-76AD-8EF9-EE94CB4A9F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8BFA379-960A-5A61-C173-DE62324047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423798-C330-D31B-A349-E1E3E72A44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BB8F25C-0C3C-FBF9-B867-503F7DB3CC17}"/>
              </a:ext>
            </a:extLst>
          </p:cNvPr>
          <p:cNvSpPr>
            <a:spLocks noGrp="1"/>
          </p:cNvSpPr>
          <p:nvPr>
            <p:ph type="dt" sz="half" idx="10"/>
          </p:nvPr>
        </p:nvSpPr>
        <p:spPr/>
        <p:txBody>
          <a:bodyPr/>
          <a:lstStyle/>
          <a:p>
            <a:fld id="{F59BDE49-51AC-4740-882B-88A9D51ECE84}" type="datetimeFigureOut">
              <a:rPr lang="en-CA" smtClean="0"/>
              <a:t>2024-04-05</a:t>
            </a:fld>
            <a:endParaRPr lang="en-CA"/>
          </a:p>
        </p:txBody>
      </p:sp>
      <p:sp>
        <p:nvSpPr>
          <p:cNvPr id="8" name="Footer Placeholder 7">
            <a:extLst>
              <a:ext uri="{FF2B5EF4-FFF2-40B4-BE49-F238E27FC236}">
                <a16:creationId xmlns:a16="http://schemas.microsoft.com/office/drawing/2014/main" id="{53D94B70-3D32-7DCE-A791-39F6E031A59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DA1F71B-9640-15CD-5541-7A1A4E9A9290}"/>
              </a:ext>
            </a:extLst>
          </p:cNvPr>
          <p:cNvSpPr>
            <a:spLocks noGrp="1"/>
          </p:cNvSpPr>
          <p:nvPr>
            <p:ph type="sldNum" sz="quarter" idx="12"/>
          </p:nvPr>
        </p:nvSpPr>
        <p:spPr/>
        <p:txBody>
          <a:bodyPr/>
          <a:lstStyle/>
          <a:p>
            <a:fld id="{7996C4C7-EFFA-4E2D-AF88-E1FD9E3E9FA0}" type="slidenum">
              <a:rPr lang="en-CA" smtClean="0"/>
              <a:t>‹#›</a:t>
            </a:fld>
            <a:endParaRPr lang="en-CA"/>
          </a:p>
        </p:txBody>
      </p:sp>
    </p:spTree>
    <p:extLst>
      <p:ext uri="{BB962C8B-B14F-4D97-AF65-F5344CB8AC3E}">
        <p14:creationId xmlns:p14="http://schemas.microsoft.com/office/powerpoint/2010/main" val="2851471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B979-F0BE-D484-823E-9200BA70711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FD6DD95-799F-CE8C-2D55-E5446AADA58A}"/>
              </a:ext>
            </a:extLst>
          </p:cNvPr>
          <p:cNvSpPr>
            <a:spLocks noGrp="1"/>
          </p:cNvSpPr>
          <p:nvPr>
            <p:ph type="dt" sz="half" idx="10"/>
          </p:nvPr>
        </p:nvSpPr>
        <p:spPr/>
        <p:txBody>
          <a:bodyPr/>
          <a:lstStyle/>
          <a:p>
            <a:fld id="{F59BDE49-51AC-4740-882B-88A9D51ECE84}" type="datetimeFigureOut">
              <a:rPr lang="en-CA" smtClean="0"/>
              <a:t>2024-04-05</a:t>
            </a:fld>
            <a:endParaRPr lang="en-CA"/>
          </a:p>
        </p:txBody>
      </p:sp>
      <p:sp>
        <p:nvSpPr>
          <p:cNvPr id="4" name="Footer Placeholder 3">
            <a:extLst>
              <a:ext uri="{FF2B5EF4-FFF2-40B4-BE49-F238E27FC236}">
                <a16:creationId xmlns:a16="http://schemas.microsoft.com/office/drawing/2014/main" id="{BFE90368-A16D-612E-64B3-4C349CDFCB1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C6D4FBB-F260-5193-35FF-E04337880CF1}"/>
              </a:ext>
            </a:extLst>
          </p:cNvPr>
          <p:cNvSpPr>
            <a:spLocks noGrp="1"/>
          </p:cNvSpPr>
          <p:nvPr>
            <p:ph type="sldNum" sz="quarter" idx="12"/>
          </p:nvPr>
        </p:nvSpPr>
        <p:spPr/>
        <p:txBody>
          <a:bodyPr/>
          <a:lstStyle/>
          <a:p>
            <a:fld id="{7996C4C7-EFFA-4E2D-AF88-E1FD9E3E9FA0}" type="slidenum">
              <a:rPr lang="en-CA" smtClean="0"/>
              <a:t>‹#›</a:t>
            </a:fld>
            <a:endParaRPr lang="en-CA"/>
          </a:p>
        </p:txBody>
      </p:sp>
    </p:spTree>
    <p:extLst>
      <p:ext uri="{BB962C8B-B14F-4D97-AF65-F5344CB8AC3E}">
        <p14:creationId xmlns:p14="http://schemas.microsoft.com/office/powerpoint/2010/main" val="24393755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19C958-04A2-2335-0CC6-7E4C35D6B5FC}"/>
              </a:ext>
            </a:extLst>
          </p:cNvPr>
          <p:cNvSpPr>
            <a:spLocks noGrp="1"/>
          </p:cNvSpPr>
          <p:nvPr>
            <p:ph type="dt" sz="half" idx="10"/>
          </p:nvPr>
        </p:nvSpPr>
        <p:spPr/>
        <p:txBody>
          <a:bodyPr/>
          <a:lstStyle/>
          <a:p>
            <a:fld id="{F59BDE49-51AC-4740-882B-88A9D51ECE84}" type="datetimeFigureOut">
              <a:rPr lang="en-CA" smtClean="0"/>
              <a:t>2024-04-05</a:t>
            </a:fld>
            <a:endParaRPr lang="en-CA"/>
          </a:p>
        </p:txBody>
      </p:sp>
      <p:sp>
        <p:nvSpPr>
          <p:cNvPr id="3" name="Footer Placeholder 2">
            <a:extLst>
              <a:ext uri="{FF2B5EF4-FFF2-40B4-BE49-F238E27FC236}">
                <a16:creationId xmlns:a16="http://schemas.microsoft.com/office/drawing/2014/main" id="{576B89FE-C80B-8FB4-A783-D1A6DE4CCFC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124BD42-9C28-9938-4792-2D999C0494AD}"/>
              </a:ext>
            </a:extLst>
          </p:cNvPr>
          <p:cNvSpPr>
            <a:spLocks noGrp="1"/>
          </p:cNvSpPr>
          <p:nvPr>
            <p:ph type="sldNum" sz="quarter" idx="12"/>
          </p:nvPr>
        </p:nvSpPr>
        <p:spPr/>
        <p:txBody>
          <a:bodyPr/>
          <a:lstStyle/>
          <a:p>
            <a:fld id="{7996C4C7-EFFA-4E2D-AF88-E1FD9E3E9FA0}" type="slidenum">
              <a:rPr lang="en-CA" smtClean="0"/>
              <a:t>‹#›</a:t>
            </a:fld>
            <a:endParaRPr lang="en-CA"/>
          </a:p>
        </p:txBody>
      </p:sp>
    </p:spTree>
    <p:extLst>
      <p:ext uri="{BB962C8B-B14F-4D97-AF65-F5344CB8AC3E}">
        <p14:creationId xmlns:p14="http://schemas.microsoft.com/office/powerpoint/2010/main" val="40082318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3E69-DFA3-AD23-92B0-04FB3183EC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1322B2A-D3F9-CF51-C60B-9E6E00C91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5CA0973-8588-6097-E73D-20CFFA26F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AE966E-ACE4-0E27-F60A-BD123945408D}"/>
              </a:ext>
            </a:extLst>
          </p:cNvPr>
          <p:cNvSpPr>
            <a:spLocks noGrp="1"/>
          </p:cNvSpPr>
          <p:nvPr>
            <p:ph type="dt" sz="half" idx="10"/>
          </p:nvPr>
        </p:nvSpPr>
        <p:spPr/>
        <p:txBody>
          <a:bodyPr/>
          <a:lstStyle/>
          <a:p>
            <a:fld id="{F59BDE49-51AC-4740-882B-88A9D51ECE84}" type="datetimeFigureOut">
              <a:rPr lang="en-CA" smtClean="0"/>
              <a:t>2024-04-05</a:t>
            </a:fld>
            <a:endParaRPr lang="en-CA"/>
          </a:p>
        </p:txBody>
      </p:sp>
      <p:sp>
        <p:nvSpPr>
          <p:cNvPr id="6" name="Footer Placeholder 5">
            <a:extLst>
              <a:ext uri="{FF2B5EF4-FFF2-40B4-BE49-F238E27FC236}">
                <a16:creationId xmlns:a16="http://schemas.microsoft.com/office/drawing/2014/main" id="{E702A4C2-FAD0-2448-A6D2-365B489DB5F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39DE200-FAF5-CC9D-40CE-AB99954AA546}"/>
              </a:ext>
            </a:extLst>
          </p:cNvPr>
          <p:cNvSpPr>
            <a:spLocks noGrp="1"/>
          </p:cNvSpPr>
          <p:nvPr>
            <p:ph type="sldNum" sz="quarter" idx="12"/>
          </p:nvPr>
        </p:nvSpPr>
        <p:spPr/>
        <p:txBody>
          <a:bodyPr/>
          <a:lstStyle/>
          <a:p>
            <a:fld id="{7996C4C7-EFFA-4E2D-AF88-E1FD9E3E9FA0}" type="slidenum">
              <a:rPr lang="en-CA" smtClean="0"/>
              <a:t>‹#›</a:t>
            </a:fld>
            <a:endParaRPr lang="en-CA"/>
          </a:p>
        </p:txBody>
      </p:sp>
    </p:spTree>
    <p:extLst>
      <p:ext uri="{BB962C8B-B14F-4D97-AF65-F5344CB8AC3E}">
        <p14:creationId xmlns:p14="http://schemas.microsoft.com/office/powerpoint/2010/main" val="9987330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57CD-4949-B01E-D71E-5937A42157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1C82D7D-53FA-5026-87CA-7D0FADA5DF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BBA8046-717C-F4A4-F699-3B89B47C9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58329F-CD3E-4564-4F58-3F461A8CC339}"/>
              </a:ext>
            </a:extLst>
          </p:cNvPr>
          <p:cNvSpPr>
            <a:spLocks noGrp="1"/>
          </p:cNvSpPr>
          <p:nvPr>
            <p:ph type="dt" sz="half" idx="10"/>
          </p:nvPr>
        </p:nvSpPr>
        <p:spPr/>
        <p:txBody>
          <a:bodyPr/>
          <a:lstStyle/>
          <a:p>
            <a:fld id="{F59BDE49-51AC-4740-882B-88A9D51ECE84}" type="datetimeFigureOut">
              <a:rPr lang="en-CA" smtClean="0"/>
              <a:t>2024-04-05</a:t>
            </a:fld>
            <a:endParaRPr lang="en-CA"/>
          </a:p>
        </p:txBody>
      </p:sp>
      <p:sp>
        <p:nvSpPr>
          <p:cNvPr id="6" name="Footer Placeholder 5">
            <a:extLst>
              <a:ext uri="{FF2B5EF4-FFF2-40B4-BE49-F238E27FC236}">
                <a16:creationId xmlns:a16="http://schemas.microsoft.com/office/drawing/2014/main" id="{B1E80E06-51B8-C8E2-807B-EAABD2EC98E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8C50472-8D0E-DDB5-4E4D-6E2AF380D980}"/>
              </a:ext>
            </a:extLst>
          </p:cNvPr>
          <p:cNvSpPr>
            <a:spLocks noGrp="1"/>
          </p:cNvSpPr>
          <p:nvPr>
            <p:ph type="sldNum" sz="quarter" idx="12"/>
          </p:nvPr>
        </p:nvSpPr>
        <p:spPr/>
        <p:txBody>
          <a:bodyPr/>
          <a:lstStyle/>
          <a:p>
            <a:fld id="{7996C4C7-EFFA-4E2D-AF88-E1FD9E3E9FA0}" type="slidenum">
              <a:rPr lang="en-CA" smtClean="0"/>
              <a:t>‹#›</a:t>
            </a:fld>
            <a:endParaRPr lang="en-CA"/>
          </a:p>
        </p:txBody>
      </p:sp>
    </p:spTree>
    <p:extLst>
      <p:ext uri="{BB962C8B-B14F-4D97-AF65-F5344CB8AC3E}">
        <p14:creationId xmlns:p14="http://schemas.microsoft.com/office/powerpoint/2010/main" val="36503400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27D1F-D8A5-059C-E75A-915EA04FAC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8A4B538-0BAA-B535-FD08-7322CA5627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A21AE76-D962-CB6D-54EC-63F6CD671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9BDE49-51AC-4740-882B-88A9D51ECE84}" type="datetimeFigureOut">
              <a:rPr lang="en-CA" smtClean="0"/>
              <a:t>2024-04-05</a:t>
            </a:fld>
            <a:endParaRPr lang="en-CA"/>
          </a:p>
        </p:txBody>
      </p:sp>
      <p:sp>
        <p:nvSpPr>
          <p:cNvPr id="5" name="Footer Placeholder 4">
            <a:extLst>
              <a:ext uri="{FF2B5EF4-FFF2-40B4-BE49-F238E27FC236}">
                <a16:creationId xmlns:a16="http://schemas.microsoft.com/office/drawing/2014/main" id="{34357B47-F9CC-98C0-5302-E000302361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A4F736AE-0B0D-A7D4-98C3-7E4FEE1E61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96C4C7-EFFA-4E2D-AF88-E1FD9E3E9FA0}" type="slidenum">
              <a:rPr lang="en-CA" smtClean="0"/>
              <a:t>‹#›</a:t>
            </a:fld>
            <a:endParaRPr lang="en-CA"/>
          </a:p>
        </p:txBody>
      </p:sp>
    </p:spTree>
    <p:extLst>
      <p:ext uri="{BB962C8B-B14F-4D97-AF65-F5344CB8AC3E}">
        <p14:creationId xmlns:p14="http://schemas.microsoft.com/office/powerpoint/2010/main" val="103457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806AF5-A67A-EA40-5CB5-657756A26E84}"/>
              </a:ext>
            </a:extLst>
          </p:cNvPr>
          <p:cNvSpPr>
            <a:spLocks noGrp="1"/>
          </p:cNvSpPr>
          <p:nvPr>
            <p:ph type="ctrTitle"/>
          </p:nvPr>
        </p:nvSpPr>
        <p:spPr>
          <a:xfrm>
            <a:off x="795154" y="4813651"/>
            <a:ext cx="10592174" cy="1000655"/>
          </a:xfrm>
        </p:spPr>
        <p:txBody>
          <a:bodyPr anchor="t">
            <a:normAutofit/>
          </a:bodyPr>
          <a:lstStyle/>
          <a:p>
            <a:r>
              <a:rPr lang="en-CA" sz="4000" b="1" i="0" u="none" strike="noStrike" baseline="0" dirty="0"/>
              <a:t>WHAT’S YOUR BACKUP PLAN?</a:t>
            </a:r>
            <a:endParaRPr lang="en-CA" sz="4000" dirty="0">
              <a:solidFill>
                <a:schemeClr val="tx2"/>
              </a:solidFill>
            </a:endParaRPr>
          </a:p>
        </p:txBody>
      </p:sp>
      <p:pic>
        <p:nvPicPr>
          <p:cNvPr id="5" name="Picture 4" descr="A hand placing dice on a table&#10;&#10;Description automatically generated">
            <a:extLst>
              <a:ext uri="{FF2B5EF4-FFF2-40B4-BE49-F238E27FC236}">
                <a16:creationId xmlns:a16="http://schemas.microsoft.com/office/drawing/2014/main" id="{1E2EFA84-0E13-25D3-D074-E50231BD5066}"/>
              </a:ext>
            </a:extLst>
          </p:cNvPr>
          <p:cNvPicPr>
            <a:picLocks noChangeAspect="1"/>
          </p:cNvPicPr>
          <p:nvPr/>
        </p:nvPicPr>
        <p:blipFill rotWithShape="1">
          <a:blip r:embed="rId2">
            <a:extLst>
              <a:ext uri="{28A0092B-C50C-407E-A947-70E740481C1C}">
                <a14:useLocalDpi xmlns:a14="http://schemas.microsoft.com/office/drawing/2010/main" val="0"/>
              </a:ext>
            </a:extLst>
          </a:blip>
          <a:srcRect t="29425" b="9311"/>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CC351F36-2BE2-9B2C-57F0-D595DD5E2250}"/>
              </a:ext>
            </a:extLst>
          </p:cNvPr>
          <p:cNvSpPr>
            <a:spLocks noGrp="1"/>
          </p:cNvSpPr>
          <p:nvPr>
            <p:ph type="subTitle" idx="1"/>
          </p:nvPr>
        </p:nvSpPr>
        <p:spPr>
          <a:xfrm>
            <a:off x="795154" y="5978726"/>
            <a:ext cx="9416898" cy="484374"/>
          </a:xfrm>
        </p:spPr>
        <p:txBody>
          <a:bodyPr anchor="b">
            <a:noAutofit/>
          </a:bodyPr>
          <a:lstStyle/>
          <a:p>
            <a:r>
              <a:rPr lang="en-CA" sz="3200" b="1" i="0" u="none" strike="noStrike" baseline="0" dirty="0"/>
              <a:t>Text: Joel 2:30-31</a:t>
            </a:r>
            <a:endParaRPr lang="en-CA" sz="3200" dirty="0">
              <a:solidFill>
                <a:schemeClr val="tx2"/>
              </a:solidFill>
            </a:endParaRPr>
          </a:p>
        </p:txBody>
      </p:sp>
    </p:spTree>
    <p:extLst>
      <p:ext uri="{BB962C8B-B14F-4D97-AF65-F5344CB8AC3E}">
        <p14:creationId xmlns:p14="http://schemas.microsoft.com/office/powerpoint/2010/main" val="18612046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0" name="Group 149">
            <a:extLst>
              <a:ext uri="{FF2B5EF4-FFF2-40B4-BE49-F238E27FC236}">
                <a16:creationId xmlns:a16="http://schemas.microsoft.com/office/drawing/2014/main" id="{4D5934AA-9F35-4DC2-BDEF-C88AEF973F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35"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Color Cover">
              <a:extLst>
                <a:ext uri="{FF2B5EF4-FFF2-40B4-BE49-F238E27FC236}">
                  <a16:creationId xmlns:a16="http://schemas.microsoft.com/office/drawing/2014/main" id="{B2BC243A-AB39-4DEF-B708-A656BA5A6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8" name="Group 137">
            <a:extLst>
              <a:ext uri="{FF2B5EF4-FFF2-40B4-BE49-F238E27FC236}">
                <a16:creationId xmlns:a16="http://schemas.microsoft.com/office/drawing/2014/main" id="{D95590E9-5E18-4877-8515-94EBE05E1F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39" name="Color">
              <a:extLst>
                <a:ext uri="{FF2B5EF4-FFF2-40B4-BE49-F238E27FC236}">
                  <a16:creationId xmlns:a16="http://schemas.microsoft.com/office/drawing/2014/main" id="{8B4AF456-0671-432E-AD5B-FFAF8D6461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Color">
              <a:extLst>
                <a:ext uri="{FF2B5EF4-FFF2-40B4-BE49-F238E27FC236}">
                  <a16:creationId xmlns:a16="http://schemas.microsoft.com/office/drawing/2014/main" id="{3CE7848D-78F7-4020-9603-9ED294166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A close-up of a book&#10;&#10;Description automatically generated">
            <a:extLst>
              <a:ext uri="{FF2B5EF4-FFF2-40B4-BE49-F238E27FC236}">
                <a16:creationId xmlns:a16="http://schemas.microsoft.com/office/drawing/2014/main" id="{8650651A-E141-3859-B8B3-EF83278DFC88}"/>
              </a:ext>
            </a:extLst>
          </p:cNvPr>
          <p:cNvPicPr>
            <a:picLocks noChangeAspect="1"/>
          </p:cNvPicPr>
          <p:nvPr/>
        </p:nvPicPr>
        <p:blipFill rotWithShape="1">
          <a:blip r:embed="rId2">
            <a:extLst>
              <a:ext uri="{28A0092B-C50C-407E-A947-70E740481C1C}">
                <a14:useLocalDpi xmlns:a14="http://schemas.microsoft.com/office/drawing/2010/main" val="0"/>
              </a:ext>
            </a:extLst>
          </a:blip>
          <a:srcRect r="2" b="3843"/>
          <a:stretch/>
        </p:blipFill>
        <p:spPr>
          <a:xfrm>
            <a:off x="7082810" y="841663"/>
            <a:ext cx="4166151" cy="5185923"/>
          </a:xfrm>
          <a:prstGeom prst="rect">
            <a:avLst/>
          </a:prstGeom>
        </p:spPr>
      </p:pic>
      <p:grpSp>
        <p:nvGrpSpPr>
          <p:cNvPr id="142" name="Group 141">
            <a:extLst>
              <a:ext uri="{FF2B5EF4-FFF2-40B4-BE49-F238E27FC236}">
                <a16:creationId xmlns:a16="http://schemas.microsoft.com/office/drawing/2014/main" id="{5CA0097F-05D8-41AA-ABF9-33C698791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43" name="Freeform: Shape 142">
              <a:extLst>
                <a:ext uri="{FF2B5EF4-FFF2-40B4-BE49-F238E27FC236}">
                  <a16:creationId xmlns:a16="http://schemas.microsoft.com/office/drawing/2014/main" id="{F662F899-4295-416F-919F-934ED769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955A3F4B-68DC-4F36-BCE6-C507ACC53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3483BE2D-C85A-4DE3-A6F4-AE65BB3EF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064C550A-7A80-4B73-B7BF-7426DD1C3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7D956BA8-D252-430A-9E58-C7F3D1AC9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5345BF4-9F1D-4388-A778-56FAE2C42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022B00E1-8709-469F-A9F4-F974D3FED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CC351F36-2BE2-9B2C-57F0-D595DD5E2250}"/>
              </a:ext>
            </a:extLst>
          </p:cNvPr>
          <p:cNvSpPr>
            <a:spLocks noGrp="1"/>
          </p:cNvSpPr>
          <p:nvPr>
            <p:ph type="subTitle" idx="1"/>
          </p:nvPr>
        </p:nvSpPr>
        <p:spPr>
          <a:xfrm>
            <a:off x="1101379" y="1608336"/>
            <a:ext cx="5531331" cy="2374078"/>
          </a:xfrm>
        </p:spPr>
        <p:txBody>
          <a:bodyPr anchor="t">
            <a:noAutofit/>
          </a:bodyPr>
          <a:lstStyle/>
          <a:p>
            <a:pPr algn="l"/>
            <a:r>
              <a:rPr lang="en-CA" sz="4000" i="1" dirty="0">
                <a:solidFill>
                  <a:schemeClr val="bg1"/>
                </a:solidFill>
              </a:rPr>
              <a:t> </a:t>
            </a:r>
            <a:r>
              <a:rPr lang="en-CA" sz="3200" i="1" dirty="0">
                <a:solidFill>
                  <a:schemeClr val="bg1"/>
                </a:solidFill>
              </a:rPr>
              <a:t>A. </a:t>
            </a:r>
            <a:r>
              <a:rPr lang="en-CA" sz="3200" i="1" u="sng" dirty="0">
                <a:solidFill>
                  <a:schemeClr val="bg1"/>
                </a:solidFill>
              </a:rPr>
              <a:t>Humility</a:t>
            </a:r>
            <a:r>
              <a:rPr lang="en-CA" sz="3200" i="1" dirty="0">
                <a:solidFill>
                  <a:schemeClr val="bg1"/>
                </a:solidFill>
              </a:rPr>
              <a:t> - Our April 8, 202</a:t>
            </a:r>
            <a:r>
              <a:rPr lang="en-CA" sz="3200" i="1" u="sng" dirty="0">
                <a:solidFill>
                  <a:srgbClr val="FF0000"/>
                </a:solidFill>
              </a:rPr>
              <a:t>4</a:t>
            </a:r>
            <a:r>
              <a:rPr lang="en-CA" sz="3200" i="1" dirty="0">
                <a:solidFill>
                  <a:schemeClr val="bg1"/>
                </a:solidFill>
              </a:rPr>
              <a:t> corresponds with the Hebrew calendar of the 29th of Adar II 578</a:t>
            </a:r>
            <a:r>
              <a:rPr lang="en-CA" sz="3200" i="1" dirty="0">
                <a:solidFill>
                  <a:srgbClr val="FF0000"/>
                </a:solidFill>
              </a:rPr>
              <a:t>4</a:t>
            </a:r>
            <a:r>
              <a:rPr lang="en-CA" sz="3200" i="1" dirty="0">
                <a:solidFill>
                  <a:schemeClr val="bg1"/>
                </a:solidFill>
              </a:rPr>
              <a:t>. </a:t>
            </a:r>
          </a:p>
          <a:p>
            <a:pPr algn="l"/>
            <a:endParaRPr lang="en-CA" sz="3200" i="1" dirty="0">
              <a:solidFill>
                <a:schemeClr val="bg1"/>
              </a:solidFill>
            </a:endParaRPr>
          </a:p>
          <a:p>
            <a:pPr algn="l"/>
            <a:r>
              <a:rPr lang="en-CA" sz="3200" i="1" dirty="0">
                <a:solidFill>
                  <a:schemeClr val="bg1"/>
                </a:solidFill>
              </a:rPr>
              <a:t>“He (God) mocks proud mockers and shows favor to the humbled and oppressed.”</a:t>
            </a:r>
          </a:p>
          <a:p>
            <a:pPr algn="l"/>
            <a:r>
              <a:rPr lang="en-CA" sz="3200" i="1" dirty="0">
                <a:solidFill>
                  <a:schemeClr val="bg1"/>
                </a:solidFill>
              </a:rPr>
              <a:t>			Proverbs 3:34</a:t>
            </a:r>
          </a:p>
        </p:txBody>
      </p:sp>
    </p:spTree>
    <p:extLst>
      <p:ext uri="{BB962C8B-B14F-4D97-AF65-F5344CB8AC3E}">
        <p14:creationId xmlns:p14="http://schemas.microsoft.com/office/powerpoint/2010/main" val="40462222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par>
                          <p:cTn id="8" fill="hold">
                            <p:stCondLst>
                              <p:cond delay="2200"/>
                            </p:stCondLst>
                            <p:childTnLst>
                              <p:par>
                                <p:cTn id="9" presetID="10" presetClass="entr" presetSubtype="0" fill="hold" grpId="0" nodeType="afterEffect">
                                  <p:stCondLst>
                                    <p:cond delay="0"/>
                                  </p:stCondLst>
                                  <p:iterate>
                                    <p:tmPct val="10000"/>
                                  </p:iterate>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700"/>
                                        <p:tgtEl>
                                          <p:spTgt spid="3">
                                            <p:txEl>
                                              <p:pRg st="2" end="2"/>
                                            </p:txEl>
                                          </p:spTgt>
                                        </p:tgtEl>
                                      </p:cBhvr>
                                    </p:animEffect>
                                  </p:childTnLst>
                                </p:cTn>
                              </p:par>
                            </p:childTnLst>
                          </p:cTn>
                        </p:par>
                        <p:par>
                          <p:cTn id="12" fill="hold">
                            <p:stCondLst>
                              <p:cond delay="2900"/>
                            </p:stCondLst>
                            <p:childTnLst>
                              <p:par>
                                <p:cTn id="13" presetID="10" presetClass="entr" presetSubtype="0" fill="hold" grpId="0" nodeType="afterEffect">
                                  <p:stCondLst>
                                    <p:cond delay="0"/>
                                  </p:stCondLst>
                                  <p:iterate>
                                    <p:tmPct val="10000"/>
                                  </p:iterate>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0" name="Group 149">
            <a:extLst>
              <a:ext uri="{FF2B5EF4-FFF2-40B4-BE49-F238E27FC236}">
                <a16:creationId xmlns:a16="http://schemas.microsoft.com/office/drawing/2014/main" id="{4D5934AA-9F35-4DC2-BDEF-C88AEF973F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35"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Color Cover">
              <a:extLst>
                <a:ext uri="{FF2B5EF4-FFF2-40B4-BE49-F238E27FC236}">
                  <a16:creationId xmlns:a16="http://schemas.microsoft.com/office/drawing/2014/main" id="{B2BC243A-AB39-4DEF-B708-A656BA5A6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8" name="Group 137">
            <a:extLst>
              <a:ext uri="{FF2B5EF4-FFF2-40B4-BE49-F238E27FC236}">
                <a16:creationId xmlns:a16="http://schemas.microsoft.com/office/drawing/2014/main" id="{D95590E9-5E18-4877-8515-94EBE05E1F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39" name="Color">
              <a:extLst>
                <a:ext uri="{FF2B5EF4-FFF2-40B4-BE49-F238E27FC236}">
                  <a16:creationId xmlns:a16="http://schemas.microsoft.com/office/drawing/2014/main" id="{8B4AF456-0671-432E-AD5B-FFAF8D6461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Color">
              <a:extLst>
                <a:ext uri="{FF2B5EF4-FFF2-40B4-BE49-F238E27FC236}">
                  <a16:creationId xmlns:a16="http://schemas.microsoft.com/office/drawing/2014/main" id="{3CE7848D-78F7-4020-9603-9ED294166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A close-up of a book&#10;&#10;Description automatically generated">
            <a:extLst>
              <a:ext uri="{FF2B5EF4-FFF2-40B4-BE49-F238E27FC236}">
                <a16:creationId xmlns:a16="http://schemas.microsoft.com/office/drawing/2014/main" id="{8650651A-E141-3859-B8B3-EF83278DFC88}"/>
              </a:ext>
            </a:extLst>
          </p:cNvPr>
          <p:cNvPicPr>
            <a:picLocks noChangeAspect="1"/>
          </p:cNvPicPr>
          <p:nvPr/>
        </p:nvPicPr>
        <p:blipFill rotWithShape="1">
          <a:blip r:embed="rId2">
            <a:extLst>
              <a:ext uri="{28A0092B-C50C-407E-A947-70E740481C1C}">
                <a14:useLocalDpi xmlns:a14="http://schemas.microsoft.com/office/drawing/2010/main" val="0"/>
              </a:ext>
            </a:extLst>
          </a:blip>
          <a:srcRect r="2" b="3843"/>
          <a:stretch/>
        </p:blipFill>
        <p:spPr>
          <a:xfrm>
            <a:off x="7082810" y="841663"/>
            <a:ext cx="4166151" cy="5185923"/>
          </a:xfrm>
          <a:prstGeom prst="rect">
            <a:avLst/>
          </a:prstGeom>
        </p:spPr>
      </p:pic>
      <p:grpSp>
        <p:nvGrpSpPr>
          <p:cNvPr id="142" name="Group 141">
            <a:extLst>
              <a:ext uri="{FF2B5EF4-FFF2-40B4-BE49-F238E27FC236}">
                <a16:creationId xmlns:a16="http://schemas.microsoft.com/office/drawing/2014/main" id="{5CA0097F-05D8-41AA-ABF9-33C698791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43" name="Freeform: Shape 142">
              <a:extLst>
                <a:ext uri="{FF2B5EF4-FFF2-40B4-BE49-F238E27FC236}">
                  <a16:creationId xmlns:a16="http://schemas.microsoft.com/office/drawing/2014/main" id="{F662F899-4295-416F-919F-934ED769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955A3F4B-68DC-4F36-BCE6-C507ACC53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3483BE2D-C85A-4DE3-A6F4-AE65BB3EF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064C550A-7A80-4B73-B7BF-7426DD1C3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7D956BA8-D252-430A-9E58-C7F3D1AC9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5345BF4-9F1D-4388-A778-56FAE2C42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022B00E1-8709-469F-A9F4-F974D3FED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CC351F36-2BE2-9B2C-57F0-D595DD5E2250}"/>
              </a:ext>
            </a:extLst>
          </p:cNvPr>
          <p:cNvSpPr>
            <a:spLocks noGrp="1"/>
          </p:cNvSpPr>
          <p:nvPr>
            <p:ph type="subTitle" idx="1"/>
          </p:nvPr>
        </p:nvSpPr>
        <p:spPr>
          <a:xfrm>
            <a:off x="1101379" y="1608336"/>
            <a:ext cx="5531331" cy="2374078"/>
          </a:xfrm>
        </p:spPr>
        <p:txBody>
          <a:bodyPr anchor="t">
            <a:noAutofit/>
          </a:bodyPr>
          <a:lstStyle/>
          <a:p>
            <a:pPr algn="l"/>
            <a:r>
              <a:rPr lang="en-CA" sz="4000" i="1" dirty="0">
                <a:solidFill>
                  <a:schemeClr val="bg1"/>
                </a:solidFill>
              </a:rPr>
              <a:t> </a:t>
            </a:r>
            <a:r>
              <a:rPr lang="en-CA" sz="3200" i="1" dirty="0">
                <a:solidFill>
                  <a:schemeClr val="bg1"/>
                </a:solidFill>
              </a:rPr>
              <a:t>B. Doors Opened or Closed </a:t>
            </a:r>
          </a:p>
          <a:p>
            <a:pPr algn="l"/>
            <a:endParaRPr lang="en-CA" sz="3200" i="1" dirty="0">
              <a:solidFill>
                <a:schemeClr val="bg1"/>
              </a:solidFill>
            </a:endParaRPr>
          </a:p>
          <a:p>
            <a:pPr algn="l"/>
            <a:r>
              <a:rPr lang="en-CA" sz="3200" i="1" dirty="0">
                <a:solidFill>
                  <a:schemeClr val="bg1"/>
                </a:solidFill>
              </a:rPr>
              <a:t>God will close some doors in order to open up others that give a pathway to your eternal destiny</a:t>
            </a:r>
          </a:p>
        </p:txBody>
      </p:sp>
    </p:spTree>
    <p:extLst>
      <p:ext uri="{BB962C8B-B14F-4D97-AF65-F5344CB8AC3E}">
        <p14:creationId xmlns:p14="http://schemas.microsoft.com/office/powerpoint/2010/main" val="20551296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0" name="Group 149">
            <a:extLst>
              <a:ext uri="{FF2B5EF4-FFF2-40B4-BE49-F238E27FC236}">
                <a16:creationId xmlns:a16="http://schemas.microsoft.com/office/drawing/2014/main" id="{4D5934AA-9F35-4DC2-BDEF-C88AEF973F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35"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Color Cover">
              <a:extLst>
                <a:ext uri="{FF2B5EF4-FFF2-40B4-BE49-F238E27FC236}">
                  <a16:creationId xmlns:a16="http://schemas.microsoft.com/office/drawing/2014/main" id="{B2BC243A-AB39-4DEF-B708-A656BA5A6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8" name="Group 137">
            <a:extLst>
              <a:ext uri="{FF2B5EF4-FFF2-40B4-BE49-F238E27FC236}">
                <a16:creationId xmlns:a16="http://schemas.microsoft.com/office/drawing/2014/main" id="{D95590E9-5E18-4877-8515-94EBE05E1F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39" name="Color">
              <a:extLst>
                <a:ext uri="{FF2B5EF4-FFF2-40B4-BE49-F238E27FC236}">
                  <a16:creationId xmlns:a16="http://schemas.microsoft.com/office/drawing/2014/main" id="{8B4AF456-0671-432E-AD5B-FFAF8D6461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Color">
              <a:extLst>
                <a:ext uri="{FF2B5EF4-FFF2-40B4-BE49-F238E27FC236}">
                  <a16:creationId xmlns:a16="http://schemas.microsoft.com/office/drawing/2014/main" id="{3CE7848D-78F7-4020-9603-9ED294166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A close-up of a book&#10;&#10;Description automatically generated">
            <a:extLst>
              <a:ext uri="{FF2B5EF4-FFF2-40B4-BE49-F238E27FC236}">
                <a16:creationId xmlns:a16="http://schemas.microsoft.com/office/drawing/2014/main" id="{8650651A-E141-3859-B8B3-EF83278DFC88}"/>
              </a:ext>
            </a:extLst>
          </p:cNvPr>
          <p:cNvPicPr>
            <a:picLocks noChangeAspect="1"/>
          </p:cNvPicPr>
          <p:nvPr/>
        </p:nvPicPr>
        <p:blipFill rotWithShape="1">
          <a:blip r:embed="rId2">
            <a:extLst>
              <a:ext uri="{28A0092B-C50C-407E-A947-70E740481C1C}">
                <a14:useLocalDpi xmlns:a14="http://schemas.microsoft.com/office/drawing/2010/main" val="0"/>
              </a:ext>
            </a:extLst>
          </a:blip>
          <a:srcRect r="2" b="3843"/>
          <a:stretch/>
        </p:blipFill>
        <p:spPr>
          <a:xfrm>
            <a:off x="7082810" y="841663"/>
            <a:ext cx="4166151" cy="5185923"/>
          </a:xfrm>
          <a:prstGeom prst="rect">
            <a:avLst/>
          </a:prstGeom>
        </p:spPr>
      </p:pic>
      <p:grpSp>
        <p:nvGrpSpPr>
          <p:cNvPr id="142" name="Group 141">
            <a:extLst>
              <a:ext uri="{FF2B5EF4-FFF2-40B4-BE49-F238E27FC236}">
                <a16:creationId xmlns:a16="http://schemas.microsoft.com/office/drawing/2014/main" id="{5CA0097F-05D8-41AA-ABF9-33C698791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43" name="Freeform: Shape 142">
              <a:extLst>
                <a:ext uri="{FF2B5EF4-FFF2-40B4-BE49-F238E27FC236}">
                  <a16:creationId xmlns:a16="http://schemas.microsoft.com/office/drawing/2014/main" id="{F662F899-4295-416F-919F-934ED769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955A3F4B-68DC-4F36-BCE6-C507ACC53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3483BE2D-C85A-4DE3-A6F4-AE65BB3EF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064C550A-7A80-4B73-B7BF-7426DD1C3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7D956BA8-D252-430A-9E58-C7F3D1AC9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5345BF4-9F1D-4388-A778-56FAE2C42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022B00E1-8709-469F-A9F4-F974D3FED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CC351F36-2BE2-9B2C-57F0-D595DD5E2250}"/>
              </a:ext>
            </a:extLst>
          </p:cNvPr>
          <p:cNvSpPr>
            <a:spLocks noGrp="1"/>
          </p:cNvSpPr>
          <p:nvPr>
            <p:ph type="subTitle" idx="1"/>
          </p:nvPr>
        </p:nvSpPr>
        <p:spPr>
          <a:xfrm>
            <a:off x="1101379" y="1608336"/>
            <a:ext cx="5531331" cy="2374078"/>
          </a:xfrm>
        </p:spPr>
        <p:txBody>
          <a:bodyPr anchor="t">
            <a:noAutofit/>
          </a:bodyPr>
          <a:lstStyle/>
          <a:p>
            <a:pPr algn="l"/>
            <a:r>
              <a:rPr lang="en-CA" sz="4000" i="1" dirty="0">
                <a:solidFill>
                  <a:schemeClr val="bg1"/>
                </a:solidFill>
              </a:rPr>
              <a:t> </a:t>
            </a:r>
            <a:r>
              <a:rPr lang="en-CA" sz="3200" i="1" dirty="0">
                <a:solidFill>
                  <a:schemeClr val="bg1"/>
                </a:solidFill>
              </a:rPr>
              <a:t>C. Alignment </a:t>
            </a:r>
          </a:p>
          <a:p>
            <a:pPr algn="l"/>
            <a:endParaRPr lang="en-CA" sz="3200" i="1" dirty="0">
              <a:solidFill>
                <a:schemeClr val="bg1"/>
              </a:solidFill>
            </a:endParaRPr>
          </a:p>
          <a:p>
            <a:pPr algn="l"/>
            <a:r>
              <a:rPr lang="en-CA" sz="3200" i="1" dirty="0">
                <a:solidFill>
                  <a:schemeClr val="bg1"/>
                </a:solidFill>
              </a:rPr>
              <a:t>It will have everything to do with drawing closer to God and having a deep desire to obey His Word</a:t>
            </a:r>
          </a:p>
        </p:txBody>
      </p:sp>
    </p:spTree>
    <p:extLst>
      <p:ext uri="{BB962C8B-B14F-4D97-AF65-F5344CB8AC3E}">
        <p14:creationId xmlns:p14="http://schemas.microsoft.com/office/powerpoint/2010/main" val="42434646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0" name="Group 149">
            <a:extLst>
              <a:ext uri="{FF2B5EF4-FFF2-40B4-BE49-F238E27FC236}">
                <a16:creationId xmlns:a16="http://schemas.microsoft.com/office/drawing/2014/main" id="{4D5934AA-9F35-4DC2-BDEF-C88AEF973F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35"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Color Cover">
              <a:extLst>
                <a:ext uri="{FF2B5EF4-FFF2-40B4-BE49-F238E27FC236}">
                  <a16:creationId xmlns:a16="http://schemas.microsoft.com/office/drawing/2014/main" id="{B2BC243A-AB39-4DEF-B708-A656BA5A6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8" name="Group 137">
            <a:extLst>
              <a:ext uri="{FF2B5EF4-FFF2-40B4-BE49-F238E27FC236}">
                <a16:creationId xmlns:a16="http://schemas.microsoft.com/office/drawing/2014/main" id="{D95590E9-5E18-4877-8515-94EBE05E1F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39" name="Color">
              <a:extLst>
                <a:ext uri="{FF2B5EF4-FFF2-40B4-BE49-F238E27FC236}">
                  <a16:creationId xmlns:a16="http://schemas.microsoft.com/office/drawing/2014/main" id="{8B4AF456-0671-432E-AD5B-FFAF8D6461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Color">
              <a:extLst>
                <a:ext uri="{FF2B5EF4-FFF2-40B4-BE49-F238E27FC236}">
                  <a16:creationId xmlns:a16="http://schemas.microsoft.com/office/drawing/2014/main" id="{3CE7848D-78F7-4020-9603-9ED294166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A close-up of a book&#10;&#10;Description automatically generated">
            <a:extLst>
              <a:ext uri="{FF2B5EF4-FFF2-40B4-BE49-F238E27FC236}">
                <a16:creationId xmlns:a16="http://schemas.microsoft.com/office/drawing/2014/main" id="{8650651A-E141-3859-B8B3-EF83278DFC88}"/>
              </a:ext>
            </a:extLst>
          </p:cNvPr>
          <p:cNvPicPr>
            <a:picLocks noChangeAspect="1"/>
          </p:cNvPicPr>
          <p:nvPr/>
        </p:nvPicPr>
        <p:blipFill rotWithShape="1">
          <a:blip r:embed="rId2">
            <a:extLst>
              <a:ext uri="{28A0092B-C50C-407E-A947-70E740481C1C}">
                <a14:useLocalDpi xmlns:a14="http://schemas.microsoft.com/office/drawing/2010/main" val="0"/>
              </a:ext>
            </a:extLst>
          </a:blip>
          <a:srcRect r="2" b="3843"/>
          <a:stretch/>
        </p:blipFill>
        <p:spPr>
          <a:xfrm>
            <a:off x="7082810" y="841663"/>
            <a:ext cx="4166151" cy="5185923"/>
          </a:xfrm>
          <a:prstGeom prst="rect">
            <a:avLst/>
          </a:prstGeom>
        </p:spPr>
      </p:pic>
      <p:grpSp>
        <p:nvGrpSpPr>
          <p:cNvPr id="142" name="Group 141">
            <a:extLst>
              <a:ext uri="{FF2B5EF4-FFF2-40B4-BE49-F238E27FC236}">
                <a16:creationId xmlns:a16="http://schemas.microsoft.com/office/drawing/2014/main" id="{5CA0097F-05D8-41AA-ABF9-33C698791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43" name="Freeform: Shape 142">
              <a:extLst>
                <a:ext uri="{FF2B5EF4-FFF2-40B4-BE49-F238E27FC236}">
                  <a16:creationId xmlns:a16="http://schemas.microsoft.com/office/drawing/2014/main" id="{F662F899-4295-416F-919F-934ED769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955A3F4B-68DC-4F36-BCE6-C507ACC53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3483BE2D-C85A-4DE3-A6F4-AE65BB3EF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064C550A-7A80-4B73-B7BF-7426DD1C3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7D956BA8-D252-430A-9E58-C7F3D1AC9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5345BF4-9F1D-4388-A778-56FAE2C42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022B00E1-8709-469F-A9F4-F974D3FED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CC351F36-2BE2-9B2C-57F0-D595DD5E2250}"/>
              </a:ext>
            </a:extLst>
          </p:cNvPr>
          <p:cNvSpPr>
            <a:spLocks noGrp="1"/>
          </p:cNvSpPr>
          <p:nvPr>
            <p:ph type="subTitle" idx="1"/>
          </p:nvPr>
        </p:nvSpPr>
        <p:spPr>
          <a:xfrm>
            <a:off x="1101379" y="1608336"/>
            <a:ext cx="5531331" cy="2374078"/>
          </a:xfrm>
        </p:spPr>
        <p:txBody>
          <a:bodyPr anchor="t">
            <a:noAutofit/>
          </a:bodyPr>
          <a:lstStyle/>
          <a:p>
            <a:pPr algn="l"/>
            <a:r>
              <a:rPr lang="en-CA" sz="4000" i="1" dirty="0">
                <a:solidFill>
                  <a:schemeClr val="bg1"/>
                </a:solidFill>
              </a:rPr>
              <a:t> </a:t>
            </a:r>
            <a:r>
              <a:rPr lang="en-CA" sz="3200" i="1" dirty="0">
                <a:solidFill>
                  <a:schemeClr val="bg1"/>
                </a:solidFill>
              </a:rPr>
              <a:t>D. Habitation</a:t>
            </a:r>
          </a:p>
          <a:p>
            <a:pPr algn="l"/>
            <a:endParaRPr lang="en-CA" sz="3200" i="1" dirty="0">
              <a:solidFill>
                <a:schemeClr val="bg1"/>
              </a:solidFill>
            </a:endParaRPr>
          </a:p>
          <a:p>
            <a:pPr algn="l"/>
            <a:r>
              <a:rPr lang="en-CA" sz="3200" i="1" dirty="0">
                <a:solidFill>
                  <a:schemeClr val="bg1"/>
                </a:solidFill>
              </a:rPr>
              <a:t> Jesus left this world to prepare a place for us with Him. </a:t>
            </a:r>
          </a:p>
          <a:p>
            <a:pPr algn="l"/>
            <a:r>
              <a:rPr lang="en-CA" sz="3200" i="1" dirty="0">
                <a:solidFill>
                  <a:schemeClr val="bg1"/>
                </a:solidFill>
              </a:rPr>
              <a:t>Our temporal bodies are temples of the Holy Spirit who dwells within us. </a:t>
            </a:r>
          </a:p>
        </p:txBody>
      </p:sp>
    </p:spTree>
    <p:extLst>
      <p:ext uri="{BB962C8B-B14F-4D97-AF65-F5344CB8AC3E}">
        <p14:creationId xmlns:p14="http://schemas.microsoft.com/office/powerpoint/2010/main" val="34367757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351F36-2BE2-9B2C-57F0-D595DD5E2250}"/>
              </a:ext>
            </a:extLst>
          </p:cNvPr>
          <p:cNvSpPr>
            <a:spLocks noGrp="1"/>
          </p:cNvSpPr>
          <p:nvPr>
            <p:ph type="subTitle" idx="1"/>
          </p:nvPr>
        </p:nvSpPr>
        <p:spPr>
          <a:xfrm>
            <a:off x="1524000" y="4834647"/>
            <a:ext cx="9144000" cy="1438275"/>
          </a:xfrm>
        </p:spPr>
        <p:txBody>
          <a:bodyPr>
            <a:normAutofit fontScale="85000" lnSpcReduction="20000"/>
          </a:bodyPr>
          <a:lstStyle/>
          <a:p>
            <a:pPr algn="l"/>
            <a:r>
              <a:rPr lang="en-CA" sz="3200" dirty="0"/>
              <a:t>The word used for </a:t>
            </a:r>
            <a:r>
              <a:rPr lang="en-CA" sz="3200" i="1" dirty="0"/>
              <a:t>“Dwelling” </a:t>
            </a:r>
            <a:r>
              <a:rPr lang="en-CA" sz="3200" dirty="0"/>
              <a:t>means that He </a:t>
            </a:r>
            <a:r>
              <a:rPr lang="en-CA" sz="3200" i="1" dirty="0"/>
              <a:t>“takes up residence” “He tabernacles with us.” </a:t>
            </a:r>
          </a:p>
          <a:p>
            <a:pPr algn="l"/>
            <a:r>
              <a:rPr lang="en-CA" sz="3200" i="1" dirty="0">
                <a:solidFill>
                  <a:schemeClr val="accent5">
                    <a:lumMod val="75000"/>
                  </a:schemeClr>
                </a:solidFill>
              </a:rPr>
              <a:t>We should ask ourselves what part of the tabernacle depicts our “dwelling place” with God</a:t>
            </a:r>
            <a:r>
              <a:rPr lang="en-CA" sz="500" i="1" dirty="0"/>
              <a:t>				John 1:14</a:t>
            </a:r>
          </a:p>
        </p:txBody>
      </p:sp>
      <p:pic>
        <p:nvPicPr>
          <p:cNvPr id="4" name="Picture 3" descr="A diagram of a tent&#10;&#10;Description automatically generated">
            <a:extLst>
              <a:ext uri="{FF2B5EF4-FFF2-40B4-BE49-F238E27FC236}">
                <a16:creationId xmlns:a16="http://schemas.microsoft.com/office/drawing/2014/main" id="{F46C8845-3419-714F-A4D7-1AF416406EAC}"/>
              </a:ext>
            </a:extLst>
          </p:cNvPr>
          <p:cNvPicPr>
            <a:picLocks noChangeAspect="1"/>
          </p:cNvPicPr>
          <p:nvPr/>
        </p:nvPicPr>
        <p:blipFill rotWithShape="1">
          <a:blip r:embed="rId2">
            <a:extLst>
              <a:ext uri="{28A0092B-C50C-407E-A947-70E740481C1C}">
                <a14:useLocalDpi xmlns:a14="http://schemas.microsoft.com/office/drawing/2010/main" val="0"/>
              </a:ext>
            </a:extLst>
          </a:blip>
          <a:srcRect r="5314" b="1"/>
          <a:stretch/>
        </p:blipFill>
        <p:spPr>
          <a:xfrm>
            <a:off x="977480" y="876301"/>
            <a:ext cx="5027174" cy="3716481"/>
          </a:xfrm>
          <a:prstGeom prst="rect">
            <a:avLst/>
          </a:prstGeom>
        </p:spPr>
      </p:pic>
      <p:pic>
        <p:nvPicPr>
          <p:cNvPr id="7" name="Picture 6" descr="A diagram of a room with text&#10;&#10;Description automatically generated">
            <a:extLst>
              <a:ext uri="{FF2B5EF4-FFF2-40B4-BE49-F238E27FC236}">
                <a16:creationId xmlns:a16="http://schemas.microsoft.com/office/drawing/2014/main" id="{342C1C57-E519-4666-A1F9-1E5A73FA5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444" y="1136260"/>
            <a:ext cx="5114501" cy="3196563"/>
          </a:xfrm>
          <a:prstGeom prst="rect">
            <a:avLst/>
          </a:prstGeom>
        </p:spPr>
      </p:pic>
      <p:grpSp>
        <p:nvGrpSpPr>
          <p:cNvPr id="179" name="Group 178">
            <a:extLst>
              <a:ext uri="{FF2B5EF4-FFF2-40B4-BE49-F238E27FC236}">
                <a16:creationId xmlns:a16="http://schemas.microsoft.com/office/drawing/2014/main" id="{B0F380AC-9202-53E9-8D39-90E7C2AC75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174" name="Rectangle 173">
              <a:extLst>
                <a:ext uri="{FF2B5EF4-FFF2-40B4-BE49-F238E27FC236}">
                  <a16:creationId xmlns:a16="http://schemas.microsoft.com/office/drawing/2014/main" id="{B9334AC3-F97B-AAEB-193C-D6FEF2851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DCF0F8F8-6D3A-38F2-F9D7-AA175316B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23441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whale in the sky&#10;&#10;Description automatically generated">
            <a:extLst>
              <a:ext uri="{FF2B5EF4-FFF2-40B4-BE49-F238E27FC236}">
                <a16:creationId xmlns:a16="http://schemas.microsoft.com/office/drawing/2014/main" id="{342C1C57-E519-4666-A1F9-1E5A73FA5E7B}"/>
              </a:ext>
            </a:extLst>
          </p:cNvPr>
          <p:cNvPicPr>
            <a:picLocks noChangeAspect="1"/>
          </p:cNvPicPr>
          <p:nvPr/>
        </p:nvPicPr>
        <p:blipFill rotWithShape="1">
          <a:blip r:embed="rId2">
            <a:extLst>
              <a:ext uri="{28A0092B-C50C-407E-A947-70E740481C1C}">
                <a14:useLocalDpi xmlns:a14="http://schemas.microsoft.com/office/drawing/2010/main" val="0"/>
              </a:ext>
            </a:extLst>
          </a:blip>
          <a:srcRect l="7648" r="13450" b="-2"/>
          <a:stretch/>
        </p:blipFill>
        <p:spPr>
          <a:xfrm>
            <a:off x="4038599" y="10"/>
            <a:ext cx="8160026" cy="6875809"/>
          </a:xfrm>
          <a:prstGeom prst="rect">
            <a:avLst/>
          </a:prstGeom>
        </p:spPr>
      </p:pic>
      <p:sp>
        <p:nvSpPr>
          <p:cNvPr id="191" name="Freeform: Shape 190">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CC351F36-2BE2-9B2C-57F0-D595DD5E2250}"/>
              </a:ext>
            </a:extLst>
          </p:cNvPr>
          <p:cNvSpPr>
            <a:spLocks noGrp="1"/>
          </p:cNvSpPr>
          <p:nvPr>
            <p:ph type="subTitle" idx="1"/>
          </p:nvPr>
        </p:nvSpPr>
        <p:spPr>
          <a:xfrm>
            <a:off x="0" y="2501551"/>
            <a:ext cx="3852153" cy="4071389"/>
          </a:xfrm>
        </p:spPr>
        <p:txBody>
          <a:bodyPr anchor="b">
            <a:normAutofit/>
          </a:bodyPr>
          <a:lstStyle/>
          <a:p>
            <a:r>
              <a:rPr lang="en-CA" sz="3200" dirty="0">
                <a:solidFill>
                  <a:srgbClr val="FFFFFF"/>
                </a:solidFill>
              </a:rPr>
              <a:t>I’ve heard of some that are correlating judgement with the position of the constellation of “Cetus the whale” during this next 	eclipse</a:t>
            </a:r>
            <a:r>
              <a:rPr lang="en-CA" sz="1100" i="1" dirty="0">
                <a:solidFill>
                  <a:srgbClr val="FFFFFF"/>
                </a:solidFill>
              </a:rPr>
              <a:t>			</a:t>
            </a:r>
          </a:p>
        </p:txBody>
      </p:sp>
      <p:sp>
        <p:nvSpPr>
          <p:cNvPr id="5" name="TextBox 4">
            <a:extLst>
              <a:ext uri="{FF2B5EF4-FFF2-40B4-BE49-F238E27FC236}">
                <a16:creationId xmlns:a16="http://schemas.microsoft.com/office/drawing/2014/main" id="{B0AC3AC2-5C1A-2798-5175-0037D5B0C3CB}"/>
              </a:ext>
            </a:extLst>
          </p:cNvPr>
          <p:cNvSpPr txBox="1"/>
          <p:nvPr/>
        </p:nvSpPr>
        <p:spPr>
          <a:xfrm>
            <a:off x="-6626" y="433766"/>
            <a:ext cx="4038599" cy="1077218"/>
          </a:xfrm>
          <a:prstGeom prst="rect">
            <a:avLst/>
          </a:prstGeom>
          <a:noFill/>
        </p:spPr>
        <p:txBody>
          <a:bodyPr wrap="square">
            <a:spAutoFit/>
          </a:bodyPr>
          <a:lstStyle/>
          <a:p>
            <a:pPr algn="ctr"/>
            <a:r>
              <a:rPr lang="en-CA" sz="3200" dirty="0">
                <a:solidFill>
                  <a:schemeClr val="bg1"/>
                </a:solidFill>
              </a:rPr>
              <a:t>II. THE SIGN OF JONAH</a:t>
            </a:r>
          </a:p>
        </p:txBody>
      </p:sp>
    </p:spTree>
    <p:extLst>
      <p:ext uri="{BB962C8B-B14F-4D97-AF65-F5344CB8AC3E}">
        <p14:creationId xmlns:p14="http://schemas.microsoft.com/office/powerpoint/2010/main" val="25869813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 name="Rectangle 205">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0AC3AC2-5C1A-2798-5175-0037D5B0C3CB}"/>
              </a:ext>
            </a:extLst>
          </p:cNvPr>
          <p:cNvSpPr txBox="1"/>
          <p:nvPr/>
        </p:nvSpPr>
        <p:spPr>
          <a:xfrm>
            <a:off x="638881" y="457200"/>
            <a:ext cx="10909640" cy="136861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a:latin typeface="+mj-lt"/>
                <a:ea typeface="+mj-ea"/>
                <a:cs typeface="+mj-cs"/>
              </a:rPr>
              <a:t>II. THE SIGN OF JONAH</a:t>
            </a:r>
          </a:p>
        </p:txBody>
      </p:sp>
      <p:sp>
        <p:nvSpPr>
          <p:cNvPr id="20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circle with black text&#10;&#10;Description automatically generated">
            <a:extLst>
              <a:ext uri="{FF2B5EF4-FFF2-40B4-BE49-F238E27FC236}">
                <a16:creationId xmlns:a16="http://schemas.microsoft.com/office/drawing/2014/main" id="{58C086E7-DB06-B39A-5D32-05646DF67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204" y="2642616"/>
            <a:ext cx="3138088" cy="3605784"/>
          </a:xfrm>
          <a:prstGeom prst="rect">
            <a:avLst/>
          </a:prstGeom>
        </p:spPr>
      </p:pic>
      <p:pic>
        <p:nvPicPr>
          <p:cNvPr id="10" name="Picture 9" descr="A person with his hands in the air&#10;&#10;Description automatically generated">
            <a:extLst>
              <a:ext uri="{FF2B5EF4-FFF2-40B4-BE49-F238E27FC236}">
                <a16:creationId xmlns:a16="http://schemas.microsoft.com/office/drawing/2014/main" id="{F0A31495-2243-8156-BE24-FE6A9D0E5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812" y="2642616"/>
            <a:ext cx="3605784" cy="3605784"/>
          </a:xfrm>
          <a:prstGeom prst="rect">
            <a:avLst/>
          </a:prstGeom>
        </p:spPr>
      </p:pic>
    </p:spTree>
    <p:extLst>
      <p:ext uri="{BB962C8B-B14F-4D97-AF65-F5344CB8AC3E}">
        <p14:creationId xmlns:p14="http://schemas.microsoft.com/office/powerpoint/2010/main" val="9629414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C351F36-2BE2-9B2C-57F0-D595DD5E2250}"/>
              </a:ext>
            </a:extLst>
          </p:cNvPr>
          <p:cNvSpPr>
            <a:spLocks noGrp="1"/>
          </p:cNvSpPr>
          <p:nvPr>
            <p:ph type="subTitle" idx="1"/>
          </p:nvPr>
        </p:nvSpPr>
        <p:spPr>
          <a:xfrm>
            <a:off x="-3047" y="0"/>
            <a:ext cx="6560258" cy="6857990"/>
          </a:xfrm>
        </p:spPr>
        <p:txBody>
          <a:bodyPr>
            <a:normAutofit lnSpcReduction="10000"/>
          </a:bodyPr>
          <a:lstStyle/>
          <a:p>
            <a:pPr algn="l"/>
            <a:r>
              <a:rPr lang="en-CA" i="1" dirty="0">
                <a:solidFill>
                  <a:srgbClr val="FF0000"/>
                </a:solidFill>
              </a:rPr>
              <a:t>“Nation will rise against nation, and kingdom against kingdom.</a:t>
            </a:r>
          </a:p>
          <a:p>
            <a:pPr marR="21600" algn="l"/>
            <a:r>
              <a:rPr lang="en-CA" i="1" dirty="0">
                <a:solidFill>
                  <a:srgbClr val="FF0000"/>
                </a:solidFill>
              </a:rPr>
              <a:t>11. There will be great earthquakes, famines and pestilences in various places, and fearful events and great signs from heaven . . . </a:t>
            </a:r>
          </a:p>
          <a:p>
            <a:pPr algn="l"/>
            <a:r>
              <a:rPr lang="en-CA" sz="2800" i="1" dirty="0">
                <a:solidFill>
                  <a:srgbClr val="FF0000"/>
                </a:solidFill>
              </a:rPr>
              <a:t>25. </a:t>
            </a:r>
            <a:r>
              <a:rPr lang="en-CA" sz="2800" i="1" u="sng" dirty="0">
                <a:solidFill>
                  <a:srgbClr val="FF0000"/>
                </a:solidFill>
              </a:rPr>
              <a:t>There will be signs in the sun, moon and stars. On the earth, nations will be in anguish and perplexity at the roaring and tossing of the sea</a:t>
            </a:r>
            <a:r>
              <a:rPr lang="en-CA" sz="2800" i="1" dirty="0">
                <a:solidFill>
                  <a:srgbClr val="FF0000"/>
                </a:solidFill>
              </a:rPr>
              <a:t>.</a:t>
            </a:r>
          </a:p>
          <a:p>
            <a:pPr marR="21600" algn="l"/>
            <a:r>
              <a:rPr lang="en-CA" i="1" dirty="0">
                <a:solidFill>
                  <a:srgbClr val="FF0000"/>
                </a:solidFill>
              </a:rPr>
              <a:t>26. People will faint from terror, apprehensive of what is coming on the world, for the heavenly bodies will be shaken.</a:t>
            </a:r>
          </a:p>
          <a:p>
            <a:pPr marR="21600" algn="l"/>
            <a:r>
              <a:rPr lang="en-CA" i="1" dirty="0">
                <a:solidFill>
                  <a:srgbClr val="FF0000"/>
                </a:solidFill>
              </a:rPr>
              <a:t>27. At that time they will see the Son of Man coming in a cloud with power and great glory.</a:t>
            </a:r>
          </a:p>
          <a:p>
            <a:pPr marR="21600" algn="l"/>
            <a:r>
              <a:rPr lang="en-CA" i="1" dirty="0">
                <a:solidFill>
                  <a:srgbClr val="FF0000"/>
                </a:solidFill>
              </a:rPr>
              <a:t>28. When these things begin to take place, stand up and lift up your heads, because your redemption is drawing near.</a:t>
            </a:r>
          </a:p>
          <a:p>
            <a:endParaRPr lang="en-CA" i="1" dirty="0">
              <a:solidFill>
                <a:srgbClr val="FF0000"/>
              </a:solidFill>
            </a:endParaRPr>
          </a:p>
          <a:p>
            <a:r>
              <a:rPr lang="en-CA" i="1" dirty="0">
                <a:solidFill>
                  <a:srgbClr val="FF0000"/>
                </a:solidFill>
              </a:rPr>
              <a:t>	Luke 21:10,11,25-28</a:t>
            </a:r>
          </a:p>
          <a:p>
            <a:pPr marR="21600"/>
            <a:endParaRPr lang="en-CA" dirty="0"/>
          </a:p>
        </p:txBody>
      </p:sp>
      <p:pic>
        <p:nvPicPr>
          <p:cNvPr id="5" name="Picture 4">
            <a:extLst>
              <a:ext uri="{FF2B5EF4-FFF2-40B4-BE49-F238E27FC236}">
                <a16:creationId xmlns:a16="http://schemas.microsoft.com/office/drawing/2014/main" id="{1E2EFA84-0E13-25D3-D074-E50231BD5066}"/>
              </a:ext>
            </a:extLst>
          </p:cNvPr>
          <p:cNvPicPr>
            <a:picLocks noChangeAspect="1"/>
          </p:cNvPicPr>
          <p:nvPr/>
        </p:nvPicPr>
        <p:blipFill rotWithShape="1">
          <a:blip r:embed="rId2">
            <a:extLst>
              <a:ext uri="{28A0092B-C50C-407E-A947-70E740481C1C}">
                <a14:useLocalDpi xmlns:a14="http://schemas.microsoft.com/office/drawing/2010/main" val="0"/>
              </a:ext>
            </a:extLst>
          </a:blip>
          <a:srcRect l="6332" r="672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212033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0"/>
                                  </p:stCondLst>
                                  <p:iterate>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700"/>
                                        <p:tgtEl>
                                          <p:spTgt spid="3">
                                            <p:txEl>
                                              <p:pRg st="2" end="2"/>
                                            </p:txEl>
                                          </p:spTgt>
                                        </p:tgtEl>
                                      </p:cBhvr>
                                    </p:animEffect>
                                  </p:childTnLst>
                                </p:cTn>
                              </p:par>
                              <p:par>
                                <p:cTn id="14" presetID="10" presetClass="entr" presetSubtype="0" fill="hold" grpId="0" nodeType="withEffect">
                                  <p:stCondLst>
                                    <p:cond delay="0"/>
                                  </p:stCondLst>
                                  <p:iterate>
                                    <p:tmPct val="10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700"/>
                                        <p:tgtEl>
                                          <p:spTgt spid="3">
                                            <p:txEl>
                                              <p:pRg st="3" end="3"/>
                                            </p:txEl>
                                          </p:spTgt>
                                        </p:tgtEl>
                                      </p:cBhvr>
                                    </p:animEffect>
                                  </p:childTnLst>
                                </p:cTn>
                              </p:par>
                              <p:par>
                                <p:cTn id="17" presetID="10" presetClass="entr" presetSubtype="0" fill="hold" grpId="0" nodeType="withEffect">
                                  <p:stCondLst>
                                    <p:cond delay="0"/>
                                  </p:stCondLst>
                                  <p:iterate>
                                    <p:tmPct val="10000"/>
                                  </p:iterate>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700"/>
                                        <p:tgtEl>
                                          <p:spTgt spid="3">
                                            <p:txEl>
                                              <p:pRg st="4" end="4"/>
                                            </p:txEl>
                                          </p:spTgt>
                                        </p:tgtEl>
                                      </p:cBhvr>
                                    </p:animEffect>
                                  </p:childTnLst>
                                </p:cTn>
                              </p:par>
                              <p:par>
                                <p:cTn id="20" presetID="10" presetClass="entr" presetSubtype="0" fill="hold" grpId="0" nodeType="withEffect">
                                  <p:stCondLst>
                                    <p:cond delay="0"/>
                                  </p:stCondLst>
                                  <p:iterate>
                                    <p:tmPct val="10000"/>
                                  </p:iterate>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700"/>
                                        <p:tgtEl>
                                          <p:spTgt spid="3">
                                            <p:txEl>
                                              <p:pRg st="5" end="5"/>
                                            </p:txEl>
                                          </p:spTgt>
                                        </p:tgtEl>
                                      </p:cBhvr>
                                    </p:animEffect>
                                  </p:childTnLst>
                                </p:cTn>
                              </p:par>
                              <p:par>
                                <p:cTn id="23" presetID="10" presetClass="entr" presetSubtype="0" fill="hold" grpId="0" nodeType="withEffect">
                                  <p:stCondLst>
                                    <p:cond delay="0"/>
                                  </p:stCondLst>
                                  <p:iterate>
                                    <p:tmPct val="10000"/>
                                  </p:iterate>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7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8E700A8-AE52-4017-8C7E-C20956F7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7" name="Rectangle 36">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Rectangle 40">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 name="Subtitle 2">
            <a:extLst>
              <a:ext uri="{FF2B5EF4-FFF2-40B4-BE49-F238E27FC236}">
                <a16:creationId xmlns:a16="http://schemas.microsoft.com/office/drawing/2014/main" id="{CC351F36-2BE2-9B2C-57F0-D595DD5E2250}"/>
              </a:ext>
            </a:extLst>
          </p:cNvPr>
          <p:cNvSpPr>
            <a:spLocks noGrp="1"/>
          </p:cNvSpPr>
          <p:nvPr>
            <p:ph type="subTitle" idx="1"/>
          </p:nvPr>
        </p:nvSpPr>
        <p:spPr>
          <a:xfrm>
            <a:off x="809766" y="3799111"/>
            <a:ext cx="4461891" cy="1671043"/>
          </a:xfrm>
        </p:spPr>
        <p:txBody>
          <a:bodyPr anchor="b">
            <a:noAutofit/>
          </a:bodyPr>
          <a:lstStyle/>
          <a:p>
            <a:pPr algn="l"/>
            <a:r>
              <a:rPr lang="en-CA" sz="3600" i="1" dirty="0">
                <a:solidFill>
                  <a:schemeClr val="tx1">
                    <a:alpha val="70000"/>
                  </a:schemeClr>
                </a:solidFill>
              </a:rPr>
              <a:t>“Therefore,” declares the Lord, “I am against the prophets who steal from one another words supposedly from me.”</a:t>
            </a:r>
          </a:p>
          <a:p>
            <a:pPr algn="l"/>
            <a:r>
              <a:rPr lang="en-CA" sz="3600" i="1" dirty="0">
                <a:solidFill>
                  <a:schemeClr val="tx1">
                    <a:alpha val="70000"/>
                  </a:schemeClr>
                </a:solidFill>
              </a:rPr>
              <a:t>            Jeremiah 23:30</a:t>
            </a:r>
            <a:endParaRPr lang="en-CA" sz="3600" dirty="0">
              <a:solidFill>
                <a:schemeClr val="tx1">
                  <a:alpha val="70000"/>
                </a:schemeClr>
              </a:solidFill>
            </a:endParaRPr>
          </a:p>
        </p:txBody>
      </p:sp>
      <p:pic>
        <p:nvPicPr>
          <p:cNvPr id="5" name="Picture 4">
            <a:extLst>
              <a:ext uri="{FF2B5EF4-FFF2-40B4-BE49-F238E27FC236}">
                <a16:creationId xmlns:a16="http://schemas.microsoft.com/office/drawing/2014/main" id="{1E2EFA84-0E13-25D3-D074-E50231BD5066}"/>
              </a:ext>
            </a:extLst>
          </p:cNvPr>
          <p:cNvPicPr>
            <a:picLocks noChangeAspect="1"/>
          </p:cNvPicPr>
          <p:nvPr/>
        </p:nvPicPr>
        <p:blipFill rotWithShape="1">
          <a:blip r:embed="rId3">
            <a:extLst>
              <a:ext uri="{28A0092B-C50C-407E-A947-70E740481C1C}">
                <a14:useLocalDpi xmlns:a14="http://schemas.microsoft.com/office/drawing/2010/main" val="0"/>
              </a:ext>
            </a:extLst>
          </a:blip>
          <a:srcRect t="94" r="2" b="97"/>
          <a:stretch/>
        </p:blipFill>
        <p:spPr>
          <a:xfrm>
            <a:off x="5359151" y="895610"/>
            <a:ext cx="6107166" cy="5058020"/>
          </a:xfrm>
          <a:prstGeom prst="rect">
            <a:avLst/>
          </a:prstGeom>
        </p:spPr>
      </p:pic>
    </p:spTree>
    <p:extLst>
      <p:ext uri="{BB962C8B-B14F-4D97-AF65-F5344CB8AC3E}">
        <p14:creationId xmlns:p14="http://schemas.microsoft.com/office/powerpoint/2010/main" val="20937376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3" name="Isosceles Triangle 6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E2EFA84-0E13-25D3-D074-E50231BD5066}"/>
              </a:ext>
            </a:extLst>
          </p:cNvPr>
          <p:cNvPicPr>
            <a:picLocks noChangeAspect="1"/>
          </p:cNvPicPr>
          <p:nvPr/>
        </p:nvPicPr>
        <p:blipFill rotWithShape="1">
          <a:blip r:embed="rId2">
            <a:extLst>
              <a:ext uri="{28A0092B-C50C-407E-A947-70E740481C1C}">
                <a14:useLocalDpi xmlns:a14="http://schemas.microsoft.com/office/drawing/2010/main" val="0"/>
              </a:ext>
            </a:extLst>
          </a:blip>
          <a:srcRect t="10615" b="14385"/>
          <a:stretch/>
        </p:blipFill>
        <p:spPr>
          <a:xfrm>
            <a:off x="1143942" y="643467"/>
            <a:ext cx="9904115" cy="5571065"/>
          </a:xfrm>
          <a:prstGeom prst="rect">
            <a:avLst/>
          </a:prstGeom>
          <a:ln>
            <a:noFill/>
          </a:ln>
        </p:spPr>
      </p:pic>
      <p:sp>
        <p:nvSpPr>
          <p:cNvPr id="65" name="Isosceles Triangle 6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78177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imeline of the lunar eclipse&#10;&#10;Description automatically generated">
            <a:extLst>
              <a:ext uri="{FF2B5EF4-FFF2-40B4-BE49-F238E27FC236}">
                <a16:creationId xmlns:a16="http://schemas.microsoft.com/office/drawing/2014/main" id="{1E2EFA84-0E13-25D3-D074-E50231BD5066}"/>
              </a:ext>
            </a:extLst>
          </p:cNvPr>
          <p:cNvPicPr>
            <a:picLocks noChangeAspect="1"/>
          </p:cNvPicPr>
          <p:nvPr/>
        </p:nvPicPr>
        <p:blipFill rotWithShape="1">
          <a:blip r:embed="rId2">
            <a:extLst>
              <a:ext uri="{28A0092B-C50C-407E-A947-70E740481C1C}">
                <a14:useLocalDpi xmlns:a14="http://schemas.microsoft.com/office/drawing/2010/main" val="0"/>
              </a:ext>
            </a:extLst>
          </a:blip>
          <a:srcRect t="25141" b="28911"/>
          <a:stretch/>
        </p:blipFill>
        <p:spPr>
          <a:xfrm>
            <a:off x="-1" y="10"/>
            <a:ext cx="12192001" cy="4201449"/>
          </a:xfrm>
          <a:prstGeom prst="rect">
            <a:avLst/>
          </a:prstGeom>
        </p:spPr>
      </p:pic>
      <p:grpSp>
        <p:nvGrpSpPr>
          <p:cNvPr id="68" name="Group 67">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69" name="Freeform: Shape 68">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CC351F36-2BE2-9B2C-57F0-D595DD5E2250}"/>
              </a:ext>
            </a:extLst>
          </p:cNvPr>
          <p:cNvSpPr>
            <a:spLocks noGrp="1"/>
          </p:cNvSpPr>
          <p:nvPr>
            <p:ph type="subTitle" idx="1"/>
          </p:nvPr>
        </p:nvSpPr>
        <p:spPr>
          <a:xfrm>
            <a:off x="144379" y="5572119"/>
            <a:ext cx="11947358" cy="1081344"/>
          </a:xfrm>
        </p:spPr>
        <p:txBody>
          <a:bodyPr anchor="b">
            <a:noAutofit/>
          </a:bodyPr>
          <a:lstStyle/>
          <a:p>
            <a:pPr algn="l"/>
            <a:r>
              <a:rPr lang="en-CA" sz="3200" i="1" dirty="0"/>
              <a:t>“I will show wonders in the heavens and on the earth, blood and fire and billows of smoke.</a:t>
            </a:r>
          </a:p>
          <a:p>
            <a:pPr algn="l"/>
            <a:r>
              <a:rPr lang="en-CA" sz="3200" i="1" dirty="0"/>
              <a:t>31. </a:t>
            </a:r>
            <a:r>
              <a:rPr lang="en-CA" sz="3200" i="1" u="sng" dirty="0"/>
              <a:t>The sun will be turned to darkness, and the moon to blood, </a:t>
            </a:r>
            <a:r>
              <a:rPr lang="en-CA" sz="3200" b="1" i="1" u="sng" dirty="0"/>
              <a:t>before the coming of the great and dreadful day of the LORD</a:t>
            </a:r>
            <a:r>
              <a:rPr lang="en-CA" sz="3200" i="1" dirty="0"/>
              <a:t>.”</a:t>
            </a:r>
          </a:p>
          <a:p>
            <a:pPr algn="l"/>
            <a:r>
              <a:rPr lang="en-CA" sz="3200" i="1" dirty="0"/>
              <a:t>										Joel 2:30,31</a:t>
            </a:r>
            <a:endParaRPr lang="en-CA" sz="3200" dirty="0">
              <a:solidFill>
                <a:schemeClr val="tx2"/>
              </a:solidFill>
            </a:endParaRPr>
          </a:p>
        </p:txBody>
      </p:sp>
    </p:spTree>
    <p:extLst>
      <p:ext uri="{BB962C8B-B14F-4D97-AF65-F5344CB8AC3E}">
        <p14:creationId xmlns:p14="http://schemas.microsoft.com/office/powerpoint/2010/main" val="28923305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0"/>
                                  </p:stCondLst>
                                  <p:iterate>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imeline of the lunar eclipse&#10;&#10;Description automatically generated">
            <a:extLst>
              <a:ext uri="{FF2B5EF4-FFF2-40B4-BE49-F238E27FC236}">
                <a16:creationId xmlns:a16="http://schemas.microsoft.com/office/drawing/2014/main" id="{1E2EFA84-0E13-25D3-D074-E50231BD5066}"/>
              </a:ext>
            </a:extLst>
          </p:cNvPr>
          <p:cNvPicPr>
            <a:picLocks noChangeAspect="1"/>
          </p:cNvPicPr>
          <p:nvPr/>
        </p:nvPicPr>
        <p:blipFill rotWithShape="1">
          <a:blip r:embed="rId2">
            <a:extLst>
              <a:ext uri="{28A0092B-C50C-407E-A947-70E740481C1C}">
                <a14:useLocalDpi xmlns:a14="http://schemas.microsoft.com/office/drawing/2010/main" val="0"/>
              </a:ext>
            </a:extLst>
          </a:blip>
          <a:srcRect t="25141" b="28911"/>
          <a:stretch/>
        </p:blipFill>
        <p:spPr>
          <a:xfrm>
            <a:off x="-1" y="10"/>
            <a:ext cx="12192001" cy="4201449"/>
          </a:xfrm>
          <a:prstGeom prst="rect">
            <a:avLst/>
          </a:prstGeom>
        </p:spPr>
      </p:pic>
      <p:grpSp>
        <p:nvGrpSpPr>
          <p:cNvPr id="68" name="Group 67">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69" name="Freeform: Shape 68">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CC351F36-2BE2-9B2C-57F0-D595DD5E2250}"/>
              </a:ext>
            </a:extLst>
          </p:cNvPr>
          <p:cNvSpPr>
            <a:spLocks noGrp="1"/>
          </p:cNvSpPr>
          <p:nvPr>
            <p:ph type="subTitle" idx="1"/>
          </p:nvPr>
        </p:nvSpPr>
        <p:spPr>
          <a:xfrm>
            <a:off x="120796" y="5141524"/>
            <a:ext cx="11947358" cy="1081344"/>
          </a:xfrm>
        </p:spPr>
        <p:txBody>
          <a:bodyPr anchor="b">
            <a:noAutofit/>
          </a:bodyPr>
          <a:lstStyle/>
          <a:p>
            <a:pPr algn="l"/>
            <a:r>
              <a:rPr lang="en-CA" sz="3200" i="1" dirty="0"/>
              <a:t>And God said, “Let there be lights in the vault of the sky to separate the day from the night, </a:t>
            </a:r>
            <a:r>
              <a:rPr lang="en-CA" sz="3200" b="1" i="1" u="sng" dirty="0"/>
              <a:t>and let them serve as signs to mark sacred times</a:t>
            </a:r>
            <a:r>
              <a:rPr lang="en-CA" sz="3200" i="1" dirty="0"/>
              <a:t>, and days and years.”				</a:t>
            </a:r>
          </a:p>
          <a:p>
            <a:pPr algn="l"/>
            <a:r>
              <a:rPr lang="en-CA" sz="3200" i="1" dirty="0"/>
              <a:t>										Genesis 1:14</a:t>
            </a:r>
            <a:endParaRPr lang="en-CA" sz="3200" dirty="0">
              <a:solidFill>
                <a:schemeClr val="tx2"/>
              </a:solidFill>
            </a:endParaRPr>
          </a:p>
        </p:txBody>
      </p:sp>
    </p:spTree>
    <p:extLst>
      <p:ext uri="{BB962C8B-B14F-4D97-AF65-F5344CB8AC3E}">
        <p14:creationId xmlns:p14="http://schemas.microsoft.com/office/powerpoint/2010/main" val="18132346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4FA4E651-C3D8-4DB8-A026-E8531C6AF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E2EFA84-0E13-25D3-D074-E50231BD5066}"/>
              </a:ext>
            </a:extLst>
          </p:cNvPr>
          <p:cNvPicPr>
            <a:picLocks noChangeAspect="1"/>
          </p:cNvPicPr>
          <p:nvPr/>
        </p:nvPicPr>
        <p:blipFill rotWithShape="1">
          <a:blip r:embed="rId2">
            <a:extLst>
              <a:ext uri="{28A0092B-C50C-407E-A947-70E740481C1C}">
                <a14:useLocalDpi xmlns:a14="http://schemas.microsoft.com/office/drawing/2010/main" val="0"/>
              </a:ext>
            </a:extLst>
          </a:blip>
          <a:srcRect t="21565" b="21565"/>
          <a:stretch/>
        </p:blipFill>
        <p:spPr>
          <a:xfrm>
            <a:off x="91459" y="100396"/>
            <a:ext cx="12191979" cy="3900104"/>
          </a:xfrm>
          <a:prstGeom prst="rect">
            <a:avLst/>
          </a:prstGeom>
        </p:spPr>
      </p:pic>
      <p:sp>
        <p:nvSpPr>
          <p:cNvPr id="9" name="TextBox 8">
            <a:extLst>
              <a:ext uri="{FF2B5EF4-FFF2-40B4-BE49-F238E27FC236}">
                <a16:creationId xmlns:a16="http://schemas.microsoft.com/office/drawing/2014/main" id="{EA52181F-DA18-6D38-FE1F-9D04D56A0AA4}"/>
              </a:ext>
            </a:extLst>
          </p:cNvPr>
          <p:cNvSpPr txBox="1"/>
          <p:nvPr/>
        </p:nvSpPr>
        <p:spPr>
          <a:xfrm>
            <a:off x="403794" y="4079948"/>
            <a:ext cx="11381362" cy="2677656"/>
          </a:xfrm>
          <a:prstGeom prst="rect">
            <a:avLst/>
          </a:prstGeom>
          <a:noFill/>
        </p:spPr>
        <p:txBody>
          <a:bodyPr wrap="square">
            <a:spAutoFit/>
          </a:bodyPr>
          <a:lstStyle/>
          <a:p>
            <a:r>
              <a:rPr lang="en-CA" sz="2800" b="0" i="1" u="none" strike="noStrike" baseline="0" dirty="0">
                <a:solidFill>
                  <a:srgbClr val="FF0000"/>
                </a:solidFill>
              </a:rPr>
              <a:t>“A wicked and adulterous generation asks for a sign! </a:t>
            </a:r>
            <a:r>
              <a:rPr lang="en-CA" sz="2800" b="0" i="1" u="sng" strike="noStrike" baseline="0" dirty="0">
                <a:solidFill>
                  <a:srgbClr val="FF0000"/>
                </a:solidFill>
              </a:rPr>
              <a:t>But none will be given it except the sign of the prophet Jonah</a:t>
            </a:r>
            <a:r>
              <a:rPr lang="en-CA" sz="2800" b="0" i="1" u="none" strike="noStrike" baseline="0" dirty="0">
                <a:solidFill>
                  <a:srgbClr val="FF0000"/>
                </a:solidFill>
              </a:rPr>
              <a:t>. </a:t>
            </a:r>
          </a:p>
          <a:p>
            <a:pPr marR="21600"/>
            <a:r>
              <a:rPr lang="en-CA" sz="2800" b="0" i="1" u="none" strike="noStrike" baseline="0" dirty="0">
                <a:solidFill>
                  <a:srgbClr val="FF0000"/>
                </a:solidFill>
              </a:rPr>
              <a:t>40. For as Jonah was three days and three nights in the belly of a huge fish,</a:t>
            </a:r>
            <a:r>
              <a:rPr lang="en-CA" sz="2800" b="0" i="1" u="sng" strike="noStrike" baseline="0" dirty="0">
                <a:solidFill>
                  <a:srgbClr val="FF0000"/>
                </a:solidFill>
              </a:rPr>
              <a:t> so the Son of Man will be three days and three nights in the heart of the earth.</a:t>
            </a:r>
            <a:r>
              <a:rPr lang="en-CA" sz="2800" b="0" i="1" u="none" strike="noStrike" baseline="0" dirty="0">
                <a:solidFill>
                  <a:srgbClr val="FF0000"/>
                </a:solidFill>
              </a:rPr>
              <a:t>”</a:t>
            </a:r>
          </a:p>
          <a:p>
            <a:r>
              <a:rPr lang="en-CA" sz="2800" b="0" i="1" u="none" strike="noStrike" baseline="0" dirty="0">
                <a:solidFill>
                  <a:srgbClr val="FF0000"/>
                </a:solidFill>
              </a:rPr>
              <a:t>									Matthew 12:39,40</a:t>
            </a:r>
            <a:endParaRPr lang="en-CA" sz="2800" dirty="0"/>
          </a:p>
        </p:txBody>
      </p:sp>
    </p:spTree>
    <p:extLst>
      <p:ext uri="{BB962C8B-B14F-4D97-AF65-F5344CB8AC3E}">
        <p14:creationId xmlns:p14="http://schemas.microsoft.com/office/powerpoint/2010/main" val="37146672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ap of the united states&#10;&#10;Description automatically generated">
            <a:extLst>
              <a:ext uri="{FF2B5EF4-FFF2-40B4-BE49-F238E27FC236}">
                <a16:creationId xmlns:a16="http://schemas.microsoft.com/office/drawing/2014/main" id="{1E2EFA84-0E13-25D3-D074-E50231BD5066}"/>
              </a:ext>
            </a:extLst>
          </p:cNvPr>
          <p:cNvPicPr>
            <a:picLocks noChangeAspect="1"/>
          </p:cNvPicPr>
          <p:nvPr/>
        </p:nvPicPr>
        <p:blipFill rotWithShape="1">
          <a:blip r:embed="rId2">
            <a:extLst>
              <a:ext uri="{28A0092B-C50C-407E-A947-70E740481C1C}">
                <a14:useLocalDpi xmlns:a14="http://schemas.microsoft.com/office/drawing/2010/main" val="0"/>
              </a:ext>
            </a:extLst>
          </a:blip>
          <a:srcRect t="15966"/>
          <a:stretch/>
        </p:blipFill>
        <p:spPr>
          <a:xfrm>
            <a:off x="9545" y="49995"/>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95" name="Rectangle 4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0" cy="6038850"/>
          </a:xfrm>
          <a:custGeom>
            <a:avLst/>
            <a:gdLst>
              <a:gd name="connsiteX0" fmla="*/ 0 w 12192000"/>
              <a:gd name="connsiteY0" fmla="*/ 0 h 5835650"/>
              <a:gd name="connsiteX1" fmla="*/ 12192000 w 12192000"/>
              <a:gd name="connsiteY1" fmla="*/ 0 h 5835650"/>
              <a:gd name="connsiteX2" fmla="*/ 12192000 w 12192000"/>
              <a:gd name="connsiteY2" fmla="*/ 5835650 h 5835650"/>
              <a:gd name="connsiteX3" fmla="*/ 0 w 12192000"/>
              <a:gd name="connsiteY3" fmla="*/ 5835650 h 5835650"/>
              <a:gd name="connsiteX4" fmla="*/ 0 w 12192000"/>
              <a:gd name="connsiteY4"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0 w 12198350"/>
              <a:gd name="connsiteY4" fmla="*/ 5835650 h 5835650"/>
              <a:gd name="connsiteX5" fmla="*/ 0 w 12198350"/>
              <a:gd name="connsiteY5"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0 w 12198350"/>
              <a:gd name="connsiteY5" fmla="*/ 5835650 h 5835650"/>
              <a:gd name="connsiteX6" fmla="*/ 0 w 12198350"/>
              <a:gd name="connsiteY6"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822450 w 12198350"/>
              <a:gd name="connsiteY5" fmla="*/ 58293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727200 w 12198350"/>
              <a:gd name="connsiteY5" fmla="*/ 54864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3854450 w 12198350"/>
              <a:gd name="connsiteY5" fmla="*/ 5695950 h 5835650"/>
              <a:gd name="connsiteX6" fmla="*/ 1727200 w 12198350"/>
              <a:gd name="connsiteY6" fmla="*/ 5486400 h 5835650"/>
              <a:gd name="connsiteX7" fmla="*/ 0 w 12198350"/>
              <a:gd name="connsiteY7" fmla="*/ 5835650 h 5835650"/>
              <a:gd name="connsiteX8" fmla="*/ 0 w 12198350"/>
              <a:gd name="connsiteY8" fmla="*/ 0 h 5835650"/>
              <a:gd name="connsiteX0" fmla="*/ 0 w 12198350"/>
              <a:gd name="connsiteY0" fmla="*/ 0 h 5842000"/>
              <a:gd name="connsiteX1" fmla="*/ 12192000 w 12198350"/>
              <a:gd name="connsiteY1" fmla="*/ 0 h 5842000"/>
              <a:gd name="connsiteX2" fmla="*/ 12198350 w 12198350"/>
              <a:gd name="connsiteY2" fmla="*/ 3505200 h 5842000"/>
              <a:gd name="connsiteX3" fmla="*/ 12192000 w 12198350"/>
              <a:gd name="connsiteY3" fmla="*/ 5835650 h 5842000"/>
              <a:gd name="connsiteX4" fmla="*/ 5060950 w 12198350"/>
              <a:gd name="connsiteY4" fmla="*/ 5835650 h 5842000"/>
              <a:gd name="connsiteX5" fmla="*/ 3663950 w 12198350"/>
              <a:gd name="connsiteY5" fmla="*/ 5842000 h 5842000"/>
              <a:gd name="connsiteX6" fmla="*/ 1727200 w 12198350"/>
              <a:gd name="connsiteY6" fmla="*/ 5486400 h 5842000"/>
              <a:gd name="connsiteX7" fmla="*/ 0 w 12198350"/>
              <a:gd name="connsiteY7" fmla="*/ 5835650 h 5842000"/>
              <a:gd name="connsiteX8" fmla="*/ 0 w 12198350"/>
              <a:gd name="connsiteY8" fmla="*/ 0 h 584200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4883150 w 12198350"/>
              <a:gd name="connsiteY4" fmla="*/ 5924550 h 5924550"/>
              <a:gd name="connsiteX5" fmla="*/ 3663950 w 12198350"/>
              <a:gd name="connsiteY5" fmla="*/ 5842000 h 5924550"/>
              <a:gd name="connsiteX6" fmla="*/ 1727200 w 12198350"/>
              <a:gd name="connsiteY6" fmla="*/ 5486400 h 5924550"/>
              <a:gd name="connsiteX7" fmla="*/ 0 w 12198350"/>
              <a:gd name="connsiteY7" fmla="*/ 5835650 h 5924550"/>
              <a:gd name="connsiteX8" fmla="*/ 0 w 12198350"/>
              <a:gd name="connsiteY8" fmla="*/ 0 h 592455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8318500 w 12198350"/>
              <a:gd name="connsiteY4" fmla="*/ 5867400 h 5924550"/>
              <a:gd name="connsiteX5" fmla="*/ 4883150 w 12198350"/>
              <a:gd name="connsiteY5" fmla="*/ 5924550 h 5924550"/>
              <a:gd name="connsiteX6" fmla="*/ 3663950 w 12198350"/>
              <a:gd name="connsiteY6" fmla="*/ 5842000 h 5924550"/>
              <a:gd name="connsiteX7" fmla="*/ 1727200 w 12198350"/>
              <a:gd name="connsiteY7" fmla="*/ 5486400 h 5924550"/>
              <a:gd name="connsiteX8" fmla="*/ 0 w 12198350"/>
              <a:gd name="connsiteY8" fmla="*/ 5835650 h 5924550"/>
              <a:gd name="connsiteX9" fmla="*/ 0 w 12198350"/>
              <a:gd name="connsiteY9" fmla="*/ 0 h 59245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9766300 w 12198350"/>
              <a:gd name="connsiteY4" fmla="*/ 59245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25525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8813800 w 12198350"/>
              <a:gd name="connsiteY3" fmla="*/ 57467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623550 w 12198350"/>
              <a:gd name="connsiteY3" fmla="*/ 48006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18540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766550 w 12198350"/>
              <a:gd name="connsiteY3" fmla="*/ 410845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8350" h="603885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flip="none" rotWithShape="1">
            <a:gsLst>
              <a:gs pos="0">
                <a:srgbClr val="000000">
                  <a:alpha val="60000"/>
                </a:srgbClr>
              </a:gs>
              <a:gs pos="100000">
                <a:srgbClr val="000000">
                  <a:alpha val="0"/>
                </a:srgbClr>
              </a:gs>
              <a:gs pos="68000">
                <a:srgbClr val="000000">
                  <a:alpha val="4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96" name="Group 95">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91" name="Freeform: Shape 90">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7" name="Freeform: Shape 96">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ubtitle 2">
            <a:extLst>
              <a:ext uri="{FF2B5EF4-FFF2-40B4-BE49-F238E27FC236}">
                <a16:creationId xmlns:a16="http://schemas.microsoft.com/office/drawing/2014/main" id="{CC351F36-2BE2-9B2C-57F0-D595DD5E2250}"/>
              </a:ext>
            </a:extLst>
          </p:cNvPr>
          <p:cNvSpPr>
            <a:spLocks noGrp="1"/>
          </p:cNvSpPr>
          <p:nvPr>
            <p:ph type="subTitle" idx="1"/>
          </p:nvPr>
        </p:nvSpPr>
        <p:spPr>
          <a:xfrm>
            <a:off x="437745" y="6254797"/>
            <a:ext cx="11478638" cy="1012778"/>
          </a:xfrm>
        </p:spPr>
        <p:txBody>
          <a:bodyPr>
            <a:normAutofit/>
          </a:bodyPr>
          <a:lstStyle/>
          <a:p>
            <a:pPr algn="l"/>
            <a:r>
              <a:rPr lang="en-CA" sz="2000" i="1" dirty="0">
                <a:solidFill>
                  <a:srgbClr val="FFFFFF"/>
                </a:solidFill>
              </a:rPr>
              <a:t>It has been said “that this 2024 one is going to be going through some towns named Nineveh. </a:t>
            </a:r>
            <a:endParaRPr lang="en-CA" sz="2000" dirty="0">
              <a:solidFill>
                <a:srgbClr val="FFFFFF"/>
              </a:solidFill>
            </a:endParaRPr>
          </a:p>
        </p:txBody>
      </p:sp>
    </p:spTree>
    <p:extLst>
      <p:ext uri="{BB962C8B-B14F-4D97-AF65-F5344CB8AC3E}">
        <p14:creationId xmlns:p14="http://schemas.microsoft.com/office/powerpoint/2010/main" val="19553758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C351F36-2BE2-9B2C-57F0-D595DD5E2250}"/>
              </a:ext>
            </a:extLst>
          </p:cNvPr>
          <p:cNvSpPr>
            <a:spLocks noGrp="1"/>
          </p:cNvSpPr>
          <p:nvPr>
            <p:ph type="subTitle" idx="1"/>
          </p:nvPr>
        </p:nvSpPr>
        <p:spPr>
          <a:xfrm>
            <a:off x="512435" y="132715"/>
            <a:ext cx="4505552" cy="1655762"/>
          </a:xfrm>
        </p:spPr>
        <p:txBody>
          <a:bodyPr>
            <a:noAutofit/>
          </a:bodyPr>
          <a:lstStyle/>
          <a:p>
            <a:pPr algn="l"/>
            <a:r>
              <a:rPr lang="en-CA" sz="3200" i="1" dirty="0">
                <a:solidFill>
                  <a:schemeClr val="bg1"/>
                </a:solidFill>
              </a:rPr>
              <a:t>The three ALEF-TAV solar eclipses over the United States, include the first Great American Eclipse on August 21, 2017, the second Great American Eclipse that will happen on April 8, 2024, and the Ring of Fire Eclipse that happened on October 14, 2023.</a:t>
            </a:r>
          </a:p>
          <a:p>
            <a:pPr algn="l"/>
            <a:r>
              <a:rPr lang="en-CA" sz="3200" i="1" dirty="0">
                <a:solidFill>
                  <a:schemeClr val="bg1"/>
                </a:solidFill>
              </a:rPr>
              <a:t>Jesus is the Aleph (the First) and the </a:t>
            </a:r>
            <a:r>
              <a:rPr lang="en-CA" sz="3200" i="1" dirty="0" err="1">
                <a:solidFill>
                  <a:schemeClr val="bg1"/>
                </a:solidFill>
              </a:rPr>
              <a:t>Tav</a:t>
            </a:r>
            <a:r>
              <a:rPr lang="en-CA" sz="3200" i="1" dirty="0">
                <a:solidFill>
                  <a:schemeClr val="bg1"/>
                </a:solidFill>
              </a:rPr>
              <a:t> (the Last)</a:t>
            </a:r>
            <a:endParaRPr lang="en-CA" sz="3200" dirty="0">
              <a:solidFill>
                <a:schemeClr val="bg1"/>
              </a:solidFill>
            </a:endParaRPr>
          </a:p>
        </p:txBody>
      </p:sp>
      <p:sp>
        <p:nvSpPr>
          <p:cNvPr id="127" name="Freeform: Shape 126">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map of the solar eclipse&#10;&#10;Description automatically generated">
            <a:extLst>
              <a:ext uri="{FF2B5EF4-FFF2-40B4-BE49-F238E27FC236}">
                <a16:creationId xmlns:a16="http://schemas.microsoft.com/office/drawing/2014/main" id="{1E2EFA84-0E13-25D3-D074-E50231BD5066}"/>
              </a:ext>
            </a:extLst>
          </p:cNvPr>
          <p:cNvPicPr>
            <a:picLocks noChangeAspect="1"/>
          </p:cNvPicPr>
          <p:nvPr/>
        </p:nvPicPr>
        <p:blipFill rotWithShape="1">
          <a:blip r:embed="rId2">
            <a:extLst>
              <a:ext uri="{28A0092B-C50C-407E-A947-70E740481C1C}">
                <a14:useLocalDpi xmlns:a14="http://schemas.microsoft.com/office/drawing/2010/main" val="0"/>
              </a:ext>
            </a:extLst>
          </a:blip>
          <a:srcRect l="3402" r="11454" b="1"/>
          <a:stretch/>
        </p:blipFill>
        <p:spPr>
          <a:xfrm>
            <a:off x="5756393" y="628269"/>
            <a:ext cx="3105975" cy="2735903"/>
          </a:xfrm>
          <a:prstGeom prst="rect">
            <a:avLst/>
          </a:prstGeom>
          <a:effectLst>
            <a:softEdge rad="50800"/>
          </a:effectLst>
        </p:spPr>
      </p:pic>
      <p:pic>
        <p:nvPicPr>
          <p:cNvPr id="4" name="Picture 3" descr="A close up of a sign&#10;&#10;Description automatically generated">
            <a:extLst>
              <a:ext uri="{FF2B5EF4-FFF2-40B4-BE49-F238E27FC236}">
                <a16:creationId xmlns:a16="http://schemas.microsoft.com/office/drawing/2014/main" id="{39A5DB01-21BD-3181-CBD0-D7413EB5D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9805" y="2663211"/>
            <a:ext cx="3408121" cy="3408121"/>
          </a:xfrm>
          <a:prstGeom prst="rect">
            <a:avLst/>
          </a:prstGeom>
          <a:effectLst>
            <a:softEdge rad="50800"/>
          </a:effectLst>
          <a:scene3d>
            <a:camera prst="orthographicFront"/>
            <a:lightRig rig="threePt" dir="t"/>
          </a:scene3d>
          <a:sp3d>
            <a:bevelT w="152400" h="50800" prst="softRound"/>
          </a:sp3d>
        </p:spPr>
      </p:pic>
    </p:spTree>
    <p:extLst>
      <p:ext uri="{BB962C8B-B14F-4D97-AF65-F5344CB8AC3E}">
        <p14:creationId xmlns:p14="http://schemas.microsoft.com/office/powerpoint/2010/main" val="40489410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181</TotalTime>
  <Words>669</Words>
  <Application>Microsoft Office PowerPoint</Application>
  <PresentationFormat>Widescreen</PresentationFormat>
  <Paragraphs>42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WHAT’S YOUR BACKUP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YOUR BACKUP PLAN?</dc:title>
  <dc:creator>Fountaingate Christian</dc:creator>
  <cp:lastModifiedBy>Fountaingate Christian</cp:lastModifiedBy>
  <cp:revision>8</cp:revision>
  <dcterms:created xsi:type="dcterms:W3CDTF">2024-04-05T15:11:42Z</dcterms:created>
  <dcterms:modified xsi:type="dcterms:W3CDTF">2024-04-05T18:29:22Z</dcterms:modified>
</cp:coreProperties>
</file>