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636AFB-19EF-4066-9B90-3B6DFEC7702E}" type="datetimeFigureOut">
              <a:rPr lang="en-CA" smtClean="0"/>
              <a:pPr/>
              <a:t>2021-09-11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59176B-533D-4A36-A9B9-759C5A1E57F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CA" sz="4800" dirty="0">
                <a:solidFill>
                  <a:schemeClr val="tx1"/>
                </a:solidFill>
              </a:rPr>
              <a:t>WHEN THE NEEDS NEVER END</a:t>
            </a:r>
            <a:br>
              <a:rPr lang="en-CA" sz="2000" dirty="0"/>
            </a:br>
            <a:br>
              <a:rPr lang="en-CA" sz="2000" dirty="0"/>
            </a:br>
            <a:endParaRPr lang="en-CA" sz="2000" dirty="0"/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2" r="14413" b="-1"/>
          <a:stretch/>
        </p:blipFill>
        <p:spPr>
          <a:xfrm>
            <a:off x="1065628" y="1019907"/>
            <a:ext cx="4114800" cy="4114800"/>
          </a:xfrm>
          <a:prstGeom prst="ellipse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5561879" y="3820550"/>
            <a:ext cx="3053866" cy="2663482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/>
              <a:t>Text: Matthew 9:35-38</a:t>
            </a:r>
            <a:endParaRPr lang="en-C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79296" cy="730250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CA" sz="4400" b="1" dirty="0">
                <a:solidFill>
                  <a:schemeClr val="tx1"/>
                </a:solidFill>
              </a:rPr>
              <a:t>What Did Jesus Do When He Reached this Point in Ministry?</a:t>
            </a:r>
            <a:br>
              <a:rPr lang="en-CA" sz="1700" dirty="0"/>
            </a:br>
            <a:br>
              <a:rPr lang="en-CA" sz="1700" dirty="0"/>
            </a:br>
            <a:endParaRPr lang="en-CA" sz="1700" dirty="0"/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2" r="-1" b="14110"/>
          <a:stretch/>
        </p:blipFill>
        <p:spPr>
          <a:xfrm>
            <a:off x="457200" y="1981200"/>
            <a:ext cx="7086600" cy="3810000"/>
          </a:xfrm>
          <a:prstGeom prst="rect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97301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b="1" dirty="0"/>
              <a:t>I. HE SAW THE CROWDS (Matthew 9:36a)</a:t>
            </a:r>
            <a:br>
              <a:rPr lang="en-CA" sz="2500" dirty="0"/>
            </a:br>
            <a:br>
              <a:rPr lang="en-CA" sz="2500" dirty="0"/>
            </a:br>
            <a:endParaRPr lang="en-CA" sz="25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23BA2A7-EB27-4275-BD33-D9A3D886D35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118296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2400" b="1" dirty="0">
                <a:solidFill>
                  <a:schemeClr val="tx1"/>
                </a:solidFill>
              </a:rPr>
              <a:t>What Did Jesus Do When He Reached this Point in Ministry?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99D1A2A-530C-4C16-B44A-77030B0AED1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07503" y="1516912"/>
            <a:ext cx="4537521" cy="515244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CA" sz="2800" i="1" dirty="0"/>
              <a:t>"</a:t>
            </a:r>
            <a:r>
              <a:rPr lang="en-CA" sz="2800" i="1" u="sng" dirty="0"/>
              <a:t>When he saw the crowds”</a:t>
            </a:r>
            <a:endParaRPr lang="en-CA" sz="2800" i="1" dirty="0"/>
          </a:p>
          <a:p>
            <a:pPr>
              <a:buNone/>
            </a:pPr>
            <a:r>
              <a:rPr lang="en-CA" sz="2800" i="1" dirty="0"/>
              <a:t>			Matthew 9:38a</a:t>
            </a:r>
          </a:p>
          <a:p>
            <a:pPr>
              <a:buNone/>
            </a:pPr>
            <a:endParaRPr lang="en-CA" sz="2800" i="1" dirty="0"/>
          </a:p>
          <a:p>
            <a:pPr marL="36576" indent="0">
              <a:buNone/>
            </a:pPr>
            <a:r>
              <a:rPr lang="en-CA" sz="2800" i="1" dirty="0"/>
              <a:t>“This gospel of the kingdom will be preached (</a:t>
            </a:r>
            <a:r>
              <a:rPr lang="en-CA" sz="2800" i="1" dirty="0" err="1"/>
              <a:t>kerusso</a:t>
            </a:r>
            <a:r>
              <a:rPr lang="en-CA" sz="2800" i="1" dirty="0"/>
              <a:t>) in all the world as a testimony to all nations, and then the end will come."</a:t>
            </a:r>
          </a:p>
          <a:p>
            <a:pPr>
              <a:buNone/>
            </a:pPr>
            <a:r>
              <a:rPr lang="en-CA" sz="2800" i="1" dirty="0"/>
              <a:t>			Matthew 24:14</a:t>
            </a:r>
            <a:endParaRPr lang="en-CA" sz="2800" dirty="0"/>
          </a:p>
          <a:p>
            <a:endParaRPr lang="en-US" dirty="0"/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2" r="13463" b="-2"/>
          <a:stretch/>
        </p:blipFill>
        <p:spPr>
          <a:xfrm>
            <a:off x="4645025" y="1516912"/>
            <a:ext cx="4041775" cy="3941763"/>
          </a:xfrm>
          <a:prstGeom prst="rect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55343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b="1" dirty="0"/>
              <a:t>I. HE SAW THE CROWDS (Matthew 9:36a)</a:t>
            </a:r>
            <a:br>
              <a:rPr lang="en-CA" sz="2500" dirty="0"/>
            </a:br>
            <a:br>
              <a:rPr lang="en-CA" sz="2500" dirty="0"/>
            </a:br>
            <a:endParaRPr lang="en-CA" sz="2500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23BA2A7-EB27-4275-BD33-D9A3D886D35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319463" cy="1182960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>
                <a:solidFill>
                  <a:schemeClr val="tx1"/>
                </a:solidFill>
              </a:rPr>
              <a:t>What Did Jesus Do When He Reached this Point in Ministry?</a:t>
            </a:r>
            <a:endParaRPr lang="en-US" sz="2800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99D1A2A-530C-4C16-B44A-77030B0AED1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07503" y="1516912"/>
            <a:ext cx="4537521" cy="515244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CA" sz="3600" i="1" dirty="0"/>
              <a:t>"He said to them, 'Go into all the world and preach (</a:t>
            </a:r>
            <a:r>
              <a:rPr lang="en-CA" sz="3600" i="1" dirty="0" err="1"/>
              <a:t>kerusso</a:t>
            </a:r>
            <a:r>
              <a:rPr lang="en-CA" sz="3600" i="1" dirty="0"/>
              <a:t>) the good news to all creation."</a:t>
            </a:r>
          </a:p>
          <a:p>
            <a:pPr>
              <a:buNone/>
            </a:pPr>
            <a:r>
              <a:rPr lang="en-CA" sz="3600" i="1" dirty="0"/>
              <a:t>			Mark 16:15</a:t>
            </a:r>
            <a:endParaRPr lang="en-US" dirty="0"/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2" r="13463" b="-2"/>
          <a:stretch/>
        </p:blipFill>
        <p:spPr>
          <a:xfrm>
            <a:off x="4645025" y="1516912"/>
            <a:ext cx="4041775" cy="3941763"/>
          </a:xfrm>
          <a:prstGeom prst="rect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79768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922114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000" b="1" dirty="0"/>
              <a:t>II. HE HAD COMPASSION ON THEM (Matthew 9:36b)</a:t>
            </a:r>
            <a:br>
              <a:rPr lang="en-CA" sz="4000" dirty="0"/>
            </a:br>
            <a:br>
              <a:rPr lang="en-CA" sz="2500" dirty="0"/>
            </a:br>
            <a:endParaRPr lang="en-CA" sz="2500" dirty="0"/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r="21600" b="1"/>
          <a:stretch/>
        </p:blipFill>
        <p:spPr>
          <a:xfrm>
            <a:off x="457200" y="1600201"/>
            <a:ext cx="3657600" cy="3629000"/>
          </a:xfrm>
          <a:prstGeom prst="rect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  <p:sp>
        <p:nvSpPr>
          <p:cNvPr id="3" name="Subtitle 2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4337248" cy="290892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CA" dirty="0"/>
              <a:t>“When he saw the crowds, </a:t>
            </a:r>
            <a:r>
              <a:rPr lang="en-CA" u="sng" dirty="0"/>
              <a:t>he had compassion on them</a:t>
            </a:r>
            <a:r>
              <a:rPr lang="en-CA" dirty="0"/>
              <a:t>, because they were harassed and helpless, like sheep without a shepherd.”</a:t>
            </a:r>
          </a:p>
          <a:p>
            <a:pPr>
              <a:buNone/>
            </a:pPr>
            <a:r>
              <a:rPr lang="en-CA" dirty="0"/>
              <a:t>		    Matthew 9:36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DB2C027-EC75-446E-BA6F-FFA27A1CFDC6}"/>
              </a:ext>
            </a:extLst>
          </p:cNvPr>
          <p:cNvSpPr txBox="1">
            <a:spLocks/>
          </p:cNvSpPr>
          <p:nvPr/>
        </p:nvSpPr>
        <p:spPr>
          <a:xfrm>
            <a:off x="126268" y="5318543"/>
            <a:ext cx="4319463" cy="1182960"/>
          </a:xfrm>
          <a:prstGeom prst="rect">
            <a:avLst/>
          </a:prstGeom>
        </p:spPr>
        <p:txBody>
          <a:bodyPr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 algn="ctr">
              <a:buNone/>
            </a:pPr>
            <a:r>
              <a:rPr lang="en-CA" sz="2800" b="1" dirty="0"/>
              <a:t>What Did Jesus Do When He Reached this Point in Ministry?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89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624"/>
            <a:ext cx="8915400" cy="730250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CA" sz="1700" dirty="0"/>
            </a:br>
            <a:r>
              <a:rPr lang="en-CA" sz="4400" b="1" dirty="0">
                <a:solidFill>
                  <a:schemeClr val="tx1"/>
                </a:solidFill>
              </a:rPr>
              <a:t>III. HE CALLED HIS DISCIPLES TO PRAYER (Matthew 9:38)</a:t>
            </a:r>
            <a:br>
              <a:rPr lang="en-CA" sz="1700" dirty="0">
                <a:solidFill>
                  <a:schemeClr val="tx1"/>
                </a:solidFill>
              </a:rPr>
            </a:br>
            <a:endParaRPr lang="en-CA" sz="17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2"/>
          </p:nvPr>
        </p:nvSpPr>
        <p:spPr>
          <a:xfrm>
            <a:off x="5471592" y="1506311"/>
            <a:ext cx="3672408" cy="4536504"/>
          </a:xfrm>
        </p:spPr>
        <p:txBody>
          <a:bodyPr anchor="b">
            <a:noAutofit/>
          </a:bodyPr>
          <a:lstStyle/>
          <a:p>
            <a:r>
              <a:rPr lang="en-CA" sz="3600" u="sng" dirty="0"/>
              <a:t>“Ask (or pray</a:t>
            </a:r>
            <a:r>
              <a:rPr lang="en-CA" sz="3600" dirty="0"/>
              <a:t>) the Lord of the harvest, therefore, to send out workers into his harvest field.”</a:t>
            </a:r>
          </a:p>
          <a:p>
            <a:pPr>
              <a:buNone/>
            </a:pPr>
            <a:r>
              <a:rPr lang="en-CA" sz="3600" dirty="0"/>
              <a:t>     Matthew 9:38</a:t>
            </a:r>
          </a:p>
        </p:txBody>
      </p:sp>
      <p:pic>
        <p:nvPicPr>
          <p:cNvPr id="5" name="Picture 4" descr="A person standing in the water&#10;&#10;Description automatically generated with low confidence">
            <a:extLst>
              <a:ext uri="{FF2B5EF4-FFF2-40B4-BE49-F238E27FC236}">
                <a16:creationId xmlns:a16="http://schemas.microsoft.com/office/drawing/2014/main" id="{AFCE8147-0C58-425C-8B92-670A80ADC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2" r="-1" b="14110"/>
          <a:stretch/>
        </p:blipFill>
        <p:spPr>
          <a:xfrm>
            <a:off x="-828600" y="1916832"/>
            <a:ext cx="7086600" cy="3810000"/>
          </a:xfrm>
          <a:prstGeom prst="rect">
            <a:avLst/>
          </a:prstGeom>
          <a:noFill/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isometricRightUp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A8CBA4-5120-422F-BE54-44B73AEF9488}"/>
              </a:ext>
            </a:extLst>
          </p:cNvPr>
          <p:cNvSpPr txBox="1"/>
          <p:nvPr/>
        </p:nvSpPr>
        <p:spPr>
          <a:xfrm>
            <a:off x="1331640" y="4916521"/>
            <a:ext cx="4464496" cy="1384995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pPr marL="36576" indent="0" algn="ctr">
              <a:buNone/>
            </a:pPr>
            <a:r>
              <a:rPr lang="en-CA" sz="2800" b="1" dirty="0"/>
              <a:t>What did Jesus Do When He Reached this Point in Ministry</a:t>
            </a:r>
            <a:r>
              <a:rPr lang="en-CA" sz="1800" b="1" dirty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650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256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WHEN THE NEEDS NEVER END  </vt:lpstr>
      <vt:lpstr>What Did Jesus Do When He Reached this Point in Ministry?  </vt:lpstr>
      <vt:lpstr>I. HE SAW THE CROWDS (Matthew 9:36a)  </vt:lpstr>
      <vt:lpstr>I. HE SAW THE CROWDS (Matthew 9:36a)  </vt:lpstr>
      <vt:lpstr>II. HE HAD COMPASSION ON THEM (Matthew 9:36b)  </vt:lpstr>
      <vt:lpstr> III. HE CALLED HIS DISCIPLES TO PRAYER (Matthew 9:38)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NEEDS NEVER END</dc:title>
  <dc:creator>user</dc:creator>
  <cp:lastModifiedBy>Fountaingate Christian</cp:lastModifiedBy>
  <cp:revision>9</cp:revision>
  <dcterms:created xsi:type="dcterms:W3CDTF">2016-02-19T21:51:43Z</dcterms:created>
  <dcterms:modified xsi:type="dcterms:W3CDTF">2021-09-11T23:13:49Z</dcterms:modified>
</cp:coreProperties>
</file>