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55DC-F964-5975-C6B7-9BC74F37C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216FB-8055-C840-48D1-9155A7438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AB9C-13F7-630D-5B1B-08BFF77B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CD8C-CA08-4D18-9930-0DF90C73A62A}" type="datetimeFigureOut">
              <a:rPr lang="en-CA" smtClean="0"/>
              <a:t>2023-02-24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F5175-E367-756F-A45D-5BAA5093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F933F-36AF-F2EA-5360-466595AD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77E-EE66-4CFC-8C0C-EEB37B01F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29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B804-7C43-CBBA-88A4-2D0CAF92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04CCB-2142-27F5-EA1A-48DC53A39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23B4C-893A-3CCD-B215-C9B4C8EA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CD8C-CA08-4D18-9930-0DF90C73A62A}" type="datetimeFigureOut">
              <a:rPr lang="en-CA" smtClean="0"/>
              <a:t>2023-02-24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83A94-FE48-B6D0-7AA3-11F152B0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9F9CF-DD91-F93F-BF33-F1507F88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77E-EE66-4CFC-8C0C-EEB37B01F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39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3A80A-D2E1-4900-0EA0-3BF042894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0E02C-6537-08DF-1250-C4134D42C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2457F-93F3-44F0-7343-5BE74C19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CD8C-CA08-4D18-9930-0DF90C73A62A}" type="datetimeFigureOut">
              <a:rPr lang="en-CA" smtClean="0"/>
              <a:t>2023-02-24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0C4C7-0903-7D34-366F-773042A8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067AB-ADD1-CF4E-4E35-AC41D3F7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77E-EE66-4CFC-8C0C-EEB37B01F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615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690B-C99B-C316-8FE5-E9461A16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93F2A-C720-9DD5-E1BF-8B4502410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F19E6-5994-6245-F72E-66DF3B26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CD8C-CA08-4D18-9930-0DF90C73A62A}" type="datetimeFigureOut">
              <a:rPr lang="en-CA" smtClean="0"/>
              <a:t>2023-02-24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C17CD-6383-4505-4D8B-5C6F9F05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7140A-397F-3A06-C319-4A48324D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77E-EE66-4CFC-8C0C-EEB37B01F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14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6D1B5-B261-EF74-7653-337145AD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7BFCF-8536-193A-4F08-CC97EBEE8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99E1-7806-BB03-0B46-3C103B59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CD8C-CA08-4D18-9930-0DF90C73A62A}" type="datetimeFigureOut">
              <a:rPr lang="en-CA" smtClean="0"/>
              <a:t>2023-02-24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F5853-7E64-716D-1062-F9082FEE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D6FFD-78F4-EF83-CE88-B10B22D2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77E-EE66-4CFC-8C0C-EEB37B01F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468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0C60-1EA1-E141-770D-77D7C211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8C108-CDB1-EBBB-D2BF-8805A9712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E58C5-0B28-5835-87A7-4C4F18E5B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7248-86D8-A819-AC28-35B30B67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CD8C-CA08-4D18-9930-0DF90C73A62A}" type="datetimeFigureOut">
              <a:rPr lang="en-CA" smtClean="0"/>
              <a:t>2023-02-24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11562-4C80-3E4A-58C7-3769EC084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C59DB-EDD5-9166-10E2-E2643C9B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77E-EE66-4CFC-8C0C-EEB37B01F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225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0BC5-5DF3-E447-25A0-6BF2CD29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F805E-B109-9B48-79EC-575691E25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D2A50-D44F-BD47-5C4A-FD2964C28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52EED-7CF5-0C85-CAE4-6C3E3F561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16E7F-57A1-634C-A8B1-57721B5BB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4EA0C-571D-1CBB-C9BF-35C12A40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CD8C-CA08-4D18-9930-0DF90C73A62A}" type="datetimeFigureOut">
              <a:rPr lang="en-CA" smtClean="0"/>
              <a:t>2023-02-24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8476-087D-5C08-86BB-0BEDB754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C75BF-2919-8AD9-AB57-DF309ED7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77E-EE66-4CFC-8C0C-EEB37B01F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390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3EC5-0538-1BAC-AA3C-DD06BFEA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7BDE1-1D1F-57C8-032C-5F037BD1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CD8C-CA08-4D18-9930-0DF90C73A62A}" type="datetimeFigureOut">
              <a:rPr lang="en-CA" smtClean="0"/>
              <a:t>2023-02-24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3A572-F829-E364-E975-799B732E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0A8F2-75FF-5989-4230-BA981186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77E-EE66-4CFC-8C0C-EEB37B01F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63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AAF71-1772-BE85-E8E4-A27C6706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CD8C-CA08-4D18-9930-0DF90C73A62A}" type="datetimeFigureOut">
              <a:rPr lang="en-CA" smtClean="0"/>
              <a:t>2023-02-24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921FA-E7CA-8F31-981A-255CF44A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26FEB-2829-9859-164F-CAAC9E7D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77E-EE66-4CFC-8C0C-EEB37B01F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24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DDF7-CCEB-4197-ED2A-B69AF631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DD4EF-61B4-B7EC-95C5-0EAAE59A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DFA0B-924D-00D0-C0B7-6A6940209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5E110-7EAA-1BCA-247D-C6D3171C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CD8C-CA08-4D18-9930-0DF90C73A62A}" type="datetimeFigureOut">
              <a:rPr lang="en-CA" smtClean="0"/>
              <a:t>2023-02-24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F471-CEC3-B067-9937-C4DCF7DD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1C5F7-09B0-C055-507A-CDD55C98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77E-EE66-4CFC-8C0C-EEB37B01F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04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EC77-9D45-30BD-4722-98E54B42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A441E1-6042-FE9E-DC19-A9D1263F1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712EA-6825-B631-5C7A-DBC6B2237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C350F-5E36-3D18-B368-6499D29D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CD8C-CA08-4D18-9930-0DF90C73A62A}" type="datetimeFigureOut">
              <a:rPr lang="en-CA" smtClean="0"/>
              <a:t>2023-02-24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5D223-6BDE-E6BF-45B2-8F3A1032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29FFF-86E8-15FC-3F12-D1050926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77E-EE66-4CFC-8C0C-EEB37B01F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1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A0C57-BC35-BA48-F0C1-46F5E879B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F023C-A19A-2501-5E54-397F36131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AB226-7BF8-529C-6239-8883AF7AB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CD8C-CA08-4D18-9930-0DF90C73A62A}" type="datetimeFigureOut">
              <a:rPr lang="en-CA" smtClean="0"/>
              <a:t>2023-02-24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F6353-B0EF-E035-9655-84A056431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7CC68-AEA4-EA3A-EEE2-A7183CFAC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077E-EE66-4CFC-8C0C-EEB37B01F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72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ook, wave&#10;&#10;Description automatically generated">
            <a:extLst>
              <a:ext uri="{FF2B5EF4-FFF2-40B4-BE49-F238E27FC236}">
                <a16:creationId xmlns:a16="http://schemas.microsoft.com/office/drawing/2014/main" id="{7B739A4D-654E-A6D6-11E4-26FBB6180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066BB-C365-AD85-E1C2-6F2536711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910" y="3230297"/>
            <a:ext cx="3852041" cy="1834056"/>
          </a:xfrm>
        </p:spPr>
        <p:txBody>
          <a:bodyPr>
            <a:normAutofit/>
          </a:bodyPr>
          <a:lstStyle/>
          <a:p>
            <a:r>
              <a:rPr lang="en-CA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from a Deep Grieving Soul -</a:t>
            </a:r>
            <a:br>
              <a:rPr lang="en-CA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 the Silence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45D11-9BA9-8585-4EFA-0499DEB84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CA" sz="3200" dirty="0"/>
              <a:t>Text: Job 3:1-26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3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book, wave&#10;&#10;Description automatically generated">
            <a:extLst>
              <a:ext uri="{FF2B5EF4-FFF2-40B4-BE49-F238E27FC236}">
                <a16:creationId xmlns:a16="http://schemas.microsoft.com/office/drawing/2014/main" id="{7B739A4D-654E-A6D6-11E4-26FBB6180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013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066BB-C365-AD85-E1C2-6F2536711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41766"/>
            <a:ext cx="7897091" cy="565712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CA" sz="4400" b="1" i="1" u="none" strike="noStrike" baseline="0" dirty="0"/>
              <a:t>“</a:t>
            </a:r>
            <a:r>
              <a:rPr lang="en-CA" sz="3600" b="1" i="1" u="none" strike="noStrike" baseline="0" dirty="0"/>
              <a:t>In the multitude of words sin is not lacking, </a:t>
            </a:r>
            <a:br>
              <a:rPr lang="en-CA" sz="3600" b="1" i="1" u="none" strike="noStrike" baseline="0" dirty="0"/>
            </a:br>
            <a:r>
              <a:rPr lang="en-CA" sz="3600" b="1" i="1" u="none" strike="noStrike" baseline="0" dirty="0"/>
              <a:t>But he who restrains his lips is wise.”</a:t>
            </a:r>
            <a:br>
              <a:rPr lang="en-CA" sz="3600" b="1" i="1" u="none" strike="noStrike" baseline="0" dirty="0"/>
            </a:br>
            <a:r>
              <a:rPr lang="en-CA" sz="3600" b="1" i="1" dirty="0"/>
              <a:t>			</a:t>
            </a:r>
            <a:r>
              <a:rPr lang="en-CA" sz="3600" b="1" i="1" u="none" strike="noStrike" baseline="0" dirty="0"/>
              <a:t>Proverbs 10:19</a:t>
            </a:r>
            <a:br>
              <a:rPr lang="en-CA" sz="3600" b="1" i="1" u="none" strike="noStrike" baseline="0" dirty="0"/>
            </a:br>
            <a:r>
              <a:rPr lang="en-CA" sz="3600" b="1" i="1" u="none" strike="noStrike" baseline="0" dirty="0"/>
              <a:t>			New King James Version</a:t>
            </a:r>
            <a:br>
              <a:rPr lang="en-CA" sz="3600" b="1" i="1" u="none" strike="noStrike" baseline="0" dirty="0"/>
            </a:br>
            <a:br>
              <a:rPr lang="en-CA" sz="3600" b="1" i="1" u="none" strike="noStrike" baseline="0" dirty="0"/>
            </a:br>
            <a:r>
              <a:rPr lang="en-CA" sz="3600" b="1" i="1" u="none" strike="noStrike" baseline="0" dirty="0"/>
              <a:t>“When there are many words, wrongdoing is unavoidable, But one who restrains his lips is wise.”</a:t>
            </a:r>
            <a:br>
              <a:rPr lang="en-CA" sz="3600" b="1" i="1" u="none" strike="noStrike" baseline="0" dirty="0"/>
            </a:br>
            <a:r>
              <a:rPr lang="en-CA" sz="3600" b="1" i="1" u="none" strike="noStrike" baseline="0" dirty="0"/>
              <a:t>	</a:t>
            </a:r>
            <a:r>
              <a:rPr lang="en-CA" sz="3600" b="1" i="1" dirty="0"/>
              <a:t>		</a:t>
            </a:r>
            <a:r>
              <a:rPr lang="en-CA" sz="3600" b="1" i="1" u="none" strike="noStrike" baseline="0" dirty="0"/>
              <a:t>Proverbs 10:19</a:t>
            </a:r>
            <a:br>
              <a:rPr lang="en-CA" sz="3600" b="1" i="1" u="none" strike="noStrike" baseline="0" dirty="0"/>
            </a:br>
            <a:r>
              <a:rPr lang="en-CA" sz="3600" b="1" i="1" u="none" strike="noStrike" baseline="0" dirty="0"/>
              <a:t>			New American Standard Bible</a:t>
            </a:r>
            <a:endParaRPr lang="en-C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10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66BB-C365-AD85-E1C2-6F253671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86" y="559089"/>
            <a:ext cx="5257800" cy="1325563"/>
          </a:xfrm>
        </p:spPr>
        <p:txBody>
          <a:bodyPr>
            <a:noAutofit/>
          </a:bodyPr>
          <a:lstStyle/>
          <a:p>
            <a:pPr algn="l"/>
            <a:r>
              <a:rPr lang="en-CA" sz="4800" b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DID HE CURSE THE DAY OF HIS BIRTH (Job 3:1-10)?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7398-7528-4E91-0A84-AA847EE8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986" y="2712316"/>
            <a:ext cx="5008418" cy="4351338"/>
          </a:xfrm>
        </p:spPr>
        <p:txBody>
          <a:bodyPr/>
          <a:lstStyle/>
          <a:p>
            <a:pPr marL="0" indent="0">
              <a:buNone/>
            </a:pPr>
            <a:r>
              <a:rPr lang="en-CA" sz="3600" b="0" i="1" u="none" strike="noStrike" baseline="0" dirty="0"/>
              <a:t>“After this, Job opened his mouth and cursed the day of his birth.”</a:t>
            </a:r>
          </a:p>
          <a:p>
            <a:pPr marL="0" indent="0">
              <a:buNone/>
            </a:pPr>
            <a:r>
              <a:rPr lang="en-CA" sz="3600" b="0" i="1" u="none" strike="noStrike" baseline="0" dirty="0"/>
              <a:t>			    Job 3:1</a:t>
            </a:r>
            <a:endParaRPr lang="en-CA" sz="3600" b="0" i="0" u="none" strike="noStrike" baseline="0" dirty="0"/>
          </a:p>
          <a:p>
            <a:endParaRPr lang="en-CA" dirty="0"/>
          </a:p>
        </p:txBody>
      </p:sp>
      <p:pic>
        <p:nvPicPr>
          <p:cNvPr id="7" name="Picture 6" descr="A picture containing text, book, wave&#10;&#10;Description automatically generated">
            <a:extLst>
              <a:ext uri="{FF2B5EF4-FFF2-40B4-BE49-F238E27FC236}">
                <a16:creationId xmlns:a16="http://schemas.microsoft.com/office/drawing/2014/main" id="{7B739A4D-654E-A6D6-11E4-26FBB6180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 r="2985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184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66BB-C365-AD85-E1C2-6F253671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86" y="559089"/>
            <a:ext cx="5257800" cy="1325563"/>
          </a:xfrm>
        </p:spPr>
        <p:txBody>
          <a:bodyPr>
            <a:noAutofit/>
          </a:bodyPr>
          <a:lstStyle/>
          <a:p>
            <a:pPr algn="l"/>
            <a:r>
              <a:rPr lang="en-CA" sz="4800" b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DID HE CURSE THE DAY OF HIS BIRTH (Job 3:1-10)?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7398-7528-4E91-0A84-AA847EE8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986" y="2712316"/>
            <a:ext cx="5008418" cy="4351338"/>
          </a:xfrm>
        </p:spPr>
        <p:txBody>
          <a:bodyPr/>
          <a:lstStyle/>
          <a:p>
            <a:pPr marL="0" indent="0">
              <a:buNone/>
            </a:pPr>
            <a:r>
              <a:rPr lang="en-CA" sz="3600" b="0" i="1" u="none" strike="noStrike" baseline="0" dirty="0"/>
              <a:t>“Let the words of my mouth, and the meditation of my heart, be acceptable in thy sight, O Lord, my strength, and my redeemer.” </a:t>
            </a:r>
          </a:p>
          <a:p>
            <a:pPr marL="0" indent="0">
              <a:buNone/>
            </a:pPr>
            <a:r>
              <a:rPr lang="en-CA" sz="3600" b="0" i="1" u="none" strike="noStrike" baseline="0" dirty="0"/>
              <a:t>		      Psalm 19:14</a:t>
            </a:r>
            <a:endParaRPr lang="en-CA" dirty="0"/>
          </a:p>
        </p:txBody>
      </p:sp>
      <p:pic>
        <p:nvPicPr>
          <p:cNvPr id="7" name="Picture 6" descr="A picture containing text, book, wave&#10;&#10;Description automatically generated">
            <a:extLst>
              <a:ext uri="{FF2B5EF4-FFF2-40B4-BE49-F238E27FC236}">
                <a16:creationId xmlns:a16="http://schemas.microsoft.com/office/drawing/2014/main" id="{7B739A4D-654E-A6D6-11E4-26FBB6180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 r="2985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038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66BB-C365-AD85-E1C2-6F253671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86" y="559089"/>
            <a:ext cx="5257800" cy="1325563"/>
          </a:xfrm>
        </p:spPr>
        <p:txBody>
          <a:bodyPr>
            <a:noAutofit/>
          </a:bodyPr>
          <a:lstStyle/>
          <a:p>
            <a:pPr algn="l"/>
            <a:r>
              <a:rPr lang="en-CA" sz="4800" b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DID HE CURSE THE DAY OF HIS BIRTH (Job 3:1-10)?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7398-7528-4E91-0A84-AA847EE8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986" y="2712316"/>
            <a:ext cx="5008418" cy="4351338"/>
          </a:xfrm>
        </p:spPr>
        <p:txBody>
          <a:bodyPr/>
          <a:lstStyle/>
          <a:p>
            <a:pPr marL="0" indent="0">
              <a:buNone/>
            </a:pPr>
            <a:r>
              <a:rPr lang="en-CA" sz="3600" b="0" i="1" u="none" strike="noStrike" baseline="0" dirty="0"/>
              <a:t>“Set a guard over my mouth, LORD; keep watch over the door of my lips.”</a:t>
            </a:r>
          </a:p>
          <a:p>
            <a:pPr marL="0" indent="0">
              <a:buNone/>
            </a:pPr>
            <a:r>
              <a:rPr lang="en-CA" sz="3600" b="0" i="1" u="none" strike="noStrike" baseline="0" dirty="0"/>
              <a:t>		     Psalm 141:3</a:t>
            </a:r>
            <a:endParaRPr lang="en-CA" dirty="0"/>
          </a:p>
        </p:txBody>
      </p:sp>
      <p:pic>
        <p:nvPicPr>
          <p:cNvPr id="7" name="Picture 6" descr="A picture containing text, book, wave&#10;&#10;Description automatically generated">
            <a:extLst>
              <a:ext uri="{FF2B5EF4-FFF2-40B4-BE49-F238E27FC236}">
                <a16:creationId xmlns:a16="http://schemas.microsoft.com/office/drawing/2014/main" id="{7B739A4D-654E-A6D6-11E4-26FBB6180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 r="2985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2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stone carving&#10;&#10;Description automatically generated with low confidence">
            <a:extLst>
              <a:ext uri="{FF2B5EF4-FFF2-40B4-BE49-F238E27FC236}">
                <a16:creationId xmlns:a16="http://schemas.microsoft.com/office/drawing/2014/main" id="{7B739A4D-654E-A6D6-11E4-26FBB6180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r="4359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066BB-C365-AD85-E1C2-6F253671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14" y="1989499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en-CA" sz="4000" b="1" u="none" strike="noStrik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DID HE PREFER BEING BURIED LIKE A STILLBIRTH CHILD</a:t>
            </a:r>
            <a:br>
              <a:rPr lang="en-CA" sz="4000" b="1" u="none" strike="noStrik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u="none" strike="noStrik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(Job 3:11-19)?</a:t>
            </a:r>
            <a:endParaRPr lang="en-CA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7398-7528-4E91-0A84-AA847EE8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761" y="1869425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4000" b="0" i="1" u="none" strike="noStrike" baseline="0" dirty="0">
                <a:solidFill>
                  <a:srgbClr val="FFFFFF"/>
                </a:solidFill>
              </a:rPr>
              <a:t>“Or why was I not hidden away in the ground like a stillborn child, like an infant who never saw the light of day?”</a:t>
            </a:r>
          </a:p>
          <a:p>
            <a:pPr marL="0" indent="0" algn="ctr">
              <a:buNone/>
            </a:pPr>
            <a:r>
              <a:rPr lang="en-CA" sz="4000" b="0" i="1" u="none" strike="noStrike" baseline="0" dirty="0">
                <a:solidFill>
                  <a:srgbClr val="FFFFFF"/>
                </a:solidFill>
              </a:rPr>
              <a:t>				Job 3:16</a:t>
            </a:r>
            <a:endParaRPr lang="en-CA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01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9484C12-EFCF-2B63-39EC-924156022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r="-1" b="17772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066BB-C365-AD85-E1C2-6F253671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CA" sz="2200" b="1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DID HE PREFER BEING BURIED LIKE A STILLBIRTH CHILD</a:t>
            </a:r>
            <a:br>
              <a:rPr lang="en-CA" sz="2200" b="1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200" b="1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(Job 3:11-19)?</a:t>
            </a:r>
            <a:endParaRPr lang="en-CA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7398-7528-4E91-0A84-AA847EE8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CA" b="0" i="1" u="none" strike="noStrike" baseline="0" dirty="0">
                <a:solidFill>
                  <a:schemeClr val="bg1"/>
                </a:solidFill>
              </a:rPr>
              <a:t>Job 3:13,17; </a:t>
            </a:r>
            <a:r>
              <a:rPr lang="en-CA" i="1" dirty="0">
                <a:solidFill>
                  <a:srgbClr val="FF0000"/>
                </a:solidFill>
              </a:rPr>
              <a:t>Luke 16:19-31; </a:t>
            </a:r>
            <a:r>
              <a:rPr lang="en-CA" b="0" i="1" u="none" strike="noStrike" baseline="0" dirty="0">
                <a:solidFill>
                  <a:srgbClr val="FF0000"/>
                </a:solidFill>
              </a:rPr>
              <a:t>Luke 13:22-30; </a:t>
            </a:r>
          </a:p>
          <a:p>
            <a:pPr marL="0" indent="0">
              <a:buNone/>
            </a:pPr>
            <a:r>
              <a:rPr lang="en-CA" b="0" i="1" u="none" strike="noStrike" baseline="0" dirty="0">
                <a:solidFill>
                  <a:schemeClr val="bg1"/>
                </a:solidFill>
              </a:rPr>
              <a:t>II Peter 2:4,7-9</a:t>
            </a: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80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fla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84C12-EFCF-2B63-39EC-924156022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7" b="21177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066BB-C365-AD85-E1C2-6F253671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CA" sz="2200" b="1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DID HE PREFER EUTHANASIA OVER LIFE (Job 3:20-23)?</a:t>
            </a:r>
            <a:endParaRPr lang="en-CA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7398-7528-4E91-0A84-AA847EE8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CA" b="0" i="0" u="none" strike="noStrike" baseline="0" dirty="0">
                <a:solidFill>
                  <a:schemeClr val="bg1"/>
                </a:solidFill>
              </a:rPr>
              <a:t>“Even people who want to go to heaven don't want to die to get there.”</a:t>
            </a:r>
          </a:p>
          <a:p>
            <a:pPr marL="0" indent="0">
              <a:buNone/>
            </a:pPr>
            <a:r>
              <a:rPr lang="en-CA" b="0" i="0" u="none" strike="noStrike" baseline="0" dirty="0">
                <a:solidFill>
                  <a:schemeClr val="bg1"/>
                </a:solidFill>
              </a:rPr>
              <a:t>Steve Jobs - Cofounder, chairman, and CEO of Apple</a:t>
            </a: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2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84C12-EFCF-2B63-39EC-924156022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7" b="21177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066BB-C365-AD85-E1C2-6F253671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CA" sz="2200" b="1" u="none" strike="noStrike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DID HE PREFER EUTHANASIA OVER LIFE (Job 3:20-23)?</a:t>
            </a:r>
            <a:endParaRPr lang="en-CA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7398-7528-4E91-0A84-AA847EE8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CA" b="0" i="1" u="none" strike="noStrike" baseline="0" dirty="0">
                <a:solidFill>
                  <a:schemeClr val="bg1"/>
                </a:solidFill>
              </a:rPr>
              <a:t>Why is life given to a man whose way is hidden, whom God has hedged in?</a:t>
            </a:r>
          </a:p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						Job 3:23</a:t>
            </a:r>
          </a:p>
        </p:txBody>
      </p:sp>
    </p:spTree>
    <p:extLst>
      <p:ext uri="{BB962C8B-B14F-4D97-AF65-F5344CB8AC3E}">
        <p14:creationId xmlns:p14="http://schemas.microsoft.com/office/powerpoint/2010/main" val="1044215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365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Words from a Deep Grieving Soul - Breaking the Silence</vt:lpstr>
      <vt:lpstr>“In the multitude of words sin is not lacking,  But he who restrains his lips is wise.”    Proverbs 10:19    New King James Version  “When there are many words, wrongdoing is unavoidable, But one who restrains his lips is wise.”    Proverbs 10:19    New American Standard Bible</vt:lpstr>
      <vt:lpstr>I. DID HE CURSE THE DAY OF HIS BIRTH (Job 3:1-10)?</vt:lpstr>
      <vt:lpstr>I. DID HE CURSE THE DAY OF HIS BIRTH (Job 3:1-10)?</vt:lpstr>
      <vt:lpstr>I. DID HE CURSE THE DAY OF HIS BIRTH (Job 3:1-10)?</vt:lpstr>
      <vt:lpstr>II. DID HE PREFER BEING BURIED LIKE A STILLBIRTH CHILD (Job 3:11-19)?</vt:lpstr>
      <vt:lpstr>II. DID HE PREFER BEING BURIED LIKE A STILLBIRTH CHILD (Job 3:11-19)?</vt:lpstr>
      <vt:lpstr>III. DID HE PREFER EUTHANASIA OVER LIFE (Job 3:20-23)?</vt:lpstr>
      <vt:lpstr>III. DID HE PREFER EUTHANASIA OVER LIFE (Job 3:20-23)?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from a Deep Grieving Soul - Breaking the Silence</dc:title>
  <dc:creator>Fountaingate Christian</dc:creator>
  <cp:lastModifiedBy>Fountaingate Christian</cp:lastModifiedBy>
  <cp:revision>11</cp:revision>
  <dcterms:created xsi:type="dcterms:W3CDTF">2023-02-24T18:32:38Z</dcterms:created>
  <dcterms:modified xsi:type="dcterms:W3CDTF">2023-02-24T20:25:24Z</dcterms:modified>
</cp:coreProperties>
</file>