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2"/>
            <a:ext cx="88760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230134"/>
            <a:ext cx="48768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54169"/>
            <a:ext cx="2674301" cy="53227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54169"/>
            <a:ext cx="78867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9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4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0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095930"/>
            <a:ext cx="4507931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2938410"/>
            <a:ext cx="4507930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095930"/>
            <a:ext cx="4507932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2938410"/>
            <a:ext cx="4507932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4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4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40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2630" y="6356349"/>
            <a:ext cx="306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099372" y="4308656"/>
            <a:ext cx="347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670" y="6356349"/>
            <a:ext cx="5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92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0" r:id="rId6"/>
    <p:sldLayoutId id="2147483745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471630-34CD-450E-B333-E69794864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E1D602E-9706-47F7-A6A5-BA10295C8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3630" y="4300355"/>
            <a:ext cx="9288370" cy="2557645"/>
          </a:xfrm>
          <a:custGeom>
            <a:avLst/>
            <a:gdLst>
              <a:gd name="connsiteX0" fmla="*/ 9288370 w 9288370"/>
              <a:gd name="connsiteY0" fmla="*/ 0 h 1858154"/>
              <a:gd name="connsiteX1" fmla="*/ 9288370 w 9288370"/>
              <a:gd name="connsiteY1" fmla="*/ 1858154 h 1858154"/>
              <a:gd name="connsiteX2" fmla="*/ 0 w 9288370"/>
              <a:gd name="connsiteY2" fmla="*/ 1858154 h 1858154"/>
              <a:gd name="connsiteX3" fmla="*/ 55380 w 9288370"/>
              <a:gd name="connsiteY3" fmla="*/ 1834080 h 1858154"/>
              <a:gd name="connsiteX4" fmla="*/ 106098 w 9288370"/>
              <a:gd name="connsiteY4" fmla="*/ 1820983 h 1858154"/>
              <a:gd name="connsiteX5" fmla="*/ 370723 w 9288370"/>
              <a:gd name="connsiteY5" fmla="*/ 1745922 h 1858154"/>
              <a:gd name="connsiteX6" fmla="*/ 461604 w 9288370"/>
              <a:gd name="connsiteY6" fmla="*/ 1706043 h 1858154"/>
              <a:gd name="connsiteX7" fmla="*/ 671860 w 9288370"/>
              <a:gd name="connsiteY7" fmla="*/ 1696181 h 1858154"/>
              <a:gd name="connsiteX8" fmla="*/ 859506 w 9288370"/>
              <a:gd name="connsiteY8" fmla="*/ 1649683 h 1858154"/>
              <a:gd name="connsiteX9" fmla="*/ 1056432 w 9288370"/>
              <a:gd name="connsiteY9" fmla="*/ 1598895 h 1858154"/>
              <a:gd name="connsiteX10" fmla="*/ 1336276 w 9288370"/>
              <a:gd name="connsiteY10" fmla="*/ 1448852 h 1858154"/>
              <a:gd name="connsiteX11" fmla="*/ 1700002 w 9288370"/>
              <a:gd name="connsiteY11" fmla="*/ 1327025 h 1858154"/>
              <a:gd name="connsiteX12" fmla="*/ 1925247 w 9288370"/>
              <a:gd name="connsiteY12" fmla="*/ 1264472 h 1858154"/>
              <a:gd name="connsiteX13" fmla="*/ 2056727 w 9288370"/>
              <a:gd name="connsiteY13" fmla="*/ 1217376 h 1858154"/>
              <a:gd name="connsiteX14" fmla="*/ 2281913 w 9288370"/>
              <a:gd name="connsiteY14" fmla="*/ 1158396 h 1858154"/>
              <a:gd name="connsiteX15" fmla="*/ 2402058 w 9288370"/>
              <a:gd name="connsiteY15" fmla="*/ 1076277 h 1858154"/>
              <a:gd name="connsiteX16" fmla="*/ 2522221 w 9288370"/>
              <a:gd name="connsiteY16" fmla="*/ 1012022 h 1858154"/>
              <a:gd name="connsiteX17" fmla="*/ 2689698 w 9288370"/>
              <a:gd name="connsiteY17" fmla="*/ 956092 h 1858154"/>
              <a:gd name="connsiteX18" fmla="*/ 3001703 w 9288370"/>
              <a:gd name="connsiteY18" fmla="*/ 892073 h 1858154"/>
              <a:gd name="connsiteX19" fmla="*/ 3045184 w 9288370"/>
              <a:gd name="connsiteY19" fmla="*/ 879041 h 1858154"/>
              <a:gd name="connsiteX20" fmla="*/ 2625728 w 9288370"/>
              <a:gd name="connsiteY20" fmla="*/ 879041 h 1858154"/>
              <a:gd name="connsiteX21" fmla="*/ 2625728 w 9288370"/>
              <a:gd name="connsiteY21" fmla="*/ 234941 h 1858154"/>
              <a:gd name="connsiteX22" fmla="*/ 8522890 w 9288370"/>
              <a:gd name="connsiteY22" fmla="*/ 234941 h 1858154"/>
              <a:gd name="connsiteX23" fmla="*/ 8522890 w 9288370"/>
              <a:gd name="connsiteY23" fmla="*/ 304639 h 1858154"/>
              <a:gd name="connsiteX24" fmla="*/ 8582666 w 9288370"/>
              <a:gd name="connsiteY24" fmla="*/ 291389 h 1858154"/>
              <a:gd name="connsiteX25" fmla="*/ 8917944 w 9288370"/>
              <a:gd name="connsiteY25" fmla="*/ 155189 h 1858154"/>
              <a:gd name="connsiteX26" fmla="*/ 9287321 w 9288370"/>
              <a:gd name="connsiteY26" fmla="*/ 245 h 1858154"/>
              <a:gd name="connsiteX0" fmla="*/ 9288370 w 9288370"/>
              <a:gd name="connsiteY0" fmla="*/ 0 h 1858154"/>
              <a:gd name="connsiteX1" fmla="*/ 9288370 w 9288370"/>
              <a:gd name="connsiteY1" fmla="*/ 1858154 h 1858154"/>
              <a:gd name="connsiteX2" fmla="*/ 0 w 9288370"/>
              <a:gd name="connsiteY2" fmla="*/ 1858154 h 1858154"/>
              <a:gd name="connsiteX3" fmla="*/ 55380 w 9288370"/>
              <a:gd name="connsiteY3" fmla="*/ 1834080 h 1858154"/>
              <a:gd name="connsiteX4" fmla="*/ 106098 w 9288370"/>
              <a:gd name="connsiteY4" fmla="*/ 1820983 h 1858154"/>
              <a:gd name="connsiteX5" fmla="*/ 370723 w 9288370"/>
              <a:gd name="connsiteY5" fmla="*/ 1745922 h 1858154"/>
              <a:gd name="connsiteX6" fmla="*/ 461604 w 9288370"/>
              <a:gd name="connsiteY6" fmla="*/ 1706043 h 1858154"/>
              <a:gd name="connsiteX7" fmla="*/ 671860 w 9288370"/>
              <a:gd name="connsiteY7" fmla="*/ 1696181 h 1858154"/>
              <a:gd name="connsiteX8" fmla="*/ 859506 w 9288370"/>
              <a:gd name="connsiteY8" fmla="*/ 1649683 h 1858154"/>
              <a:gd name="connsiteX9" fmla="*/ 1056432 w 9288370"/>
              <a:gd name="connsiteY9" fmla="*/ 1598895 h 1858154"/>
              <a:gd name="connsiteX10" fmla="*/ 1336276 w 9288370"/>
              <a:gd name="connsiteY10" fmla="*/ 1448852 h 1858154"/>
              <a:gd name="connsiteX11" fmla="*/ 1700002 w 9288370"/>
              <a:gd name="connsiteY11" fmla="*/ 1327025 h 1858154"/>
              <a:gd name="connsiteX12" fmla="*/ 1925247 w 9288370"/>
              <a:gd name="connsiteY12" fmla="*/ 1264472 h 1858154"/>
              <a:gd name="connsiteX13" fmla="*/ 2056727 w 9288370"/>
              <a:gd name="connsiteY13" fmla="*/ 1217376 h 1858154"/>
              <a:gd name="connsiteX14" fmla="*/ 2281913 w 9288370"/>
              <a:gd name="connsiteY14" fmla="*/ 1158396 h 1858154"/>
              <a:gd name="connsiteX15" fmla="*/ 2402058 w 9288370"/>
              <a:gd name="connsiteY15" fmla="*/ 1076277 h 1858154"/>
              <a:gd name="connsiteX16" fmla="*/ 2522221 w 9288370"/>
              <a:gd name="connsiteY16" fmla="*/ 1012022 h 1858154"/>
              <a:gd name="connsiteX17" fmla="*/ 2689698 w 9288370"/>
              <a:gd name="connsiteY17" fmla="*/ 956092 h 1858154"/>
              <a:gd name="connsiteX18" fmla="*/ 3001703 w 9288370"/>
              <a:gd name="connsiteY18" fmla="*/ 892073 h 1858154"/>
              <a:gd name="connsiteX19" fmla="*/ 3045184 w 9288370"/>
              <a:gd name="connsiteY19" fmla="*/ 879041 h 1858154"/>
              <a:gd name="connsiteX20" fmla="*/ 2625728 w 9288370"/>
              <a:gd name="connsiteY20" fmla="*/ 879041 h 1858154"/>
              <a:gd name="connsiteX21" fmla="*/ 8522890 w 9288370"/>
              <a:gd name="connsiteY21" fmla="*/ 234941 h 1858154"/>
              <a:gd name="connsiteX22" fmla="*/ 8522890 w 9288370"/>
              <a:gd name="connsiteY22" fmla="*/ 304639 h 1858154"/>
              <a:gd name="connsiteX23" fmla="*/ 8582666 w 9288370"/>
              <a:gd name="connsiteY23" fmla="*/ 291389 h 1858154"/>
              <a:gd name="connsiteX24" fmla="*/ 8917944 w 9288370"/>
              <a:gd name="connsiteY24" fmla="*/ 155189 h 1858154"/>
              <a:gd name="connsiteX25" fmla="*/ 9287321 w 9288370"/>
              <a:gd name="connsiteY25" fmla="*/ 245 h 1858154"/>
              <a:gd name="connsiteX26" fmla="*/ 9288370 w 9288370"/>
              <a:gd name="connsiteY26" fmla="*/ 0 h 1858154"/>
              <a:gd name="connsiteX0" fmla="*/ 9288370 w 9288370"/>
              <a:gd name="connsiteY0" fmla="*/ 0 h 1858154"/>
              <a:gd name="connsiteX1" fmla="*/ 9288370 w 9288370"/>
              <a:gd name="connsiteY1" fmla="*/ 1858154 h 1858154"/>
              <a:gd name="connsiteX2" fmla="*/ 0 w 9288370"/>
              <a:gd name="connsiteY2" fmla="*/ 1858154 h 1858154"/>
              <a:gd name="connsiteX3" fmla="*/ 55380 w 9288370"/>
              <a:gd name="connsiteY3" fmla="*/ 1834080 h 1858154"/>
              <a:gd name="connsiteX4" fmla="*/ 106098 w 9288370"/>
              <a:gd name="connsiteY4" fmla="*/ 1820983 h 1858154"/>
              <a:gd name="connsiteX5" fmla="*/ 370723 w 9288370"/>
              <a:gd name="connsiteY5" fmla="*/ 1745922 h 1858154"/>
              <a:gd name="connsiteX6" fmla="*/ 461604 w 9288370"/>
              <a:gd name="connsiteY6" fmla="*/ 1706043 h 1858154"/>
              <a:gd name="connsiteX7" fmla="*/ 671860 w 9288370"/>
              <a:gd name="connsiteY7" fmla="*/ 1696181 h 1858154"/>
              <a:gd name="connsiteX8" fmla="*/ 859506 w 9288370"/>
              <a:gd name="connsiteY8" fmla="*/ 1649683 h 1858154"/>
              <a:gd name="connsiteX9" fmla="*/ 1056432 w 9288370"/>
              <a:gd name="connsiteY9" fmla="*/ 1598895 h 1858154"/>
              <a:gd name="connsiteX10" fmla="*/ 1336276 w 9288370"/>
              <a:gd name="connsiteY10" fmla="*/ 1448852 h 1858154"/>
              <a:gd name="connsiteX11" fmla="*/ 1700002 w 9288370"/>
              <a:gd name="connsiteY11" fmla="*/ 1327025 h 1858154"/>
              <a:gd name="connsiteX12" fmla="*/ 1925247 w 9288370"/>
              <a:gd name="connsiteY12" fmla="*/ 1264472 h 1858154"/>
              <a:gd name="connsiteX13" fmla="*/ 2056727 w 9288370"/>
              <a:gd name="connsiteY13" fmla="*/ 1217376 h 1858154"/>
              <a:gd name="connsiteX14" fmla="*/ 2281913 w 9288370"/>
              <a:gd name="connsiteY14" fmla="*/ 1158396 h 1858154"/>
              <a:gd name="connsiteX15" fmla="*/ 2402058 w 9288370"/>
              <a:gd name="connsiteY15" fmla="*/ 1076277 h 1858154"/>
              <a:gd name="connsiteX16" fmla="*/ 2522221 w 9288370"/>
              <a:gd name="connsiteY16" fmla="*/ 1012022 h 1858154"/>
              <a:gd name="connsiteX17" fmla="*/ 2689698 w 9288370"/>
              <a:gd name="connsiteY17" fmla="*/ 956092 h 1858154"/>
              <a:gd name="connsiteX18" fmla="*/ 3001703 w 9288370"/>
              <a:gd name="connsiteY18" fmla="*/ 892073 h 1858154"/>
              <a:gd name="connsiteX19" fmla="*/ 3045184 w 9288370"/>
              <a:gd name="connsiteY19" fmla="*/ 879041 h 1858154"/>
              <a:gd name="connsiteX20" fmla="*/ 4209051 w 9288370"/>
              <a:gd name="connsiteY20" fmla="*/ 744029 h 1858154"/>
              <a:gd name="connsiteX21" fmla="*/ 8522890 w 9288370"/>
              <a:gd name="connsiteY21" fmla="*/ 234941 h 1858154"/>
              <a:gd name="connsiteX22" fmla="*/ 8522890 w 9288370"/>
              <a:gd name="connsiteY22" fmla="*/ 304639 h 1858154"/>
              <a:gd name="connsiteX23" fmla="*/ 8582666 w 9288370"/>
              <a:gd name="connsiteY23" fmla="*/ 291389 h 1858154"/>
              <a:gd name="connsiteX24" fmla="*/ 8917944 w 9288370"/>
              <a:gd name="connsiteY24" fmla="*/ 155189 h 1858154"/>
              <a:gd name="connsiteX25" fmla="*/ 9287321 w 9288370"/>
              <a:gd name="connsiteY25" fmla="*/ 245 h 1858154"/>
              <a:gd name="connsiteX26" fmla="*/ 9288370 w 9288370"/>
              <a:gd name="connsiteY26" fmla="*/ 0 h 1858154"/>
              <a:gd name="connsiteX0" fmla="*/ 9288370 w 9288370"/>
              <a:gd name="connsiteY0" fmla="*/ 0 h 1858154"/>
              <a:gd name="connsiteX1" fmla="*/ 9288370 w 9288370"/>
              <a:gd name="connsiteY1" fmla="*/ 1858154 h 1858154"/>
              <a:gd name="connsiteX2" fmla="*/ 0 w 9288370"/>
              <a:gd name="connsiteY2" fmla="*/ 1858154 h 1858154"/>
              <a:gd name="connsiteX3" fmla="*/ 55380 w 9288370"/>
              <a:gd name="connsiteY3" fmla="*/ 1834080 h 1858154"/>
              <a:gd name="connsiteX4" fmla="*/ 106098 w 9288370"/>
              <a:gd name="connsiteY4" fmla="*/ 1820983 h 1858154"/>
              <a:gd name="connsiteX5" fmla="*/ 370723 w 9288370"/>
              <a:gd name="connsiteY5" fmla="*/ 1745922 h 1858154"/>
              <a:gd name="connsiteX6" fmla="*/ 461604 w 9288370"/>
              <a:gd name="connsiteY6" fmla="*/ 1706043 h 1858154"/>
              <a:gd name="connsiteX7" fmla="*/ 671860 w 9288370"/>
              <a:gd name="connsiteY7" fmla="*/ 1696181 h 1858154"/>
              <a:gd name="connsiteX8" fmla="*/ 859506 w 9288370"/>
              <a:gd name="connsiteY8" fmla="*/ 1649683 h 1858154"/>
              <a:gd name="connsiteX9" fmla="*/ 1056432 w 9288370"/>
              <a:gd name="connsiteY9" fmla="*/ 1598895 h 1858154"/>
              <a:gd name="connsiteX10" fmla="*/ 1336276 w 9288370"/>
              <a:gd name="connsiteY10" fmla="*/ 1448852 h 1858154"/>
              <a:gd name="connsiteX11" fmla="*/ 1700002 w 9288370"/>
              <a:gd name="connsiteY11" fmla="*/ 1327025 h 1858154"/>
              <a:gd name="connsiteX12" fmla="*/ 1925247 w 9288370"/>
              <a:gd name="connsiteY12" fmla="*/ 1264472 h 1858154"/>
              <a:gd name="connsiteX13" fmla="*/ 2056727 w 9288370"/>
              <a:gd name="connsiteY13" fmla="*/ 1217376 h 1858154"/>
              <a:gd name="connsiteX14" fmla="*/ 2281913 w 9288370"/>
              <a:gd name="connsiteY14" fmla="*/ 1158396 h 1858154"/>
              <a:gd name="connsiteX15" fmla="*/ 2402058 w 9288370"/>
              <a:gd name="connsiteY15" fmla="*/ 1076277 h 1858154"/>
              <a:gd name="connsiteX16" fmla="*/ 2522221 w 9288370"/>
              <a:gd name="connsiteY16" fmla="*/ 1012022 h 1858154"/>
              <a:gd name="connsiteX17" fmla="*/ 2689698 w 9288370"/>
              <a:gd name="connsiteY17" fmla="*/ 956092 h 1858154"/>
              <a:gd name="connsiteX18" fmla="*/ 3001703 w 9288370"/>
              <a:gd name="connsiteY18" fmla="*/ 892073 h 1858154"/>
              <a:gd name="connsiteX19" fmla="*/ 3045184 w 9288370"/>
              <a:gd name="connsiteY19" fmla="*/ 879041 h 1858154"/>
              <a:gd name="connsiteX20" fmla="*/ 4209051 w 9288370"/>
              <a:gd name="connsiteY20" fmla="*/ 744029 h 1858154"/>
              <a:gd name="connsiteX21" fmla="*/ 8522890 w 9288370"/>
              <a:gd name="connsiteY21" fmla="*/ 234941 h 1858154"/>
              <a:gd name="connsiteX22" fmla="*/ 8522890 w 9288370"/>
              <a:gd name="connsiteY22" fmla="*/ 304639 h 1858154"/>
              <a:gd name="connsiteX23" fmla="*/ 7367558 w 9288370"/>
              <a:gd name="connsiteY23" fmla="*/ 414127 h 1858154"/>
              <a:gd name="connsiteX24" fmla="*/ 8917944 w 9288370"/>
              <a:gd name="connsiteY24" fmla="*/ 155189 h 1858154"/>
              <a:gd name="connsiteX25" fmla="*/ 9287321 w 9288370"/>
              <a:gd name="connsiteY25" fmla="*/ 245 h 1858154"/>
              <a:gd name="connsiteX26" fmla="*/ 9288370 w 9288370"/>
              <a:gd name="connsiteY26" fmla="*/ 0 h 1858154"/>
              <a:gd name="connsiteX0" fmla="*/ 9288370 w 9288370"/>
              <a:gd name="connsiteY0" fmla="*/ 0 h 1858154"/>
              <a:gd name="connsiteX1" fmla="*/ 9288370 w 9288370"/>
              <a:gd name="connsiteY1" fmla="*/ 1858154 h 1858154"/>
              <a:gd name="connsiteX2" fmla="*/ 0 w 9288370"/>
              <a:gd name="connsiteY2" fmla="*/ 1858154 h 1858154"/>
              <a:gd name="connsiteX3" fmla="*/ 55380 w 9288370"/>
              <a:gd name="connsiteY3" fmla="*/ 1834080 h 1858154"/>
              <a:gd name="connsiteX4" fmla="*/ 106098 w 9288370"/>
              <a:gd name="connsiteY4" fmla="*/ 1820983 h 1858154"/>
              <a:gd name="connsiteX5" fmla="*/ 370723 w 9288370"/>
              <a:gd name="connsiteY5" fmla="*/ 1745922 h 1858154"/>
              <a:gd name="connsiteX6" fmla="*/ 461604 w 9288370"/>
              <a:gd name="connsiteY6" fmla="*/ 1706043 h 1858154"/>
              <a:gd name="connsiteX7" fmla="*/ 671860 w 9288370"/>
              <a:gd name="connsiteY7" fmla="*/ 1696181 h 1858154"/>
              <a:gd name="connsiteX8" fmla="*/ 859506 w 9288370"/>
              <a:gd name="connsiteY8" fmla="*/ 1649683 h 1858154"/>
              <a:gd name="connsiteX9" fmla="*/ 1056432 w 9288370"/>
              <a:gd name="connsiteY9" fmla="*/ 1598895 h 1858154"/>
              <a:gd name="connsiteX10" fmla="*/ 1336276 w 9288370"/>
              <a:gd name="connsiteY10" fmla="*/ 1448852 h 1858154"/>
              <a:gd name="connsiteX11" fmla="*/ 1700002 w 9288370"/>
              <a:gd name="connsiteY11" fmla="*/ 1327025 h 1858154"/>
              <a:gd name="connsiteX12" fmla="*/ 1925247 w 9288370"/>
              <a:gd name="connsiteY12" fmla="*/ 1264472 h 1858154"/>
              <a:gd name="connsiteX13" fmla="*/ 2056727 w 9288370"/>
              <a:gd name="connsiteY13" fmla="*/ 1217376 h 1858154"/>
              <a:gd name="connsiteX14" fmla="*/ 2281913 w 9288370"/>
              <a:gd name="connsiteY14" fmla="*/ 1158396 h 1858154"/>
              <a:gd name="connsiteX15" fmla="*/ 2402058 w 9288370"/>
              <a:gd name="connsiteY15" fmla="*/ 1076277 h 1858154"/>
              <a:gd name="connsiteX16" fmla="*/ 2522221 w 9288370"/>
              <a:gd name="connsiteY16" fmla="*/ 1012022 h 1858154"/>
              <a:gd name="connsiteX17" fmla="*/ 2689698 w 9288370"/>
              <a:gd name="connsiteY17" fmla="*/ 956092 h 1858154"/>
              <a:gd name="connsiteX18" fmla="*/ 3001703 w 9288370"/>
              <a:gd name="connsiteY18" fmla="*/ 892073 h 1858154"/>
              <a:gd name="connsiteX19" fmla="*/ 3045184 w 9288370"/>
              <a:gd name="connsiteY19" fmla="*/ 879041 h 1858154"/>
              <a:gd name="connsiteX20" fmla="*/ 4209051 w 9288370"/>
              <a:gd name="connsiteY20" fmla="*/ 744029 h 1858154"/>
              <a:gd name="connsiteX21" fmla="*/ 8522890 w 9288370"/>
              <a:gd name="connsiteY21" fmla="*/ 234941 h 1858154"/>
              <a:gd name="connsiteX22" fmla="*/ 8081033 w 9288370"/>
              <a:gd name="connsiteY22" fmla="*/ 341461 h 1858154"/>
              <a:gd name="connsiteX23" fmla="*/ 7367558 w 9288370"/>
              <a:gd name="connsiteY23" fmla="*/ 414127 h 1858154"/>
              <a:gd name="connsiteX24" fmla="*/ 8917944 w 9288370"/>
              <a:gd name="connsiteY24" fmla="*/ 155189 h 1858154"/>
              <a:gd name="connsiteX25" fmla="*/ 9287321 w 9288370"/>
              <a:gd name="connsiteY25" fmla="*/ 245 h 1858154"/>
              <a:gd name="connsiteX26" fmla="*/ 9288370 w 9288370"/>
              <a:gd name="connsiteY26" fmla="*/ 0 h 1858154"/>
              <a:gd name="connsiteX0" fmla="*/ 9288370 w 9288370"/>
              <a:gd name="connsiteY0" fmla="*/ 72080 h 1930234"/>
              <a:gd name="connsiteX1" fmla="*/ 9288370 w 9288370"/>
              <a:gd name="connsiteY1" fmla="*/ 1930234 h 1930234"/>
              <a:gd name="connsiteX2" fmla="*/ 0 w 9288370"/>
              <a:gd name="connsiteY2" fmla="*/ 1930234 h 1930234"/>
              <a:gd name="connsiteX3" fmla="*/ 55380 w 9288370"/>
              <a:gd name="connsiteY3" fmla="*/ 1906160 h 1930234"/>
              <a:gd name="connsiteX4" fmla="*/ 106098 w 9288370"/>
              <a:gd name="connsiteY4" fmla="*/ 1893063 h 1930234"/>
              <a:gd name="connsiteX5" fmla="*/ 370723 w 9288370"/>
              <a:gd name="connsiteY5" fmla="*/ 1818002 h 1930234"/>
              <a:gd name="connsiteX6" fmla="*/ 461604 w 9288370"/>
              <a:gd name="connsiteY6" fmla="*/ 1778123 h 1930234"/>
              <a:gd name="connsiteX7" fmla="*/ 671860 w 9288370"/>
              <a:gd name="connsiteY7" fmla="*/ 1768261 h 1930234"/>
              <a:gd name="connsiteX8" fmla="*/ 859506 w 9288370"/>
              <a:gd name="connsiteY8" fmla="*/ 1721763 h 1930234"/>
              <a:gd name="connsiteX9" fmla="*/ 1056432 w 9288370"/>
              <a:gd name="connsiteY9" fmla="*/ 1670975 h 1930234"/>
              <a:gd name="connsiteX10" fmla="*/ 1336276 w 9288370"/>
              <a:gd name="connsiteY10" fmla="*/ 1520932 h 1930234"/>
              <a:gd name="connsiteX11" fmla="*/ 1700002 w 9288370"/>
              <a:gd name="connsiteY11" fmla="*/ 1399105 h 1930234"/>
              <a:gd name="connsiteX12" fmla="*/ 1925247 w 9288370"/>
              <a:gd name="connsiteY12" fmla="*/ 1336552 h 1930234"/>
              <a:gd name="connsiteX13" fmla="*/ 2056727 w 9288370"/>
              <a:gd name="connsiteY13" fmla="*/ 1289456 h 1930234"/>
              <a:gd name="connsiteX14" fmla="*/ 2281913 w 9288370"/>
              <a:gd name="connsiteY14" fmla="*/ 1230476 h 1930234"/>
              <a:gd name="connsiteX15" fmla="*/ 2402058 w 9288370"/>
              <a:gd name="connsiteY15" fmla="*/ 1148357 h 1930234"/>
              <a:gd name="connsiteX16" fmla="*/ 2522221 w 9288370"/>
              <a:gd name="connsiteY16" fmla="*/ 1084102 h 1930234"/>
              <a:gd name="connsiteX17" fmla="*/ 2689698 w 9288370"/>
              <a:gd name="connsiteY17" fmla="*/ 1028172 h 1930234"/>
              <a:gd name="connsiteX18" fmla="*/ 3001703 w 9288370"/>
              <a:gd name="connsiteY18" fmla="*/ 964153 h 1930234"/>
              <a:gd name="connsiteX19" fmla="*/ 3045184 w 9288370"/>
              <a:gd name="connsiteY19" fmla="*/ 951121 h 1930234"/>
              <a:gd name="connsiteX20" fmla="*/ 4209051 w 9288370"/>
              <a:gd name="connsiteY20" fmla="*/ 816109 h 1930234"/>
              <a:gd name="connsiteX21" fmla="*/ 8522890 w 9288370"/>
              <a:gd name="connsiteY21" fmla="*/ 307021 h 1930234"/>
              <a:gd name="connsiteX22" fmla="*/ 8081033 w 9288370"/>
              <a:gd name="connsiteY22" fmla="*/ 413541 h 1930234"/>
              <a:gd name="connsiteX23" fmla="*/ 8361738 w 9288370"/>
              <a:gd name="connsiteY23" fmla="*/ 7528 h 1930234"/>
              <a:gd name="connsiteX24" fmla="*/ 8917944 w 9288370"/>
              <a:gd name="connsiteY24" fmla="*/ 227269 h 1930234"/>
              <a:gd name="connsiteX25" fmla="*/ 9287321 w 9288370"/>
              <a:gd name="connsiteY25" fmla="*/ 72325 h 1930234"/>
              <a:gd name="connsiteX26" fmla="*/ 9288370 w 9288370"/>
              <a:gd name="connsiteY26" fmla="*/ 72080 h 1930234"/>
              <a:gd name="connsiteX0" fmla="*/ 9288370 w 9288370"/>
              <a:gd name="connsiteY0" fmla="*/ 72080 h 1930234"/>
              <a:gd name="connsiteX1" fmla="*/ 9288370 w 9288370"/>
              <a:gd name="connsiteY1" fmla="*/ 1930234 h 1930234"/>
              <a:gd name="connsiteX2" fmla="*/ 0 w 9288370"/>
              <a:gd name="connsiteY2" fmla="*/ 1930234 h 1930234"/>
              <a:gd name="connsiteX3" fmla="*/ 55380 w 9288370"/>
              <a:gd name="connsiteY3" fmla="*/ 1906160 h 1930234"/>
              <a:gd name="connsiteX4" fmla="*/ 106098 w 9288370"/>
              <a:gd name="connsiteY4" fmla="*/ 1893063 h 1930234"/>
              <a:gd name="connsiteX5" fmla="*/ 370723 w 9288370"/>
              <a:gd name="connsiteY5" fmla="*/ 1818002 h 1930234"/>
              <a:gd name="connsiteX6" fmla="*/ 461604 w 9288370"/>
              <a:gd name="connsiteY6" fmla="*/ 1778123 h 1930234"/>
              <a:gd name="connsiteX7" fmla="*/ 671860 w 9288370"/>
              <a:gd name="connsiteY7" fmla="*/ 1768261 h 1930234"/>
              <a:gd name="connsiteX8" fmla="*/ 859506 w 9288370"/>
              <a:gd name="connsiteY8" fmla="*/ 1721763 h 1930234"/>
              <a:gd name="connsiteX9" fmla="*/ 1056432 w 9288370"/>
              <a:gd name="connsiteY9" fmla="*/ 1670975 h 1930234"/>
              <a:gd name="connsiteX10" fmla="*/ 1336276 w 9288370"/>
              <a:gd name="connsiteY10" fmla="*/ 1520932 h 1930234"/>
              <a:gd name="connsiteX11" fmla="*/ 1700002 w 9288370"/>
              <a:gd name="connsiteY11" fmla="*/ 1399105 h 1930234"/>
              <a:gd name="connsiteX12" fmla="*/ 1925247 w 9288370"/>
              <a:gd name="connsiteY12" fmla="*/ 1336552 h 1930234"/>
              <a:gd name="connsiteX13" fmla="*/ 2056727 w 9288370"/>
              <a:gd name="connsiteY13" fmla="*/ 1289456 h 1930234"/>
              <a:gd name="connsiteX14" fmla="*/ 2281913 w 9288370"/>
              <a:gd name="connsiteY14" fmla="*/ 1230476 h 1930234"/>
              <a:gd name="connsiteX15" fmla="*/ 2402058 w 9288370"/>
              <a:gd name="connsiteY15" fmla="*/ 1148357 h 1930234"/>
              <a:gd name="connsiteX16" fmla="*/ 2522221 w 9288370"/>
              <a:gd name="connsiteY16" fmla="*/ 1084102 h 1930234"/>
              <a:gd name="connsiteX17" fmla="*/ 2689698 w 9288370"/>
              <a:gd name="connsiteY17" fmla="*/ 1028172 h 1930234"/>
              <a:gd name="connsiteX18" fmla="*/ 3001703 w 9288370"/>
              <a:gd name="connsiteY18" fmla="*/ 964153 h 1930234"/>
              <a:gd name="connsiteX19" fmla="*/ 3045184 w 9288370"/>
              <a:gd name="connsiteY19" fmla="*/ 951121 h 1930234"/>
              <a:gd name="connsiteX20" fmla="*/ 4209051 w 9288370"/>
              <a:gd name="connsiteY20" fmla="*/ 816109 h 1930234"/>
              <a:gd name="connsiteX21" fmla="*/ 8522890 w 9288370"/>
              <a:gd name="connsiteY21" fmla="*/ 307021 h 1930234"/>
              <a:gd name="connsiteX22" fmla="*/ 8301962 w 9288370"/>
              <a:gd name="connsiteY22" fmla="*/ 118969 h 1930234"/>
              <a:gd name="connsiteX23" fmla="*/ 8361738 w 9288370"/>
              <a:gd name="connsiteY23" fmla="*/ 7528 h 1930234"/>
              <a:gd name="connsiteX24" fmla="*/ 8917944 w 9288370"/>
              <a:gd name="connsiteY24" fmla="*/ 227269 h 1930234"/>
              <a:gd name="connsiteX25" fmla="*/ 9287321 w 9288370"/>
              <a:gd name="connsiteY25" fmla="*/ 72325 h 1930234"/>
              <a:gd name="connsiteX26" fmla="*/ 9288370 w 9288370"/>
              <a:gd name="connsiteY26" fmla="*/ 72080 h 1930234"/>
              <a:gd name="connsiteX0" fmla="*/ 9288370 w 9288370"/>
              <a:gd name="connsiteY0" fmla="*/ 72080 h 1930234"/>
              <a:gd name="connsiteX1" fmla="*/ 9288370 w 9288370"/>
              <a:gd name="connsiteY1" fmla="*/ 1930234 h 1930234"/>
              <a:gd name="connsiteX2" fmla="*/ 0 w 9288370"/>
              <a:gd name="connsiteY2" fmla="*/ 1930234 h 1930234"/>
              <a:gd name="connsiteX3" fmla="*/ 55380 w 9288370"/>
              <a:gd name="connsiteY3" fmla="*/ 1906160 h 1930234"/>
              <a:gd name="connsiteX4" fmla="*/ 106098 w 9288370"/>
              <a:gd name="connsiteY4" fmla="*/ 1893063 h 1930234"/>
              <a:gd name="connsiteX5" fmla="*/ 370723 w 9288370"/>
              <a:gd name="connsiteY5" fmla="*/ 1818002 h 1930234"/>
              <a:gd name="connsiteX6" fmla="*/ 461604 w 9288370"/>
              <a:gd name="connsiteY6" fmla="*/ 1778123 h 1930234"/>
              <a:gd name="connsiteX7" fmla="*/ 671860 w 9288370"/>
              <a:gd name="connsiteY7" fmla="*/ 1768261 h 1930234"/>
              <a:gd name="connsiteX8" fmla="*/ 859506 w 9288370"/>
              <a:gd name="connsiteY8" fmla="*/ 1721763 h 1930234"/>
              <a:gd name="connsiteX9" fmla="*/ 1056432 w 9288370"/>
              <a:gd name="connsiteY9" fmla="*/ 1670975 h 1930234"/>
              <a:gd name="connsiteX10" fmla="*/ 1336276 w 9288370"/>
              <a:gd name="connsiteY10" fmla="*/ 1520932 h 1930234"/>
              <a:gd name="connsiteX11" fmla="*/ 1700002 w 9288370"/>
              <a:gd name="connsiteY11" fmla="*/ 1399105 h 1930234"/>
              <a:gd name="connsiteX12" fmla="*/ 1925247 w 9288370"/>
              <a:gd name="connsiteY12" fmla="*/ 1336552 h 1930234"/>
              <a:gd name="connsiteX13" fmla="*/ 2056727 w 9288370"/>
              <a:gd name="connsiteY13" fmla="*/ 1289456 h 1930234"/>
              <a:gd name="connsiteX14" fmla="*/ 2281913 w 9288370"/>
              <a:gd name="connsiteY14" fmla="*/ 1230476 h 1930234"/>
              <a:gd name="connsiteX15" fmla="*/ 2402058 w 9288370"/>
              <a:gd name="connsiteY15" fmla="*/ 1148357 h 1930234"/>
              <a:gd name="connsiteX16" fmla="*/ 2522221 w 9288370"/>
              <a:gd name="connsiteY16" fmla="*/ 1084102 h 1930234"/>
              <a:gd name="connsiteX17" fmla="*/ 2689698 w 9288370"/>
              <a:gd name="connsiteY17" fmla="*/ 1028172 h 1930234"/>
              <a:gd name="connsiteX18" fmla="*/ 3001703 w 9288370"/>
              <a:gd name="connsiteY18" fmla="*/ 964153 h 1930234"/>
              <a:gd name="connsiteX19" fmla="*/ 3045184 w 9288370"/>
              <a:gd name="connsiteY19" fmla="*/ 951121 h 1930234"/>
              <a:gd name="connsiteX20" fmla="*/ 4209051 w 9288370"/>
              <a:gd name="connsiteY20" fmla="*/ 816109 h 1930234"/>
              <a:gd name="connsiteX21" fmla="*/ 7197317 w 9288370"/>
              <a:gd name="connsiteY21" fmla="*/ 380664 h 1930234"/>
              <a:gd name="connsiteX22" fmla="*/ 8301962 w 9288370"/>
              <a:gd name="connsiteY22" fmla="*/ 118969 h 1930234"/>
              <a:gd name="connsiteX23" fmla="*/ 8361738 w 9288370"/>
              <a:gd name="connsiteY23" fmla="*/ 7528 h 1930234"/>
              <a:gd name="connsiteX24" fmla="*/ 8917944 w 9288370"/>
              <a:gd name="connsiteY24" fmla="*/ 227269 h 1930234"/>
              <a:gd name="connsiteX25" fmla="*/ 9287321 w 9288370"/>
              <a:gd name="connsiteY25" fmla="*/ 72325 h 1930234"/>
              <a:gd name="connsiteX26" fmla="*/ 9288370 w 9288370"/>
              <a:gd name="connsiteY26" fmla="*/ 72080 h 1930234"/>
              <a:gd name="connsiteX0" fmla="*/ 9288370 w 9288370"/>
              <a:gd name="connsiteY0" fmla="*/ 72080 h 1930234"/>
              <a:gd name="connsiteX1" fmla="*/ 9288370 w 9288370"/>
              <a:gd name="connsiteY1" fmla="*/ 1930234 h 1930234"/>
              <a:gd name="connsiteX2" fmla="*/ 0 w 9288370"/>
              <a:gd name="connsiteY2" fmla="*/ 1930234 h 1930234"/>
              <a:gd name="connsiteX3" fmla="*/ 55380 w 9288370"/>
              <a:gd name="connsiteY3" fmla="*/ 1906160 h 1930234"/>
              <a:gd name="connsiteX4" fmla="*/ 106098 w 9288370"/>
              <a:gd name="connsiteY4" fmla="*/ 1893063 h 1930234"/>
              <a:gd name="connsiteX5" fmla="*/ 370723 w 9288370"/>
              <a:gd name="connsiteY5" fmla="*/ 1818002 h 1930234"/>
              <a:gd name="connsiteX6" fmla="*/ 461604 w 9288370"/>
              <a:gd name="connsiteY6" fmla="*/ 1778123 h 1930234"/>
              <a:gd name="connsiteX7" fmla="*/ 671860 w 9288370"/>
              <a:gd name="connsiteY7" fmla="*/ 1768261 h 1930234"/>
              <a:gd name="connsiteX8" fmla="*/ 859506 w 9288370"/>
              <a:gd name="connsiteY8" fmla="*/ 1721763 h 1930234"/>
              <a:gd name="connsiteX9" fmla="*/ 1056432 w 9288370"/>
              <a:gd name="connsiteY9" fmla="*/ 1670975 h 1930234"/>
              <a:gd name="connsiteX10" fmla="*/ 1336276 w 9288370"/>
              <a:gd name="connsiteY10" fmla="*/ 1520932 h 1930234"/>
              <a:gd name="connsiteX11" fmla="*/ 1700002 w 9288370"/>
              <a:gd name="connsiteY11" fmla="*/ 1399105 h 1930234"/>
              <a:gd name="connsiteX12" fmla="*/ 1925247 w 9288370"/>
              <a:gd name="connsiteY12" fmla="*/ 1336552 h 1930234"/>
              <a:gd name="connsiteX13" fmla="*/ 2056727 w 9288370"/>
              <a:gd name="connsiteY13" fmla="*/ 1289456 h 1930234"/>
              <a:gd name="connsiteX14" fmla="*/ 2281913 w 9288370"/>
              <a:gd name="connsiteY14" fmla="*/ 1230476 h 1930234"/>
              <a:gd name="connsiteX15" fmla="*/ 2402058 w 9288370"/>
              <a:gd name="connsiteY15" fmla="*/ 1148357 h 1930234"/>
              <a:gd name="connsiteX16" fmla="*/ 2522221 w 9288370"/>
              <a:gd name="connsiteY16" fmla="*/ 1084102 h 1930234"/>
              <a:gd name="connsiteX17" fmla="*/ 2689698 w 9288370"/>
              <a:gd name="connsiteY17" fmla="*/ 1028172 h 1930234"/>
              <a:gd name="connsiteX18" fmla="*/ 3001703 w 9288370"/>
              <a:gd name="connsiteY18" fmla="*/ 964153 h 1930234"/>
              <a:gd name="connsiteX19" fmla="*/ 3045184 w 9288370"/>
              <a:gd name="connsiteY19" fmla="*/ 951121 h 1930234"/>
              <a:gd name="connsiteX20" fmla="*/ 4209051 w 9288370"/>
              <a:gd name="connsiteY20" fmla="*/ 816109 h 1930234"/>
              <a:gd name="connsiteX21" fmla="*/ 7197317 w 9288370"/>
              <a:gd name="connsiteY21" fmla="*/ 380664 h 1930234"/>
              <a:gd name="connsiteX22" fmla="*/ 7995116 w 9288370"/>
              <a:gd name="connsiteY22" fmla="*/ 303076 h 1930234"/>
              <a:gd name="connsiteX23" fmla="*/ 8361738 w 9288370"/>
              <a:gd name="connsiteY23" fmla="*/ 7528 h 1930234"/>
              <a:gd name="connsiteX24" fmla="*/ 8917944 w 9288370"/>
              <a:gd name="connsiteY24" fmla="*/ 227269 h 1930234"/>
              <a:gd name="connsiteX25" fmla="*/ 9287321 w 9288370"/>
              <a:gd name="connsiteY25" fmla="*/ 72325 h 1930234"/>
              <a:gd name="connsiteX26" fmla="*/ 9288370 w 9288370"/>
              <a:gd name="connsiteY26" fmla="*/ 72080 h 1930234"/>
              <a:gd name="connsiteX0" fmla="*/ 9288370 w 9288370"/>
              <a:gd name="connsiteY0" fmla="*/ 0 h 1858154"/>
              <a:gd name="connsiteX1" fmla="*/ 9288370 w 9288370"/>
              <a:gd name="connsiteY1" fmla="*/ 1858154 h 1858154"/>
              <a:gd name="connsiteX2" fmla="*/ 0 w 9288370"/>
              <a:gd name="connsiteY2" fmla="*/ 1858154 h 1858154"/>
              <a:gd name="connsiteX3" fmla="*/ 55380 w 9288370"/>
              <a:gd name="connsiteY3" fmla="*/ 1834080 h 1858154"/>
              <a:gd name="connsiteX4" fmla="*/ 106098 w 9288370"/>
              <a:gd name="connsiteY4" fmla="*/ 1820983 h 1858154"/>
              <a:gd name="connsiteX5" fmla="*/ 370723 w 9288370"/>
              <a:gd name="connsiteY5" fmla="*/ 1745922 h 1858154"/>
              <a:gd name="connsiteX6" fmla="*/ 461604 w 9288370"/>
              <a:gd name="connsiteY6" fmla="*/ 1706043 h 1858154"/>
              <a:gd name="connsiteX7" fmla="*/ 671860 w 9288370"/>
              <a:gd name="connsiteY7" fmla="*/ 1696181 h 1858154"/>
              <a:gd name="connsiteX8" fmla="*/ 859506 w 9288370"/>
              <a:gd name="connsiteY8" fmla="*/ 1649683 h 1858154"/>
              <a:gd name="connsiteX9" fmla="*/ 1056432 w 9288370"/>
              <a:gd name="connsiteY9" fmla="*/ 1598895 h 1858154"/>
              <a:gd name="connsiteX10" fmla="*/ 1336276 w 9288370"/>
              <a:gd name="connsiteY10" fmla="*/ 1448852 h 1858154"/>
              <a:gd name="connsiteX11" fmla="*/ 1700002 w 9288370"/>
              <a:gd name="connsiteY11" fmla="*/ 1327025 h 1858154"/>
              <a:gd name="connsiteX12" fmla="*/ 1925247 w 9288370"/>
              <a:gd name="connsiteY12" fmla="*/ 1264472 h 1858154"/>
              <a:gd name="connsiteX13" fmla="*/ 2056727 w 9288370"/>
              <a:gd name="connsiteY13" fmla="*/ 1217376 h 1858154"/>
              <a:gd name="connsiteX14" fmla="*/ 2281913 w 9288370"/>
              <a:gd name="connsiteY14" fmla="*/ 1158396 h 1858154"/>
              <a:gd name="connsiteX15" fmla="*/ 2402058 w 9288370"/>
              <a:gd name="connsiteY15" fmla="*/ 1076277 h 1858154"/>
              <a:gd name="connsiteX16" fmla="*/ 2522221 w 9288370"/>
              <a:gd name="connsiteY16" fmla="*/ 1012022 h 1858154"/>
              <a:gd name="connsiteX17" fmla="*/ 2689698 w 9288370"/>
              <a:gd name="connsiteY17" fmla="*/ 956092 h 1858154"/>
              <a:gd name="connsiteX18" fmla="*/ 3001703 w 9288370"/>
              <a:gd name="connsiteY18" fmla="*/ 892073 h 1858154"/>
              <a:gd name="connsiteX19" fmla="*/ 3045184 w 9288370"/>
              <a:gd name="connsiteY19" fmla="*/ 879041 h 1858154"/>
              <a:gd name="connsiteX20" fmla="*/ 4209051 w 9288370"/>
              <a:gd name="connsiteY20" fmla="*/ 744029 h 1858154"/>
              <a:gd name="connsiteX21" fmla="*/ 7197317 w 9288370"/>
              <a:gd name="connsiteY21" fmla="*/ 308584 h 1858154"/>
              <a:gd name="connsiteX22" fmla="*/ 7995116 w 9288370"/>
              <a:gd name="connsiteY22" fmla="*/ 230996 h 1858154"/>
              <a:gd name="connsiteX23" fmla="*/ 8361738 w 9288370"/>
              <a:gd name="connsiteY23" fmla="*/ 266841 h 1858154"/>
              <a:gd name="connsiteX24" fmla="*/ 8917944 w 9288370"/>
              <a:gd name="connsiteY24" fmla="*/ 155189 h 1858154"/>
              <a:gd name="connsiteX25" fmla="*/ 9287321 w 9288370"/>
              <a:gd name="connsiteY25" fmla="*/ 245 h 1858154"/>
              <a:gd name="connsiteX26" fmla="*/ 9288370 w 9288370"/>
              <a:gd name="connsiteY26" fmla="*/ 0 h 1858154"/>
              <a:gd name="connsiteX0" fmla="*/ 9288370 w 9288370"/>
              <a:gd name="connsiteY0" fmla="*/ 15088 h 1873242"/>
              <a:gd name="connsiteX1" fmla="*/ 9288370 w 9288370"/>
              <a:gd name="connsiteY1" fmla="*/ 1873242 h 1873242"/>
              <a:gd name="connsiteX2" fmla="*/ 0 w 9288370"/>
              <a:gd name="connsiteY2" fmla="*/ 1873242 h 1873242"/>
              <a:gd name="connsiteX3" fmla="*/ 55380 w 9288370"/>
              <a:gd name="connsiteY3" fmla="*/ 1849168 h 1873242"/>
              <a:gd name="connsiteX4" fmla="*/ 106098 w 9288370"/>
              <a:gd name="connsiteY4" fmla="*/ 1836071 h 1873242"/>
              <a:gd name="connsiteX5" fmla="*/ 370723 w 9288370"/>
              <a:gd name="connsiteY5" fmla="*/ 1761010 h 1873242"/>
              <a:gd name="connsiteX6" fmla="*/ 461604 w 9288370"/>
              <a:gd name="connsiteY6" fmla="*/ 1721131 h 1873242"/>
              <a:gd name="connsiteX7" fmla="*/ 671860 w 9288370"/>
              <a:gd name="connsiteY7" fmla="*/ 1711269 h 1873242"/>
              <a:gd name="connsiteX8" fmla="*/ 859506 w 9288370"/>
              <a:gd name="connsiteY8" fmla="*/ 1664771 h 1873242"/>
              <a:gd name="connsiteX9" fmla="*/ 1056432 w 9288370"/>
              <a:gd name="connsiteY9" fmla="*/ 1613983 h 1873242"/>
              <a:gd name="connsiteX10" fmla="*/ 1336276 w 9288370"/>
              <a:gd name="connsiteY10" fmla="*/ 1463940 h 1873242"/>
              <a:gd name="connsiteX11" fmla="*/ 1700002 w 9288370"/>
              <a:gd name="connsiteY11" fmla="*/ 1342113 h 1873242"/>
              <a:gd name="connsiteX12" fmla="*/ 1925247 w 9288370"/>
              <a:gd name="connsiteY12" fmla="*/ 1279560 h 1873242"/>
              <a:gd name="connsiteX13" fmla="*/ 2056727 w 9288370"/>
              <a:gd name="connsiteY13" fmla="*/ 1232464 h 1873242"/>
              <a:gd name="connsiteX14" fmla="*/ 2281913 w 9288370"/>
              <a:gd name="connsiteY14" fmla="*/ 1173484 h 1873242"/>
              <a:gd name="connsiteX15" fmla="*/ 2402058 w 9288370"/>
              <a:gd name="connsiteY15" fmla="*/ 1091365 h 1873242"/>
              <a:gd name="connsiteX16" fmla="*/ 2522221 w 9288370"/>
              <a:gd name="connsiteY16" fmla="*/ 1027110 h 1873242"/>
              <a:gd name="connsiteX17" fmla="*/ 2689698 w 9288370"/>
              <a:gd name="connsiteY17" fmla="*/ 971180 h 1873242"/>
              <a:gd name="connsiteX18" fmla="*/ 3001703 w 9288370"/>
              <a:gd name="connsiteY18" fmla="*/ 907161 h 1873242"/>
              <a:gd name="connsiteX19" fmla="*/ 3045184 w 9288370"/>
              <a:gd name="connsiteY19" fmla="*/ 894129 h 1873242"/>
              <a:gd name="connsiteX20" fmla="*/ 4209051 w 9288370"/>
              <a:gd name="connsiteY20" fmla="*/ 759117 h 1873242"/>
              <a:gd name="connsiteX21" fmla="*/ 7197317 w 9288370"/>
              <a:gd name="connsiteY21" fmla="*/ 323672 h 1873242"/>
              <a:gd name="connsiteX22" fmla="*/ 7995116 w 9288370"/>
              <a:gd name="connsiteY22" fmla="*/ 246084 h 1873242"/>
              <a:gd name="connsiteX23" fmla="*/ 8361738 w 9288370"/>
              <a:gd name="connsiteY23" fmla="*/ 281929 h 1873242"/>
              <a:gd name="connsiteX24" fmla="*/ 8832027 w 9288370"/>
              <a:gd name="connsiteY24" fmla="*/ 47539 h 1873242"/>
              <a:gd name="connsiteX25" fmla="*/ 9287321 w 9288370"/>
              <a:gd name="connsiteY25" fmla="*/ 15333 h 1873242"/>
              <a:gd name="connsiteX26" fmla="*/ 9288370 w 9288370"/>
              <a:gd name="connsiteY26" fmla="*/ 15088 h 1873242"/>
              <a:gd name="connsiteX0" fmla="*/ 9288370 w 9288370"/>
              <a:gd name="connsiteY0" fmla="*/ 15088 h 1873242"/>
              <a:gd name="connsiteX1" fmla="*/ 9288370 w 9288370"/>
              <a:gd name="connsiteY1" fmla="*/ 1873242 h 1873242"/>
              <a:gd name="connsiteX2" fmla="*/ 0 w 9288370"/>
              <a:gd name="connsiteY2" fmla="*/ 1873242 h 1873242"/>
              <a:gd name="connsiteX3" fmla="*/ 55380 w 9288370"/>
              <a:gd name="connsiteY3" fmla="*/ 1849168 h 1873242"/>
              <a:gd name="connsiteX4" fmla="*/ 106098 w 9288370"/>
              <a:gd name="connsiteY4" fmla="*/ 1836071 h 1873242"/>
              <a:gd name="connsiteX5" fmla="*/ 370723 w 9288370"/>
              <a:gd name="connsiteY5" fmla="*/ 1761010 h 1873242"/>
              <a:gd name="connsiteX6" fmla="*/ 461604 w 9288370"/>
              <a:gd name="connsiteY6" fmla="*/ 1721131 h 1873242"/>
              <a:gd name="connsiteX7" fmla="*/ 671860 w 9288370"/>
              <a:gd name="connsiteY7" fmla="*/ 1711269 h 1873242"/>
              <a:gd name="connsiteX8" fmla="*/ 859506 w 9288370"/>
              <a:gd name="connsiteY8" fmla="*/ 1664771 h 1873242"/>
              <a:gd name="connsiteX9" fmla="*/ 1056432 w 9288370"/>
              <a:gd name="connsiteY9" fmla="*/ 1613983 h 1873242"/>
              <a:gd name="connsiteX10" fmla="*/ 1336276 w 9288370"/>
              <a:gd name="connsiteY10" fmla="*/ 1463940 h 1873242"/>
              <a:gd name="connsiteX11" fmla="*/ 1700002 w 9288370"/>
              <a:gd name="connsiteY11" fmla="*/ 1342113 h 1873242"/>
              <a:gd name="connsiteX12" fmla="*/ 1925247 w 9288370"/>
              <a:gd name="connsiteY12" fmla="*/ 1279560 h 1873242"/>
              <a:gd name="connsiteX13" fmla="*/ 2056727 w 9288370"/>
              <a:gd name="connsiteY13" fmla="*/ 1232464 h 1873242"/>
              <a:gd name="connsiteX14" fmla="*/ 2281913 w 9288370"/>
              <a:gd name="connsiteY14" fmla="*/ 1173484 h 1873242"/>
              <a:gd name="connsiteX15" fmla="*/ 2402058 w 9288370"/>
              <a:gd name="connsiteY15" fmla="*/ 1091365 h 1873242"/>
              <a:gd name="connsiteX16" fmla="*/ 2522221 w 9288370"/>
              <a:gd name="connsiteY16" fmla="*/ 1027110 h 1873242"/>
              <a:gd name="connsiteX17" fmla="*/ 2689698 w 9288370"/>
              <a:gd name="connsiteY17" fmla="*/ 971180 h 1873242"/>
              <a:gd name="connsiteX18" fmla="*/ 3001703 w 9288370"/>
              <a:gd name="connsiteY18" fmla="*/ 907161 h 1873242"/>
              <a:gd name="connsiteX19" fmla="*/ 3045184 w 9288370"/>
              <a:gd name="connsiteY19" fmla="*/ 894129 h 1873242"/>
              <a:gd name="connsiteX20" fmla="*/ 4209051 w 9288370"/>
              <a:gd name="connsiteY20" fmla="*/ 759117 h 1873242"/>
              <a:gd name="connsiteX21" fmla="*/ 7197317 w 9288370"/>
              <a:gd name="connsiteY21" fmla="*/ 323672 h 1873242"/>
              <a:gd name="connsiteX22" fmla="*/ 7995116 w 9288370"/>
              <a:gd name="connsiteY22" fmla="*/ 246084 h 1873242"/>
              <a:gd name="connsiteX23" fmla="*/ 8459929 w 9288370"/>
              <a:gd name="connsiteY23" fmla="*/ 159190 h 1873242"/>
              <a:gd name="connsiteX24" fmla="*/ 8832027 w 9288370"/>
              <a:gd name="connsiteY24" fmla="*/ 47539 h 1873242"/>
              <a:gd name="connsiteX25" fmla="*/ 9287321 w 9288370"/>
              <a:gd name="connsiteY25" fmla="*/ 15333 h 1873242"/>
              <a:gd name="connsiteX26" fmla="*/ 9288370 w 9288370"/>
              <a:gd name="connsiteY26" fmla="*/ 15088 h 1873242"/>
              <a:gd name="connsiteX0" fmla="*/ 9288370 w 9288370"/>
              <a:gd name="connsiteY0" fmla="*/ 52923 h 1911077"/>
              <a:gd name="connsiteX1" fmla="*/ 9288370 w 9288370"/>
              <a:gd name="connsiteY1" fmla="*/ 1911077 h 1911077"/>
              <a:gd name="connsiteX2" fmla="*/ 0 w 9288370"/>
              <a:gd name="connsiteY2" fmla="*/ 1911077 h 1911077"/>
              <a:gd name="connsiteX3" fmla="*/ 55380 w 9288370"/>
              <a:gd name="connsiteY3" fmla="*/ 1887003 h 1911077"/>
              <a:gd name="connsiteX4" fmla="*/ 106098 w 9288370"/>
              <a:gd name="connsiteY4" fmla="*/ 1873906 h 1911077"/>
              <a:gd name="connsiteX5" fmla="*/ 370723 w 9288370"/>
              <a:gd name="connsiteY5" fmla="*/ 1798845 h 1911077"/>
              <a:gd name="connsiteX6" fmla="*/ 461604 w 9288370"/>
              <a:gd name="connsiteY6" fmla="*/ 1758966 h 1911077"/>
              <a:gd name="connsiteX7" fmla="*/ 671860 w 9288370"/>
              <a:gd name="connsiteY7" fmla="*/ 1749104 h 1911077"/>
              <a:gd name="connsiteX8" fmla="*/ 859506 w 9288370"/>
              <a:gd name="connsiteY8" fmla="*/ 1702606 h 1911077"/>
              <a:gd name="connsiteX9" fmla="*/ 1056432 w 9288370"/>
              <a:gd name="connsiteY9" fmla="*/ 1651818 h 1911077"/>
              <a:gd name="connsiteX10" fmla="*/ 1336276 w 9288370"/>
              <a:gd name="connsiteY10" fmla="*/ 1501775 h 1911077"/>
              <a:gd name="connsiteX11" fmla="*/ 1700002 w 9288370"/>
              <a:gd name="connsiteY11" fmla="*/ 1379948 h 1911077"/>
              <a:gd name="connsiteX12" fmla="*/ 1925247 w 9288370"/>
              <a:gd name="connsiteY12" fmla="*/ 1317395 h 1911077"/>
              <a:gd name="connsiteX13" fmla="*/ 2056727 w 9288370"/>
              <a:gd name="connsiteY13" fmla="*/ 1270299 h 1911077"/>
              <a:gd name="connsiteX14" fmla="*/ 2281913 w 9288370"/>
              <a:gd name="connsiteY14" fmla="*/ 1211319 h 1911077"/>
              <a:gd name="connsiteX15" fmla="*/ 2402058 w 9288370"/>
              <a:gd name="connsiteY15" fmla="*/ 1129200 h 1911077"/>
              <a:gd name="connsiteX16" fmla="*/ 2522221 w 9288370"/>
              <a:gd name="connsiteY16" fmla="*/ 1064945 h 1911077"/>
              <a:gd name="connsiteX17" fmla="*/ 2689698 w 9288370"/>
              <a:gd name="connsiteY17" fmla="*/ 1009015 h 1911077"/>
              <a:gd name="connsiteX18" fmla="*/ 3001703 w 9288370"/>
              <a:gd name="connsiteY18" fmla="*/ 944996 h 1911077"/>
              <a:gd name="connsiteX19" fmla="*/ 3045184 w 9288370"/>
              <a:gd name="connsiteY19" fmla="*/ 931964 h 1911077"/>
              <a:gd name="connsiteX20" fmla="*/ 4209051 w 9288370"/>
              <a:gd name="connsiteY20" fmla="*/ 796952 h 1911077"/>
              <a:gd name="connsiteX21" fmla="*/ 7197317 w 9288370"/>
              <a:gd name="connsiteY21" fmla="*/ 361507 h 1911077"/>
              <a:gd name="connsiteX22" fmla="*/ 7995116 w 9288370"/>
              <a:gd name="connsiteY22" fmla="*/ 283919 h 1911077"/>
              <a:gd name="connsiteX23" fmla="*/ 8459929 w 9288370"/>
              <a:gd name="connsiteY23" fmla="*/ 197025 h 1911077"/>
              <a:gd name="connsiteX24" fmla="*/ 8930218 w 9288370"/>
              <a:gd name="connsiteY24" fmla="*/ 36279 h 1911077"/>
              <a:gd name="connsiteX25" fmla="*/ 9287321 w 9288370"/>
              <a:gd name="connsiteY25" fmla="*/ 53168 h 1911077"/>
              <a:gd name="connsiteX26" fmla="*/ 9288370 w 9288370"/>
              <a:gd name="connsiteY26" fmla="*/ 52923 h 1911077"/>
              <a:gd name="connsiteX0" fmla="*/ 9288370 w 9288370"/>
              <a:gd name="connsiteY0" fmla="*/ 52923 h 1911077"/>
              <a:gd name="connsiteX1" fmla="*/ 9288370 w 9288370"/>
              <a:gd name="connsiteY1" fmla="*/ 1911077 h 1911077"/>
              <a:gd name="connsiteX2" fmla="*/ 0 w 9288370"/>
              <a:gd name="connsiteY2" fmla="*/ 1911077 h 1911077"/>
              <a:gd name="connsiteX3" fmla="*/ 55380 w 9288370"/>
              <a:gd name="connsiteY3" fmla="*/ 1887003 h 1911077"/>
              <a:gd name="connsiteX4" fmla="*/ 106098 w 9288370"/>
              <a:gd name="connsiteY4" fmla="*/ 1873906 h 1911077"/>
              <a:gd name="connsiteX5" fmla="*/ 370723 w 9288370"/>
              <a:gd name="connsiteY5" fmla="*/ 1798845 h 1911077"/>
              <a:gd name="connsiteX6" fmla="*/ 461604 w 9288370"/>
              <a:gd name="connsiteY6" fmla="*/ 1758966 h 1911077"/>
              <a:gd name="connsiteX7" fmla="*/ 671860 w 9288370"/>
              <a:gd name="connsiteY7" fmla="*/ 1749104 h 1911077"/>
              <a:gd name="connsiteX8" fmla="*/ 859506 w 9288370"/>
              <a:gd name="connsiteY8" fmla="*/ 1702606 h 1911077"/>
              <a:gd name="connsiteX9" fmla="*/ 1056432 w 9288370"/>
              <a:gd name="connsiteY9" fmla="*/ 1651818 h 1911077"/>
              <a:gd name="connsiteX10" fmla="*/ 1336276 w 9288370"/>
              <a:gd name="connsiteY10" fmla="*/ 1501775 h 1911077"/>
              <a:gd name="connsiteX11" fmla="*/ 1700002 w 9288370"/>
              <a:gd name="connsiteY11" fmla="*/ 1379948 h 1911077"/>
              <a:gd name="connsiteX12" fmla="*/ 1925247 w 9288370"/>
              <a:gd name="connsiteY12" fmla="*/ 1317395 h 1911077"/>
              <a:gd name="connsiteX13" fmla="*/ 2056727 w 9288370"/>
              <a:gd name="connsiteY13" fmla="*/ 1270299 h 1911077"/>
              <a:gd name="connsiteX14" fmla="*/ 2281913 w 9288370"/>
              <a:gd name="connsiteY14" fmla="*/ 1211319 h 1911077"/>
              <a:gd name="connsiteX15" fmla="*/ 2402058 w 9288370"/>
              <a:gd name="connsiteY15" fmla="*/ 1129200 h 1911077"/>
              <a:gd name="connsiteX16" fmla="*/ 2522221 w 9288370"/>
              <a:gd name="connsiteY16" fmla="*/ 1064945 h 1911077"/>
              <a:gd name="connsiteX17" fmla="*/ 2689698 w 9288370"/>
              <a:gd name="connsiteY17" fmla="*/ 1009015 h 1911077"/>
              <a:gd name="connsiteX18" fmla="*/ 3001703 w 9288370"/>
              <a:gd name="connsiteY18" fmla="*/ 944996 h 1911077"/>
              <a:gd name="connsiteX19" fmla="*/ 3045184 w 9288370"/>
              <a:gd name="connsiteY19" fmla="*/ 931964 h 1911077"/>
              <a:gd name="connsiteX20" fmla="*/ 4209051 w 9288370"/>
              <a:gd name="connsiteY20" fmla="*/ 796952 h 1911077"/>
              <a:gd name="connsiteX21" fmla="*/ 7197317 w 9288370"/>
              <a:gd name="connsiteY21" fmla="*/ 361507 h 1911077"/>
              <a:gd name="connsiteX22" fmla="*/ 7995116 w 9288370"/>
              <a:gd name="connsiteY22" fmla="*/ 283919 h 1911077"/>
              <a:gd name="connsiteX23" fmla="*/ 8545846 w 9288370"/>
              <a:gd name="connsiteY23" fmla="*/ 172477 h 1911077"/>
              <a:gd name="connsiteX24" fmla="*/ 8930218 w 9288370"/>
              <a:gd name="connsiteY24" fmla="*/ 36279 h 1911077"/>
              <a:gd name="connsiteX25" fmla="*/ 9287321 w 9288370"/>
              <a:gd name="connsiteY25" fmla="*/ 53168 h 1911077"/>
              <a:gd name="connsiteX26" fmla="*/ 9288370 w 9288370"/>
              <a:gd name="connsiteY26" fmla="*/ 52923 h 1911077"/>
              <a:gd name="connsiteX0" fmla="*/ 9288370 w 9288370"/>
              <a:gd name="connsiteY0" fmla="*/ 52923 h 1911077"/>
              <a:gd name="connsiteX1" fmla="*/ 9288370 w 9288370"/>
              <a:gd name="connsiteY1" fmla="*/ 1911077 h 1911077"/>
              <a:gd name="connsiteX2" fmla="*/ 0 w 9288370"/>
              <a:gd name="connsiteY2" fmla="*/ 1911077 h 1911077"/>
              <a:gd name="connsiteX3" fmla="*/ 55380 w 9288370"/>
              <a:gd name="connsiteY3" fmla="*/ 1887003 h 1911077"/>
              <a:gd name="connsiteX4" fmla="*/ 106098 w 9288370"/>
              <a:gd name="connsiteY4" fmla="*/ 1873906 h 1911077"/>
              <a:gd name="connsiteX5" fmla="*/ 370723 w 9288370"/>
              <a:gd name="connsiteY5" fmla="*/ 1798845 h 1911077"/>
              <a:gd name="connsiteX6" fmla="*/ 461604 w 9288370"/>
              <a:gd name="connsiteY6" fmla="*/ 1758966 h 1911077"/>
              <a:gd name="connsiteX7" fmla="*/ 671860 w 9288370"/>
              <a:gd name="connsiteY7" fmla="*/ 1749104 h 1911077"/>
              <a:gd name="connsiteX8" fmla="*/ 859506 w 9288370"/>
              <a:gd name="connsiteY8" fmla="*/ 1702606 h 1911077"/>
              <a:gd name="connsiteX9" fmla="*/ 1056432 w 9288370"/>
              <a:gd name="connsiteY9" fmla="*/ 1651818 h 1911077"/>
              <a:gd name="connsiteX10" fmla="*/ 1336276 w 9288370"/>
              <a:gd name="connsiteY10" fmla="*/ 1501775 h 1911077"/>
              <a:gd name="connsiteX11" fmla="*/ 1700002 w 9288370"/>
              <a:gd name="connsiteY11" fmla="*/ 1379948 h 1911077"/>
              <a:gd name="connsiteX12" fmla="*/ 1925247 w 9288370"/>
              <a:gd name="connsiteY12" fmla="*/ 1317395 h 1911077"/>
              <a:gd name="connsiteX13" fmla="*/ 2056727 w 9288370"/>
              <a:gd name="connsiteY13" fmla="*/ 1270299 h 1911077"/>
              <a:gd name="connsiteX14" fmla="*/ 2281913 w 9288370"/>
              <a:gd name="connsiteY14" fmla="*/ 1211319 h 1911077"/>
              <a:gd name="connsiteX15" fmla="*/ 2402058 w 9288370"/>
              <a:gd name="connsiteY15" fmla="*/ 1129200 h 1911077"/>
              <a:gd name="connsiteX16" fmla="*/ 2522221 w 9288370"/>
              <a:gd name="connsiteY16" fmla="*/ 1064945 h 1911077"/>
              <a:gd name="connsiteX17" fmla="*/ 2689698 w 9288370"/>
              <a:gd name="connsiteY17" fmla="*/ 1009015 h 1911077"/>
              <a:gd name="connsiteX18" fmla="*/ 3001703 w 9288370"/>
              <a:gd name="connsiteY18" fmla="*/ 944996 h 1911077"/>
              <a:gd name="connsiteX19" fmla="*/ 3045184 w 9288370"/>
              <a:gd name="connsiteY19" fmla="*/ 931964 h 1911077"/>
              <a:gd name="connsiteX20" fmla="*/ 4209051 w 9288370"/>
              <a:gd name="connsiteY20" fmla="*/ 796952 h 1911077"/>
              <a:gd name="connsiteX21" fmla="*/ 7197317 w 9288370"/>
              <a:gd name="connsiteY21" fmla="*/ 361507 h 1911077"/>
              <a:gd name="connsiteX22" fmla="*/ 7995116 w 9288370"/>
              <a:gd name="connsiteY22" fmla="*/ 283919 h 1911077"/>
              <a:gd name="connsiteX23" fmla="*/ 8545846 w 9288370"/>
              <a:gd name="connsiteY23" fmla="*/ 172477 h 1911077"/>
              <a:gd name="connsiteX24" fmla="*/ 8930218 w 9288370"/>
              <a:gd name="connsiteY24" fmla="*/ 36279 h 1911077"/>
              <a:gd name="connsiteX25" fmla="*/ 9287321 w 9288370"/>
              <a:gd name="connsiteY25" fmla="*/ 53168 h 1911077"/>
              <a:gd name="connsiteX26" fmla="*/ 9288370 w 9288370"/>
              <a:gd name="connsiteY26" fmla="*/ 52923 h 1911077"/>
              <a:gd name="connsiteX0" fmla="*/ 9288370 w 9288370"/>
              <a:gd name="connsiteY0" fmla="*/ 52923 h 1911077"/>
              <a:gd name="connsiteX1" fmla="*/ 9288370 w 9288370"/>
              <a:gd name="connsiteY1" fmla="*/ 1911077 h 1911077"/>
              <a:gd name="connsiteX2" fmla="*/ 0 w 9288370"/>
              <a:gd name="connsiteY2" fmla="*/ 1911077 h 1911077"/>
              <a:gd name="connsiteX3" fmla="*/ 55380 w 9288370"/>
              <a:gd name="connsiteY3" fmla="*/ 1887003 h 1911077"/>
              <a:gd name="connsiteX4" fmla="*/ 106098 w 9288370"/>
              <a:gd name="connsiteY4" fmla="*/ 1873906 h 1911077"/>
              <a:gd name="connsiteX5" fmla="*/ 370723 w 9288370"/>
              <a:gd name="connsiteY5" fmla="*/ 1798845 h 1911077"/>
              <a:gd name="connsiteX6" fmla="*/ 461604 w 9288370"/>
              <a:gd name="connsiteY6" fmla="*/ 1758966 h 1911077"/>
              <a:gd name="connsiteX7" fmla="*/ 671860 w 9288370"/>
              <a:gd name="connsiteY7" fmla="*/ 1749104 h 1911077"/>
              <a:gd name="connsiteX8" fmla="*/ 859506 w 9288370"/>
              <a:gd name="connsiteY8" fmla="*/ 1702606 h 1911077"/>
              <a:gd name="connsiteX9" fmla="*/ 1056432 w 9288370"/>
              <a:gd name="connsiteY9" fmla="*/ 1651818 h 1911077"/>
              <a:gd name="connsiteX10" fmla="*/ 1336276 w 9288370"/>
              <a:gd name="connsiteY10" fmla="*/ 1501775 h 1911077"/>
              <a:gd name="connsiteX11" fmla="*/ 1700002 w 9288370"/>
              <a:gd name="connsiteY11" fmla="*/ 1379948 h 1911077"/>
              <a:gd name="connsiteX12" fmla="*/ 1925247 w 9288370"/>
              <a:gd name="connsiteY12" fmla="*/ 1317395 h 1911077"/>
              <a:gd name="connsiteX13" fmla="*/ 2056727 w 9288370"/>
              <a:gd name="connsiteY13" fmla="*/ 1270299 h 1911077"/>
              <a:gd name="connsiteX14" fmla="*/ 2281913 w 9288370"/>
              <a:gd name="connsiteY14" fmla="*/ 1211319 h 1911077"/>
              <a:gd name="connsiteX15" fmla="*/ 2402058 w 9288370"/>
              <a:gd name="connsiteY15" fmla="*/ 1129200 h 1911077"/>
              <a:gd name="connsiteX16" fmla="*/ 2522221 w 9288370"/>
              <a:gd name="connsiteY16" fmla="*/ 1064945 h 1911077"/>
              <a:gd name="connsiteX17" fmla="*/ 2689698 w 9288370"/>
              <a:gd name="connsiteY17" fmla="*/ 1009015 h 1911077"/>
              <a:gd name="connsiteX18" fmla="*/ 3001703 w 9288370"/>
              <a:gd name="connsiteY18" fmla="*/ 944996 h 1911077"/>
              <a:gd name="connsiteX19" fmla="*/ 3437947 w 9288370"/>
              <a:gd name="connsiteY19" fmla="*/ 796952 h 1911077"/>
              <a:gd name="connsiteX20" fmla="*/ 4209051 w 9288370"/>
              <a:gd name="connsiteY20" fmla="*/ 796952 h 1911077"/>
              <a:gd name="connsiteX21" fmla="*/ 7197317 w 9288370"/>
              <a:gd name="connsiteY21" fmla="*/ 361507 h 1911077"/>
              <a:gd name="connsiteX22" fmla="*/ 7995116 w 9288370"/>
              <a:gd name="connsiteY22" fmla="*/ 283919 h 1911077"/>
              <a:gd name="connsiteX23" fmla="*/ 8545846 w 9288370"/>
              <a:gd name="connsiteY23" fmla="*/ 172477 h 1911077"/>
              <a:gd name="connsiteX24" fmla="*/ 8930218 w 9288370"/>
              <a:gd name="connsiteY24" fmla="*/ 36279 h 1911077"/>
              <a:gd name="connsiteX25" fmla="*/ 9287321 w 9288370"/>
              <a:gd name="connsiteY25" fmla="*/ 53168 h 1911077"/>
              <a:gd name="connsiteX26" fmla="*/ 9288370 w 9288370"/>
              <a:gd name="connsiteY26" fmla="*/ 52923 h 1911077"/>
              <a:gd name="connsiteX0" fmla="*/ 9276097 w 9288370"/>
              <a:gd name="connsiteY0" fmla="*/ 0 h 2300011"/>
              <a:gd name="connsiteX1" fmla="*/ 9288370 w 9288370"/>
              <a:gd name="connsiteY1" fmla="*/ 2300011 h 2300011"/>
              <a:gd name="connsiteX2" fmla="*/ 0 w 9288370"/>
              <a:gd name="connsiteY2" fmla="*/ 2300011 h 2300011"/>
              <a:gd name="connsiteX3" fmla="*/ 55380 w 9288370"/>
              <a:gd name="connsiteY3" fmla="*/ 2275937 h 2300011"/>
              <a:gd name="connsiteX4" fmla="*/ 106098 w 9288370"/>
              <a:gd name="connsiteY4" fmla="*/ 2262840 h 2300011"/>
              <a:gd name="connsiteX5" fmla="*/ 370723 w 9288370"/>
              <a:gd name="connsiteY5" fmla="*/ 2187779 h 2300011"/>
              <a:gd name="connsiteX6" fmla="*/ 461604 w 9288370"/>
              <a:gd name="connsiteY6" fmla="*/ 2147900 h 2300011"/>
              <a:gd name="connsiteX7" fmla="*/ 671860 w 9288370"/>
              <a:gd name="connsiteY7" fmla="*/ 2138038 h 2300011"/>
              <a:gd name="connsiteX8" fmla="*/ 859506 w 9288370"/>
              <a:gd name="connsiteY8" fmla="*/ 2091540 h 2300011"/>
              <a:gd name="connsiteX9" fmla="*/ 1056432 w 9288370"/>
              <a:gd name="connsiteY9" fmla="*/ 2040752 h 2300011"/>
              <a:gd name="connsiteX10" fmla="*/ 1336276 w 9288370"/>
              <a:gd name="connsiteY10" fmla="*/ 1890709 h 2300011"/>
              <a:gd name="connsiteX11" fmla="*/ 1700002 w 9288370"/>
              <a:gd name="connsiteY11" fmla="*/ 1768882 h 2300011"/>
              <a:gd name="connsiteX12" fmla="*/ 1925247 w 9288370"/>
              <a:gd name="connsiteY12" fmla="*/ 1706329 h 2300011"/>
              <a:gd name="connsiteX13" fmla="*/ 2056727 w 9288370"/>
              <a:gd name="connsiteY13" fmla="*/ 1659233 h 2300011"/>
              <a:gd name="connsiteX14" fmla="*/ 2281913 w 9288370"/>
              <a:gd name="connsiteY14" fmla="*/ 1600253 h 2300011"/>
              <a:gd name="connsiteX15" fmla="*/ 2402058 w 9288370"/>
              <a:gd name="connsiteY15" fmla="*/ 1518134 h 2300011"/>
              <a:gd name="connsiteX16" fmla="*/ 2522221 w 9288370"/>
              <a:gd name="connsiteY16" fmla="*/ 1453879 h 2300011"/>
              <a:gd name="connsiteX17" fmla="*/ 2689698 w 9288370"/>
              <a:gd name="connsiteY17" fmla="*/ 1397949 h 2300011"/>
              <a:gd name="connsiteX18" fmla="*/ 3001703 w 9288370"/>
              <a:gd name="connsiteY18" fmla="*/ 1333930 h 2300011"/>
              <a:gd name="connsiteX19" fmla="*/ 3437947 w 9288370"/>
              <a:gd name="connsiteY19" fmla="*/ 1185886 h 2300011"/>
              <a:gd name="connsiteX20" fmla="*/ 4209051 w 9288370"/>
              <a:gd name="connsiteY20" fmla="*/ 1185886 h 2300011"/>
              <a:gd name="connsiteX21" fmla="*/ 7197317 w 9288370"/>
              <a:gd name="connsiteY21" fmla="*/ 750441 h 2300011"/>
              <a:gd name="connsiteX22" fmla="*/ 7995116 w 9288370"/>
              <a:gd name="connsiteY22" fmla="*/ 672853 h 2300011"/>
              <a:gd name="connsiteX23" fmla="*/ 8545846 w 9288370"/>
              <a:gd name="connsiteY23" fmla="*/ 561411 h 2300011"/>
              <a:gd name="connsiteX24" fmla="*/ 8930218 w 9288370"/>
              <a:gd name="connsiteY24" fmla="*/ 425213 h 2300011"/>
              <a:gd name="connsiteX25" fmla="*/ 9287321 w 9288370"/>
              <a:gd name="connsiteY25" fmla="*/ 442102 h 2300011"/>
              <a:gd name="connsiteX26" fmla="*/ 9276097 w 9288370"/>
              <a:gd name="connsiteY26" fmla="*/ 0 h 2300011"/>
              <a:gd name="connsiteX0" fmla="*/ 9276097 w 9288370"/>
              <a:gd name="connsiteY0" fmla="*/ 0 h 2300011"/>
              <a:gd name="connsiteX1" fmla="*/ 9288370 w 9288370"/>
              <a:gd name="connsiteY1" fmla="*/ 2300011 h 2300011"/>
              <a:gd name="connsiteX2" fmla="*/ 0 w 9288370"/>
              <a:gd name="connsiteY2" fmla="*/ 2300011 h 2300011"/>
              <a:gd name="connsiteX3" fmla="*/ 55380 w 9288370"/>
              <a:gd name="connsiteY3" fmla="*/ 2275937 h 2300011"/>
              <a:gd name="connsiteX4" fmla="*/ 106098 w 9288370"/>
              <a:gd name="connsiteY4" fmla="*/ 2262840 h 2300011"/>
              <a:gd name="connsiteX5" fmla="*/ 370723 w 9288370"/>
              <a:gd name="connsiteY5" fmla="*/ 2187779 h 2300011"/>
              <a:gd name="connsiteX6" fmla="*/ 461604 w 9288370"/>
              <a:gd name="connsiteY6" fmla="*/ 2147900 h 2300011"/>
              <a:gd name="connsiteX7" fmla="*/ 671860 w 9288370"/>
              <a:gd name="connsiteY7" fmla="*/ 2138038 h 2300011"/>
              <a:gd name="connsiteX8" fmla="*/ 859506 w 9288370"/>
              <a:gd name="connsiteY8" fmla="*/ 2091540 h 2300011"/>
              <a:gd name="connsiteX9" fmla="*/ 1056432 w 9288370"/>
              <a:gd name="connsiteY9" fmla="*/ 2040752 h 2300011"/>
              <a:gd name="connsiteX10" fmla="*/ 1336276 w 9288370"/>
              <a:gd name="connsiteY10" fmla="*/ 1890709 h 2300011"/>
              <a:gd name="connsiteX11" fmla="*/ 1700002 w 9288370"/>
              <a:gd name="connsiteY11" fmla="*/ 1768882 h 2300011"/>
              <a:gd name="connsiteX12" fmla="*/ 1925247 w 9288370"/>
              <a:gd name="connsiteY12" fmla="*/ 1706329 h 2300011"/>
              <a:gd name="connsiteX13" fmla="*/ 2056727 w 9288370"/>
              <a:gd name="connsiteY13" fmla="*/ 1659233 h 2300011"/>
              <a:gd name="connsiteX14" fmla="*/ 2281913 w 9288370"/>
              <a:gd name="connsiteY14" fmla="*/ 1600253 h 2300011"/>
              <a:gd name="connsiteX15" fmla="*/ 2402058 w 9288370"/>
              <a:gd name="connsiteY15" fmla="*/ 1518134 h 2300011"/>
              <a:gd name="connsiteX16" fmla="*/ 2522221 w 9288370"/>
              <a:gd name="connsiteY16" fmla="*/ 1453879 h 2300011"/>
              <a:gd name="connsiteX17" fmla="*/ 2689698 w 9288370"/>
              <a:gd name="connsiteY17" fmla="*/ 1397949 h 2300011"/>
              <a:gd name="connsiteX18" fmla="*/ 3001703 w 9288370"/>
              <a:gd name="connsiteY18" fmla="*/ 1333930 h 2300011"/>
              <a:gd name="connsiteX19" fmla="*/ 3437947 w 9288370"/>
              <a:gd name="connsiteY19" fmla="*/ 1185886 h 2300011"/>
              <a:gd name="connsiteX20" fmla="*/ 4209051 w 9288370"/>
              <a:gd name="connsiteY20" fmla="*/ 1185886 h 2300011"/>
              <a:gd name="connsiteX21" fmla="*/ 7197317 w 9288370"/>
              <a:gd name="connsiteY21" fmla="*/ 750441 h 2300011"/>
              <a:gd name="connsiteX22" fmla="*/ 7995116 w 9288370"/>
              <a:gd name="connsiteY22" fmla="*/ 672853 h 2300011"/>
              <a:gd name="connsiteX23" fmla="*/ 8545846 w 9288370"/>
              <a:gd name="connsiteY23" fmla="*/ 561411 h 2300011"/>
              <a:gd name="connsiteX24" fmla="*/ 8930218 w 9288370"/>
              <a:gd name="connsiteY24" fmla="*/ 425213 h 2300011"/>
              <a:gd name="connsiteX25" fmla="*/ 9090939 w 9288370"/>
              <a:gd name="connsiteY25" fmla="*/ 184352 h 2300011"/>
              <a:gd name="connsiteX26" fmla="*/ 9276097 w 9288370"/>
              <a:gd name="connsiteY26" fmla="*/ 0 h 2300011"/>
              <a:gd name="connsiteX0" fmla="*/ 9276097 w 9288370"/>
              <a:gd name="connsiteY0" fmla="*/ 0 h 2300011"/>
              <a:gd name="connsiteX1" fmla="*/ 9288370 w 9288370"/>
              <a:gd name="connsiteY1" fmla="*/ 2300011 h 2300011"/>
              <a:gd name="connsiteX2" fmla="*/ 0 w 9288370"/>
              <a:gd name="connsiteY2" fmla="*/ 2300011 h 2300011"/>
              <a:gd name="connsiteX3" fmla="*/ 55380 w 9288370"/>
              <a:gd name="connsiteY3" fmla="*/ 2275937 h 2300011"/>
              <a:gd name="connsiteX4" fmla="*/ 106098 w 9288370"/>
              <a:gd name="connsiteY4" fmla="*/ 2262840 h 2300011"/>
              <a:gd name="connsiteX5" fmla="*/ 370723 w 9288370"/>
              <a:gd name="connsiteY5" fmla="*/ 2187779 h 2300011"/>
              <a:gd name="connsiteX6" fmla="*/ 461604 w 9288370"/>
              <a:gd name="connsiteY6" fmla="*/ 2147900 h 2300011"/>
              <a:gd name="connsiteX7" fmla="*/ 671860 w 9288370"/>
              <a:gd name="connsiteY7" fmla="*/ 2138038 h 2300011"/>
              <a:gd name="connsiteX8" fmla="*/ 859506 w 9288370"/>
              <a:gd name="connsiteY8" fmla="*/ 2091540 h 2300011"/>
              <a:gd name="connsiteX9" fmla="*/ 1056432 w 9288370"/>
              <a:gd name="connsiteY9" fmla="*/ 2040752 h 2300011"/>
              <a:gd name="connsiteX10" fmla="*/ 1336276 w 9288370"/>
              <a:gd name="connsiteY10" fmla="*/ 1890709 h 2300011"/>
              <a:gd name="connsiteX11" fmla="*/ 1700002 w 9288370"/>
              <a:gd name="connsiteY11" fmla="*/ 1768882 h 2300011"/>
              <a:gd name="connsiteX12" fmla="*/ 1925247 w 9288370"/>
              <a:gd name="connsiteY12" fmla="*/ 1706329 h 2300011"/>
              <a:gd name="connsiteX13" fmla="*/ 2056727 w 9288370"/>
              <a:gd name="connsiteY13" fmla="*/ 1659233 h 2300011"/>
              <a:gd name="connsiteX14" fmla="*/ 2281913 w 9288370"/>
              <a:gd name="connsiteY14" fmla="*/ 1600253 h 2300011"/>
              <a:gd name="connsiteX15" fmla="*/ 2402058 w 9288370"/>
              <a:gd name="connsiteY15" fmla="*/ 1518134 h 2300011"/>
              <a:gd name="connsiteX16" fmla="*/ 2522221 w 9288370"/>
              <a:gd name="connsiteY16" fmla="*/ 1453879 h 2300011"/>
              <a:gd name="connsiteX17" fmla="*/ 2689698 w 9288370"/>
              <a:gd name="connsiteY17" fmla="*/ 1397949 h 2300011"/>
              <a:gd name="connsiteX18" fmla="*/ 3001703 w 9288370"/>
              <a:gd name="connsiteY18" fmla="*/ 1333930 h 2300011"/>
              <a:gd name="connsiteX19" fmla="*/ 3437947 w 9288370"/>
              <a:gd name="connsiteY19" fmla="*/ 1185886 h 2300011"/>
              <a:gd name="connsiteX20" fmla="*/ 4209051 w 9288370"/>
              <a:gd name="connsiteY20" fmla="*/ 1185886 h 2300011"/>
              <a:gd name="connsiteX21" fmla="*/ 7197317 w 9288370"/>
              <a:gd name="connsiteY21" fmla="*/ 750441 h 2300011"/>
              <a:gd name="connsiteX22" fmla="*/ 7995116 w 9288370"/>
              <a:gd name="connsiteY22" fmla="*/ 672853 h 2300011"/>
              <a:gd name="connsiteX23" fmla="*/ 8545846 w 9288370"/>
              <a:gd name="connsiteY23" fmla="*/ 561411 h 2300011"/>
              <a:gd name="connsiteX24" fmla="*/ 8905671 w 9288370"/>
              <a:gd name="connsiteY24" fmla="*/ 270590 h 2300011"/>
              <a:gd name="connsiteX25" fmla="*/ 9090939 w 9288370"/>
              <a:gd name="connsiteY25" fmla="*/ 184352 h 2300011"/>
              <a:gd name="connsiteX26" fmla="*/ 9276097 w 9288370"/>
              <a:gd name="connsiteY26" fmla="*/ 0 h 2300011"/>
              <a:gd name="connsiteX0" fmla="*/ 9276097 w 9288370"/>
              <a:gd name="connsiteY0" fmla="*/ 0 h 2300011"/>
              <a:gd name="connsiteX1" fmla="*/ 9288370 w 9288370"/>
              <a:gd name="connsiteY1" fmla="*/ 2300011 h 2300011"/>
              <a:gd name="connsiteX2" fmla="*/ 0 w 9288370"/>
              <a:gd name="connsiteY2" fmla="*/ 2300011 h 2300011"/>
              <a:gd name="connsiteX3" fmla="*/ 55380 w 9288370"/>
              <a:gd name="connsiteY3" fmla="*/ 2275937 h 2300011"/>
              <a:gd name="connsiteX4" fmla="*/ 106098 w 9288370"/>
              <a:gd name="connsiteY4" fmla="*/ 2262840 h 2300011"/>
              <a:gd name="connsiteX5" fmla="*/ 370723 w 9288370"/>
              <a:gd name="connsiteY5" fmla="*/ 2187779 h 2300011"/>
              <a:gd name="connsiteX6" fmla="*/ 461604 w 9288370"/>
              <a:gd name="connsiteY6" fmla="*/ 2147900 h 2300011"/>
              <a:gd name="connsiteX7" fmla="*/ 671860 w 9288370"/>
              <a:gd name="connsiteY7" fmla="*/ 2138038 h 2300011"/>
              <a:gd name="connsiteX8" fmla="*/ 859506 w 9288370"/>
              <a:gd name="connsiteY8" fmla="*/ 2091540 h 2300011"/>
              <a:gd name="connsiteX9" fmla="*/ 1056432 w 9288370"/>
              <a:gd name="connsiteY9" fmla="*/ 2040752 h 2300011"/>
              <a:gd name="connsiteX10" fmla="*/ 1336276 w 9288370"/>
              <a:gd name="connsiteY10" fmla="*/ 1890709 h 2300011"/>
              <a:gd name="connsiteX11" fmla="*/ 1700002 w 9288370"/>
              <a:gd name="connsiteY11" fmla="*/ 1768882 h 2300011"/>
              <a:gd name="connsiteX12" fmla="*/ 1925247 w 9288370"/>
              <a:gd name="connsiteY12" fmla="*/ 1706329 h 2300011"/>
              <a:gd name="connsiteX13" fmla="*/ 2056727 w 9288370"/>
              <a:gd name="connsiteY13" fmla="*/ 1659233 h 2300011"/>
              <a:gd name="connsiteX14" fmla="*/ 2281913 w 9288370"/>
              <a:gd name="connsiteY14" fmla="*/ 1600253 h 2300011"/>
              <a:gd name="connsiteX15" fmla="*/ 2402058 w 9288370"/>
              <a:gd name="connsiteY15" fmla="*/ 1518134 h 2300011"/>
              <a:gd name="connsiteX16" fmla="*/ 2522221 w 9288370"/>
              <a:gd name="connsiteY16" fmla="*/ 1453879 h 2300011"/>
              <a:gd name="connsiteX17" fmla="*/ 2689698 w 9288370"/>
              <a:gd name="connsiteY17" fmla="*/ 1397949 h 2300011"/>
              <a:gd name="connsiteX18" fmla="*/ 3001703 w 9288370"/>
              <a:gd name="connsiteY18" fmla="*/ 1333930 h 2300011"/>
              <a:gd name="connsiteX19" fmla="*/ 3437947 w 9288370"/>
              <a:gd name="connsiteY19" fmla="*/ 1185886 h 2300011"/>
              <a:gd name="connsiteX20" fmla="*/ 4209051 w 9288370"/>
              <a:gd name="connsiteY20" fmla="*/ 1185886 h 2300011"/>
              <a:gd name="connsiteX21" fmla="*/ 7197317 w 9288370"/>
              <a:gd name="connsiteY21" fmla="*/ 750441 h 2300011"/>
              <a:gd name="connsiteX22" fmla="*/ 7995116 w 9288370"/>
              <a:gd name="connsiteY22" fmla="*/ 672853 h 2300011"/>
              <a:gd name="connsiteX23" fmla="*/ 8545846 w 9288370"/>
              <a:gd name="connsiteY23" fmla="*/ 307388 h 2300011"/>
              <a:gd name="connsiteX24" fmla="*/ 8905671 w 9288370"/>
              <a:gd name="connsiteY24" fmla="*/ 270590 h 2300011"/>
              <a:gd name="connsiteX25" fmla="*/ 9090939 w 9288370"/>
              <a:gd name="connsiteY25" fmla="*/ 184352 h 2300011"/>
              <a:gd name="connsiteX26" fmla="*/ 9276097 w 9288370"/>
              <a:gd name="connsiteY26" fmla="*/ 0 h 2300011"/>
              <a:gd name="connsiteX0" fmla="*/ 9280823 w 9288370"/>
              <a:gd name="connsiteY0" fmla="*/ 0 h 2227722"/>
              <a:gd name="connsiteX1" fmla="*/ 9288370 w 9288370"/>
              <a:gd name="connsiteY1" fmla="*/ 2227722 h 2227722"/>
              <a:gd name="connsiteX2" fmla="*/ 0 w 9288370"/>
              <a:gd name="connsiteY2" fmla="*/ 2227722 h 2227722"/>
              <a:gd name="connsiteX3" fmla="*/ 55380 w 9288370"/>
              <a:gd name="connsiteY3" fmla="*/ 2203648 h 2227722"/>
              <a:gd name="connsiteX4" fmla="*/ 106098 w 9288370"/>
              <a:gd name="connsiteY4" fmla="*/ 2190551 h 2227722"/>
              <a:gd name="connsiteX5" fmla="*/ 370723 w 9288370"/>
              <a:gd name="connsiteY5" fmla="*/ 2115490 h 2227722"/>
              <a:gd name="connsiteX6" fmla="*/ 461604 w 9288370"/>
              <a:gd name="connsiteY6" fmla="*/ 2075611 h 2227722"/>
              <a:gd name="connsiteX7" fmla="*/ 671860 w 9288370"/>
              <a:gd name="connsiteY7" fmla="*/ 2065749 h 2227722"/>
              <a:gd name="connsiteX8" fmla="*/ 859506 w 9288370"/>
              <a:gd name="connsiteY8" fmla="*/ 2019251 h 2227722"/>
              <a:gd name="connsiteX9" fmla="*/ 1056432 w 9288370"/>
              <a:gd name="connsiteY9" fmla="*/ 1968463 h 2227722"/>
              <a:gd name="connsiteX10" fmla="*/ 1336276 w 9288370"/>
              <a:gd name="connsiteY10" fmla="*/ 1818420 h 2227722"/>
              <a:gd name="connsiteX11" fmla="*/ 1700002 w 9288370"/>
              <a:gd name="connsiteY11" fmla="*/ 1696593 h 2227722"/>
              <a:gd name="connsiteX12" fmla="*/ 1925247 w 9288370"/>
              <a:gd name="connsiteY12" fmla="*/ 1634040 h 2227722"/>
              <a:gd name="connsiteX13" fmla="*/ 2056727 w 9288370"/>
              <a:gd name="connsiteY13" fmla="*/ 1586944 h 2227722"/>
              <a:gd name="connsiteX14" fmla="*/ 2281913 w 9288370"/>
              <a:gd name="connsiteY14" fmla="*/ 1527964 h 2227722"/>
              <a:gd name="connsiteX15" fmla="*/ 2402058 w 9288370"/>
              <a:gd name="connsiteY15" fmla="*/ 1445845 h 2227722"/>
              <a:gd name="connsiteX16" fmla="*/ 2522221 w 9288370"/>
              <a:gd name="connsiteY16" fmla="*/ 1381590 h 2227722"/>
              <a:gd name="connsiteX17" fmla="*/ 2689698 w 9288370"/>
              <a:gd name="connsiteY17" fmla="*/ 1325660 h 2227722"/>
              <a:gd name="connsiteX18" fmla="*/ 3001703 w 9288370"/>
              <a:gd name="connsiteY18" fmla="*/ 1261641 h 2227722"/>
              <a:gd name="connsiteX19" fmla="*/ 3437947 w 9288370"/>
              <a:gd name="connsiteY19" fmla="*/ 1113597 h 2227722"/>
              <a:gd name="connsiteX20" fmla="*/ 4209051 w 9288370"/>
              <a:gd name="connsiteY20" fmla="*/ 1113597 h 2227722"/>
              <a:gd name="connsiteX21" fmla="*/ 7197317 w 9288370"/>
              <a:gd name="connsiteY21" fmla="*/ 678152 h 2227722"/>
              <a:gd name="connsiteX22" fmla="*/ 7995116 w 9288370"/>
              <a:gd name="connsiteY22" fmla="*/ 600564 h 2227722"/>
              <a:gd name="connsiteX23" fmla="*/ 8545846 w 9288370"/>
              <a:gd name="connsiteY23" fmla="*/ 235099 h 2227722"/>
              <a:gd name="connsiteX24" fmla="*/ 8905671 w 9288370"/>
              <a:gd name="connsiteY24" fmla="*/ 198301 h 2227722"/>
              <a:gd name="connsiteX25" fmla="*/ 9090939 w 9288370"/>
              <a:gd name="connsiteY25" fmla="*/ 112063 h 2227722"/>
              <a:gd name="connsiteX26" fmla="*/ 9280823 w 9288370"/>
              <a:gd name="connsiteY26" fmla="*/ 0 h 2227722"/>
              <a:gd name="connsiteX0" fmla="*/ 9280823 w 9288370"/>
              <a:gd name="connsiteY0" fmla="*/ 9459 h 2237181"/>
              <a:gd name="connsiteX1" fmla="*/ 9288370 w 9288370"/>
              <a:gd name="connsiteY1" fmla="*/ 2237181 h 2237181"/>
              <a:gd name="connsiteX2" fmla="*/ 0 w 9288370"/>
              <a:gd name="connsiteY2" fmla="*/ 2237181 h 2237181"/>
              <a:gd name="connsiteX3" fmla="*/ 55380 w 9288370"/>
              <a:gd name="connsiteY3" fmla="*/ 2213107 h 2237181"/>
              <a:gd name="connsiteX4" fmla="*/ 106098 w 9288370"/>
              <a:gd name="connsiteY4" fmla="*/ 2200010 h 2237181"/>
              <a:gd name="connsiteX5" fmla="*/ 370723 w 9288370"/>
              <a:gd name="connsiteY5" fmla="*/ 2124949 h 2237181"/>
              <a:gd name="connsiteX6" fmla="*/ 461604 w 9288370"/>
              <a:gd name="connsiteY6" fmla="*/ 2085070 h 2237181"/>
              <a:gd name="connsiteX7" fmla="*/ 671860 w 9288370"/>
              <a:gd name="connsiteY7" fmla="*/ 2075208 h 2237181"/>
              <a:gd name="connsiteX8" fmla="*/ 859506 w 9288370"/>
              <a:gd name="connsiteY8" fmla="*/ 2028710 h 2237181"/>
              <a:gd name="connsiteX9" fmla="*/ 1056432 w 9288370"/>
              <a:gd name="connsiteY9" fmla="*/ 1977922 h 2237181"/>
              <a:gd name="connsiteX10" fmla="*/ 1336276 w 9288370"/>
              <a:gd name="connsiteY10" fmla="*/ 1827879 h 2237181"/>
              <a:gd name="connsiteX11" fmla="*/ 1700002 w 9288370"/>
              <a:gd name="connsiteY11" fmla="*/ 1706052 h 2237181"/>
              <a:gd name="connsiteX12" fmla="*/ 1925247 w 9288370"/>
              <a:gd name="connsiteY12" fmla="*/ 1643499 h 2237181"/>
              <a:gd name="connsiteX13" fmla="*/ 2056727 w 9288370"/>
              <a:gd name="connsiteY13" fmla="*/ 1596403 h 2237181"/>
              <a:gd name="connsiteX14" fmla="*/ 2281913 w 9288370"/>
              <a:gd name="connsiteY14" fmla="*/ 1537423 h 2237181"/>
              <a:gd name="connsiteX15" fmla="*/ 2402058 w 9288370"/>
              <a:gd name="connsiteY15" fmla="*/ 1455304 h 2237181"/>
              <a:gd name="connsiteX16" fmla="*/ 2522221 w 9288370"/>
              <a:gd name="connsiteY16" fmla="*/ 1391049 h 2237181"/>
              <a:gd name="connsiteX17" fmla="*/ 2689698 w 9288370"/>
              <a:gd name="connsiteY17" fmla="*/ 1335119 h 2237181"/>
              <a:gd name="connsiteX18" fmla="*/ 3001703 w 9288370"/>
              <a:gd name="connsiteY18" fmla="*/ 1271100 h 2237181"/>
              <a:gd name="connsiteX19" fmla="*/ 3437947 w 9288370"/>
              <a:gd name="connsiteY19" fmla="*/ 1123056 h 2237181"/>
              <a:gd name="connsiteX20" fmla="*/ 4209051 w 9288370"/>
              <a:gd name="connsiteY20" fmla="*/ 1123056 h 2237181"/>
              <a:gd name="connsiteX21" fmla="*/ 7197317 w 9288370"/>
              <a:gd name="connsiteY21" fmla="*/ 687611 h 2237181"/>
              <a:gd name="connsiteX22" fmla="*/ 7995116 w 9288370"/>
              <a:gd name="connsiteY22" fmla="*/ 610023 h 2237181"/>
              <a:gd name="connsiteX23" fmla="*/ 8545846 w 9288370"/>
              <a:gd name="connsiteY23" fmla="*/ 244558 h 2237181"/>
              <a:gd name="connsiteX24" fmla="*/ 8905671 w 9288370"/>
              <a:gd name="connsiteY24" fmla="*/ 207760 h 2237181"/>
              <a:gd name="connsiteX25" fmla="*/ 9090939 w 9288370"/>
              <a:gd name="connsiteY25" fmla="*/ 121522 h 2237181"/>
              <a:gd name="connsiteX26" fmla="*/ 9280823 w 9288370"/>
              <a:gd name="connsiteY26" fmla="*/ 9459 h 2237181"/>
              <a:gd name="connsiteX0" fmla="*/ 9285549 w 9288370"/>
              <a:gd name="connsiteY0" fmla="*/ 11350 h 2213558"/>
              <a:gd name="connsiteX1" fmla="*/ 9288370 w 9288370"/>
              <a:gd name="connsiteY1" fmla="*/ 2213558 h 2213558"/>
              <a:gd name="connsiteX2" fmla="*/ 0 w 9288370"/>
              <a:gd name="connsiteY2" fmla="*/ 2213558 h 2213558"/>
              <a:gd name="connsiteX3" fmla="*/ 55380 w 9288370"/>
              <a:gd name="connsiteY3" fmla="*/ 2189484 h 2213558"/>
              <a:gd name="connsiteX4" fmla="*/ 106098 w 9288370"/>
              <a:gd name="connsiteY4" fmla="*/ 2176387 h 2213558"/>
              <a:gd name="connsiteX5" fmla="*/ 370723 w 9288370"/>
              <a:gd name="connsiteY5" fmla="*/ 2101326 h 2213558"/>
              <a:gd name="connsiteX6" fmla="*/ 461604 w 9288370"/>
              <a:gd name="connsiteY6" fmla="*/ 2061447 h 2213558"/>
              <a:gd name="connsiteX7" fmla="*/ 671860 w 9288370"/>
              <a:gd name="connsiteY7" fmla="*/ 2051585 h 2213558"/>
              <a:gd name="connsiteX8" fmla="*/ 859506 w 9288370"/>
              <a:gd name="connsiteY8" fmla="*/ 2005087 h 2213558"/>
              <a:gd name="connsiteX9" fmla="*/ 1056432 w 9288370"/>
              <a:gd name="connsiteY9" fmla="*/ 1954299 h 2213558"/>
              <a:gd name="connsiteX10" fmla="*/ 1336276 w 9288370"/>
              <a:gd name="connsiteY10" fmla="*/ 1804256 h 2213558"/>
              <a:gd name="connsiteX11" fmla="*/ 1700002 w 9288370"/>
              <a:gd name="connsiteY11" fmla="*/ 1682429 h 2213558"/>
              <a:gd name="connsiteX12" fmla="*/ 1925247 w 9288370"/>
              <a:gd name="connsiteY12" fmla="*/ 1619876 h 2213558"/>
              <a:gd name="connsiteX13" fmla="*/ 2056727 w 9288370"/>
              <a:gd name="connsiteY13" fmla="*/ 1572780 h 2213558"/>
              <a:gd name="connsiteX14" fmla="*/ 2281913 w 9288370"/>
              <a:gd name="connsiteY14" fmla="*/ 1513800 h 2213558"/>
              <a:gd name="connsiteX15" fmla="*/ 2402058 w 9288370"/>
              <a:gd name="connsiteY15" fmla="*/ 1431681 h 2213558"/>
              <a:gd name="connsiteX16" fmla="*/ 2522221 w 9288370"/>
              <a:gd name="connsiteY16" fmla="*/ 1367426 h 2213558"/>
              <a:gd name="connsiteX17" fmla="*/ 2689698 w 9288370"/>
              <a:gd name="connsiteY17" fmla="*/ 1311496 h 2213558"/>
              <a:gd name="connsiteX18" fmla="*/ 3001703 w 9288370"/>
              <a:gd name="connsiteY18" fmla="*/ 1247477 h 2213558"/>
              <a:gd name="connsiteX19" fmla="*/ 3437947 w 9288370"/>
              <a:gd name="connsiteY19" fmla="*/ 1099433 h 2213558"/>
              <a:gd name="connsiteX20" fmla="*/ 4209051 w 9288370"/>
              <a:gd name="connsiteY20" fmla="*/ 1099433 h 2213558"/>
              <a:gd name="connsiteX21" fmla="*/ 7197317 w 9288370"/>
              <a:gd name="connsiteY21" fmla="*/ 663988 h 2213558"/>
              <a:gd name="connsiteX22" fmla="*/ 7995116 w 9288370"/>
              <a:gd name="connsiteY22" fmla="*/ 586400 h 2213558"/>
              <a:gd name="connsiteX23" fmla="*/ 8545846 w 9288370"/>
              <a:gd name="connsiteY23" fmla="*/ 220935 h 2213558"/>
              <a:gd name="connsiteX24" fmla="*/ 8905671 w 9288370"/>
              <a:gd name="connsiteY24" fmla="*/ 184137 h 2213558"/>
              <a:gd name="connsiteX25" fmla="*/ 9090939 w 9288370"/>
              <a:gd name="connsiteY25" fmla="*/ 97899 h 2213558"/>
              <a:gd name="connsiteX26" fmla="*/ 9285549 w 9288370"/>
              <a:gd name="connsiteY26" fmla="*/ 11350 h 2213558"/>
              <a:gd name="connsiteX0" fmla="*/ 9285549 w 9288370"/>
              <a:gd name="connsiteY0" fmla="*/ 1011 h 2203219"/>
              <a:gd name="connsiteX1" fmla="*/ 9288370 w 9288370"/>
              <a:gd name="connsiteY1" fmla="*/ 2203219 h 2203219"/>
              <a:gd name="connsiteX2" fmla="*/ 0 w 9288370"/>
              <a:gd name="connsiteY2" fmla="*/ 2203219 h 2203219"/>
              <a:gd name="connsiteX3" fmla="*/ 55380 w 9288370"/>
              <a:gd name="connsiteY3" fmla="*/ 2179145 h 2203219"/>
              <a:gd name="connsiteX4" fmla="*/ 106098 w 9288370"/>
              <a:gd name="connsiteY4" fmla="*/ 2166048 h 2203219"/>
              <a:gd name="connsiteX5" fmla="*/ 370723 w 9288370"/>
              <a:gd name="connsiteY5" fmla="*/ 2090987 h 2203219"/>
              <a:gd name="connsiteX6" fmla="*/ 461604 w 9288370"/>
              <a:gd name="connsiteY6" fmla="*/ 2051108 h 2203219"/>
              <a:gd name="connsiteX7" fmla="*/ 671860 w 9288370"/>
              <a:gd name="connsiteY7" fmla="*/ 2041246 h 2203219"/>
              <a:gd name="connsiteX8" fmla="*/ 859506 w 9288370"/>
              <a:gd name="connsiteY8" fmla="*/ 1994748 h 2203219"/>
              <a:gd name="connsiteX9" fmla="*/ 1056432 w 9288370"/>
              <a:gd name="connsiteY9" fmla="*/ 1943960 h 2203219"/>
              <a:gd name="connsiteX10" fmla="*/ 1336276 w 9288370"/>
              <a:gd name="connsiteY10" fmla="*/ 1793917 h 2203219"/>
              <a:gd name="connsiteX11" fmla="*/ 1700002 w 9288370"/>
              <a:gd name="connsiteY11" fmla="*/ 1672090 h 2203219"/>
              <a:gd name="connsiteX12" fmla="*/ 1925247 w 9288370"/>
              <a:gd name="connsiteY12" fmla="*/ 1609537 h 2203219"/>
              <a:gd name="connsiteX13" fmla="*/ 2056727 w 9288370"/>
              <a:gd name="connsiteY13" fmla="*/ 1562441 h 2203219"/>
              <a:gd name="connsiteX14" fmla="*/ 2281913 w 9288370"/>
              <a:gd name="connsiteY14" fmla="*/ 1503461 h 2203219"/>
              <a:gd name="connsiteX15" fmla="*/ 2402058 w 9288370"/>
              <a:gd name="connsiteY15" fmla="*/ 1421342 h 2203219"/>
              <a:gd name="connsiteX16" fmla="*/ 2522221 w 9288370"/>
              <a:gd name="connsiteY16" fmla="*/ 1357087 h 2203219"/>
              <a:gd name="connsiteX17" fmla="*/ 2689698 w 9288370"/>
              <a:gd name="connsiteY17" fmla="*/ 1301157 h 2203219"/>
              <a:gd name="connsiteX18" fmla="*/ 3001703 w 9288370"/>
              <a:gd name="connsiteY18" fmla="*/ 1237138 h 2203219"/>
              <a:gd name="connsiteX19" fmla="*/ 3437947 w 9288370"/>
              <a:gd name="connsiteY19" fmla="*/ 1089094 h 2203219"/>
              <a:gd name="connsiteX20" fmla="*/ 4209051 w 9288370"/>
              <a:gd name="connsiteY20" fmla="*/ 1089094 h 2203219"/>
              <a:gd name="connsiteX21" fmla="*/ 7197317 w 9288370"/>
              <a:gd name="connsiteY21" fmla="*/ 653649 h 2203219"/>
              <a:gd name="connsiteX22" fmla="*/ 7995116 w 9288370"/>
              <a:gd name="connsiteY22" fmla="*/ 576061 h 2203219"/>
              <a:gd name="connsiteX23" fmla="*/ 8545846 w 9288370"/>
              <a:gd name="connsiteY23" fmla="*/ 210596 h 2203219"/>
              <a:gd name="connsiteX24" fmla="*/ 8905671 w 9288370"/>
              <a:gd name="connsiteY24" fmla="*/ 173798 h 2203219"/>
              <a:gd name="connsiteX25" fmla="*/ 9090939 w 9288370"/>
              <a:gd name="connsiteY25" fmla="*/ 87560 h 2203219"/>
              <a:gd name="connsiteX26" fmla="*/ 9285549 w 9288370"/>
              <a:gd name="connsiteY26" fmla="*/ 1011 h 2203219"/>
              <a:gd name="connsiteX0" fmla="*/ 9285549 w 9288370"/>
              <a:gd name="connsiteY0" fmla="*/ 1011 h 2203219"/>
              <a:gd name="connsiteX1" fmla="*/ 9288370 w 9288370"/>
              <a:gd name="connsiteY1" fmla="*/ 2203219 h 2203219"/>
              <a:gd name="connsiteX2" fmla="*/ 0 w 9288370"/>
              <a:gd name="connsiteY2" fmla="*/ 2203219 h 2203219"/>
              <a:gd name="connsiteX3" fmla="*/ 55380 w 9288370"/>
              <a:gd name="connsiteY3" fmla="*/ 2179145 h 2203219"/>
              <a:gd name="connsiteX4" fmla="*/ 106098 w 9288370"/>
              <a:gd name="connsiteY4" fmla="*/ 2166048 h 2203219"/>
              <a:gd name="connsiteX5" fmla="*/ 370723 w 9288370"/>
              <a:gd name="connsiteY5" fmla="*/ 2090987 h 2203219"/>
              <a:gd name="connsiteX6" fmla="*/ 461604 w 9288370"/>
              <a:gd name="connsiteY6" fmla="*/ 2051108 h 2203219"/>
              <a:gd name="connsiteX7" fmla="*/ 671860 w 9288370"/>
              <a:gd name="connsiteY7" fmla="*/ 2041246 h 2203219"/>
              <a:gd name="connsiteX8" fmla="*/ 859506 w 9288370"/>
              <a:gd name="connsiteY8" fmla="*/ 1994748 h 2203219"/>
              <a:gd name="connsiteX9" fmla="*/ 1056432 w 9288370"/>
              <a:gd name="connsiteY9" fmla="*/ 1943960 h 2203219"/>
              <a:gd name="connsiteX10" fmla="*/ 1336276 w 9288370"/>
              <a:gd name="connsiteY10" fmla="*/ 1793917 h 2203219"/>
              <a:gd name="connsiteX11" fmla="*/ 1700002 w 9288370"/>
              <a:gd name="connsiteY11" fmla="*/ 1672090 h 2203219"/>
              <a:gd name="connsiteX12" fmla="*/ 1925247 w 9288370"/>
              <a:gd name="connsiteY12" fmla="*/ 1609537 h 2203219"/>
              <a:gd name="connsiteX13" fmla="*/ 2056727 w 9288370"/>
              <a:gd name="connsiteY13" fmla="*/ 1562441 h 2203219"/>
              <a:gd name="connsiteX14" fmla="*/ 2281913 w 9288370"/>
              <a:gd name="connsiteY14" fmla="*/ 1503461 h 2203219"/>
              <a:gd name="connsiteX15" fmla="*/ 2402058 w 9288370"/>
              <a:gd name="connsiteY15" fmla="*/ 1421342 h 2203219"/>
              <a:gd name="connsiteX16" fmla="*/ 2522221 w 9288370"/>
              <a:gd name="connsiteY16" fmla="*/ 1357087 h 2203219"/>
              <a:gd name="connsiteX17" fmla="*/ 2689698 w 9288370"/>
              <a:gd name="connsiteY17" fmla="*/ 1301157 h 2203219"/>
              <a:gd name="connsiteX18" fmla="*/ 3001703 w 9288370"/>
              <a:gd name="connsiteY18" fmla="*/ 1237138 h 2203219"/>
              <a:gd name="connsiteX19" fmla="*/ 3437947 w 9288370"/>
              <a:gd name="connsiteY19" fmla="*/ 1089094 h 2203219"/>
              <a:gd name="connsiteX20" fmla="*/ 4209051 w 9288370"/>
              <a:gd name="connsiteY20" fmla="*/ 1089094 h 2203219"/>
              <a:gd name="connsiteX21" fmla="*/ 7197317 w 9288370"/>
              <a:gd name="connsiteY21" fmla="*/ 653649 h 2203219"/>
              <a:gd name="connsiteX22" fmla="*/ 7995116 w 9288370"/>
              <a:gd name="connsiteY22" fmla="*/ 576061 h 2203219"/>
              <a:gd name="connsiteX23" fmla="*/ 8545846 w 9288370"/>
              <a:gd name="connsiteY23" fmla="*/ 210596 h 2203219"/>
              <a:gd name="connsiteX24" fmla="*/ 8943475 w 9288370"/>
              <a:gd name="connsiteY24" fmla="*/ 127022 h 2203219"/>
              <a:gd name="connsiteX25" fmla="*/ 9090939 w 9288370"/>
              <a:gd name="connsiteY25" fmla="*/ 87560 h 2203219"/>
              <a:gd name="connsiteX26" fmla="*/ 9285549 w 9288370"/>
              <a:gd name="connsiteY26" fmla="*/ 1011 h 2203219"/>
              <a:gd name="connsiteX0" fmla="*/ 9285549 w 9288370"/>
              <a:gd name="connsiteY0" fmla="*/ 1011 h 2203219"/>
              <a:gd name="connsiteX1" fmla="*/ 9288370 w 9288370"/>
              <a:gd name="connsiteY1" fmla="*/ 2203219 h 2203219"/>
              <a:gd name="connsiteX2" fmla="*/ 0 w 9288370"/>
              <a:gd name="connsiteY2" fmla="*/ 2203219 h 2203219"/>
              <a:gd name="connsiteX3" fmla="*/ 55380 w 9288370"/>
              <a:gd name="connsiteY3" fmla="*/ 2179145 h 2203219"/>
              <a:gd name="connsiteX4" fmla="*/ 106098 w 9288370"/>
              <a:gd name="connsiteY4" fmla="*/ 2166048 h 2203219"/>
              <a:gd name="connsiteX5" fmla="*/ 370723 w 9288370"/>
              <a:gd name="connsiteY5" fmla="*/ 2090987 h 2203219"/>
              <a:gd name="connsiteX6" fmla="*/ 461604 w 9288370"/>
              <a:gd name="connsiteY6" fmla="*/ 2051108 h 2203219"/>
              <a:gd name="connsiteX7" fmla="*/ 671860 w 9288370"/>
              <a:gd name="connsiteY7" fmla="*/ 2041246 h 2203219"/>
              <a:gd name="connsiteX8" fmla="*/ 859506 w 9288370"/>
              <a:gd name="connsiteY8" fmla="*/ 1994748 h 2203219"/>
              <a:gd name="connsiteX9" fmla="*/ 1056432 w 9288370"/>
              <a:gd name="connsiteY9" fmla="*/ 1943960 h 2203219"/>
              <a:gd name="connsiteX10" fmla="*/ 1336276 w 9288370"/>
              <a:gd name="connsiteY10" fmla="*/ 1793917 h 2203219"/>
              <a:gd name="connsiteX11" fmla="*/ 1700002 w 9288370"/>
              <a:gd name="connsiteY11" fmla="*/ 1672090 h 2203219"/>
              <a:gd name="connsiteX12" fmla="*/ 1925247 w 9288370"/>
              <a:gd name="connsiteY12" fmla="*/ 1609537 h 2203219"/>
              <a:gd name="connsiteX13" fmla="*/ 2056727 w 9288370"/>
              <a:gd name="connsiteY13" fmla="*/ 1562441 h 2203219"/>
              <a:gd name="connsiteX14" fmla="*/ 2281913 w 9288370"/>
              <a:gd name="connsiteY14" fmla="*/ 1503461 h 2203219"/>
              <a:gd name="connsiteX15" fmla="*/ 2402058 w 9288370"/>
              <a:gd name="connsiteY15" fmla="*/ 1421342 h 2203219"/>
              <a:gd name="connsiteX16" fmla="*/ 2522221 w 9288370"/>
              <a:gd name="connsiteY16" fmla="*/ 1357087 h 2203219"/>
              <a:gd name="connsiteX17" fmla="*/ 2689698 w 9288370"/>
              <a:gd name="connsiteY17" fmla="*/ 1301157 h 2203219"/>
              <a:gd name="connsiteX18" fmla="*/ 3001703 w 9288370"/>
              <a:gd name="connsiteY18" fmla="*/ 1237138 h 2203219"/>
              <a:gd name="connsiteX19" fmla="*/ 3437947 w 9288370"/>
              <a:gd name="connsiteY19" fmla="*/ 1089094 h 2203219"/>
              <a:gd name="connsiteX20" fmla="*/ 4209051 w 9288370"/>
              <a:gd name="connsiteY20" fmla="*/ 1089094 h 2203219"/>
              <a:gd name="connsiteX21" fmla="*/ 7197317 w 9288370"/>
              <a:gd name="connsiteY21" fmla="*/ 653649 h 2203219"/>
              <a:gd name="connsiteX22" fmla="*/ 7995116 w 9288370"/>
              <a:gd name="connsiteY22" fmla="*/ 576061 h 2203219"/>
              <a:gd name="connsiteX23" fmla="*/ 8682888 w 9288370"/>
              <a:gd name="connsiteY23" fmla="*/ 155316 h 2203219"/>
              <a:gd name="connsiteX24" fmla="*/ 8943475 w 9288370"/>
              <a:gd name="connsiteY24" fmla="*/ 127022 h 2203219"/>
              <a:gd name="connsiteX25" fmla="*/ 9090939 w 9288370"/>
              <a:gd name="connsiteY25" fmla="*/ 87560 h 2203219"/>
              <a:gd name="connsiteX26" fmla="*/ 9285549 w 9288370"/>
              <a:gd name="connsiteY26" fmla="*/ 1011 h 2203219"/>
              <a:gd name="connsiteX0" fmla="*/ 9285549 w 9288370"/>
              <a:gd name="connsiteY0" fmla="*/ 1011 h 2203219"/>
              <a:gd name="connsiteX1" fmla="*/ 9288370 w 9288370"/>
              <a:gd name="connsiteY1" fmla="*/ 2203219 h 2203219"/>
              <a:gd name="connsiteX2" fmla="*/ 0 w 9288370"/>
              <a:gd name="connsiteY2" fmla="*/ 2203219 h 2203219"/>
              <a:gd name="connsiteX3" fmla="*/ 55380 w 9288370"/>
              <a:gd name="connsiteY3" fmla="*/ 2179145 h 2203219"/>
              <a:gd name="connsiteX4" fmla="*/ 106098 w 9288370"/>
              <a:gd name="connsiteY4" fmla="*/ 2166048 h 2203219"/>
              <a:gd name="connsiteX5" fmla="*/ 370723 w 9288370"/>
              <a:gd name="connsiteY5" fmla="*/ 2090987 h 2203219"/>
              <a:gd name="connsiteX6" fmla="*/ 461604 w 9288370"/>
              <a:gd name="connsiteY6" fmla="*/ 2051108 h 2203219"/>
              <a:gd name="connsiteX7" fmla="*/ 671860 w 9288370"/>
              <a:gd name="connsiteY7" fmla="*/ 2041246 h 2203219"/>
              <a:gd name="connsiteX8" fmla="*/ 859506 w 9288370"/>
              <a:gd name="connsiteY8" fmla="*/ 1994748 h 2203219"/>
              <a:gd name="connsiteX9" fmla="*/ 1056432 w 9288370"/>
              <a:gd name="connsiteY9" fmla="*/ 1943960 h 2203219"/>
              <a:gd name="connsiteX10" fmla="*/ 1336276 w 9288370"/>
              <a:gd name="connsiteY10" fmla="*/ 1793917 h 2203219"/>
              <a:gd name="connsiteX11" fmla="*/ 1700002 w 9288370"/>
              <a:gd name="connsiteY11" fmla="*/ 1672090 h 2203219"/>
              <a:gd name="connsiteX12" fmla="*/ 1925247 w 9288370"/>
              <a:gd name="connsiteY12" fmla="*/ 1609537 h 2203219"/>
              <a:gd name="connsiteX13" fmla="*/ 2056727 w 9288370"/>
              <a:gd name="connsiteY13" fmla="*/ 1562441 h 2203219"/>
              <a:gd name="connsiteX14" fmla="*/ 2281913 w 9288370"/>
              <a:gd name="connsiteY14" fmla="*/ 1503461 h 2203219"/>
              <a:gd name="connsiteX15" fmla="*/ 2402058 w 9288370"/>
              <a:gd name="connsiteY15" fmla="*/ 1421342 h 2203219"/>
              <a:gd name="connsiteX16" fmla="*/ 2522221 w 9288370"/>
              <a:gd name="connsiteY16" fmla="*/ 1357087 h 2203219"/>
              <a:gd name="connsiteX17" fmla="*/ 2689698 w 9288370"/>
              <a:gd name="connsiteY17" fmla="*/ 1301157 h 2203219"/>
              <a:gd name="connsiteX18" fmla="*/ 3001703 w 9288370"/>
              <a:gd name="connsiteY18" fmla="*/ 1237138 h 2203219"/>
              <a:gd name="connsiteX19" fmla="*/ 3437947 w 9288370"/>
              <a:gd name="connsiteY19" fmla="*/ 1089094 h 2203219"/>
              <a:gd name="connsiteX20" fmla="*/ 4209051 w 9288370"/>
              <a:gd name="connsiteY20" fmla="*/ 1089094 h 2203219"/>
              <a:gd name="connsiteX21" fmla="*/ 7197317 w 9288370"/>
              <a:gd name="connsiteY21" fmla="*/ 653649 h 2203219"/>
              <a:gd name="connsiteX22" fmla="*/ 7995116 w 9288370"/>
              <a:gd name="connsiteY22" fmla="*/ 576061 h 2203219"/>
              <a:gd name="connsiteX23" fmla="*/ 8682888 w 9288370"/>
              <a:gd name="connsiteY23" fmla="*/ 155316 h 2203219"/>
              <a:gd name="connsiteX24" fmla="*/ 8943475 w 9288370"/>
              <a:gd name="connsiteY24" fmla="*/ 127022 h 2203219"/>
              <a:gd name="connsiteX25" fmla="*/ 9090939 w 9288370"/>
              <a:gd name="connsiteY25" fmla="*/ 87560 h 2203219"/>
              <a:gd name="connsiteX26" fmla="*/ 9285549 w 9288370"/>
              <a:gd name="connsiteY26" fmla="*/ 1011 h 2203219"/>
              <a:gd name="connsiteX0" fmla="*/ 9285549 w 9288370"/>
              <a:gd name="connsiteY0" fmla="*/ 1011 h 2203219"/>
              <a:gd name="connsiteX1" fmla="*/ 9288370 w 9288370"/>
              <a:gd name="connsiteY1" fmla="*/ 2203219 h 2203219"/>
              <a:gd name="connsiteX2" fmla="*/ 0 w 9288370"/>
              <a:gd name="connsiteY2" fmla="*/ 2203219 h 2203219"/>
              <a:gd name="connsiteX3" fmla="*/ 55380 w 9288370"/>
              <a:gd name="connsiteY3" fmla="*/ 2179145 h 2203219"/>
              <a:gd name="connsiteX4" fmla="*/ 106098 w 9288370"/>
              <a:gd name="connsiteY4" fmla="*/ 2166048 h 2203219"/>
              <a:gd name="connsiteX5" fmla="*/ 370723 w 9288370"/>
              <a:gd name="connsiteY5" fmla="*/ 2090987 h 2203219"/>
              <a:gd name="connsiteX6" fmla="*/ 461604 w 9288370"/>
              <a:gd name="connsiteY6" fmla="*/ 2051108 h 2203219"/>
              <a:gd name="connsiteX7" fmla="*/ 671860 w 9288370"/>
              <a:gd name="connsiteY7" fmla="*/ 2041246 h 2203219"/>
              <a:gd name="connsiteX8" fmla="*/ 859506 w 9288370"/>
              <a:gd name="connsiteY8" fmla="*/ 1994748 h 2203219"/>
              <a:gd name="connsiteX9" fmla="*/ 1056432 w 9288370"/>
              <a:gd name="connsiteY9" fmla="*/ 1943960 h 2203219"/>
              <a:gd name="connsiteX10" fmla="*/ 1336276 w 9288370"/>
              <a:gd name="connsiteY10" fmla="*/ 1793917 h 2203219"/>
              <a:gd name="connsiteX11" fmla="*/ 1700002 w 9288370"/>
              <a:gd name="connsiteY11" fmla="*/ 1672090 h 2203219"/>
              <a:gd name="connsiteX12" fmla="*/ 1925247 w 9288370"/>
              <a:gd name="connsiteY12" fmla="*/ 1609537 h 2203219"/>
              <a:gd name="connsiteX13" fmla="*/ 2056727 w 9288370"/>
              <a:gd name="connsiteY13" fmla="*/ 1562441 h 2203219"/>
              <a:gd name="connsiteX14" fmla="*/ 2281913 w 9288370"/>
              <a:gd name="connsiteY14" fmla="*/ 1503461 h 2203219"/>
              <a:gd name="connsiteX15" fmla="*/ 2402058 w 9288370"/>
              <a:gd name="connsiteY15" fmla="*/ 1421342 h 2203219"/>
              <a:gd name="connsiteX16" fmla="*/ 2522221 w 9288370"/>
              <a:gd name="connsiteY16" fmla="*/ 1357087 h 2203219"/>
              <a:gd name="connsiteX17" fmla="*/ 2689698 w 9288370"/>
              <a:gd name="connsiteY17" fmla="*/ 1301157 h 2203219"/>
              <a:gd name="connsiteX18" fmla="*/ 3001703 w 9288370"/>
              <a:gd name="connsiteY18" fmla="*/ 1237138 h 2203219"/>
              <a:gd name="connsiteX19" fmla="*/ 3437947 w 9288370"/>
              <a:gd name="connsiteY19" fmla="*/ 1089094 h 2203219"/>
              <a:gd name="connsiteX20" fmla="*/ 4209051 w 9288370"/>
              <a:gd name="connsiteY20" fmla="*/ 1089094 h 2203219"/>
              <a:gd name="connsiteX21" fmla="*/ 7197317 w 9288370"/>
              <a:gd name="connsiteY21" fmla="*/ 653649 h 2203219"/>
              <a:gd name="connsiteX22" fmla="*/ 8018744 w 9288370"/>
              <a:gd name="connsiteY22" fmla="*/ 354943 h 2203219"/>
              <a:gd name="connsiteX23" fmla="*/ 8682888 w 9288370"/>
              <a:gd name="connsiteY23" fmla="*/ 155316 h 2203219"/>
              <a:gd name="connsiteX24" fmla="*/ 8943475 w 9288370"/>
              <a:gd name="connsiteY24" fmla="*/ 127022 h 2203219"/>
              <a:gd name="connsiteX25" fmla="*/ 9090939 w 9288370"/>
              <a:gd name="connsiteY25" fmla="*/ 87560 h 2203219"/>
              <a:gd name="connsiteX26" fmla="*/ 9285549 w 9288370"/>
              <a:gd name="connsiteY26" fmla="*/ 1011 h 2203219"/>
              <a:gd name="connsiteX0" fmla="*/ 9285549 w 9288370"/>
              <a:gd name="connsiteY0" fmla="*/ 1011 h 2203219"/>
              <a:gd name="connsiteX1" fmla="*/ 9288370 w 9288370"/>
              <a:gd name="connsiteY1" fmla="*/ 2203219 h 2203219"/>
              <a:gd name="connsiteX2" fmla="*/ 0 w 9288370"/>
              <a:gd name="connsiteY2" fmla="*/ 2203219 h 2203219"/>
              <a:gd name="connsiteX3" fmla="*/ 55380 w 9288370"/>
              <a:gd name="connsiteY3" fmla="*/ 2179145 h 2203219"/>
              <a:gd name="connsiteX4" fmla="*/ 106098 w 9288370"/>
              <a:gd name="connsiteY4" fmla="*/ 2166048 h 2203219"/>
              <a:gd name="connsiteX5" fmla="*/ 370723 w 9288370"/>
              <a:gd name="connsiteY5" fmla="*/ 2090987 h 2203219"/>
              <a:gd name="connsiteX6" fmla="*/ 461604 w 9288370"/>
              <a:gd name="connsiteY6" fmla="*/ 2051108 h 2203219"/>
              <a:gd name="connsiteX7" fmla="*/ 671860 w 9288370"/>
              <a:gd name="connsiteY7" fmla="*/ 2041246 h 2203219"/>
              <a:gd name="connsiteX8" fmla="*/ 859506 w 9288370"/>
              <a:gd name="connsiteY8" fmla="*/ 1994748 h 2203219"/>
              <a:gd name="connsiteX9" fmla="*/ 1056432 w 9288370"/>
              <a:gd name="connsiteY9" fmla="*/ 1943960 h 2203219"/>
              <a:gd name="connsiteX10" fmla="*/ 1336276 w 9288370"/>
              <a:gd name="connsiteY10" fmla="*/ 1793917 h 2203219"/>
              <a:gd name="connsiteX11" fmla="*/ 1700002 w 9288370"/>
              <a:gd name="connsiteY11" fmla="*/ 1672090 h 2203219"/>
              <a:gd name="connsiteX12" fmla="*/ 1925247 w 9288370"/>
              <a:gd name="connsiteY12" fmla="*/ 1609537 h 2203219"/>
              <a:gd name="connsiteX13" fmla="*/ 2056727 w 9288370"/>
              <a:gd name="connsiteY13" fmla="*/ 1562441 h 2203219"/>
              <a:gd name="connsiteX14" fmla="*/ 2281913 w 9288370"/>
              <a:gd name="connsiteY14" fmla="*/ 1503461 h 2203219"/>
              <a:gd name="connsiteX15" fmla="*/ 2402058 w 9288370"/>
              <a:gd name="connsiteY15" fmla="*/ 1421342 h 2203219"/>
              <a:gd name="connsiteX16" fmla="*/ 2522221 w 9288370"/>
              <a:gd name="connsiteY16" fmla="*/ 1357087 h 2203219"/>
              <a:gd name="connsiteX17" fmla="*/ 2689698 w 9288370"/>
              <a:gd name="connsiteY17" fmla="*/ 1301157 h 2203219"/>
              <a:gd name="connsiteX18" fmla="*/ 3001703 w 9288370"/>
              <a:gd name="connsiteY18" fmla="*/ 1237138 h 2203219"/>
              <a:gd name="connsiteX19" fmla="*/ 3437947 w 9288370"/>
              <a:gd name="connsiteY19" fmla="*/ 1089094 h 2203219"/>
              <a:gd name="connsiteX20" fmla="*/ 4209051 w 9288370"/>
              <a:gd name="connsiteY20" fmla="*/ 1089094 h 2203219"/>
              <a:gd name="connsiteX21" fmla="*/ 7197317 w 9288370"/>
              <a:gd name="connsiteY21" fmla="*/ 653649 h 2203219"/>
              <a:gd name="connsiteX22" fmla="*/ 8018744 w 9288370"/>
              <a:gd name="connsiteY22" fmla="*/ 354943 h 2203219"/>
              <a:gd name="connsiteX23" fmla="*/ 8682888 w 9288370"/>
              <a:gd name="connsiteY23" fmla="*/ 155316 h 2203219"/>
              <a:gd name="connsiteX24" fmla="*/ 8943475 w 9288370"/>
              <a:gd name="connsiteY24" fmla="*/ 127022 h 2203219"/>
              <a:gd name="connsiteX25" fmla="*/ 9090939 w 9288370"/>
              <a:gd name="connsiteY25" fmla="*/ 87560 h 2203219"/>
              <a:gd name="connsiteX26" fmla="*/ 9285549 w 9288370"/>
              <a:gd name="connsiteY26" fmla="*/ 1011 h 2203219"/>
              <a:gd name="connsiteX0" fmla="*/ 9285549 w 9288370"/>
              <a:gd name="connsiteY0" fmla="*/ 1011 h 2203219"/>
              <a:gd name="connsiteX1" fmla="*/ 9288370 w 9288370"/>
              <a:gd name="connsiteY1" fmla="*/ 2203219 h 2203219"/>
              <a:gd name="connsiteX2" fmla="*/ 0 w 9288370"/>
              <a:gd name="connsiteY2" fmla="*/ 2203219 h 2203219"/>
              <a:gd name="connsiteX3" fmla="*/ 55380 w 9288370"/>
              <a:gd name="connsiteY3" fmla="*/ 2179145 h 2203219"/>
              <a:gd name="connsiteX4" fmla="*/ 106098 w 9288370"/>
              <a:gd name="connsiteY4" fmla="*/ 2166048 h 2203219"/>
              <a:gd name="connsiteX5" fmla="*/ 370723 w 9288370"/>
              <a:gd name="connsiteY5" fmla="*/ 2090987 h 2203219"/>
              <a:gd name="connsiteX6" fmla="*/ 461604 w 9288370"/>
              <a:gd name="connsiteY6" fmla="*/ 2051108 h 2203219"/>
              <a:gd name="connsiteX7" fmla="*/ 671860 w 9288370"/>
              <a:gd name="connsiteY7" fmla="*/ 2041246 h 2203219"/>
              <a:gd name="connsiteX8" fmla="*/ 859506 w 9288370"/>
              <a:gd name="connsiteY8" fmla="*/ 1994748 h 2203219"/>
              <a:gd name="connsiteX9" fmla="*/ 1056432 w 9288370"/>
              <a:gd name="connsiteY9" fmla="*/ 1943960 h 2203219"/>
              <a:gd name="connsiteX10" fmla="*/ 1336276 w 9288370"/>
              <a:gd name="connsiteY10" fmla="*/ 1793917 h 2203219"/>
              <a:gd name="connsiteX11" fmla="*/ 1700002 w 9288370"/>
              <a:gd name="connsiteY11" fmla="*/ 1672090 h 2203219"/>
              <a:gd name="connsiteX12" fmla="*/ 1925247 w 9288370"/>
              <a:gd name="connsiteY12" fmla="*/ 1609537 h 2203219"/>
              <a:gd name="connsiteX13" fmla="*/ 2056727 w 9288370"/>
              <a:gd name="connsiteY13" fmla="*/ 1562441 h 2203219"/>
              <a:gd name="connsiteX14" fmla="*/ 2281913 w 9288370"/>
              <a:gd name="connsiteY14" fmla="*/ 1503461 h 2203219"/>
              <a:gd name="connsiteX15" fmla="*/ 2402058 w 9288370"/>
              <a:gd name="connsiteY15" fmla="*/ 1421342 h 2203219"/>
              <a:gd name="connsiteX16" fmla="*/ 2522221 w 9288370"/>
              <a:gd name="connsiteY16" fmla="*/ 1357087 h 2203219"/>
              <a:gd name="connsiteX17" fmla="*/ 2689698 w 9288370"/>
              <a:gd name="connsiteY17" fmla="*/ 1301157 h 2203219"/>
              <a:gd name="connsiteX18" fmla="*/ 3001703 w 9288370"/>
              <a:gd name="connsiteY18" fmla="*/ 1237138 h 2203219"/>
              <a:gd name="connsiteX19" fmla="*/ 3437947 w 9288370"/>
              <a:gd name="connsiteY19" fmla="*/ 1089094 h 2203219"/>
              <a:gd name="connsiteX20" fmla="*/ 4209051 w 9288370"/>
              <a:gd name="connsiteY20" fmla="*/ 1089094 h 2203219"/>
              <a:gd name="connsiteX21" fmla="*/ 7197317 w 9288370"/>
              <a:gd name="connsiteY21" fmla="*/ 653649 h 2203219"/>
              <a:gd name="connsiteX22" fmla="*/ 8203042 w 9288370"/>
              <a:gd name="connsiteY22" fmla="*/ 354943 h 2203219"/>
              <a:gd name="connsiteX23" fmla="*/ 8682888 w 9288370"/>
              <a:gd name="connsiteY23" fmla="*/ 155316 h 2203219"/>
              <a:gd name="connsiteX24" fmla="*/ 8943475 w 9288370"/>
              <a:gd name="connsiteY24" fmla="*/ 127022 h 2203219"/>
              <a:gd name="connsiteX25" fmla="*/ 9090939 w 9288370"/>
              <a:gd name="connsiteY25" fmla="*/ 87560 h 2203219"/>
              <a:gd name="connsiteX26" fmla="*/ 9285549 w 9288370"/>
              <a:gd name="connsiteY26" fmla="*/ 1011 h 2203219"/>
              <a:gd name="connsiteX0" fmla="*/ 9285549 w 9288370"/>
              <a:gd name="connsiteY0" fmla="*/ 1799 h 2204007"/>
              <a:gd name="connsiteX1" fmla="*/ 9288370 w 9288370"/>
              <a:gd name="connsiteY1" fmla="*/ 2204007 h 2204007"/>
              <a:gd name="connsiteX2" fmla="*/ 0 w 9288370"/>
              <a:gd name="connsiteY2" fmla="*/ 2204007 h 2204007"/>
              <a:gd name="connsiteX3" fmla="*/ 55380 w 9288370"/>
              <a:gd name="connsiteY3" fmla="*/ 2179933 h 2204007"/>
              <a:gd name="connsiteX4" fmla="*/ 106098 w 9288370"/>
              <a:gd name="connsiteY4" fmla="*/ 2166836 h 2204007"/>
              <a:gd name="connsiteX5" fmla="*/ 370723 w 9288370"/>
              <a:gd name="connsiteY5" fmla="*/ 2091775 h 2204007"/>
              <a:gd name="connsiteX6" fmla="*/ 461604 w 9288370"/>
              <a:gd name="connsiteY6" fmla="*/ 2051896 h 2204007"/>
              <a:gd name="connsiteX7" fmla="*/ 671860 w 9288370"/>
              <a:gd name="connsiteY7" fmla="*/ 2042034 h 2204007"/>
              <a:gd name="connsiteX8" fmla="*/ 859506 w 9288370"/>
              <a:gd name="connsiteY8" fmla="*/ 1995536 h 2204007"/>
              <a:gd name="connsiteX9" fmla="*/ 1056432 w 9288370"/>
              <a:gd name="connsiteY9" fmla="*/ 1944748 h 2204007"/>
              <a:gd name="connsiteX10" fmla="*/ 1336276 w 9288370"/>
              <a:gd name="connsiteY10" fmla="*/ 1794705 h 2204007"/>
              <a:gd name="connsiteX11" fmla="*/ 1700002 w 9288370"/>
              <a:gd name="connsiteY11" fmla="*/ 1672878 h 2204007"/>
              <a:gd name="connsiteX12" fmla="*/ 1925247 w 9288370"/>
              <a:gd name="connsiteY12" fmla="*/ 1610325 h 2204007"/>
              <a:gd name="connsiteX13" fmla="*/ 2056727 w 9288370"/>
              <a:gd name="connsiteY13" fmla="*/ 1563229 h 2204007"/>
              <a:gd name="connsiteX14" fmla="*/ 2281913 w 9288370"/>
              <a:gd name="connsiteY14" fmla="*/ 1504249 h 2204007"/>
              <a:gd name="connsiteX15" fmla="*/ 2402058 w 9288370"/>
              <a:gd name="connsiteY15" fmla="*/ 1422130 h 2204007"/>
              <a:gd name="connsiteX16" fmla="*/ 2522221 w 9288370"/>
              <a:gd name="connsiteY16" fmla="*/ 1357875 h 2204007"/>
              <a:gd name="connsiteX17" fmla="*/ 2689698 w 9288370"/>
              <a:gd name="connsiteY17" fmla="*/ 1301945 h 2204007"/>
              <a:gd name="connsiteX18" fmla="*/ 3001703 w 9288370"/>
              <a:gd name="connsiteY18" fmla="*/ 1237926 h 2204007"/>
              <a:gd name="connsiteX19" fmla="*/ 3437947 w 9288370"/>
              <a:gd name="connsiteY19" fmla="*/ 1089882 h 2204007"/>
              <a:gd name="connsiteX20" fmla="*/ 4209051 w 9288370"/>
              <a:gd name="connsiteY20" fmla="*/ 1089882 h 2204007"/>
              <a:gd name="connsiteX21" fmla="*/ 7197317 w 9288370"/>
              <a:gd name="connsiteY21" fmla="*/ 654437 h 2204007"/>
              <a:gd name="connsiteX22" fmla="*/ 8203042 w 9288370"/>
              <a:gd name="connsiteY22" fmla="*/ 355731 h 2204007"/>
              <a:gd name="connsiteX23" fmla="*/ 8682888 w 9288370"/>
              <a:gd name="connsiteY23" fmla="*/ 156104 h 2204007"/>
              <a:gd name="connsiteX24" fmla="*/ 8943475 w 9288370"/>
              <a:gd name="connsiteY24" fmla="*/ 127810 h 2204007"/>
              <a:gd name="connsiteX25" fmla="*/ 9142920 w 9288370"/>
              <a:gd name="connsiteY25" fmla="*/ 58582 h 2204007"/>
              <a:gd name="connsiteX26" fmla="*/ 9285549 w 9288370"/>
              <a:gd name="connsiteY26" fmla="*/ 1799 h 2204007"/>
              <a:gd name="connsiteX0" fmla="*/ 9285549 w 9288370"/>
              <a:gd name="connsiteY0" fmla="*/ 1799 h 2204007"/>
              <a:gd name="connsiteX1" fmla="*/ 9288370 w 9288370"/>
              <a:gd name="connsiteY1" fmla="*/ 2204007 h 2204007"/>
              <a:gd name="connsiteX2" fmla="*/ 0 w 9288370"/>
              <a:gd name="connsiteY2" fmla="*/ 2204007 h 2204007"/>
              <a:gd name="connsiteX3" fmla="*/ 55380 w 9288370"/>
              <a:gd name="connsiteY3" fmla="*/ 2179933 h 2204007"/>
              <a:gd name="connsiteX4" fmla="*/ 106098 w 9288370"/>
              <a:gd name="connsiteY4" fmla="*/ 2166836 h 2204007"/>
              <a:gd name="connsiteX5" fmla="*/ 370723 w 9288370"/>
              <a:gd name="connsiteY5" fmla="*/ 2091775 h 2204007"/>
              <a:gd name="connsiteX6" fmla="*/ 461604 w 9288370"/>
              <a:gd name="connsiteY6" fmla="*/ 2051896 h 2204007"/>
              <a:gd name="connsiteX7" fmla="*/ 671860 w 9288370"/>
              <a:gd name="connsiteY7" fmla="*/ 2042034 h 2204007"/>
              <a:gd name="connsiteX8" fmla="*/ 859506 w 9288370"/>
              <a:gd name="connsiteY8" fmla="*/ 1995536 h 2204007"/>
              <a:gd name="connsiteX9" fmla="*/ 1056432 w 9288370"/>
              <a:gd name="connsiteY9" fmla="*/ 1944748 h 2204007"/>
              <a:gd name="connsiteX10" fmla="*/ 1336276 w 9288370"/>
              <a:gd name="connsiteY10" fmla="*/ 1794705 h 2204007"/>
              <a:gd name="connsiteX11" fmla="*/ 1700002 w 9288370"/>
              <a:gd name="connsiteY11" fmla="*/ 1672878 h 2204007"/>
              <a:gd name="connsiteX12" fmla="*/ 1925247 w 9288370"/>
              <a:gd name="connsiteY12" fmla="*/ 1610325 h 2204007"/>
              <a:gd name="connsiteX13" fmla="*/ 2056727 w 9288370"/>
              <a:gd name="connsiteY13" fmla="*/ 1563229 h 2204007"/>
              <a:gd name="connsiteX14" fmla="*/ 2281913 w 9288370"/>
              <a:gd name="connsiteY14" fmla="*/ 1504249 h 2204007"/>
              <a:gd name="connsiteX15" fmla="*/ 2402058 w 9288370"/>
              <a:gd name="connsiteY15" fmla="*/ 1422130 h 2204007"/>
              <a:gd name="connsiteX16" fmla="*/ 2522221 w 9288370"/>
              <a:gd name="connsiteY16" fmla="*/ 1357875 h 2204007"/>
              <a:gd name="connsiteX17" fmla="*/ 2689698 w 9288370"/>
              <a:gd name="connsiteY17" fmla="*/ 1301945 h 2204007"/>
              <a:gd name="connsiteX18" fmla="*/ 3001703 w 9288370"/>
              <a:gd name="connsiteY18" fmla="*/ 1237926 h 2204007"/>
              <a:gd name="connsiteX19" fmla="*/ 3437947 w 9288370"/>
              <a:gd name="connsiteY19" fmla="*/ 1089882 h 2204007"/>
              <a:gd name="connsiteX20" fmla="*/ 4209051 w 9288370"/>
              <a:gd name="connsiteY20" fmla="*/ 1089882 h 2204007"/>
              <a:gd name="connsiteX21" fmla="*/ 7197317 w 9288370"/>
              <a:gd name="connsiteY21" fmla="*/ 654437 h 2204007"/>
              <a:gd name="connsiteX22" fmla="*/ 8203042 w 9288370"/>
              <a:gd name="connsiteY22" fmla="*/ 355731 h 2204007"/>
              <a:gd name="connsiteX23" fmla="*/ 8682888 w 9288370"/>
              <a:gd name="connsiteY23" fmla="*/ 156104 h 2204007"/>
              <a:gd name="connsiteX24" fmla="*/ 8943475 w 9288370"/>
              <a:gd name="connsiteY24" fmla="*/ 127810 h 2204007"/>
              <a:gd name="connsiteX25" fmla="*/ 9142920 w 9288370"/>
              <a:gd name="connsiteY25" fmla="*/ 58582 h 2204007"/>
              <a:gd name="connsiteX26" fmla="*/ 9285549 w 9288370"/>
              <a:gd name="connsiteY26" fmla="*/ 1799 h 2204007"/>
              <a:gd name="connsiteX0" fmla="*/ 9285549 w 9288370"/>
              <a:gd name="connsiteY0" fmla="*/ 1799 h 2204007"/>
              <a:gd name="connsiteX1" fmla="*/ 9288370 w 9288370"/>
              <a:gd name="connsiteY1" fmla="*/ 2204007 h 2204007"/>
              <a:gd name="connsiteX2" fmla="*/ 0 w 9288370"/>
              <a:gd name="connsiteY2" fmla="*/ 2204007 h 2204007"/>
              <a:gd name="connsiteX3" fmla="*/ 55380 w 9288370"/>
              <a:gd name="connsiteY3" fmla="*/ 2179933 h 2204007"/>
              <a:gd name="connsiteX4" fmla="*/ 106098 w 9288370"/>
              <a:gd name="connsiteY4" fmla="*/ 2166836 h 2204007"/>
              <a:gd name="connsiteX5" fmla="*/ 370723 w 9288370"/>
              <a:gd name="connsiteY5" fmla="*/ 2091775 h 2204007"/>
              <a:gd name="connsiteX6" fmla="*/ 461604 w 9288370"/>
              <a:gd name="connsiteY6" fmla="*/ 2051896 h 2204007"/>
              <a:gd name="connsiteX7" fmla="*/ 671860 w 9288370"/>
              <a:gd name="connsiteY7" fmla="*/ 2042034 h 2204007"/>
              <a:gd name="connsiteX8" fmla="*/ 859506 w 9288370"/>
              <a:gd name="connsiteY8" fmla="*/ 1995536 h 2204007"/>
              <a:gd name="connsiteX9" fmla="*/ 1056432 w 9288370"/>
              <a:gd name="connsiteY9" fmla="*/ 1944748 h 2204007"/>
              <a:gd name="connsiteX10" fmla="*/ 1336276 w 9288370"/>
              <a:gd name="connsiteY10" fmla="*/ 1794705 h 2204007"/>
              <a:gd name="connsiteX11" fmla="*/ 1700002 w 9288370"/>
              <a:gd name="connsiteY11" fmla="*/ 1672878 h 2204007"/>
              <a:gd name="connsiteX12" fmla="*/ 1925247 w 9288370"/>
              <a:gd name="connsiteY12" fmla="*/ 1610325 h 2204007"/>
              <a:gd name="connsiteX13" fmla="*/ 2056727 w 9288370"/>
              <a:gd name="connsiteY13" fmla="*/ 1563229 h 2204007"/>
              <a:gd name="connsiteX14" fmla="*/ 2281913 w 9288370"/>
              <a:gd name="connsiteY14" fmla="*/ 1504249 h 2204007"/>
              <a:gd name="connsiteX15" fmla="*/ 2402058 w 9288370"/>
              <a:gd name="connsiteY15" fmla="*/ 1422130 h 2204007"/>
              <a:gd name="connsiteX16" fmla="*/ 2522221 w 9288370"/>
              <a:gd name="connsiteY16" fmla="*/ 1357875 h 2204007"/>
              <a:gd name="connsiteX17" fmla="*/ 2689698 w 9288370"/>
              <a:gd name="connsiteY17" fmla="*/ 1301945 h 2204007"/>
              <a:gd name="connsiteX18" fmla="*/ 3001703 w 9288370"/>
              <a:gd name="connsiteY18" fmla="*/ 1237926 h 2204007"/>
              <a:gd name="connsiteX19" fmla="*/ 3437947 w 9288370"/>
              <a:gd name="connsiteY19" fmla="*/ 1089882 h 2204007"/>
              <a:gd name="connsiteX20" fmla="*/ 4209051 w 9288370"/>
              <a:gd name="connsiteY20" fmla="*/ 1089882 h 2204007"/>
              <a:gd name="connsiteX21" fmla="*/ 7197317 w 9288370"/>
              <a:gd name="connsiteY21" fmla="*/ 654437 h 2204007"/>
              <a:gd name="connsiteX22" fmla="*/ 8203042 w 9288370"/>
              <a:gd name="connsiteY22" fmla="*/ 355731 h 2204007"/>
              <a:gd name="connsiteX23" fmla="*/ 8682888 w 9288370"/>
              <a:gd name="connsiteY23" fmla="*/ 156104 h 2204007"/>
              <a:gd name="connsiteX24" fmla="*/ 8943475 w 9288370"/>
              <a:gd name="connsiteY24" fmla="*/ 127810 h 2204007"/>
              <a:gd name="connsiteX25" fmla="*/ 9142920 w 9288370"/>
              <a:gd name="connsiteY25" fmla="*/ 58582 h 2204007"/>
              <a:gd name="connsiteX26" fmla="*/ 9285549 w 9288370"/>
              <a:gd name="connsiteY26" fmla="*/ 1799 h 2204007"/>
              <a:gd name="connsiteX0" fmla="*/ 9285549 w 9288370"/>
              <a:gd name="connsiteY0" fmla="*/ 859 h 2203067"/>
              <a:gd name="connsiteX1" fmla="*/ 9288370 w 9288370"/>
              <a:gd name="connsiteY1" fmla="*/ 2203067 h 2203067"/>
              <a:gd name="connsiteX2" fmla="*/ 0 w 9288370"/>
              <a:gd name="connsiteY2" fmla="*/ 2203067 h 2203067"/>
              <a:gd name="connsiteX3" fmla="*/ 55380 w 9288370"/>
              <a:gd name="connsiteY3" fmla="*/ 2178993 h 2203067"/>
              <a:gd name="connsiteX4" fmla="*/ 106098 w 9288370"/>
              <a:gd name="connsiteY4" fmla="*/ 2165896 h 2203067"/>
              <a:gd name="connsiteX5" fmla="*/ 370723 w 9288370"/>
              <a:gd name="connsiteY5" fmla="*/ 2090835 h 2203067"/>
              <a:gd name="connsiteX6" fmla="*/ 461604 w 9288370"/>
              <a:gd name="connsiteY6" fmla="*/ 2050956 h 2203067"/>
              <a:gd name="connsiteX7" fmla="*/ 671860 w 9288370"/>
              <a:gd name="connsiteY7" fmla="*/ 2041094 h 2203067"/>
              <a:gd name="connsiteX8" fmla="*/ 859506 w 9288370"/>
              <a:gd name="connsiteY8" fmla="*/ 1994596 h 2203067"/>
              <a:gd name="connsiteX9" fmla="*/ 1056432 w 9288370"/>
              <a:gd name="connsiteY9" fmla="*/ 1943808 h 2203067"/>
              <a:gd name="connsiteX10" fmla="*/ 1336276 w 9288370"/>
              <a:gd name="connsiteY10" fmla="*/ 1793765 h 2203067"/>
              <a:gd name="connsiteX11" fmla="*/ 1700002 w 9288370"/>
              <a:gd name="connsiteY11" fmla="*/ 1671938 h 2203067"/>
              <a:gd name="connsiteX12" fmla="*/ 1925247 w 9288370"/>
              <a:gd name="connsiteY12" fmla="*/ 1609385 h 2203067"/>
              <a:gd name="connsiteX13" fmla="*/ 2056727 w 9288370"/>
              <a:gd name="connsiteY13" fmla="*/ 1562289 h 2203067"/>
              <a:gd name="connsiteX14" fmla="*/ 2281913 w 9288370"/>
              <a:gd name="connsiteY14" fmla="*/ 1503309 h 2203067"/>
              <a:gd name="connsiteX15" fmla="*/ 2402058 w 9288370"/>
              <a:gd name="connsiteY15" fmla="*/ 1421190 h 2203067"/>
              <a:gd name="connsiteX16" fmla="*/ 2522221 w 9288370"/>
              <a:gd name="connsiteY16" fmla="*/ 1356935 h 2203067"/>
              <a:gd name="connsiteX17" fmla="*/ 2689698 w 9288370"/>
              <a:gd name="connsiteY17" fmla="*/ 1301005 h 2203067"/>
              <a:gd name="connsiteX18" fmla="*/ 3001703 w 9288370"/>
              <a:gd name="connsiteY18" fmla="*/ 1236986 h 2203067"/>
              <a:gd name="connsiteX19" fmla="*/ 3437947 w 9288370"/>
              <a:gd name="connsiteY19" fmla="*/ 1088942 h 2203067"/>
              <a:gd name="connsiteX20" fmla="*/ 4209051 w 9288370"/>
              <a:gd name="connsiteY20" fmla="*/ 1088942 h 2203067"/>
              <a:gd name="connsiteX21" fmla="*/ 7197317 w 9288370"/>
              <a:gd name="connsiteY21" fmla="*/ 653497 h 2203067"/>
              <a:gd name="connsiteX22" fmla="*/ 8203042 w 9288370"/>
              <a:gd name="connsiteY22" fmla="*/ 354791 h 2203067"/>
              <a:gd name="connsiteX23" fmla="*/ 8682888 w 9288370"/>
              <a:gd name="connsiteY23" fmla="*/ 155164 h 2203067"/>
              <a:gd name="connsiteX24" fmla="*/ 8943475 w 9288370"/>
              <a:gd name="connsiteY24" fmla="*/ 126870 h 2203067"/>
              <a:gd name="connsiteX25" fmla="*/ 9142920 w 9288370"/>
              <a:gd name="connsiteY25" fmla="*/ 57642 h 2203067"/>
              <a:gd name="connsiteX26" fmla="*/ 9285549 w 9288370"/>
              <a:gd name="connsiteY26" fmla="*/ 859 h 220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288370" h="2203067">
                <a:moveTo>
                  <a:pt x="9285549" y="859"/>
                </a:moveTo>
                <a:cubicBezTo>
                  <a:pt x="9288065" y="743433"/>
                  <a:pt x="9285854" y="1460493"/>
                  <a:pt x="9288370" y="2203067"/>
                </a:cubicBezTo>
                <a:lnTo>
                  <a:pt x="0" y="2203067"/>
                </a:lnTo>
                <a:lnTo>
                  <a:pt x="55380" y="2178993"/>
                </a:lnTo>
                <a:cubicBezTo>
                  <a:pt x="73723" y="2172204"/>
                  <a:pt x="91063" y="2167343"/>
                  <a:pt x="106098" y="2165896"/>
                </a:cubicBezTo>
                <a:cubicBezTo>
                  <a:pt x="218614" y="2113687"/>
                  <a:pt x="311471" y="2109992"/>
                  <a:pt x="370723" y="2090835"/>
                </a:cubicBezTo>
                <a:lnTo>
                  <a:pt x="461604" y="2050956"/>
                </a:lnTo>
                <a:cubicBezTo>
                  <a:pt x="511794" y="2042666"/>
                  <a:pt x="630174" y="2045052"/>
                  <a:pt x="671860" y="2041094"/>
                </a:cubicBezTo>
                <a:cubicBezTo>
                  <a:pt x="831551" y="2029819"/>
                  <a:pt x="796957" y="2010095"/>
                  <a:pt x="859506" y="1994596"/>
                </a:cubicBezTo>
                <a:cubicBezTo>
                  <a:pt x="925148" y="1977667"/>
                  <a:pt x="982441" y="1946437"/>
                  <a:pt x="1056432" y="1943808"/>
                </a:cubicBezTo>
                <a:cubicBezTo>
                  <a:pt x="1141460" y="1949662"/>
                  <a:pt x="1229014" y="1839077"/>
                  <a:pt x="1336276" y="1793765"/>
                </a:cubicBezTo>
                <a:cubicBezTo>
                  <a:pt x="1443537" y="1748453"/>
                  <a:pt x="1618734" y="1681551"/>
                  <a:pt x="1700002" y="1671938"/>
                </a:cubicBezTo>
                <a:cubicBezTo>
                  <a:pt x="1770796" y="1652622"/>
                  <a:pt x="1886491" y="1607508"/>
                  <a:pt x="1925247" y="1609385"/>
                </a:cubicBezTo>
                <a:cubicBezTo>
                  <a:pt x="1979773" y="1591110"/>
                  <a:pt x="1997283" y="1579968"/>
                  <a:pt x="2056727" y="1562289"/>
                </a:cubicBezTo>
                <a:cubicBezTo>
                  <a:pt x="2118428" y="1524336"/>
                  <a:pt x="2272492" y="1514307"/>
                  <a:pt x="2281913" y="1503309"/>
                </a:cubicBezTo>
                <a:cubicBezTo>
                  <a:pt x="2313559" y="1509407"/>
                  <a:pt x="2384024" y="1432152"/>
                  <a:pt x="2402058" y="1421190"/>
                </a:cubicBezTo>
                <a:cubicBezTo>
                  <a:pt x="2444082" y="1402817"/>
                  <a:pt x="2459748" y="1386764"/>
                  <a:pt x="2522221" y="1356935"/>
                </a:cubicBezTo>
                <a:cubicBezTo>
                  <a:pt x="2583351" y="1338655"/>
                  <a:pt x="2592153" y="1324759"/>
                  <a:pt x="2689698" y="1301005"/>
                </a:cubicBezTo>
                <a:cubicBezTo>
                  <a:pt x="2846360" y="1290467"/>
                  <a:pt x="2933220" y="1259857"/>
                  <a:pt x="3001703" y="1236986"/>
                </a:cubicBezTo>
                <a:lnTo>
                  <a:pt x="3437947" y="1088942"/>
                </a:lnTo>
                <a:lnTo>
                  <a:pt x="4209051" y="1088942"/>
                </a:lnTo>
                <a:lnTo>
                  <a:pt x="7197317" y="653497"/>
                </a:lnTo>
                <a:lnTo>
                  <a:pt x="8203042" y="354791"/>
                </a:lnTo>
                <a:cubicBezTo>
                  <a:pt x="8405521" y="58626"/>
                  <a:pt x="8461507" y="221706"/>
                  <a:pt x="8682888" y="155164"/>
                </a:cubicBezTo>
                <a:cubicBezTo>
                  <a:pt x="8730870" y="183830"/>
                  <a:pt x="8822250" y="173420"/>
                  <a:pt x="8943475" y="126870"/>
                </a:cubicBezTo>
                <a:cubicBezTo>
                  <a:pt x="9095367" y="26013"/>
                  <a:pt x="9069294" y="84165"/>
                  <a:pt x="9142920" y="57642"/>
                </a:cubicBezTo>
                <a:cubicBezTo>
                  <a:pt x="9206215" y="62810"/>
                  <a:pt x="9198626" y="-8563"/>
                  <a:pt x="9285549" y="859"/>
                </a:cubicBez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DC864E-A348-4E87-AE2E-1861FE991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546" y="441736"/>
            <a:ext cx="10792612" cy="5426887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4B42EA8D-47D0-4305-A5B1-0BD484F3A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96109" y="-2127221"/>
            <a:ext cx="5199782" cy="10540945"/>
          </a:xfrm>
          <a:custGeom>
            <a:avLst/>
            <a:gdLst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2810340 w 4123786"/>
              <a:gd name="connsiteY39" fmla="*/ 10695515 h 10695515"/>
              <a:gd name="connsiteX40" fmla="*/ 68003 w 4123786"/>
              <a:gd name="connsiteY40" fmla="*/ 10695515 h 10695515"/>
              <a:gd name="connsiteX41" fmla="*/ 30530 w 4123786"/>
              <a:gd name="connsiteY41" fmla="*/ 10659953 h 10695515"/>
              <a:gd name="connsiteX42" fmla="*/ 30530 w 4123786"/>
              <a:gd name="connsiteY42" fmla="*/ 9043781 h 10695515"/>
              <a:gd name="connsiteX43" fmla="*/ 19986 w 4123786"/>
              <a:gd name="connsiteY43" fmla="*/ 8991028 h 10695515"/>
              <a:gd name="connsiteX44" fmla="*/ 30530 w 4123786"/>
              <a:gd name="connsiteY44" fmla="*/ 8936768 h 10695515"/>
              <a:gd name="connsiteX45" fmla="*/ 30530 w 4123786"/>
              <a:gd name="connsiteY45" fmla="*/ 8213677 h 10695515"/>
              <a:gd name="connsiteX46" fmla="*/ 30530 w 4123786"/>
              <a:gd name="connsiteY46" fmla="*/ 8117697 h 10695515"/>
              <a:gd name="connsiteX47" fmla="*/ 19292 w 4123786"/>
              <a:gd name="connsiteY47" fmla="*/ 8064088 h 10695515"/>
              <a:gd name="connsiteX48" fmla="*/ 6414 w 4123786"/>
              <a:gd name="connsiteY48" fmla="*/ 8009276 h 10695515"/>
              <a:gd name="connsiteX49" fmla="*/ 862 w 4123786"/>
              <a:gd name="connsiteY49" fmla="*/ 7956458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68003 w 4123786"/>
              <a:gd name="connsiteY39" fmla="*/ 10695515 h 10695515"/>
              <a:gd name="connsiteX40" fmla="*/ 30530 w 4123786"/>
              <a:gd name="connsiteY40" fmla="*/ 10659953 h 10695515"/>
              <a:gd name="connsiteX41" fmla="*/ 30530 w 4123786"/>
              <a:gd name="connsiteY41" fmla="*/ 9043781 h 10695515"/>
              <a:gd name="connsiteX42" fmla="*/ 19986 w 4123786"/>
              <a:gd name="connsiteY42" fmla="*/ 8991028 h 10695515"/>
              <a:gd name="connsiteX43" fmla="*/ 30530 w 4123786"/>
              <a:gd name="connsiteY43" fmla="*/ 8936768 h 10695515"/>
              <a:gd name="connsiteX44" fmla="*/ 30530 w 4123786"/>
              <a:gd name="connsiteY44" fmla="*/ 8213677 h 10695515"/>
              <a:gd name="connsiteX45" fmla="*/ 30530 w 4123786"/>
              <a:gd name="connsiteY45" fmla="*/ 8117697 h 10695515"/>
              <a:gd name="connsiteX46" fmla="*/ 19292 w 4123786"/>
              <a:gd name="connsiteY46" fmla="*/ 8064088 h 10695515"/>
              <a:gd name="connsiteX47" fmla="*/ 6414 w 4123786"/>
              <a:gd name="connsiteY47" fmla="*/ 8009276 h 10695515"/>
              <a:gd name="connsiteX48" fmla="*/ 862 w 4123786"/>
              <a:gd name="connsiteY48" fmla="*/ 7956458 h 10695515"/>
              <a:gd name="connsiteX49" fmla="*/ 0 w 4123786"/>
              <a:gd name="connsiteY4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916119 h 10695515"/>
              <a:gd name="connsiteX32" fmla="*/ 4123785 w 4123786"/>
              <a:gd name="connsiteY32" fmla="*/ 10239915 h 10695515"/>
              <a:gd name="connsiteX33" fmla="*/ 4123785 w 4123786"/>
              <a:gd name="connsiteY33" fmla="*/ 10662081 h 10695515"/>
              <a:gd name="connsiteX34" fmla="*/ 4090258 w 4123786"/>
              <a:gd name="connsiteY34" fmla="*/ 10695514 h 10695515"/>
              <a:gd name="connsiteX35" fmla="*/ 4072751 w 4123786"/>
              <a:gd name="connsiteY35" fmla="*/ 10695514 h 10695515"/>
              <a:gd name="connsiteX36" fmla="*/ 4072751 w 4123786"/>
              <a:gd name="connsiteY36" fmla="*/ 10695515 h 10695515"/>
              <a:gd name="connsiteX37" fmla="*/ 3145747 w 4123786"/>
              <a:gd name="connsiteY37" fmla="*/ 10695515 h 10695515"/>
              <a:gd name="connsiteX38" fmla="*/ 68003 w 4123786"/>
              <a:gd name="connsiteY38" fmla="*/ 10695515 h 10695515"/>
              <a:gd name="connsiteX39" fmla="*/ 30530 w 4123786"/>
              <a:gd name="connsiteY39" fmla="*/ 10659953 h 10695515"/>
              <a:gd name="connsiteX40" fmla="*/ 30530 w 4123786"/>
              <a:gd name="connsiteY40" fmla="*/ 9043781 h 10695515"/>
              <a:gd name="connsiteX41" fmla="*/ 19986 w 4123786"/>
              <a:gd name="connsiteY41" fmla="*/ 8991028 h 10695515"/>
              <a:gd name="connsiteX42" fmla="*/ 30530 w 4123786"/>
              <a:gd name="connsiteY42" fmla="*/ 8936768 h 10695515"/>
              <a:gd name="connsiteX43" fmla="*/ 30530 w 4123786"/>
              <a:gd name="connsiteY43" fmla="*/ 8213677 h 10695515"/>
              <a:gd name="connsiteX44" fmla="*/ 30530 w 4123786"/>
              <a:gd name="connsiteY44" fmla="*/ 8117697 h 10695515"/>
              <a:gd name="connsiteX45" fmla="*/ 19292 w 4123786"/>
              <a:gd name="connsiteY45" fmla="*/ 8064088 h 10695515"/>
              <a:gd name="connsiteX46" fmla="*/ 6414 w 4123786"/>
              <a:gd name="connsiteY46" fmla="*/ 8009276 h 10695515"/>
              <a:gd name="connsiteX47" fmla="*/ 862 w 4123786"/>
              <a:gd name="connsiteY47" fmla="*/ 7956458 h 10695515"/>
              <a:gd name="connsiteX48" fmla="*/ 0 w 4123786"/>
              <a:gd name="connsiteY48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7916119 h 10695515"/>
              <a:gd name="connsiteX31" fmla="*/ 4123785 w 4123786"/>
              <a:gd name="connsiteY31" fmla="*/ 10239915 h 10695515"/>
              <a:gd name="connsiteX32" fmla="*/ 4123785 w 4123786"/>
              <a:gd name="connsiteY32" fmla="*/ 10662081 h 10695515"/>
              <a:gd name="connsiteX33" fmla="*/ 4090258 w 4123786"/>
              <a:gd name="connsiteY33" fmla="*/ 10695514 h 10695515"/>
              <a:gd name="connsiteX34" fmla="*/ 4072751 w 4123786"/>
              <a:gd name="connsiteY34" fmla="*/ 10695514 h 10695515"/>
              <a:gd name="connsiteX35" fmla="*/ 4072751 w 4123786"/>
              <a:gd name="connsiteY35" fmla="*/ 10695515 h 10695515"/>
              <a:gd name="connsiteX36" fmla="*/ 3145747 w 4123786"/>
              <a:gd name="connsiteY36" fmla="*/ 10695515 h 10695515"/>
              <a:gd name="connsiteX37" fmla="*/ 68003 w 4123786"/>
              <a:gd name="connsiteY37" fmla="*/ 10695515 h 10695515"/>
              <a:gd name="connsiteX38" fmla="*/ 30530 w 4123786"/>
              <a:gd name="connsiteY38" fmla="*/ 10659953 h 10695515"/>
              <a:gd name="connsiteX39" fmla="*/ 30530 w 4123786"/>
              <a:gd name="connsiteY39" fmla="*/ 9043781 h 10695515"/>
              <a:gd name="connsiteX40" fmla="*/ 19986 w 4123786"/>
              <a:gd name="connsiteY40" fmla="*/ 8991028 h 10695515"/>
              <a:gd name="connsiteX41" fmla="*/ 30530 w 4123786"/>
              <a:gd name="connsiteY41" fmla="*/ 8936768 h 10695515"/>
              <a:gd name="connsiteX42" fmla="*/ 30530 w 4123786"/>
              <a:gd name="connsiteY42" fmla="*/ 8213677 h 10695515"/>
              <a:gd name="connsiteX43" fmla="*/ 30530 w 4123786"/>
              <a:gd name="connsiteY43" fmla="*/ 8117697 h 10695515"/>
              <a:gd name="connsiteX44" fmla="*/ 19292 w 4123786"/>
              <a:gd name="connsiteY44" fmla="*/ 8064088 h 10695515"/>
              <a:gd name="connsiteX45" fmla="*/ 6414 w 4123786"/>
              <a:gd name="connsiteY45" fmla="*/ 8009276 h 10695515"/>
              <a:gd name="connsiteX46" fmla="*/ 862 w 4123786"/>
              <a:gd name="connsiteY46" fmla="*/ 7956458 h 10695515"/>
              <a:gd name="connsiteX47" fmla="*/ 0 w 4123786"/>
              <a:gd name="connsiteY47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10239915 h 10695515"/>
              <a:gd name="connsiteX31" fmla="*/ 4123785 w 4123786"/>
              <a:gd name="connsiteY31" fmla="*/ 10662081 h 10695515"/>
              <a:gd name="connsiteX32" fmla="*/ 4090258 w 4123786"/>
              <a:gd name="connsiteY32" fmla="*/ 10695514 h 10695515"/>
              <a:gd name="connsiteX33" fmla="*/ 4072751 w 4123786"/>
              <a:gd name="connsiteY33" fmla="*/ 10695514 h 10695515"/>
              <a:gd name="connsiteX34" fmla="*/ 4072751 w 4123786"/>
              <a:gd name="connsiteY34" fmla="*/ 10695515 h 10695515"/>
              <a:gd name="connsiteX35" fmla="*/ 3145747 w 4123786"/>
              <a:gd name="connsiteY35" fmla="*/ 10695515 h 10695515"/>
              <a:gd name="connsiteX36" fmla="*/ 68003 w 4123786"/>
              <a:gd name="connsiteY36" fmla="*/ 10695515 h 10695515"/>
              <a:gd name="connsiteX37" fmla="*/ 30530 w 4123786"/>
              <a:gd name="connsiteY37" fmla="*/ 10659953 h 10695515"/>
              <a:gd name="connsiteX38" fmla="*/ 30530 w 4123786"/>
              <a:gd name="connsiteY38" fmla="*/ 9043781 h 10695515"/>
              <a:gd name="connsiteX39" fmla="*/ 19986 w 4123786"/>
              <a:gd name="connsiteY39" fmla="*/ 8991028 h 10695515"/>
              <a:gd name="connsiteX40" fmla="*/ 30530 w 4123786"/>
              <a:gd name="connsiteY40" fmla="*/ 8936768 h 10695515"/>
              <a:gd name="connsiteX41" fmla="*/ 30530 w 4123786"/>
              <a:gd name="connsiteY41" fmla="*/ 8213677 h 10695515"/>
              <a:gd name="connsiteX42" fmla="*/ 30530 w 4123786"/>
              <a:gd name="connsiteY42" fmla="*/ 8117697 h 10695515"/>
              <a:gd name="connsiteX43" fmla="*/ 19292 w 4123786"/>
              <a:gd name="connsiteY43" fmla="*/ 8064088 h 10695515"/>
              <a:gd name="connsiteX44" fmla="*/ 6414 w 4123786"/>
              <a:gd name="connsiteY44" fmla="*/ 8009276 h 10695515"/>
              <a:gd name="connsiteX45" fmla="*/ 862 w 4123786"/>
              <a:gd name="connsiteY45" fmla="*/ 7956458 h 10695515"/>
              <a:gd name="connsiteX46" fmla="*/ 0 w 4123786"/>
              <a:gd name="connsiteY46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3145747 w 4123786"/>
              <a:gd name="connsiteY34" fmla="*/ 10695515 h 10695515"/>
              <a:gd name="connsiteX35" fmla="*/ 68003 w 4123786"/>
              <a:gd name="connsiteY35" fmla="*/ 10695515 h 10695515"/>
              <a:gd name="connsiteX36" fmla="*/ 30530 w 4123786"/>
              <a:gd name="connsiteY36" fmla="*/ 10659953 h 10695515"/>
              <a:gd name="connsiteX37" fmla="*/ 30530 w 4123786"/>
              <a:gd name="connsiteY37" fmla="*/ 9043781 h 10695515"/>
              <a:gd name="connsiteX38" fmla="*/ 19986 w 4123786"/>
              <a:gd name="connsiteY38" fmla="*/ 8991028 h 10695515"/>
              <a:gd name="connsiteX39" fmla="*/ 30530 w 4123786"/>
              <a:gd name="connsiteY39" fmla="*/ 8936768 h 10695515"/>
              <a:gd name="connsiteX40" fmla="*/ 30530 w 4123786"/>
              <a:gd name="connsiteY40" fmla="*/ 8213677 h 10695515"/>
              <a:gd name="connsiteX41" fmla="*/ 30530 w 4123786"/>
              <a:gd name="connsiteY41" fmla="*/ 8117697 h 10695515"/>
              <a:gd name="connsiteX42" fmla="*/ 19292 w 4123786"/>
              <a:gd name="connsiteY42" fmla="*/ 8064088 h 10695515"/>
              <a:gd name="connsiteX43" fmla="*/ 6414 w 4123786"/>
              <a:gd name="connsiteY43" fmla="*/ 8009276 h 10695515"/>
              <a:gd name="connsiteX44" fmla="*/ 862 w 4123786"/>
              <a:gd name="connsiteY44" fmla="*/ 7956458 h 10695515"/>
              <a:gd name="connsiteX45" fmla="*/ 0 w 4123786"/>
              <a:gd name="connsiteY45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68003 w 4123786"/>
              <a:gd name="connsiteY34" fmla="*/ 10695515 h 10695515"/>
              <a:gd name="connsiteX35" fmla="*/ 30530 w 4123786"/>
              <a:gd name="connsiteY35" fmla="*/ 10659953 h 10695515"/>
              <a:gd name="connsiteX36" fmla="*/ 30530 w 4123786"/>
              <a:gd name="connsiteY36" fmla="*/ 9043781 h 10695515"/>
              <a:gd name="connsiteX37" fmla="*/ 19986 w 4123786"/>
              <a:gd name="connsiteY37" fmla="*/ 8991028 h 10695515"/>
              <a:gd name="connsiteX38" fmla="*/ 30530 w 4123786"/>
              <a:gd name="connsiteY38" fmla="*/ 8936768 h 10695515"/>
              <a:gd name="connsiteX39" fmla="*/ 30530 w 4123786"/>
              <a:gd name="connsiteY39" fmla="*/ 8213677 h 10695515"/>
              <a:gd name="connsiteX40" fmla="*/ 30530 w 4123786"/>
              <a:gd name="connsiteY40" fmla="*/ 8117697 h 10695515"/>
              <a:gd name="connsiteX41" fmla="*/ 19292 w 4123786"/>
              <a:gd name="connsiteY41" fmla="*/ 8064088 h 10695515"/>
              <a:gd name="connsiteX42" fmla="*/ 6414 w 4123786"/>
              <a:gd name="connsiteY42" fmla="*/ 8009276 h 10695515"/>
              <a:gd name="connsiteX43" fmla="*/ 862 w 4123786"/>
              <a:gd name="connsiteY43" fmla="*/ 7956458 h 10695515"/>
              <a:gd name="connsiteX44" fmla="*/ 0 w 4123786"/>
              <a:gd name="connsiteY44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662081 h 10695515"/>
              <a:gd name="connsiteX30" fmla="*/ 4090258 w 4123786"/>
              <a:gd name="connsiteY30" fmla="*/ 10695514 h 10695515"/>
              <a:gd name="connsiteX31" fmla="*/ 4072751 w 4123786"/>
              <a:gd name="connsiteY31" fmla="*/ 10695514 h 10695515"/>
              <a:gd name="connsiteX32" fmla="*/ 4072751 w 4123786"/>
              <a:gd name="connsiteY32" fmla="*/ 10695515 h 10695515"/>
              <a:gd name="connsiteX33" fmla="*/ 68003 w 4123786"/>
              <a:gd name="connsiteY33" fmla="*/ 10695515 h 10695515"/>
              <a:gd name="connsiteX34" fmla="*/ 30530 w 4123786"/>
              <a:gd name="connsiteY34" fmla="*/ 10659953 h 10695515"/>
              <a:gd name="connsiteX35" fmla="*/ 30530 w 4123786"/>
              <a:gd name="connsiteY35" fmla="*/ 9043781 h 10695515"/>
              <a:gd name="connsiteX36" fmla="*/ 19986 w 4123786"/>
              <a:gd name="connsiteY36" fmla="*/ 8991028 h 10695515"/>
              <a:gd name="connsiteX37" fmla="*/ 30530 w 4123786"/>
              <a:gd name="connsiteY37" fmla="*/ 8936768 h 10695515"/>
              <a:gd name="connsiteX38" fmla="*/ 30530 w 4123786"/>
              <a:gd name="connsiteY38" fmla="*/ 8213677 h 10695515"/>
              <a:gd name="connsiteX39" fmla="*/ 30530 w 4123786"/>
              <a:gd name="connsiteY39" fmla="*/ 8117697 h 10695515"/>
              <a:gd name="connsiteX40" fmla="*/ 19292 w 4123786"/>
              <a:gd name="connsiteY40" fmla="*/ 8064088 h 10695515"/>
              <a:gd name="connsiteX41" fmla="*/ 6414 w 4123786"/>
              <a:gd name="connsiteY41" fmla="*/ 8009276 h 10695515"/>
              <a:gd name="connsiteX42" fmla="*/ 862 w 4123786"/>
              <a:gd name="connsiteY42" fmla="*/ 7956458 h 10695515"/>
              <a:gd name="connsiteX43" fmla="*/ 0 w 4123786"/>
              <a:gd name="connsiteY43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090259 w 4123786"/>
              <a:gd name="connsiteY22" fmla="*/ 0 h 10695515"/>
              <a:gd name="connsiteX23" fmla="*/ 4123786 w 4123786"/>
              <a:gd name="connsiteY23" fmla="*/ 33528 h 10695515"/>
              <a:gd name="connsiteX24" fmla="*/ 4123786 w 4123786"/>
              <a:gd name="connsiteY24" fmla="*/ 2779490 h 10695515"/>
              <a:gd name="connsiteX25" fmla="*/ 4123785 w 4123786"/>
              <a:gd name="connsiteY25" fmla="*/ 2779492 h 10695515"/>
              <a:gd name="connsiteX26" fmla="*/ 4123785 w 4123786"/>
              <a:gd name="connsiteY26" fmla="*/ 3099544 h 10695515"/>
              <a:gd name="connsiteX27" fmla="*/ 4123785 w 4123786"/>
              <a:gd name="connsiteY27" fmla="*/ 4850102 h 10695515"/>
              <a:gd name="connsiteX28" fmla="*/ 4123785 w 4123786"/>
              <a:gd name="connsiteY28" fmla="*/ 10662081 h 10695515"/>
              <a:gd name="connsiteX29" fmla="*/ 4090258 w 4123786"/>
              <a:gd name="connsiteY29" fmla="*/ 10695514 h 10695515"/>
              <a:gd name="connsiteX30" fmla="*/ 4072751 w 4123786"/>
              <a:gd name="connsiteY30" fmla="*/ 10695514 h 10695515"/>
              <a:gd name="connsiteX31" fmla="*/ 4072751 w 4123786"/>
              <a:gd name="connsiteY31" fmla="*/ 10695515 h 10695515"/>
              <a:gd name="connsiteX32" fmla="*/ 68003 w 4123786"/>
              <a:gd name="connsiteY32" fmla="*/ 10695515 h 10695515"/>
              <a:gd name="connsiteX33" fmla="*/ 30530 w 4123786"/>
              <a:gd name="connsiteY33" fmla="*/ 10659953 h 10695515"/>
              <a:gd name="connsiteX34" fmla="*/ 30530 w 4123786"/>
              <a:gd name="connsiteY34" fmla="*/ 9043781 h 10695515"/>
              <a:gd name="connsiteX35" fmla="*/ 19986 w 4123786"/>
              <a:gd name="connsiteY35" fmla="*/ 8991028 h 10695515"/>
              <a:gd name="connsiteX36" fmla="*/ 30530 w 4123786"/>
              <a:gd name="connsiteY36" fmla="*/ 8936768 h 10695515"/>
              <a:gd name="connsiteX37" fmla="*/ 30530 w 4123786"/>
              <a:gd name="connsiteY37" fmla="*/ 8213677 h 10695515"/>
              <a:gd name="connsiteX38" fmla="*/ 30530 w 4123786"/>
              <a:gd name="connsiteY38" fmla="*/ 8117697 h 10695515"/>
              <a:gd name="connsiteX39" fmla="*/ 19292 w 4123786"/>
              <a:gd name="connsiteY39" fmla="*/ 8064088 h 10695515"/>
              <a:gd name="connsiteX40" fmla="*/ 6414 w 4123786"/>
              <a:gd name="connsiteY40" fmla="*/ 8009276 h 10695515"/>
              <a:gd name="connsiteX41" fmla="*/ 862 w 4123786"/>
              <a:gd name="connsiteY41" fmla="*/ 7956458 h 10695515"/>
              <a:gd name="connsiteX42" fmla="*/ 0 w 4123786"/>
              <a:gd name="connsiteY42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090259 w 4123786"/>
              <a:gd name="connsiteY21" fmla="*/ 0 h 10695515"/>
              <a:gd name="connsiteX22" fmla="*/ 4123786 w 4123786"/>
              <a:gd name="connsiteY22" fmla="*/ 33528 h 10695515"/>
              <a:gd name="connsiteX23" fmla="*/ 4123786 w 4123786"/>
              <a:gd name="connsiteY23" fmla="*/ 2779490 h 10695515"/>
              <a:gd name="connsiteX24" fmla="*/ 4123785 w 4123786"/>
              <a:gd name="connsiteY24" fmla="*/ 2779492 h 10695515"/>
              <a:gd name="connsiteX25" fmla="*/ 4123785 w 4123786"/>
              <a:gd name="connsiteY25" fmla="*/ 3099544 h 10695515"/>
              <a:gd name="connsiteX26" fmla="*/ 4123785 w 4123786"/>
              <a:gd name="connsiteY26" fmla="*/ 4850102 h 10695515"/>
              <a:gd name="connsiteX27" fmla="*/ 4123785 w 4123786"/>
              <a:gd name="connsiteY27" fmla="*/ 10662081 h 10695515"/>
              <a:gd name="connsiteX28" fmla="*/ 4090258 w 4123786"/>
              <a:gd name="connsiteY28" fmla="*/ 10695514 h 10695515"/>
              <a:gd name="connsiteX29" fmla="*/ 4072751 w 4123786"/>
              <a:gd name="connsiteY29" fmla="*/ 10695514 h 10695515"/>
              <a:gd name="connsiteX30" fmla="*/ 4072751 w 4123786"/>
              <a:gd name="connsiteY30" fmla="*/ 10695515 h 10695515"/>
              <a:gd name="connsiteX31" fmla="*/ 68003 w 4123786"/>
              <a:gd name="connsiteY31" fmla="*/ 10695515 h 10695515"/>
              <a:gd name="connsiteX32" fmla="*/ 30530 w 4123786"/>
              <a:gd name="connsiteY32" fmla="*/ 10659953 h 10695515"/>
              <a:gd name="connsiteX33" fmla="*/ 30530 w 4123786"/>
              <a:gd name="connsiteY33" fmla="*/ 9043781 h 10695515"/>
              <a:gd name="connsiteX34" fmla="*/ 19986 w 4123786"/>
              <a:gd name="connsiteY34" fmla="*/ 8991028 h 10695515"/>
              <a:gd name="connsiteX35" fmla="*/ 30530 w 4123786"/>
              <a:gd name="connsiteY35" fmla="*/ 8936768 h 10695515"/>
              <a:gd name="connsiteX36" fmla="*/ 30530 w 4123786"/>
              <a:gd name="connsiteY36" fmla="*/ 8213677 h 10695515"/>
              <a:gd name="connsiteX37" fmla="*/ 30530 w 4123786"/>
              <a:gd name="connsiteY37" fmla="*/ 8117697 h 10695515"/>
              <a:gd name="connsiteX38" fmla="*/ 19292 w 4123786"/>
              <a:gd name="connsiteY38" fmla="*/ 8064088 h 10695515"/>
              <a:gd name="connsiteX39" fmla="*/ 6414 w 4123786"/>
              <a:gd name="connsiteY39" fmla="*/ 8009276 h 10695515"/>
              <a:gd name="connsiteX40" fmla="*/ 862 w 4123786"/>
              <a:gd name="connsiteY40" fmla="*/ 7956458 h 10695515"/>
              <a:gd name="connsiteX41" fmla="*/ 0 w 4123786"/>
              <a:gd name="connsiteY41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2779492 h 10695515"/>
              <a:gd name="connsiteX24" fmla="*/ 4123785 w 4123786"/>
              <a:gd name="connsiteY24" fmla="*/ 3099544 h 10695515"/>
              <a:gd name="connsiteX25" fmla="*/ 4123785 w 4123786"/>
              <a:gd name="connsiteY25" fmla="*/ 4850102 h 10695515"/>
              <a:gd name="connsiteX26" fmla="*/ 4123785 w 4123786"/>
              <a:gd name="connsiteY26" fmla="*/ 10662081 h 10695515"/>
              <a:gd name="connsiteX27" fmla="*/ 4090258 w 4123786"/>
              <a:gd name="connsiteY27" fmla="*/ 10695514 h 10695515"/>
              <a:gd name="connsiteX28" fmla="*/ 4072751 w 4123786"/>
              <a:gd name="connsiteY28" fmla="*/ 10695514 h 10695515"/>
              <a:gd name="connsiteX29" fmla="*/ 4072751 w 4123786"/>
              <a:gd name="connsiteY29" fmla="*/ 10695515 h 10695515"/>
              <a:gd name="connsiteX30" fmla="*/ 68003 w 4123786"/>
              <a:gd name="connsiteY30" fmla="*/ 10695515 h 10695515"/>
              <a:gd name="connsiteX31" fmla="*/ 30530 w 4123786"/>
              <a:gd name="connsiteY31" fmla="*/ 10659953 h 10695515"/>
              <a:gd name="connsiteX32" fmla="*/ 30530 w 4123786"/>
              <a:gd name="connsiteY32" fmla="*/ 9043781 h 10695515"/>
              <a:gd name="connsiteX33" fmla="*/ 19986 w 4123786"/>
              <a:gd name="connsiteY33" fmla="*/ 8991028 h 10695515"/>
              <a:gd name="connsiteX34" fmla="*/ 30530 w 4123786"/>
              <a:gd name="connsiteY34" fmla="*/ 8936768 h 10695515"/>
              <a:gd name="connsiteX35" fmla="*/ 30530 w 4123786"/>
              <a:gd name="connsiteY35" fmla="*/ 8213677 h 10695515"/>
              <a:gd name="connsiteX36" fmla="*/ 30530 w 4123786"/>
              <a:gd name="connsiteY36" fmla="*/ 8117697 h 10695515"/>
              <a:gd name="connsiteX37" fmla="*/ 19292 w 4123786"/>
              <a:gd name="connsiteY37" fmla="*/ 8064088 h 10695515"/>
              <a:gd name="connsiteX38" fmla="*/ 6414 w 4123786"/>
              <a:gd name="connsiteY38" fmla="*/ 8009276 h 10695515"/>
              <a:gd name="connsiteX39" fmla="*/ 862 w 4123786"/>
              <a:gd name="connsiteY39" fmla="*/ 7956458 h 10695515"/>
              <a:gd name="connsiteX40" fmla="*/ 0 w 4123786"/>
              <a:gd name="connsiteY40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3099544 h 10695515"/>
              <a:gd name="connsiteX24" fmla="*/ 4123785 w 4123786"/>
              <a:gd name="connsiteY24" fmla="*/ 4850102 h 10695515"/>
              <a:gd name="connsiteX25" fmla="*/ 4123785 w 4123786"/>
              <a:gd name="connsiteY25" fmla="*/ 10662081 h 10695515"/>
              <a:gd name="connsiteX26" fmla="*/ 4090258 w 4123786"/>
              <a:gd name="connsiteY26" fmla="*/ 10695514 h 10695515"/>
              <a:gd name="connsiteX27" fmla="*/ 4072751 w 4123786"/>
              <a:gd name="connsiteY27" fmla="*/ 10695514 h 10695515"/>
              <a:gd name="connsiteX28" fmla="*/ 4072751 w 4123786"/>
              <a:gd name="connsiteY28" fmla="*/ 10695515 h 10695515"/>
              <a:gd name="connsiteX29" fmla="*/ 68003 w 4123786"/>
              <a:gd name="connsiteY29" fmla="*/ 10695515 h 10695515"/>
              <a:gd name="connsiteX30" fmla="*/ 30530 w 4123786"/>
              <a:gd name="connsiteY30" fmla="*/ 10659953 h 10695515"/>
              <a:gd name="connsiteX31" fmla="*/ 30530 w 4123786"/>
              <a:gd name="connsiteY31" fmla="*/ 9043781 h 10695515"/>
              <a:gd name="connsiteX32" fmla="*/ 19986 w 4123786"/>
              <a:gd name="connsiteY32" fmla="*/ 8991028 h 10695515"/>
              <a:gd name="connsiteX33" fmla="*/ 30530 w 4123786"/>
              <a:gd name="connsiteY33" fmla="*/ 8936768 h 10695515"/>
              <a:gd name="connsiteX34" fmla="*/ 30530 w 4123786"/>
              <a:gd name="connsiteY34" fmla="*/ 8213677 h 10695515"/>
              <a:gd name="connsiteX35" fmla="*/ 30530 w 4123786"/>
              <a:gd name="connsiteY35" fmla="*/ 8117697 h 10695515"/>
              <a:gd name="connsiteX36" fmla="*/ 19292 w 4123786"/>
              <a:gd name="connsiteY36" fmla="*/ 8064088 h 10695515"/>
              <a:gd name="connsiteX37" fmla="*/ 6414 w 4123786"/>
              <a:gd name="connsiteY37" fmla="*/ 8009276 h 10695515"/>
              <a:gd name="connsiteX38" fmla="*/ 862 w 4123786"/>
              <a:gd name="connsiteY38" fmla="*/ 7956458 h 10695515"/>
              <a:gd name="connsiteX39" fmla="*/ 0 w 4123786"/>
              <a:gd name="connsiteY3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5 w 4123786"/>
              <a:gd name="connsiteY22" fmla="*/ 3099544 h 10695515"/>
              <a:gd name="connsiteX23" fmla="*/ 4123785 w 4123786"/>
              <a:gd name="connsiteY23" fmla="*/ 4850102 h 10695515"/>
              <a:gd name="connsiteX24" fmla="*/ 4123785 w 4123786"/>
              <a:gd name="connsiteY24" fmla="*/ 10662081 h 10695515"/>
              <a:gd name="connsiteX25" fmla="*/ 4090258 w 4123786"/>
              <a:gd name="connsiteY25" fmla="*/ 10695514 h 10695515"/>
              <a:gd name="connsiteX26" fmla="*/ 4072751 w 4123786"/>
              <a:gd name="connsiteY26" fmla="*/ 10695514 h 10695515"/>
              <a:gd name="connsiteX27" fmla="*/ 4072751 w 4123786"/>
              <a:gd name="connsiteY27" fmla="*/ 10695515 h 10695515"/>
              <a:gd name="connsiteX28" fmla="*/ 68003 w 4123786"/>
              <a:gd name="connsiteY28" fmla="*/ 10695515 h 10695515"/>
              <a:gd name="connsiteX29" fmla="*/ 30530 w 4123786"/>
              <a:gd name="connsiteY29" fmla="*/ 10659953 h 10695515"/>
              <a:gd name="connsiteX30" fmla="*/ 30530 w 4123786"/>
              <a:gd name="connsiteY30" fmla="*/ 9043781 h 10695515"/>
              <a:gd name="connsiteX31" fmla="*/ 19986 w 4123786"/>
              <a:gd name="connsiteY31" fmla="*/ 8991028 h 10695515"/>
              <a:gd name="connsiteX32" fmla="*/ 30530 w 4123786"/>
              <a:gd name="connsiteY32" fmla="*/ 8936768 h 10695515"/>
              <a:gd name="connsiteX33" fmla="*/ 30530 w 4123786"/>
              <a:gd name="connsiteY33" fmla="*/ 8213677 h 10695515"/>
              <a:gd name="connsiteX34" fmla="*/ 30530 w 4123786"/>
              <a:gd name="connsiteY34" fmla="*/ 8117697 h 10695515"/>
              <a:gd name="connsiteX35" fmla="*/ 19292 w 4123786"/>
              <a:gd name="connsiteY35" fmla="*/ 8064088 h 10695515"/>
              <a:gd name="connsiteX36" fmla="*/ 6414 w 4123786"/>
              <a:gd name="connsiteY36" fmla="*/ 8009276 h 10695515"/>
              <a:gd name="connsiteX37" fmla="*/ 862 w 4123786"/>
              <a:gd name="connsiteY37" fmla="*/ 7956458 h 10695515"/>
              <a:gd name="connsiteX38" fmla="*/ 0 w 4123786"/>
              <a:gd name="connsiteY38" fmla="*/ 7915797 h 10695515"/>
              <a:gd name="connsiteX0" fmla="*/ 0 w 4126269"/>
              <a:gd name="connsiteY0" fmla="*/ 7915797 h 10695515"/>
              <a:gd name="connsiteX1" fmla="*/ 7600 w 4126269"/>
              <a:gd name="connsiteY1" fmla="*/ 7873197 h 10695515"/>
              <a:gd name="connsiteX2" fmla="*/ 4439 w 4126269"/>
              <a:gd name="connsiteY2" fmla="*/ 7844441 h 10695515"/>
              <a:gd name="connsiteX3" fmla="*/ 12582 w 4126269"/>
              <a:gd name="connsiteY3" fmla="*/ 7790887 h 10695515"/>
              <a:gd name="connsiteX4" fmla="*/ 20085 w 4126269"/>
              <a:gd name="connsiteY4" fmla="*/ 7712540 h 10695515"/>
              <a:gd name="connsiteX5" fmla="*/ 28081 w 4126269"/>
              <a:gd name="connsiteY5" fmla="*/ 7658609 h 10695515"/>
              <a:gd name="connsiteX6" fmla="*/ 30530 w 4126269"/>
              <a:gd name="connsiteY6" fmla="*/ 7648210 h 10695515"/>
              <a:gd name="connsiteX7" fmla="*/ 30530 w 4126269"/>
              <a:gd name="connsiteY7" fmla="*/ 7295316 h 10695515"/>
              <a:gd name="connsiteX8" fmla="*/ 27793 w 4126269"/>
              <a:gd name="connsiteY8" fmla="*/ 7269284 h 10695515"/>
              <a:gd name="connsiteX9" fmla="*/ 30530 w 4126269"/>
              <a:gd name="connsiteY9" fmla="*/ 7181458 h 10695515"/>
              <a:gd name="connsiteX10" fmla="*/ 26802 w 4126269"/>
              <a:gd name="connsiteY10" fmla="*/ 7168704 h 10695515"/>
              <a:gd name="connsiteX11" fmla="*/ 30530 w 4126269"/>
              <a:gd name="connsiteY11" fmla="*/ 7082840 h 10695515"/>
              <a:gd name="connsiteX12" fmla="*/ 27363 w 4126269"/>
              <a:gd name="connsiteY12" fmla="*/ 6988764 h 10695515"/>
              <a:gd name="connsiteX13" fmla="*/ 18853 w 4126269"/>
              <a:gd name="connsiteY13" fmla="*/ 6981739 h 10695515"/>
              <a:gd name="connsiteX14" fmla="*/ 18106 w 4126269"/>
              <a:gd name="connsiteY14" fmla="*/ 6961107 h 10695515"/>
              <a:gd name="connsiteX15" fmla="*/ 18269 w 4126269"/>
              <a:gd name="connsiteY15" fmla="*/ 6928626 h 10695515"/>
              <a:gd name="connsiteX16" fmla="*/ 27200 w 4126269"/>
              <a:gd name="connsiteY16" fmla="*/ 6855869 h 10695515"/>
              <a:gd name="connsiteX17" fmla="*/ 21919 w 4126269"/>
              <a:gd name="connsiteY17" fmla="*/ 40543 h 10695515"/>
              <a:gd name="connsiteX18" fmla="*/ 47162 w 4126269"/>
              <a:gd name="connsiteY18" fmla="*/ 4670 h 10695515"/>
              <a:gd name="connsiteX19" fmla="*/ 68017 w 4126269"/>
              <a:gd name="connsiteY19" fmla="*/ 37 h 10695515"/>
              <a:gd name="connsiteX20" fmla="*/ 4090259 w 4126269"/>
              <a:gd name="connsiteY20" fmla="*/ 0 h 10695515"/>
              <a:gd name="connsiteX21" fmla="*/ 4123786 w 4126269"/>
              <a:gd name="connsiteY21" fmla="*/ 33528 h 10695515"/>
              <a:gd name="connsiteX22" fmla="*/ 4123785 w 4126269"/>
              <a:gd name="connsiteY22" fmla="*/ 4850102 h 10695515"/>
              <a:gd name="connsiteX23" fmla="*/ 4123785 w 4126269"/>
              <a:gd name="connsiteY23" fmla="*/ 10662081 h 10695515"/>
              <a:gd name="connsiteX24" fmla="*/ 4090258 w 4126269"/>
              <a:gd name="connsiteY24" fmla="*/ 10695514 h 10695515"/>
              <a:gd name="connsiteX25" fmla="*/ 4072751 w 4126269"/>
              <a:gd name="connsiteY25" fmla="*/ 10695514 h 10695515"/>
              <a:gd name="connsiteX26" fmla="*/ 4072751 w 4126269"/>
              <a:gd name="connsiteY26" fmla="*/ 10695515 h 10695515"/>
              <a:gd name="connsiteX27" fmla="*/ 68003 w 4126269"/>
              <a:gd name="connsiteY27" fmla="*/ 10695515 h 10695515"/>
              <a:gd name="connsiteX28" fmla="*/ 30530 w 4126269"/>
              <a:gd name="connsiteY28" fmla="*/ 10659953 h 10695515"/>
              <a:gd name="connsiteX29" fmla="*/ 30530 w 4126269"/>
              <a:gd name="connsiteY29" fmla="*/ 9043781 h 10695515"/>
              <a:gd name="connsiteX30" fmla="*/ 19986 w 4126269"/>
              <a:gd name="connsiteY30" fmla="*/ 8991028 h 10695515"/>
              <a:gd name="connsiteX31" fmla="*/ 30530 w 4126269"/>
              <a:gd name="connsiteY31" fmla="*/ 8936768 h 10695515"/>
              <a:gd name="connsiteX32" fmla="*/ 30530 w 4126269"/>
              <a:gd name="connsiteY32" fmla="*/ 8213677 h 10695515"/>
              <a:gd name="connsiteX33" fmla="*/ 30530 w 4126269"/>
              <a:gd name="connsiteY33" fmla="*/ 8117697 h 10695515"/>
              <a:gd name="connsiteX34" fmla="*/ 19292 w 4126269"/>
              <a:gd name="connsiteY34" fmla="*/ 8064088 h 10695515"/>
              <a:gd name="connsiteX35" fmla="*/ 6414 w 4126269"/>
              <a:gd name="connsiteY35" fmla="*/ 8009276 h 10695515"/>
              <a:gd name="connsiteX36" fmla="*/ 862 w 4126269"/>
              <a:gd name="connsiteY36" fmla="*/ 7956458 h 10695515"/>
              <a:gd name="connsiteX37" fmla="*/ 0 w 4126269"/>
              <a:gd name="connsiteY37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7200 w 4127976"/>
              <a:gd name="connsiteY16" fmla="*/ 6855869 h 10695515"/>
              <a:gd name="connsiteX17" fmla="*/ 21919 w 4127976"/>
              <a:gd name="connsiteY17" fmla="*/ 40543 h 10695515"/>
              <a:gd name="connsiteX18" fmla="*/ 47162 w 4127976"/>
              <a:gd name="connsiteY18" fmla="*/ 4670 h 10695515"/>
              <a:gd name="connsiteX19" fmla="*/ 68017 w 4127976"/>
              <a:gd name="connsiteY19" fmla="*/ 37 h 10695515"/>
              <a:gd name="connsiteX20" fmla="*/ 4090259 w 4127976"/>
              <a:gd name="connsiteY20" fmla="*/ 0 h 10695515"/>
              <a:gd name="connsiteX21" fmla="*/ 4123786 w 4127976"/>
              <a:gd name="connsiteY21" fmla="*/ 33528 h 10695515"/>
              <a:gd name="connsiteX22" fmla="*/ 4123785 w 4127976"/>
              <a:gd name="connsiteY22" fmla="*/ 10662081 h 10695515"/>
              <a:gd name="connsiteX23" fmla="*/ 4090258 w 4127976"/>
              <a:gd name="connsiteY23" fmla="*/ 10695514 h 10695515"/>
              <a:gd name="connsiteX24" fmla="*/ 4072751 w 4127976"/>
              <a:gd name="connsiteY24" fmla="*/ 10695514 h 10695515"/>
              <a:gd name="connsiteX25" fmla="*/ 4072751 w 4127976"/>
              <a:gd name="connsiteY25" fmla="*/ 10695515 h 10695515"/>
              <a:gd name="connsiteX26" fmla="*/ 68003 w 4127976"/>
              <a:gd name="connsiteY26" fmla="*/ 10695515 h 10695515"/>
              <a:gd name="connsiteX27" fmla="*/ 30530 w 4127976"/>
              <a:gd name="connsiteY27" fmla="*/ 10659953 h 10695515"/>
              <a:gd name="connsiteX28" fmla="*/ 30530 w 4127976"/>
              <a:gd name="connsiteY28" fmla="*/ 9043781 h 10695515"/>
              <a:gd name="connsiteX29" fmla="*/ 19986 w 4127976"/>
              <a:gd name="connsiteY29" fmla="*/ 8991028 h 10695515"/>
              <a:gd name="connsiteX30" fmla="*/ 30530 w 4127976"/>
              <a:gd name="connsiteY30" fmla="*/ 8936768 h 10695515"/>
              <a:gd name="connsiteX31" fmla="*/ 30530 w 4127976"/>
              <a:gd name="connsiteY31" fmla="*/ 8213677 h 10695515"/>
              <a:gd name="connsiteX32" fmla="*/ 30530 w 4127976"/>
              <a:gd name="connsiteY32" fmla="*/ 8117697 h 10695515"/>
              <a:gd name="connsiteX33" fmla="*/ 19292 w 4127976"/>
              <a:gd name="connsiteY33" fmla="*/ 8064088 h 10695515"/>
              <a:gd name="connsiteX34" fmla="*/ 6414 w 4127976"/>
              <a:gd name="connsiteY34" fmla="*/ 8009276 h 10695515"/>
              <a:gd name="connsiteX35" fmla="*/ 862 w 4127976"/>
              <a:gd name="connsiteY35" fmla="*/ 7956458 h 10695515"/>
              <a:gd name="connsiteX36" fmla="*/ 0 w 4127976"/>
              <a:gd name="connsiteY36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1919 w 4127976"/>
              <a:gd name="connsiteY16" fmla="*/ 40543 h 10695515"/>
              <a:gd name="connsiteX17" fmla="*/ 47162 w 4127976"/>
              <a:gd name="connsiteY17" fmla="*/ 4670 h 10695515"/>
              <a:gd name="connsiteX18" fmla="*/ 68017 w 4127976"/>
              <a:gd name="connsiteY18" fmla="*/ 37 h 10695515"/>
              <a:gd name="connsiteX19" fmla="*/ 4090259 w 4127976"/>
              <a:gd name="connsiteY19" fmla="*/ 0 h 10695515"/>
              <a:gd name="connsiteX20" fmla="*/ 4123786 w 4127976"/>
              <a:gd name="connsiteY20" fmla="*/ 33528 h 10695515"/>
              <a:gd name="connsiteX21" fmla="*/ 4123785 w 4127976"/>
              <a:gd name="connsiteY21" fmla="*/ 10662081 h 10695515"/>
              <a:gd name="connsiteX22" fmla="*/ 4090258 w 4127976"/>
              <a:gd name="connsiteY22" fmla="*/ 10695514 h 10695515"/>
              <a:gd name="connsiteX23" fmla="*/ 4072751 w 4127976"/>
              <a:gd name="connsiteY23" fmla="*/ 10695514 h 10695515"/>
              <a:gd name="connsiteX24" fmla="*/ 4072751 w 4127976"/>
              <a:gd name="connsiteY24" fmla="*/ 10695515 h 10695515"/>
              <a:gd name="connsiteX25" fmla="*/ 68003 w 4127976"/>
              <a:gd name="connsiteY25" fmla="*/ 10695515 h 10695515"/>
              <a:gd name="connsiteX26" fmla="*/ 30530 w 4127976"/>
              <a:gd name="connsiteY26" fmla="*/ 10659953 h 10695515"/>
              <a:gd name="connsiteX27" fmla="*/ 30530 w 4127976"/>
              <a:gd name="connsiteY27" fmla="*/ 9043781 h 10695515"/>
              <a:gd name="connsiteX28" fmla="*/ 19986 w 4127976"/>
              <a:gd name="connsiteY28" fmla="*/ 8991028 h 10695515"/>
              <a:gd name="connsiteX29" fmla="*/ 30530 w 4127976"/>
              <a:gd name="connsiteY29" fmla="*/ 8936768 h 10695515"/>
              <a:gd name="connsiteX30" fmla="*/ 30530 w 4127976"/>
              <a:gd name="connsiteY30" fmla="*/ 8213677 h 10695515"/>
              <a:gd name="connsiteX31" fmla="*/ 30530 w 4127976"/>
              <a:gd name="connsiteY31" fmla="*/ 8117697 h 10695515"/>
              <a:gd name="connsiteX32" fmla="*/ 19292 w 4127976"/>
              <a:gd name="connsiteY32" fmla="*/ 8064088 h 10695515"/>
              <a:gd name="connsiteX33" fmla="*/ 6414 w 4127976"/>
              <a:gd name="connsiteY33" fmla="*/ 8009276 h 10695515"/>
              <a:gd name="connsiteX34" fmla="*/ 862 w 4127976"/>
              <a:gd name="connsiteY34" fmla="*/ 7956458 h 10695515"/>
              <a:gd name="connsiteX35" fmla="*/ 0 w 4127976"/>
              <a:gd name="connsiteY35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21919 w 4127976"/>
              <a:gd name="connsiteY15" fmla="*/ 40543 h 10695515"/>
              <a:gd name="connsiteX16" fmla="*/ 47162 w 4127976"/>
              <a:gd name="connsiteY16" fmla="*/ 4670 h 10695515"/>
              <a:gd name="connsiteX17" fmla="*/ 68017 w 4127976"/>
              <a:gd name="connsiteY17" fmla="*/ 37 h 10695515"/>
              <a:gd name="connsiteX18" fmla="*/ 4090259 w 4127976"/>
              <a:gd name="connsiteY18" fmla="*/ 0 h 10695515"/>
              <a:gd name="connsiteX19" fmla="*/ 4123786 w 4127976"/>
              <a:gd name="connsiteY19" fmla="*/ 33528 h 10695515"/>
              <a:gd name="connsiteX20" fmla="*/ 4123785 w 4127976"/>
              <a:gd name="connsiteY20" fmla="*/ 10662081 h 10695515"/>
              <a:gd name="connsiteX21" fmla="*/ 4090258 w 4127976"/>
              <a:gd name="connsiteY21" fmla="*/ 10695514 h 10695515"/>
              <a:gd name="connsiteX22" fmla="*/ 4072751 w 4127976"/>
              <a:gd name="connsiteY22" fmla="*/ 10695514 h 10695515"/>
              <a:gd name="connsiteX23" fmla="*/ 4072751 w 4127976"/>
              <a:gd name="connsiteY23" fmla="*/ 10695515 h 10695515"/>
              <a:gd name="connsiteX24" fmla="*/ 68003 w 4127976"/>
              <a:gd name="connsiteY24" fmla="*/ 10695515 h 10695515"/>
              <a:gd name="connsiteX25" fmla="*/ 30530 w 4127976"/>
              <a:gd name="connsiteY25" fmla="*/ 10659953 h 10695515"/>
              <a:gd name="connsiteX26" fmla="*/ 30530 w 4127976"/>
              <a:gd name="connsiteY26" fmla="*/ 9043781 h 10695515"/>
              <a:gd name="connsiteX27" fmla="*/ 19986 w 4127976"/>
              <a:gd name="connsiteY27" fmla="*/ 8991028 h 10695515"/>
              <a:gd name="connsiteX28" fmla="*/ 30530 w 4127976"/>
              <a:gd name="connsiteY28" fmla="*/ 8936768 h 10695515"/>
              <a:gd name="connsiteX29" fmla="*/ 30530 w 4127976"/>
              <a:gd name="connsiteY29" fmla="*/ 8213677 h 10695515"/>
              <a:gd name="connsiteX30" fmla="*/ 30530 w 4127976"/>
              <a:gd name="connsiteY30" fmla="*/ 8117697 h 10695515"/>
              <a:gd name="connsiteX31" fmla="*/ 19292 w 4127976"/>
              <a:gd name="connsiteY31" fmla="*/ 8064088 h 10695515"/>
              <a:gd name="connsiteX32" fmla="*/ 6414 w 4127976"/>
              <a:gd name="connsiteY32" fmla="*/ 8009276 h 10695515"/>
              <a:gd name="connsiteX33" fmla="*/ 862 w 4127976"/>
              <a:gd name="connsiteY33" fmla="*/ 7956458 h 10695515"/>
              <a:gd name="connsiteX34" fmla="*/ 0 w 4127976"/>
              <a:gd name="connsiteY34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21919 w 4127976"/>
              <a:gd name="connsiteY14" fmla="*/ 40543 h 10695515"/>
              <a:gd name="connsiteX15" fmla="*/ 47162 w 4127976"/>
              <a:gd name="connsiteY15" fmla="*/ 4670 h 10695515"/>
              <a:gd name="connsiteX16" fmla="*/ 68017 w 4127976"/>
              <a:gd name="connsiteY16" fmla="*/ 37 h 10695515"/>
              <a:gd name="connsiteX17" fmla="*/ 4090259 w 4127976"/>
              <a:gd name="connsiteY17" fmla="*/ 0 h 10695515"/>
              <a:gd name="connsiteX18" fmla="*/ 4123786 w 4127976"/>
              <a:gd name="connsiteY18" fmla="*/ 33528 h 10695515"/>
              <a:gd name="connsiteX19" fmla="*/ 4123785 w 4127976"/>
              <a:gd name="connsiteY19" fmla="*/ 10662081 h 10695515"/>
              <a:gd name="connsiteX20" fmla="*/ 4090258 w 4127976"/>
              <a:gd name="connsiteY20" fmla="*/ 10695514 h 10695515"/>
              <a:gd name="connsiteX21" fmla="*/ 4072751 w 4127976"/>
              <a:gd name="connsiteY21" fmla="*/ 10695514 h 10695515"/>
              <a:gd name="connsiteX22" fmla="*/ 4072751 w 4127976"/>
              <a:gd name="connsiteY22" fmla="*/ 10695515 h 10695515"/>
              <a:gd name="connsiteX23" fmla="*/ 68003 w 4127976"/>
              <a:gd name="connsiteY23" fmla="*/ 10695515 h 10695515"/>
              <a:gd name="connsiteX24" fmla="*/ 30530 w 4127976"/>
              <a:gd name="connsiteY24" fmla="*/ 10659953 h 10695515"/>
              <a:gd name="connsiteX25" fmla="*/ 30530 w 4127976"/>
              <a:gd name="connsiteY25" fmla="*/ 9043781 h 10695515"/>
              <a:gd name="connsiteX26" fmla="*/ 19986 w 4127976"/>
              <a:gd name="connsiteY26" fmla="*/ 8991028 h 10695515"/>
              <a:gd name="connsiteX27" fmla="*/ 30530 w 4127976"/>
              <a:gd name="connsiteY27" fmla="*/ 8936768 h 10695515"/>
              <a:gd name="connsiteX28" fmla="*/ 30530 w 4127976"/>
              <a:gd name="connsiteY28" fmla="*/ 8213677 h 10695515"/>
              <a:gd name="connsiteX29" fmla="*/ 30530 w 4127976"/>
              <a:gd name="connsiteY29" fmla="*/ 8117697 h 10695515"/>
              <a:gd name="connsiteX30" fmla="*/ 19292 w 4127976"/>
              <a:gd name="connsiteY30" fmla="*/ 8064088 h 10695515"/>
              <a:gd name="connsiteX31" fmla="*/ 6414 w 4127976"/>
              <a:gd name="connsiteY31" fmla="*/ 8009276 h 10695515"/>
              <a:gd name="connsiteX32" fmla="*/ 862 w 4127976"/>
              <a:gd name="connsiteY32" fmla="*/ 7956458 h 10695515"/>
              <a:gd name="connsiteX33" fmla="*/ 0 w 4127976"/>
              <a:gd name="connsiteY33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21919 w 4127976"/>
              <a:gd name="connsiteY13" fmla="*/ 40543 h 10695515"/>
              <a:gd name="connsiteX14" fmla="*/ 47162 w 4127976"/>
              <a:gd name="connsiteY14" fmla="*/ 4670 h 10695515"/>
              <a:gd name="connsiteX15" fmla="*/ 68017 w 4127976"/>
              <a:gd name="connsiteY15" fmla="*/ 37 h 10695515"/>
              <a:gd name="connsiteX16" fmla="*/ 4090259 w 4127976"/>
              <a:gd name="connsiteY16" fmla="*/ 0 h 10695515"/>
              <a:gd name="connsiteX17" fmla="*/ 4123786 w 4127976"/>
              <a:gd name="connsiteY17" fmla="*/ 33528 h 10695515"/>
              <a:gd name="connsiteX18" fmla="*/ 4123785 w 4127976"/>
              <a:gd name="connsiteY18" fmla="*/ 10662081 h 10695515"/>
              <a:gd name="connsiteX19" fmla="*/ 4090258 w 4127976"/>
              <a:gd name="connsiteY19" fmla="*/ 10695514 h 10695515"/>
              <a:gd name="connsiteX20" fmla="*/ 4072751 w 4127976"/>
              <a:gd name="connsiteY20" fmla="*/ 10695514 h 10695515"/>
              <a:gd name="connsiteX21" fmla="*/ 4072751 w 4127976"/>
              <a:gd name="connsiteY21" fmla="*/ 10695515 h 10695515"/>
              <a:gd name="connsiteX22" fmla="*/ 68003 w 4127976"/>
              <a:gd name="connsiteY22" fmla="*/ 10695515 h 10695515"/>
              <a:gd name="connsiteX23" fmla="*/ 30530 w 4127976"/>
              <a:gd name="connsiteY23" fmla="*/ 10659953 h 10695515"/>
              <a:gd name="connsiteX24" fmla="*/ 30530 w 4127976"/>
              <a:gd name="connsiteY24" fmla="*/ 9043781 h 10695515"/>
              <a:gd name="connsiteX25" fmla="*/ 19986 w 4127976"/>
              <a:gd name="connsiteY25" fmla="*/ 8991028 h 10695515"/>
              <a:gd name="connsiteX26" fmla="*/ 30530 w 4127976"/>
              <a:gd name="connsiteY26" fmla="*/ 8936768 h 10695515"/>
              <a:gd name="connsiteX27" fmla="*/ 30530 w 4127976"/>
              <a:gd name="connsiteY27" fmla="*/ 8213677 h 10695515"/>
              <a:gd name="connsiteX28" fmla="*/ 30530 w 4127976"/>
              <a:gd name="connsiteY28" fmla="*/ 8117697 h 10695515"/>
              <a:gd name="connsiteX29" fmla="*/ 19292 w 4127976"/>
              <a:gd name="connsiteY29" fmla="*/ 8064088 h 10695515"/>
              <a:gd name="connsiteX30" fmla="*/ 6414 w 4127976"/>
              <a:gd name="connsiteY30" fmla="*/ 8009276 h 10695515"/>
              <a:gd name="connsiteX31" fmla="*/ 862 w 4127976"/>
              <a:gd name="connsiteY31" fmla="*/ 7956458 h 10695515"/>
              <a:gd name="connsiteX32" fmla="*/ 0 w 4127976"/>
              <a:gd name="connsiteY32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1919 w 4127976"/>
              <a:gd name="connsiteY12" fmla="*/ 40543 h 10695515"/>
              <a:gd name="connsiteX13" fmla="*/ 47162 w 4127976"/>
              <a:gd name="connsiteY13" fmla="*/ 4670 h 10695515"/>
              <a:gd name="connsiteX14" fmla="*/ 68017 w 4127976"/>
              <a:gd name="connsiteY14" fmla="*/ 37 h 10695515"/>
              <a:gd name="connsiteX15" fmla="*/ 4090259 w 4127976"/>
              <a:gd name="connsiteY15" fmla="*/ 0 h 10695515"/>
              <a:gd name="connsiteX16" fmla="*/ 4123786 w 4127976"/>
              <a:gd name="connsiteY16" fmla="*/ 33528 h 10695515"/>
              <a:gd name="connsiteX17" fmla="*/ 4123785 w 4127976"/>
              <a:gd name="connsiteY17" fmla="*/ 10662081 h 10695515"/>
              <a:gd name="connsiteX18" fmla="*/ 4090258 w 4127976"/>
              <a:gd name="connsiteY18" fmla="*/ 10695514 h 10695515"/>
              <a:gd name="connsiteX19" fmla="*/ 4072751 w 4127976"/>
              <a:gd name="connsiteY19" fmla="*/ 10695514 h 10695515"/>
              <a:gd name="connsiteX20" fmla="*/ 4072751 w 4127976"/>
              <a:gd name="connsiteY20" fmla="*/ 10695515 h 10695515"/>
              <a:gd name="connsiteX21" fmla="*/ 68003 w 4127976"/>
              <a:gd name="connsiteY21" fmla="*/ 10695515 h 10695515"/>
              <a:gd name="connsiteX22" fmla="*/ 30530 w 4127976"/>
              <a:gd name="connsiteY22" fmla="*/ 10659953 h 10695515"/>
              <a:gd name="connsiteX23" fmla="*/ 30530 w 4127976"/>
              <a:gd name="connsiteY23" fmla="*/ 9043781 h 10695515"/>
              <a:gd name="connsiteX24" fmla="*/ 19986 w 4127976"/>
              <a:gd name="connsiteY24" fmla="*/ 8991028 h 10695515"/>
              <a:gd name="connsiteX25" fmla="*/ 30530 w 4127976"/>
              <a:gd name="connsiteY25" fmla="*/ 8936768 h 10695515"/>
              <a:gd name="connsiteX26" fmla="*/ 30530 w 4127976"/>
              <a:gd name="connsiteY26" fmla="*/ 8213677 h 10695515"/>
              <a:gd name="connsiteX27" fmla="*/ 30530 w 4127976"/>
              <a:gd name="connsiteY27" fmla="*/ 8117697 h 10695515"/>
              <a:gd name="connsiteX28" fmla="*/ 19292 w 4127976"/>
              <a:gd name="connsiteY28" fmla="*/ 8064088 h 10695515"/>
              <a:gd name="connsiteX29" fmla="*/ 6414 w 4127976"/>
              <a:gd name="connsiteY29" fmla="*/ 8009276 h 10695515"/>
              <a:gd name="connsiteX30" fmla="*/ 862 w 4127976"/>
              <a:gd name="connsiteY30" fmla="*/ 7956458 h 10695515"/>
              <a:gd name="connsiteX31" fmla="*/ 0 w 4127976"/>
              <a:gd name="connsiteY31" fmla="*/ 7915797 h 10695515"/>
              <a:gd name="connsiteX0" fmla="*/ 0 w 4127114"/>
              <a:gd name="connsiteY0" fmla="*/ 7956458 h 10695515"/>
              <a:gd name="connsiteX1" fmla="*/ 6738 w 4127114"/>
              <a:gd name="connsiteY1" fmla="*/ 7873197 h 10695515"/>
              <a:gd name="connsiteX2" fmla="*/ 3577 w 4127114"/>
              <a:gd name="connsiteY2" fmla="*/ 7844441 h 10695515"/>
              <a:gd name="connsiteX3" fmla="*/ 11720 w 4127114"/>
              <a:gd name="connsiteY3" fmla="*/ 7790887 h 10695515"/>
              <a:gd name="connsiteX4" fmla="*/ 19223 w 4127114"/>
              <a:gd name="connsiteY4" fmla="*/ 7712540 h 10695515"/>
              <a:gd name="connsiteX5" fmla="*/ 27219 w 4127114"/>
              <a:gd name="connsiteY5" fmla="*/ 7658609 h 10695515"/>
              <a:gd name="connsiteX6" fmla="*/ 29668 w 4127114"/>
              <a:gd name="connsiteY6" fmla="*/ 7648210 h 10695515"/>
              <a:gd name="connsiteX7" fmla="*/ 29668 w 4127114"/>
              <a:gd name="connsiteY7" fmla="*/ 7295316 h 10695515"/>
              <a:gd name="connsiteX8" fmla="*/ 26931 w 4127114"/>
              <a:gd name="connsiteY8" fmla="*/ 7269284 h 10695515"/>
              <a:gd name="connsiteX9" fmla="*/ 29668 w 4127114"/>
              <a:gd name="connsiteY9" fmla="*/ 7181458 h 10695515"/>
              <a:gd name="connsiteX10" fmla="*/ 25940 w 4127114"/>
              <a:gd name="connsiteY10" fmla="*/ 7168704 h 10695515"/>
              <a:gd name="connsiteX11" fmla="*/ 29668 w 4127114"/>
              <a:gd name="connsiteY11" fmla="*/ 7082840 h 10695515"/>
              <a:gd name="connsiteX12" fmla="*/ 21057 w 4127114"/>
              <a:gd name="connsiteY12" fmla="*/ 40543 h 10695515"/>
              <a:gd name="connsiteX13" fmla="*/ 46300 w 4127114"/>
              <a:gd name="connsiteY13" fmla="*/ 4670 h 10695515"/>
              <a:gd name="connsiteX14" fmla="*/ 67155 w 4127114"/>
              <a:gd name="connsiteY14" fmla="*/ 37 h 10695515"/>
              <a:gd name="connsiteX15" fmla="*/ 4089397 w 4127114"/>
              <a:gd name="connsiteY15" fmla="*/ 0 h 10695515"/>
              <a:gd name="connsiteX16" fmla="*/ 4122924 w 4127114"/>
              <a:gd name="connsiteY16" fmla="*/ 33528 h 10695515"/>
              <a:gd name="connsiteX17" fmla="*/ 4122923 w 4127114"/>
              <a:gd name="connsiteY17" fmla="*/ 10662081 h 10695515"/>
              <a:gd name="connsiteX18" fmla="*/ 4089396 w 4127114"/>
              <a:gd name="connsiteY18" fmla="*/ 10695514 h 10695515"/>
              <a:gd name="connsiteX19" fmla="*/ 4071889 w 4127114"/>
              <a:gd name="connsiteY19" fmla="*/ 10695514 h 10695515"/>
              <a:gd name="connsiteX20" fmla="*/ 4071889 w 4127114"/>
              <a:gd name="connsiteY20" fmla="*/ 10695515 h 10695515"/>
              <a:gd name="connsiteX21" fmla="*/ 67141 w 4127114"/>
              <a:gd name="connsiteY21" fmla="*/ 10695515 h 10695515"/>
              <a:gd name="connsiteX22" fmla="*/ 29668 w 4127114"/>
              <a:gd name="connsiteY22" fmla="*/ 10659953 h 10695515"/>
              <a:gd name="connsiteX23" fmla="*/ 29668 w 4127114"/>
              <a:gd name="connsiteY23" fmla="*/ 9043781 h 10695515"/>
              <a:gd name="connsiteX24" fmla="*/ 19124 w 4127114"/>
              <a:gd name="connsiteY24" fmla="*/ 8991028 h 10695515"/>
              <a:gd name="connsiteX25" fmla="*/ 29668 w 4127114"/>
              <a:gd name="connsiteY25" fmla="*/ 8936768 h 10695515"/>
              <a:gd name="connsiteX26" fmla="*/ 29668 w 4127114"/>
              <a:gd name="connsiteY26" fmla="*/ 8213677 h 10695515"/>
              <a:gd name="connsiteX27" fmla="*/ 29668 w 4127114"/>
              <a:gd name="connsiteY27" fmla="*/ 8117697 h 10695515"/>
              <a:gd name="connsiteX28" fmla="*/ 18430 w 4127114"/>
              <a:gd name="connsiteY28" fmla="*/ 8064088 h 10695515"/>
              <a:gd name="connsiteX29" fmla="*/ 5552 w 4127114"/>
              <a:gd name="connsiteY29" fmla="*/ 8009276 h 10695515"/>
              <a:gd name="connsiteX30" fmla="*/ 0 w 4127114"/>
              <a:gd name="connsiteY30" fmla="*/ 7956458 h 10695515"/>
              <a:gd name="connsiteX0" fmla="*/ 2074 w 4123636"/>
              <a:gd name="connsiteY0" fmla="*/ 8009276 h 10695515"/>
              <a:gd name="connsiteX1" fmla="*/ 3260 w 4123636"/>
              <a:gd name="connsiteY1" fmla="*/ 7873197 h 10695515"/>
              <a:gd name="connsiteX2" fmla="*/ 99 w 4123636"/>
              <a:gd name="connsiteY2" fmla="*/ 7844441 h 10695515"/>
              <a:gd name="connsiteX3" fmla="*/ 8242 w 4123636"/>
              <a:gd name="connsiteY3" fmla="*/ 7790887 h 10695515"/>
              <a:gd name="connsiteX4" fmla="*/ 15745 w 4123636"/>
              <a:gd name="connsiteY4" fmla="*/ 7712540 h 10695515"/>
              <a:gd name="connsiteX5" fmla="*/ 23741 w 4123636"/>
              <a:gd name="connsiteY5" fmla="*/ 7658609 h 10695515"/>
              <a:gd name="connsiteX6" fmla="*/ 26190 w 4123636"/>
              <a:gd name="connsiteY6" fmla="*/ 7648210 h 10695515"/>
              <a:gd name="connsiteX7" fmla="*/ 26190 w 4123636"/>
              <a:gd name="connsiteY7" fmla="*/ 7295316 h 10695515"/>
              <a:gd name="connsiteX8" fmla="*/ 23453 w 4123636"/>
              <a:gd name="connsiteY8" fmla="*/ 7269284 h 10695515"/>
              <a:gd name="connsiteX9" fmla="*/ 26190 w 4123636"/>
              <a:gd name="connsiteY9" fmla="*/ 7181458 h 10695515"/>
              <a:gd name="connsiteX10" fmla="*/ 22462 w 4123636"/>
              <a:gd name="connsiteY10" fmla="*/ 7168704 h 10695515"/>
              <a:gd name="connsiteX11" fmla="*/ 26190 w 4123636"/>
              <a:gd name="connsiteY11" fmla="*/ 7082840 h 10695515"/>
              <a:gd name="connsiteX12" fmla="*/ 17579 w 4123636"/>
              <a:gd name="connsiteY12" fmla="*/ 40543 h 10695515"/>
              <a:gd name="connsiteX13" fmla="*/ 42822 w 4123636"/>
              <a:gd name="connsiteY13" fmla="*/ 4670 h 10695515"/>
              <a:gd name="connsiteX14" fmla="*/ 63677 w 4123636"/>
              <a:gd name="connsiteY14" fmla="*/ 37 h 10695515"/>
              <a:gd name="connsiteX15" fmla="*/ 4085919 w 4123636"/>
              <a:gd name="connsiteY15" fmla="*/ 0 h 10695515"/>
              <a:gd name="connsiteX16" fmla="*/ 4119446 w 4123636"/>
              <a:gd name="connsiteY16" fmla="*/ 33528 h 10695515"/>
              <a:gd name="connsiteX17" fmla="*/ 4119445 w 4123636"/>
              <a:gd name="connsiteY17" fmla="*/ 10662081 h 10695515"/>
              <a:gd name="connsiteX18" fmla="*/ 4085918 w 4123636"/>
              <a:gd name="connsiteY18" fmla="*/ 10695514 h 10695515"/>
              <a:gd name="connsiteX19" fmla="*/ 4068411 w 4123636"/>
              <a:gd name="connsiteY19" fmla="*/ 10695514 h 10695515"/>
              <a:gd name="connsiteX20" fmla="*/ 4068411 w 4123636"/>
              <a:gd name="connsiteY20" fmla="*/ 10695515 h 10695515"/>
              <a:gd name="connsiteX21" fmla="*/ 63663 w 4123636"/>
              <a:gd name="connsiteY21" fmla="*/ 10695515 h 10695515"/>
              <a:gd name="connsiteX22" fmla="*/ 26190 w 4123636"/>
              <a:gd name="connsiteY22" fmla="*/ 10659953 h 10695515"/>
              <a:gd name="connsiteX23" fmla="*/ 26190 w 4123636"/>
              <a:gd name="connsiteY23" fmla="*/ 9043781 h 10695515"/>
              <a:gd name="connsiteX24" fmla="*/ 15646 w 4123636"/>
              <a:gd name="connsiteY24" fmla="*/ 8991028 h 10695515"/>
              <a:gd name="connsiteX25" fmla="*/ 26190 w 4123636"/>
              <a:gd name="connsiteY25" fmla="*/ 8936768 h 10695515"/>
              <a:gd name="connsiteX26" fmla="*/ 26190 w 4123636"/>
              <a:gd name="connsiteY26" fmla="*/ 8213677 h 10695515"/>
              <a:gd name="connsiteX27" fmla="*/ 26190 w 4123636"/>
              <a:gd name="connsiteY27" fmla="*/ 8117697 h 10695515"/>
              <a:gd name="connsiteX28" fmla="*/ 14952 w 4123636"/>
              <a:gd name="connsiteY28" fmla="*/ 8064088 h 10695515"/>
              <a:gd name="connsiteX29" fmla="*/ 2074 w 4123636"/>
              <a:gd name="connsiteY29" fmla="*/ 8009276 h 10695515"/>
              <a:gd name="connsiteX0" fmla="*/ 2471 w 4124033"/>
              <a:gd name="connsiteY0" fmla="*/ 8009276 h 10695515"/>
              <a:gd name="connsiteX1" fmla="*/ 496 w 4124033"/>
              <a:gd name="connsiteY1" fmla="*/ 7844441 h 10695515"/>
              <a:gd name="connsiteX2" fmla="*/ 8639 w 4124033"/>
              <a:gd name="connsiteY2" fmla="*/ 7790887 h 10695515"/>
              <a:gd name="connsiteX3" fmla="*/ 16142 w 4124033"/>
              <a:gd name="connsiteY3" fmla="*/ 7712540 h 10695515"/>
              <a:gd name="connsiteX4" fmla="*/ 24138 w 4124033"/>
              <a:gd name="connsiteY4" fmla="*/ 7658609 h 10695515"/>
              <a:gd name="connsiteX5" fmla="*/ 26587 w 4124033"/>
              <a:gd name="connsiteY5" fmla="*/ 7648210 h 10695515"/>
              <a:gd name="connsiteX6" fmla="*/ 26587 w 4124033"/>
              <a:gd name="connsiteY6" fmla="*/ 7295316 h 10695515"/>
              <a:gd name="connsiteX7" fmla="*/ 23850 w 4124033"/>
              <a:gd name="connsiteY7" fmla="*/ 7269284 h 10695515"/>
              <a:gd name="connsiteX8" fmla="*/ 26587 w 4124033"/>
              <a:gd name="connsiteY8" fmla="*/ 7181458 h 10695515"/>
              <a:gd name="connsiteX9" fmla="*/ 22859 w 4124033"/>
              <a:gd name="connsiteY9" fmla="*/ 7168704 h 10695515"/>
              <a:gd name="connsiteX10" fmla="*/ 26587 w 4124033"/>
              <a:gd name="connsiteY10" fmla="*/ 7082840 h 10695515"/>
              <a:gd name="connsiteX11" fmla="*/ 17976 w 4124033"/>
              <a:gd name="connsiteY11" fmla="*/ 40543 h 10695515"/>
              <a:gd name="connsiteX12" fmla="*/ 43219 w 4124033"/>
              <a:gd name="connsiteY12" fmla="*/ 4670 h 10695515"/>
              <a:gd name="connsiteX13" fmla="*/ 64074 w 4124033"/>
              <a:gd name="connsiteY13" fmla="*/ 37 h 10695515"/>
              <a:gd name="connsiteX14" fmla="*/ 4086316 w 4124033"/>
              <a:gd name="connsiteY14" fmla="*/ 0 h 10695515"/>
              <a:gd name="connsiteX15" fmla="*/ 4119843 w 4124033"/>
              <a:gd name="connsiteY15" fmla="*/ 33528 h 10695515"/>
              <a:gd name="connsiteX16" fmla="*/ 4119842 w 4124033"/>
              <a:gd name="connsiteY16" fmla="*/ 10662081 h 10695515"/>
              <a:gd name="connsiteX17" fmla="*/ 4086315 w 4124033"/>
              <a:gd name="connsiteY17" fmla="*/ 10695514 h 10695515"/>
              <a:gd name="connsiteX18" fmla="*/ 4068808 w 4124033"/>
              <a:gd name="connsiteY18" fmla="*/ 10695514 h 10695515"/>
              <a:gd name="connsiteX19" fmla="*/ 4068808 w 4124033"/>
              <a:gd name="connsiteY19" fmla="*/ 10695515 h 10695515"/>
              <a:gd name="connsiteX20" fmla="*/ 64060 w 4124033"/>
              <a:gd name="connsiteY20" fmla="*/ 10695515 h 10695515"/>
              <a:gd name="connsiteX21" fmla="*/ 26587 w 4124033"/>
              <a:gd name="connsiteY21" fmla="*/ 10659953 h 10695515"/>
              <a:gd name="connsiteX22" fmla="*/ 26587 w 4124033"/>
              <a:gd name="connsiteY22" fmla="*/ 9043781 h 10695515"/>
              <a:gd name="connsiteX23" fmla="*/ 16043 w 4124033"/>
              <a:gd name="connsiteY23" fmla="*/ 8991028 h 10695515"/>
              <a:gd name="connsiteX24" fmla="*/ 26587 w 4124033"/>
              <a:gd name="connsiteY24" fmla="*/ 8936768 h 10695515"/>
              <a:gd name="connsiteX25" fmla="*/ 26587 w 4124033"/>
              <a:gd name="connsiteY25" fmla="*/ 8213677 h 10695515"/>
              <a:gd name="connsiteX26" fmla="*/ 26587 w 4124033"/>
              <a:gd name="connsiteY26" fmla="*/ 8117697 h 10695515"/>
              <a:gd name="connsiteX27" fmla="*/ 15349 w 4124033"/>
              <a:gd name="connsiteY27" fmla="*/ 8064088 h 10695515"/>
              <a:gd name="connsiteX28" fmla="*/ 2471 w 4124033"/>
              <a:gd name="connsiteY28" fmla="*/ 8009276 h 10695515"/>
              <a:gd name="connsiteX0" fmla="*/ 14853 w 4123537"/>
              <a:gd name="connsiteY0" fmla="*/ 8064088 h 10695515"/>
              <a:gd name="connsiteX1" fmla="*/ 0 w 4123537"/>
              <a:gd name="connsiteY1" fmla="*/ 7844441 h 10695515"/>
              <a:gd name="connsiteX2" fmla="*/ 8143 w 4123537"/>
              <a:gd name="connsiteY2" fmla="*/ 7790887 h 10695515"/>
              <a:gd name="connsiteX3" fmla="*/ 15646 w 4123537"/>
              <a:gd name="connsiteY3" fmla="*/ 7712540 h 10695515"/>
              <a:gd name="connsiteX4" fmla="*/ 23642 w 4123537"/>
              <a:gd name="connsiteY4" fmla="*/ 7658609 h 10695515"/>
              <a:gd name="connsiteX5" fmla="*/ 26091 w 4123537"/>
              <a:gd name="connsiteY5" fmla="*/ 7648210 h 10695515"/>
              <a:gd name="connsiteX6" fmla="*/ 26091 w 4123537"/>
              <a:gd name="connsiteY6" fmla="*/ 7295316 h 10695515"/>
              <a:gd name="connsiteX7" fmla="*/ 23354 w 4123537"/>
              <a:gd name="connsiteY7" fmla="*/ 7269284 h 10695515"/>
              <a:gd name="connsiteX8" fmla="*/ 26091 w 4123537"/>
              <a:gd name="connsiteY8" fmla="*/ 7181458 h 10695515"/>
              <a:gd name="connsiteX9" fmla="*/ 22363 w 4123537"/>
              <a:gd name="connsiteY9" fmla="*/ 7168704 h 10695515"/>
              <a:gd name="connsiteX10" fmla="*/ 26091 w 4123537"/>
              <a:gd name="connsiteY10" fmla="*/ 7082840 h 10695515"/>
              <a:gd name="connsiteX11" fmla="*/ 17480 w 4123537"/>
              <a:gd name="connsiteY11" fmla="*/ 40543 h 10695515"/>
              <a:gd name="connsiteX12" fmla="*/ 42723 w 4123537"/>
              <a:gd name="connsiteY12" fmla="*/ 4670 h 10695515"/>
              <a:gd name="connsiteX13" fmla="*/ 63578 w 4123537"/>
              <a:gd name="connsiteY13" fmla="*/ 37 h 10695515"/>
              <a:gd name="connsiteX14" fmla="*/ 4085820 w 4123537"/>
              <a:gd name="connsiteY14" fmla="*/ 0 h 10695515"/>
              <a:gd name="connsiteX15" fmla="*/ 4119347 w 4123537"/>
              <a:gd name="connsiteY15" fmla="*/ 33528 h 10695515"/>
              <a:gd name="connsiteX16" fmla="*/ 4119346 w 4123537"/>
              <a:gd name="connsiteY16" fmla="*/ 10662081 h 10695515"/>
              <a:gd name="connsiteX17" fmla="*/ 4085819 w 4123537"/>
              <a:gd name="connsiteY17" fmla="*/ 10695514 h 10695515"/>
              <a:gd name="connsiteX18" fmla="*/ 4068312 w 4123537"/>
              <a:gd name="connsiteY18" fmla="*/ 10695514 h 10695515"/>
              <a:gd name="connsiteX19" fmla="*/ 4068312 w 4123537"/>
              <a:gd name="connsiteY19" fmla="*/ 10695515 h 10695515"/>
              <a:gd name="connsiteX20" fmla="*/ 63564 w 4123537"/>
              <a:gd name="connsiteY20" fmla="*/ 10695515 h 10695515"/>
              <a:gd name="connsiteX21" fmla="*/ 26091 w 4123537"/>
              <a:gd name="connsiteY21" fmla="*/ 10659953 h 10695515"/>
              <a:gd name="connsiteX22" fmla="*/ 26091 w 4123537"/>
              <a:gd name="connsiteY22" fmla="*/ 9043781 h 10695515"/>
              <a:gd name="connsiteX23" fmla="*/ 15547 w 4123537"/>
              <a:gd name="connsiteY23" fmla="*/ 8991028 h 10695515"/>
              <a:gd name="connsiteX24" fmla="*/ 26091 w 4123537"/>
              <a:gd name="connsiteY24" fmla="*/ 8936768 h 10695515"/>
              <a:gd name="connsiteX25" fmla="*/ 26091 w 4123537"/>
              <a:gd name="connsiteY25" fmla="*/ 8213677 h 10695515"/>
              <a:gd name="connsiteX26" fmla="*/ 26091 w 4123537"/>
              <a:gd name="connsiteY26" fmla="*/ 8117697 h 10695515"/>
              <a:gd name="connsiteX27" fmla="*/ 14853 w 4123537"/>
              <a:gd name="connsiteY27" fmla="*/ 8064088 h 10695515"/>
              <a:gd name="connsiteX0" fmla="*/ 6714 w 4115398"/>
              <a:gd name="connsiteY0" fmla="*/ 8064088 h 10695515"/>
              <a:gd name="connsiteX1" fmla="*/ 4 w 4115398"/>
              <a:gd name="connsiteY1" fmla="*/ 7790887 h 10695515"/>
              <a:gd name="connsiteX2" fmla="*/ 7507 w 4115398"/>
              <a:gd name="connsiteY2" fmla="*/ 7712540 h 10695515"/>
              <a:gd name="connsiteX3" fmla="*/ 15503 w 4115398"/>
              <a:gd name="connsiteY3" fmla="*/ 7658609 h 10695515"/>
              <a:gd name="connsiteX4" fmla="*/ 17952 w 4115398"/>
              <a:gd name="connsiteY4" fmla="*/ 7648210 h 10695515"/>
              <a:gd name="connsiteX5" fmla="*/ 17952 w 4115398"/>
              <a:gd name="connsiteY5" fmla="*/ 7295316 h 10695515"/>
              <a:gd name="connsiteX6" fmla="*/ 15215 w 4115398"/>
              <a:gd name="connsiteY6" fmla="*/ 7269284 h 10695515"/>
              <a:gd name="connsiteX7" fmla="*/ 17952 w 4115398"/>
              <a:gd name="connsiteY7" fmla="*/ 7181458 h 10695515"/>
              <a:gd name="connsiteX8" fmla="*/ 14224 w 4115398"/>
              <a:gd name="connsiteY8" fmla="*/ 7168704 h 10695515"/>
              <a:gd name="connsiteX9" fmla="*/ 17952 w 4115398"/>
              <a:gd name="connsiteY9" fmla="*/ 7082840 h 10695515"/>
              <a:gd name="connsiteX10" fmla="*/ 9341 w 4115398"/>
              <a:gd name="connsiteY10" fmla="*/ 40543 h 10695515"/>
              <a:gd name="connsiteX11" fmla="*/ 34584 w 4115398"/>
              <a:gd name="connsiteY11" fmla="*/ 4670 h 10695515"/>
              <a:gd name="connsiteX12" fmla="*/ 55439 w 4115398"/>
              <a:gd name="connsiteY12" fmla="*/ 37 h 10695515"/>
              <a:gd name="connsiteX13" fmla="*/ 4077681 w 4115398"/>
              <a:gd name="connsiteY13" fmla="*/ 0 h 10695515"/>
              <a:gd name="connsiteX14" fmla="*/ 4111208 w 4115398"/>
              <a:gd name="connsiteY14" fmla="*/ 33528 h 10695515"/>
              <a:gd name="connsiteX15" fmla="*/ 4111207 w 4115398"/>
              <a:gd name="connsiteY15" fmla="*/ 10662081 h 10695515"/>
              <a:gd name="connsiteX16" fmla="*/ 4077680 w 4115398"/>
              <a:gd name="connsiteY16" fmla="*/ 10695514 h 10695515"/>
              <a:gd name="connsiteX17" fmla="*/ 4060173 w 4115398"/>
              <a:gd name="connsiteY17" fmla="*/ 10695514 h 10695515"/>
              <a:gd name="connsiteX18" fmla="*/ 4060173 w 4115398"/>
              <a:gd name="connsiteY18" fmla="*/ 10695515 h 10695515"/>
              <a:gd name="connsiteX19" fmla="*/ 55425 w 4115398"/>
              <a:gd name="connsiteY19" fmla="*/ 10695515 h 10695515"/>
              <a:gd name="connsiteX20" fmla="*/ 17952 w 4115398"/>
              <a:gd name="connsiteY20" fmla="*/ 10659953 h 10695515"/>
              <a:gd name="connsiteX21" fmla="*/ 17952 w 4115398"/>
              <a:gd name="connsiteY21" fmla="*/ 9043781 h 10695515"/>
              <a:gd name="connsiteX22" fmla="*/ 7408 w 4115398"/>
              <a:gd name="connsiteY22" fmla="*/ 8991028 h 10695515"/>
              <a:gd name="connsiteX23" fmla="*/ 17952 w 4115398"/>
              <a:gd name="connsiteY23" fmla="*/ 8936768 h 10695515"/>
              <a:gd name="connsiteX24" fmla="*/ 17952 w 4115398"/>
              <a:gd name="connsiteY24" fmla="*/ 8213677 h 10695515"/>
              <a:gd name="connsiteX25" fmla="*/ 17952 w 4115398"/>
              <a:gd name="connsiteY25" fmla="*/ 8117697 h 10695515"/>
              <a:gd name="connsiteX26" fmla="*/ 6714 w 4115398"/>
              <a:gd name="connsiteY26" fmla="*/ 8064088 h 10695515"/>
              <a:gd name="connsiteX0" fmla="*/ 293 w 4108977"/>
              <a:gd name="connsiteY0" fmla="*/ 8064088 h 10695515"/>
              <a:gd name="connsiteX1" fmla="*/ 18363 w 4108977"/>
              <a:gd name="connsiteY1" fmla="*/ 7826418 h 10695515"/>
              <a:gd name="connsiteX2" fmla="*/ 1086 w 4108977"/>
              <a:gd name="connsiteY2" fmla="*/ 7712540 h 10695515"/>
              <a:gd name="connsiteX3" fmla="*/ 9082 w 4108977"/>
              <a:gd name="connsiteY3" fmla="*/ 7658609 h 10695515"/>
              <a:gd name="connsiteX4" fmla="*/ 11531 w 4108977"/>
              <a:gd name="connsiteY4" fmla="*/ 7648210 h 10695515"/>
              <a:gd name="connsiteX5" fmla="*/ 11531 w 4108977"/>
              <a:gd name="connsiteY5" fmla="*/ 7295316 h 10695515"/>
              <a:gd name="connsiteX6" fmla="*/ 8794 w 4108977"/>
              <a:gd name="connsiteY6" fmla="*/ 7269284 h 10695515"/>
              <a:gd name="connsiteX7" fmla="*/ 11531 w 4108977"/>
              <a:gd name="connsiteY7" fmla="*/ 7181458 h 10695515"/>
              <a:gd name="connsiteX8" fmla="*/ 7803 w 4108977"/>
              <a:gd name="connsiteY8" fmla="*/ 7168704 h 10695515"/>
              <a:gd name="connsiteX9" fmla="*/ 11531 w 4108977"/>
              <a:gd name="connsiteY9" fmla="*/ 7082840 h 10695515"/>
              <a:gd name="connsiteX10" fmla="*/ 2920 w 4108977"/>
              <a:gd name="connsiteY10" fmla="*/ 40543 h 10695515"/>
              <a:gd name="connsiteX11" fmla="*/ 28163 w 4108977"/>
              <a:gd name="connsiteY11" fmla="*/ 4670 h 10695515"/>
              <a:gd name="connsiteX12" fmla="*/ 49018 w 4108977"/>
              <a:gd name="connsiteY12" fmla="*/ 37 h 10695515"/>
              <a:gd name="connsiteX13" fmla="*/ 4071260 w 4108977"/>
              <a:gd name="connsiteY13" fmla="*/ 0 h 10695515"/>
              <a:gd name="connsiteX14" fmla="*/ 4104787 w 4108977"/>
              <a:gd name="connsiteY14" fmla="*/ 33528 h 10695515"/>
              <a:gd name="connsiteX15" fmla="*/ 4104786 w 4108977"/>
              <a:gd name="connsiteY15" fmla="*/ 10662081 h 10695515"/>
              <a:gd name="connsiteX16" fmla="*/ 4071259 w 4108977"/>
              <a:gd name="connsiteY16" fmla="*/ 10695514 h 10695515"/>
              <a:gd name="connsiteX17" fmla="*/ 4053752 w 4108977"/>
              <a:gd name="connsiteY17" fmla="*/ 10695514 h 10695515"/>
              <a:gd name="connsiteX18" fmla="*/ 4053752 w 4108977"/>
              <a:gd name="connsiteY18" fmla="*/ 10695515 h 10695515"/>
              <a:gd name="connsiteX19" fmla="*/ 49004 w 4108977"/>
              <a:gd name="connsiteY19" fmla="*/ 10695515 h 10695515"/>
              <a:gd name="connsiteX20" fmla="*/ 11531 w 4108977"/>
              <a:gd name="connsiteY20" fmla="*/ 10659953 h 10695515"/>
              <a:gd name="connsiteX21" fmla="*/ 11531 w 4108977"/>
              <a:gd name="connsiteY21" fmla="*/ 9043781 h 10695515"/>
              <a:gd name="connsiteX22" fmla="*/ 987 w 4108977"/>
              <a:gd name="connsiteY22" fmla="*/ 8991028 h 10695515"/>
              <a:gd name="connsiteX23" fmla="*/ 11531 w 4108977"/>
              <a:gd name="connsiteY23" fmla="*/ 8936768 h 10695515"/>
              <a:gd name="connsiteX24" fmla="*/ 11531 w 4108977"/>
              <a:gd name="connsiteY24" fmla="*/ 8213677 h 10695515"/>
              <a:gd name="connsiteX25" fmla="*/ 11531 w 4108977"/>
              <a:gd name="connsiteY25" fmla="*/ 8117697 h 10695515"/>
              <a:gd name="connsiteX26" fmla="*/ 293 w 4108977"/>
              <a:gd name="connsiteY26" fmla="*/ 8064088 h 10695515"/>
              <a:gd name="connsiteX0" fmla="*/ 10544 w 4107990"/>
              <a:gd name="connsiteY0" fmla="*/ 8117697 h 10695515"/>
              <a:gd name="connsiteX1" fmla="*/ 17376 w 4107990"/>
              <a:gd name="connsiteY1" fmla="*/ 7826418 h 10695515"/>
              <a:gd name="connsiteX2" fmla="*/ 99 w 4107990"/>
              <a:gd name="connsiteY2" fmla="*/ 7712540 h 10695515"/>
              <a:gd name="connsiteX3" fmla="*/ 8095 w 4107990"/>
              <a:gd name="connsiteY3" fmla="*/ 7658609 h 10695515"/>
              <a:gd name="connsiteX4" fmla="*/ 10544 w 4107990"/>
              <a:gd name="connsiteY4" fmla="*/ 7648210 h 10695515"/>
              <a:gd name="connsiteX5" fmla="*/ 10544 w 4107990"/>
              <a:gd name="connsiteY5" fmla="*/ 7295316 h 10695515"/>
              <a:gd name="connsiteX6" fmla="*/ 7807 w 4107990"/>
              <a:gd name="connsiteY6" fmla="*/ 7269284 h 10695515"/>
              <a:gd name="connsiteX7" fmla="*/ 10544 w 4107990"/>
              <a:gd name="connsiteY7" fmla="*/ 7181458 h 10695515"/>
              <a:gd name="connsiteX8" fmla="*/ 6816 w 4107990"/>
              <a:gd name="connsiteY8" fmla="*/ 7168704 h 10695515"/>
              <a:gd name="connsiteX9" fmla="*/ 10544 w 4107990"/>
              <a:gd name="connsiteY9" fmla="*/ 7082840 h 10695515"/>
              <a:gd name="connsiteX10" fmla="*/ 1933 w 4107990"/>
              <a:gd name="connsiteY10" fmla="*/ 40543 h 10695515"/>
              <a:gd name="connsiteX11" fmla="*/ 27176 w 4107990"/>
              <a:gd name="connsiteY11" fmla="*/ 4670 h 10695515"/>
              <a:gd name="connsiteX12" fmla="*/ 48031 w 4107990"/>
              <a:gd name="connsiteY12" fmla="*/ 37 h 10695515"/>
              <a:gd name="connsiteX13" fmla="*/ 4070273 w 4107990"/>
              <a:gd name="connsiteY13" fmla="*/ 0 h 10695515"/>
              <a:gd name="connsiteX14" fmla="*/ 4103800 w 4107990"/>
              <a:gd name="connsiteY14" fmla="*/ 33528 h 10695515"/>
              <a:gd name="connsiteX15" fmla="*/ 4103799 w 4107990"/>
              <a:gd name="connsiteY15" fmla="*/ 10662081 h 10695515"/>
              <a:gd name="connsiteX16" fmla="*/ 4070272 w 4107990"/>
              <a:gd name="connsiteY16" fmla="*/ 10695514 h 10695515"/>
              <a:gd name="connsiteX17" fmla="*/ 4052765 w 4107990"/>
              <a:gd name="connsiteY17" fmla="*/ 10695514 h 10695515"/>
              <a:gd name="connsiteX18" fmla="*/ 4052765 w 4107990"/>
              <a:gd name="connsiteY18" fmla="*/ 10695515 h 10695515"/>
              <a:gd name="connsiteX19" fmla="*/ 48017 w 4107990"/>
              <a:gd name="connsiteY19" fmla="*/ 10695515 h 10695515"/>
              <a:gd name="connsiteX20" fmla="*/ 10544 w 4107990"/>
              <a:gd name="connsiteY20" fmla="*/ 10659953 h 10695515"/>
              <a:gd name="connsiteX21" fmla="*/ 10544 w 4107990"/>
              <a:gd name="connsiteY21" fmla="*/ 9043781 h 10695515"/>
              <a:gd name="connsiteX22" fmla="*/ 0 w 4107990"/>
              <a:gd name="connsiteY22" fmla="*/ 8991028 h 10695515"/>
              <a:gd name="connsiteX23" fmla="*/ 10544 w 4107990"/>
              <a:gd name="connsiteY23" fmla="*/ 8936768 h 10695515"/>
              <a:gd name="connsiteX24" fmla="*/ 10544 w 4107990"/>
              <a:gd name="connsiteY24" fmla="*/ 8213677 h 10695515"/>
              <a:gd name="connsiteX25" fmla="*/ 10544 w 4107990"/>
              <a:gd name="connsiteY25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936768 h 10695515"/>
              <a:gd name="connsiteX23" fmla="*/ 10445 w 4107891"/>
              <a:gd name="connsiteY23" fmla="*/ 8213677 h 10695515"/>
              <a:gd name="connsiteX24" fmla="*/ 10445 w 4107891"/>
              <a:gd name="connsiteY24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213677 h 10695515"/>
              <a:gd name="connsiteX23" fmla="*/ 10445 w 4107891"/>
              <a:gd name="connsiteY23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8213677 h 10695515"/>
              <a:gd name="connsiteX22" fmla="*/ 10445 w 4107891"/>
              <a:gd name="connsiteY22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648210 h 10695515"/>
              <a:gd name="connsiteX4" fmla="*/ 9074 w 4106520"/>
              <a:gd name="connsiteY4" fmla="*/ 7295316 h 10695515"/>
              <a:gd name="connsiteX5" fmla="*/ 6337 w 4106520"/>
              <a:gd name="connsiteY5" fmla="*/ 7269284 h 10695515"/>
              <a:gd name="connsiteX6" fmla="*/ 9074 w 4106520"/>
              <a:gd name="connsiteY6" fmla="*/ 7181458 h 10695515"/>
              <a:gd name="connsiteX7" fmla="*/ 5346 w 4106520"/>
              <a:gd name="connsiteY7" fmla="*/ 7168704 h 10695515"/>
              <a:gd name="connsiteX8" fmla="*/ 9074 w 4106520"/>
              <a:gd name="connsiteY8" fmla="*/ 7082840 h 10695515"/>
              <a:gd name="connsiteX9" fmla="*/ 463 w 4106520"/>
              <a:gd name="connsiteY9" fmla="*/ 40543 h 10695515"/>
              <a:gd name="connsiteX10" fmla="*/ 25706 w 4106520"/>
              <a:gd name="connsiteY10" fmla="*/ 4670 h 10695515"/>
              <a:gd name="connsiteX11" fmla="*/ 46561 w 4106520"/>
              <a:gd name="connsiteY11" fmla="*/ 37 h 10695515"/>
              <a:gd name="connsiteX12" fmla="*/ 4068803 w 4106520"/>
              <a:gd name="connsiteY12" fmla="*/ 0 h 10695515"/>
              <a:gd name="connsiteX13" fmla="*/ 4102330 w 4106520"/>
              <a:gd name="connsiteY13" fmla="*/ 33528 h 10695515"/>
              <a:gd name="connsiteX14" fmla="*/ 4102329 w 4106520"/>
              <a:gd name="connsiteY14" fmla="*/ 10662081 h 10695515"/>
              <a:gd name="connsiteX15" fmla="*/ 4068802 w 4106520"/>
              <a:gd name="connsiteY15" fmla="*/ 10695514 h 10695515"/>
              <a:gd name="connsiteX16" fmla="*/ 4051295 w 4106520"/>
              <a:gd name="connsiteY16" fmla="*/ 10695514 h 10695515"/>
              <a:gd name="connsiteX17" fmla="*/ 4051295 w 4106520"/>
              <a:gd name="connsiteY17" fmla="*/ 10695515 h 10695515"/>
              <a:gd name="connsiteX18" fmla="*/ 46547 w 4106520"/>
              <a:gd name="connsiteY18" fmla="*/ 10695515 h 10695515"/>
              <a:gd name="connsiteX19" fmla="*/ 9074 w 4106520"/>
              <a:gd name="connsiteY19" fmla="*/ 10659953 h 10695515"/>
              <a:gd name="connsiteX20" fmla="*/ 9074 w 4106520"/>
              <a:gd name="connsiteY20" fmla="*/ 8213677 h 10695515"/>
              <a:gd name="connsiteX21" fmla="*/ 9074 w 4106520"/>
              <a:gd name="connsiteY21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295316 h 10695515"/>
              <a:gd name="connsiteX4" fmla="*/ 6337 w 4106520"/>
              <a:gd name="connsiteY4" fmla="*/ 7269284 h 10695515"/>
              <a:gd name="connsiteX5" fmla="*/ 9074 w 4106520"/>
              <a:gd name="connsiteY5" fmla="*/ 7181458 h 10695515"/>
              <a:gd name="connsiteX6" fmla="*/ 5346 w 4106520"/>
              <a:gd name="connsiteY6" fmla="*/ 7168704 h 10695515"/>
              <a:gd name="connsiteX7" fmla="*/ 9074 w 4106520"/>
              <a:gd name="connsiteY7" fmla="*/ 7082840 h 10695515"/>
              <a:gd name="connsiteX8" fmla="*/ 463 w 4106520"/>
              <a:gd name="connsiteY8" fmla="*/ 40543 h 10695515"/>
              <a:gd name="connsiteX9" fmla="*/ 25706 w 4106520"/>
              <a:gd name="connsiteY9" fmla="*/ 4670 h 10695515"/>
              <a:gd name="connsiteX10" fmla="*/ 46561 w 4106520"/>
              <a:gd name="connsiteY10" fmla="*/ 37 h 10695515"/>
              <a:gd name="connsiteX11" fmla="*/ 4068803 w 4106520"/>
              <a:gd name="connsiteY11" fmla="*/ 0 h 10695515"/>
              <a:gd name="connsiteX12" fmla="*/ 4102330 w 4106520"/>
              <a:gd name="connsiteY12" fmla="*/ 33528 h 10695515"/>
              <a:gd name="connsiteX13" fmla="*/ 4102329 w 4106520"/>
              <a:gd name="connsiteY13" fmla="*/ 10662081 h 10695515"/>
              <a:gd name="connsiteX14" fmla="*/ 4068802 w 4106520"/>
              <a:gd name="connsiteY14" fmla="*/ 10695514 h 10695515"/>
              <a:gd name="connsiteX15" fmla="*/ 4051295 w 4106520"/>
              <a:gd name="connsiteY15" fmla="*/ 10695514 h 10695515"/>
              <a:gd name="connsiteX16" fmla="*/ 4051295 w 4106520"/>
              <a:gd name="connsiteY16" fmla="*/ 10695515 h 10695515"/>
              <a:gd name="connsiteX17" fmla="*/ 46547 w 4106520"/>
              <a:gd name="connsiteY17" fmla="*/ 10695515 h 10695515"/>
              <a:gd name="connsiteX18" fmla="*/ 9074 w 4106520"/>
              <a:gd name="connsiteY18" fmla="*/ 10659953 h 10695515"/>
              <a:gd name="connsiteX19" fmla="*/ 9074 w 4106520"/>
              <a:gd name="connsiteY19" fmla="*/ 8213677 h 10695515"/>
              <a:gd name="connsiteX20" fmla="*/ 9074 w 4106520"/>
              <a:gd name="connsiteY20" fmla="*/ 8117697 h 10695515"/>
              <a:gd name="connsiteX0" fmla="*/ 9074 w 4106520"/>
              <a:gd name="connsiteY0" fmla="*/ 8117697 h 10695515"/>
              <a:gd name="connsiteX1" fmla="*/ 6625 w 4106520"/>
              <a:gd name="connsiteY1" fmla="*/ 7658609 h 10695515"/>
              <a:gd name="connsiteX2" fmla="*/ 9074 w 4106520"/>
              <a:gd name="connsiteY2" fmla="*/ 7295316 h 10695515"/>
              <a:gd name="connsiteX3" fmla="*/ 6337 w 4106520"/>
              <a:gd name="connsiteY3" fmla="*/ 7269284 h 10695515"/>
              <a:gd name="connsiteX4" fmla="*/ 9074 w 4106520"/>
              <a:gd name="connsiteY4" fmla="*/ 7181458 h 10695515"/>
              <a:gd name="connsiteX5" fmla="*/ 5346 w 4106520"/>
              <a:gd name="connsiteY5" fmla="*/ 7168704 h 10695515"/>
              <a:gd name="connsiteX6" fmla="*/ 9074 w 4106520"/>
              <a:gd name="connsiteY6" fmla="*/ 7082840 h 10695515"/>
              <a:gd name="connsiteX7" fmla="*/ 463 w 4106520"/>
              <a:gd name="connsiteY7" fmla="*/ 40543 h 10695515"/>
              <a:gd name="connsiteX8" fmla="*/ 25706 w 4106520"/>
              <a:gd name="connsiteY8" fmla="*/ 4670 h 10695515"/>
              <a:gd name="connsiteX9" fmla="*/ 46561 w 4106520"/>
              <a:gd name="connsiteY9" fmla="*/ 37 h 10695515"/>
              <a:gd name="connsiteX10" fmla="*/ 4068803 w 4106520"/>
              <a:gd name="connsiteY10" fmla="*/ 0 h 10695515"/>
              <a:gd name="connsiteX11" fmla="*/ 4102330 w 4106520"/>
              <a:gd name="connsiteY11" fmla="*/ 33528 h 10695515"/>
              <a:gd name="connsiteX12" fmla="*/ 4102329 w 4106520"/>
              <a:gd name="connsiteY12" fmla="*/ 10662081 h 10695515"/>
              <a:gd name="connsiteX13" fmla="*/ 4068802 w 4106520"/>
              <a:gd name="connsiteY13" fmla="*/ 10695514 h 10695515"/>
              <a:gd name="connsiteX14" fmla="*/ 4051295 w 4106520"/>
              <a:gd name="connsiteY14" fmla="*/ 10695514 h 10695515"/>
              <a:gd name="connsiteX15" fmla="*/ 4051295 w 4106520"/>
              <a:gd name="connsiteY15" fmla="*/ 10695515 h 10695515"/>
              <a:gd name="connsiteX16" fmla="*/ 46547 w 4106520"/>
              <a:gd name="connsiteY16" fmla="*/ 10695515 h 10695515"/>
              <a:gd name="connsiteX17" fmla="*/ 9074 w 4106520"/>
              <a:gd name="connsiteY17" fmla="*/ 10659953 h 10695515"/>
              <a:gd name="connsiteX18" fmla="*/ 9074 w 4106520"/>
              <a:gd name="connsiteY18" fmla="*/ 8213677 h 10695515"/>
              <a:gd name="connsiteX19" fmla="*/ 9074 w 4106520"/>
              <a:gd name="connsiteY19" fmla="*/ 8117697 h 10695515"/>
              <a:gd name="connsiteX0" fmla="*/ 9074 w 4106520"/>
              <a:gd name="connsiteY0" fmla="*/ 8117697 h 10695515"/>
              <a:gd name="connsiteX1" fmla="*/ 9074 w 4106520"/>
              <a:gd name="connsiteY1" fmla="*/ 7295316 h 10695515"/>
              <a:gd name="connsiteX2" fmla="*/ 6337 w 4106520"/>
              <a:gd name="connsiteY2" fmla="*/ 7269284 h 10695515"/>
              <a:gd name="connsiteX3" fmla="*/ 9074 w 4106520"/>
              <a:gd name="connsiteY3" fmla="*/ 7181458 h 10695515"/>
              <a:gd name="connsiteX4" fmla="*/ 5346 w 4106520"/>
              <a:gd name="connsiteY4" fmla="*/ 7168704 h 10695515"/>
              <a:gd name="connsiteX5" fmla="*/ 9074 w 4106520"/>
              <a:gd name="connsiteY5" fmla="*/ 7082840 h 10695515"/>
              <a:gd name="connsiteX6" fmla="*/ 463 w 4106520"/>
              <a:gd name="connsiteY6" fmla="*/ 40543 h 10695515"/>
              <a:gd name="connsiteX7" fmla="*/ 25706 w 4106520"/>
              <a:gd name="connsiteY7" fmla="*/ 4670 h 10695515"/>
              <a:gd name="connsiteX8" fmla="*/ 46561 w 4106520"/>
              <a:gd name="connsiteY8" fmla="*/ 37 h 10695515"/>
              <a:gd name="connsiteX9" fmla="*/ 4068803 w 4106520"/>
              <a:gd name="connsiteY9" fmla="*/ 0 h 10695515"/>
              <a:gd name="connsiteX10" fmla="*/ 4102330 w 4106520"/>
              <a:gd name="connsiteY10" fmla="*/ 33528 h 10695515"/>
              <a:gd name="connsiteX11" fmla="*/ 4102329 w 4106520"/>
              <a:gd name="connsiteY11" fmla="*/ 10662081 h 10695515"/>
              <a:gd name="connsiteX12" fmla="*/ 4068802 w 4106520"/>
              <a:gd name="connsiteY12" fmla="*/ 10695514 h 10695515"/>
              <a:gd name="connsiteX13" fmla="*/ 4051295 w 4106520"/>
              <a:gd name="connsiteY13" fmla="*/ 10695514 h 10695515"/>
              <a:gd name="connsiteX14" fmla="*/ 4051295 w 4106520"/>
              <a:gd name="connsiteY14" fmla="*/ 10695515 h 10695515"/>
              <a:gd name="connsiteX15" fmla="*/ 46547 w 4106520"/>
              <a:gd name="connsiteY15" fmla="*/ 10695515 h 10695515"/>
              <a:gd name="connsiteX16" fmla="*/ 9074 w 4106520"/>
              <a:gd name="connsiteY16" fmla="*/ 10659953 h 10695515"/>
              <a:gd name="connsiteX17" fmla="*/ 9074 w 4106520"/>
              <a:gd name="connsiteY17" fmla="*/ 8213677 h 10695515"/>
              <a:gd name="connsiteX18" fmla="*/ 9074 w 4106520"/>
              <a:gd name="connsiteY18" fmla="*/ 8117697 h 10695515"/>
              <a:gd name="connsiteX0" fmla="*/ 9074 w 4106520"/>
              <a:gd name="connsiteY0" fmla="*/ 8117697 h 10695515"/>
              <a:gd name="connsiteX1" fmla="*/ 9074 w 4106520"/>
              <a:gd name="connsiteY1" fmla="*/ 7295316 h 10695515"/>
              <a:gd name="connsiteX2" fmla="*/ 6337 w 4106520"/>
              <a:gd name="connsiteY2" fmla="*/ 7269284 h 10695515"/>
              <a:gd name="connsiteX3" fmla="*/ 9074 w 4106520"/>
              <a:gd name="connsiteY3" fmla="*/ 7181458 h 10695515"/>
              <a:gd name="connsiteX4" fmla="*/ 9074 w 4106520"/>
              <a:gd name="connsiteY4" fmla="*/ 7082840 h 10695515"/>
              <a:gd name="connsiteX5" fmla="*/ 463 w 4106520"/>
              <a:gd name="connsiteY5" fmla="*/ 40543 h 10695515"/>
              <a:gd name="connsiteX6" fmla="*/ 25706 w 4106520"/>
              <a:gd name="connsiteY6" fmla="*/ 4670 h 10695515"/>
              <a:gd name="connsiteX7" fmla="*/ 46561 w 4106520"/>
              <a:gd name="connsiteY7" fmla="*/ 37 h 10695515"/>
              <a:gd name="connsiteX8" fmla="*/ 4068803 w 4106520"/>
              <a:gd name="connsiteY8" fmla="*/ 0 h 10695515"/>
              <a:gd name="connsiteX9" fmla="*/ 4102330 w 4106520"/>
              <a:gd name="connsiteY9" fmla="*/ 33528 h 10695515"/>
              <a:gd name="connsiteX10" fmla="*/ 4102329 w 4106520"/>
              <a:gd name="connsiteY10" fmla="*/ 10662081 h 10695515"/>
              <a:gd name="connsiteX11" fmla="*/ 4068802 w 4106520"/>
              <a:gd name="connsiteY11" fmla="*/ 10695514 h 10695515"/>
              <a:gd name="connsiteX12" fmla="*/ 4051295 w 4106520"/>
              <a:gd name="connsiteY12" fmla="*/ 10695514 h 10695515"/>
              <a:gd name="connsiteX13" fmla="*/ 4051295 w 4106520"/>
              <a:gd name="connsiteY13" fmla="*/ 10695515 h 10695515"/>
              <a:gd name="connsiteX14" fmla="*/ 46547 w 4106520"/>
              <a:gd name="connsiteY14" fmla="*/ 10695515 h 10695515"/>
              <a:gd name="connsiteX15" fmla="*/ 9074 w 4106520"/>
              <a:gd name="connsiteY15" fmla="*/ 10659953 h 10695515"/>
              <a:gd name="connsiteX16" fmla="*/ 9074 w 4106520"/>
              <a:gd name="connsiteY16" fmla="*/ 8213677 h 10695515"/>
              <a:gd name="connsiteX17" fmla="*/ 9074 w 4106520"/>
              <a:gd name="connsiteY17" fmla="*/ 8117697 h 10695515"/>
              <a:gd name="connsiteX0" fmla="*/ 9074 w 4106520"/>
              <a:gd name="connsiteY0" fmla="*/ 8117697 h 10695515"/>
              <a:gd name="connsiteX1" fmla="*/ 9074 w 4106520"/>
              <a:gd name="connsiteY1" fmla="*/ 7295316 h 10695515"/>
              <a:gd name="connsiteX2" fmla="*/ 6337 w 4106520"/>
              <a:gd name="connsiteY2" fmla="*/ 7269284 h 10695515"/>
              <a:gd name="connsiteX3" fmla="*/ 9074 w 4106520"/>
              <a:gd name="connsiteY3" fmla="*/ 7082840 h 10695515"/>
              <a:gd name="connsiteX4" fmla="*/ 463 w 4106520"/>
              <a:gd name="connsiteY4" fmla="*/ 40543 h 10695515"/>
              <a:gd name="connsiteX5" fmla="*/ 25706 w 4106520"/>
              <a:gd name="connsiteY5" fmla="*/ 4670 h 10695515"/>
              <a:gd name="connsiteX6" fmla="*/ 46561 w 4106520"/>
              <a:gd name="connsiteY6" fmla="*/ 37 h 10695515"/>
              <a:gd name="connsiteX7" fmla="*/ 4068803 w 4106520"/>
              <a:gd name="connsiteY7" fmla="*/ 0 h 10695515"/>
              <a:gd name="connsiteX8" fmla="*/ 4102330 w 4106520"/>
              <a:gd name="connsiteY8" fmla="*/ 33528 h 10695515"/>
              <a:gd name="connsiteX9" fmla="*/ 4102329 w 4106520"/>
              <a:gd name="connsiteY9" fmla="*/ 10662081 h 10695515"/>
              <a:gd name="connsiteX10" fmla="*/ 4068802 w 4106520"/>
              <a:gd name="connsiteY10" fmla="*/ 10695514 h 10695515"/>
              <a:gd name="connsiteX11" fmla="*/ 4051295 w 4106520"/>
              <a:gd name="connsiteY11" fmla="*/ 10695514 h 10695515"/>
              <a:gd name="connsiteX12" fmla="*/ 4051295 w 4106520"/>
              <a:gd name="connsiteY12" fmla="*/ 10695515 h 10695515"/>
              <a:gd name="connsiteX13" fmla="*/ 46547 w 4106520"/>
              <a:gd name="connsiteY13" fmla="*/ 10695515 h 10695515"/>
              <a:gd name="connsiteX14" fmla="*/ 9074 w 4106520"/>
              <a:gd name="connsiteY14" fmla="*/ 10659953 h 10695515"/>
              <a:gd name="connsiteX15" fmla="*/ 9074 w 4106520"/>
              <a:gd name="connsiteY15" fmla="*/ 8213677 h 10695515"/>
              <a:gd name="connsiteX16" fmla="*/ 9074 w 4106520"/>
              <a:gd name="connsiteY16" fmla="*/ 8117697 h 10695515"/>
              <a:gd name="connsiteX0" fmla="*/ 9074 w 4106520"/>
              <a:gd name="connsiteY0" fmla="*/ 8117697 h 10695515"/>
              <a:gd name="connsiteX1" fmla="*/ 9074 w 4106520"/>
              <a:gd name="connsiteY1" fmla="*/ 7295316 h 10695515"/>
              <a:gd name="connsiteX2" fmla="*/ 9074 w 4106520"/>
              <a:gd name="connsiteY2" fmla="*/ 7082840 h 10695515"/>
              <a:gd name="connsiteX3" fmla="*/ 463 w 4106520"/>
              <a:gd name="connsiteY3" fmla="*/ 40543 h 10695515"/>
              <a:gd name="connsiteX4" fmla="*/ 25706 w 4106520"/>
              <a:gd name="connsiteY4" fmla="*/ 4670 h 10695515"/>
              <a:gd name="connsiteX5" fmla="*/ 46561 w 4106520"/>
              <a:gd name="connsiteY5" fmla="*/ 37 h 10695515"/>
              <a:gd name="connsiteX6" fmla="*/ 4068803 w 4106520"/>
              <a:gd name="connsiteY6" fmla="*/ 0 h 10695515"/>
              <a:gd name="connsiteX7" fmla="*/ 4102330 w 4106520"/>
              <a:gd name="connsiteY7" fmla="*/ 33528 h 10695515"/>
              <a:gd name="connsiteX8" fmla="*/ 4102329 w 4106520"/>
              <a:gd name="connsiteY8" fmla="*/ 10662081 h 10695515"/>
              <a:gd name="connsiteX9" fmla="*/ 4068802 w 4106520"/>
              <a:gd name="connsiteY9" fmla="*/ 10695514 h 10695515"/>
              <a:gd name="connsiteX10" fmla="*/ 4051295 w 4106520"/>
              <a:gd name="connsiteY10" fmla="*/ 10695514 h 10695515"/>
              <a:gd name="connsiteX11" fmla="*/ 4051295 w 4106520"/>
              <a:gd name="connsiteY11" fmla="*/ 10695515 h 10695515"/>
              <a:gd name="connsiteX12" fmla="*/ 46547 w 4106520"/>
              <a:gd name="connsiteY12" fmla="*/ 10695515 h 10695515"/>
              <a:gd name="connsiteX13" fmla="*/ 9074 w 4106520"/>
              <a:gd name="connsiteY13" fmla="*/ 10659953 h 10695515"/>
              <a:gd name="connsiteX14" fmla="*/ 9074 w 4106520"/>
              <a:gd name="connsiteY14" fmla="*/ 8213677 h 10695515"/>
              <a:gd name="connsiteX15" fmla="*/ 9074 w 4106520"/>
              <a:gd name="connsiteY15" fmla="*/ 8117697 h 10695515"/>
              <a:gd name="connsiteX0" fmla="*/ 9074 w 4106520"/>
              <a:gd name="connsiteY0" fmla="*/ 8117697 h 10695515"/>
              <a:gd name="connsiteX1" fmla="*/ 9074 w 4106520"/>
              <a:gd name="connsiteY1" fmla="*/ 7082840 h 10695515"/>
              <a:gd name="connsiteX2" fmla="*/ 463 w 4106520"/>
              <a:gd name="connsiteY2" fmla="*/ 40543 h 10695515"/>
              <a:gd name="connsiteX3" fmla="*/ 25706 w 4106520"/>
              <a:gd name="connsiteY3" fmla="*/ 4670 h 10695515"/>
              <a:gd name="connsiteX4" fmla="*/ 46561 w 4106520"/>
              <a:gd name="connsiteY4" fmla="*/ 37 h 10695515"/>
              <a:gd name="connsiteX5" fmla="*/ 4068803 w 4106520"/>
              <a:gd name="connsiteY5" fmla="*/ 0 h 10695515"/>
              <a:gd name="connsiteX6" fmla="*/ 4102330 w 4106520"/>
              <a:gd name="connsiteY6" fmla="*/ 33528 h 10695515"/>
              <a:gd name="connsiteX7" fmla="*/ 4102329 w 4106520"/>
              <a:gd name="connsiteY7" fmla="*/ 10662081 h 10695515"/>
              <a:gd name="connsiteX8" fmla="*/ 4068802 w 4106520"/>
              <a:gd name="connsiteY8" fmla="*/ 10695514 h 10695515"/>
              <a:gd name="connsiteX9" fmla="*/ 4051295 w 4106520"/>
              <a:gd name="connsiteY9" fmla="*/ 10695514 h 10695515"/>
              <a:gd name="connsiteX10" fmla="*/ 4051295 w 4106520"/>
              <a:gd name="connsiteY10" fmla="*/ 10695515 h 10695515"/>
              <a:gd name="connsiteX11" fmla="*/ 46547 w 4106520"/>
              <a:gd name="connsiteY11" fmla="*/ 10695515 h 10695515"/>
              <a:gd name="connsiteX12" fmla="*/ 9074 w 4106520"/>
              <a:gd name="connsiteY12" fmla="*/ 10659953 h 10695515"/>
              <a:gd name="connsiteX13" fmla="*/ 9074 w 4106520"/>
              <a:gd name="connsiteY13" fmla="*/ 8213677 h 10695515"/>
              <a:gd name="connsiteX14" fmla="*/ 9074 w 4106520"/>
              <a:gd name="connsiteY14" fmla="*/ 8117697 h 10695515"/>
              <a:gd name="connsiteX0" fmla="*/ 9096 w 4106542"/>
              <a:gd name="connsiteY0" fmla="*/ 8117697 h 10695515"/>
              <a:gd name="connsiteX1" fmla="*/ 485 w 4106542"/>
              <a:gd name="connsiteY1" fmla="*/ 40543 h 10695515"/>
              <a:gd name="connsiteX2" fmla="*/ 25728 w 4106542"/>
              <a:gd name="connsiteY2" fmla="*/ 4670 h 10695515"/>
              <a:gd name="connsiteX3" fmla="*/ 46583 w 4106542"/>
              <a:gd name="connsiteY3" fmla="*/ 37 h 10695515"/>
              <a:gd name="connsiteX4" fmla="*/ 4068825 w 4106542"/>
              <a:gd name="connsiteY4" fmla="*/ 0 h 10695515"/>
              <a:gd name="connsiteX5" fmla="*/ 4102352 w 4106542"/>
              <a:gd name="connsiteY5" fmla="*/ 33528 h 10695515"/>
              <a:gd name="connsiteX6" fmla="*/ 4102351 w 4106542"/>
              <a:gd name="connsiteY6" fmla="*/ 10662081 h 10695515"/>
              <a:gd name="connsiteX7" fmla="*/ 4068824 w 4106542"/>
              <a:gd name="connsiteY7" fmla="*/ 10695514 h 10695515"/>
              <a:gd name="connsiteX8" fmla="*/ 4051317 w 4106542"/>
              <a:gd name="connsiteY8" fmla="*/ 10695514 h 10695515"/>
              <a:gd name="connsiteX9" fmla="*/ 4051317 w 4106542"/>
              <a:gd name="connsiteY9" fmla="*/ 10695515 h 10695515"/>
              <a:gd name="connsiteX10" fmla="*/ 46569 w 4106542"/>
              <a:gd name="connsiteY10" fmla="*/ 10695515 h 10695515"/>
              <a:gd name="connsiteX11" fmla="*/ 9096 w 4106542"/>
              <a:gd name="connsiteY11" fmla="*/ 10659953 h 10695515"/>
              <a:gd name="connsiteX12" fmla="*/ 9096 w 4106542"/>
              <a:gd name="connsiteY12" fmla="*/ 8213677 h 10695515"/>
              <a:gd name="connsiteX13" fmla="*/ 9096 w 4106542"/>
              <a:gd name="connsiteY13" fmla="*/ 8117697 h 10695515"/>
              <a:gd name="connsiteX0" fmla="*/ 8611 w 4106057"/>
              <a:gd name="connsiteY0" fmla="*/ 8213677 h 10695515"/>
              <a:gd name="connsiteX1" fmla="*/ 0 w 4106057"/>
              <a:gd name="connsiteY1" fmla="*/ 40543 h 10695515"/>
              <a:gd name="connsiteX2" fmla="*/ 25243 w 4106057"/>
              <a:gd name="connsiteY2" fmla="*/ 4670 h 10695515"/>
              <a:gd name="connsiteX3" fmla="*/ 46098 w 4106057"/>
              <a:gd name="connsiteY3" fmla="*/ 37 h 10695515"/>
              <a:gd name="connsiteX4" fmla="*/ 4068340 w 4106057"/>
              <a:gd name="connsiteY4" fmla="*/ 0 h 10695515"/>
              <a:gd name="connsiteX5" fmla="*/ 4101867 w 4106057"/>
              <a:gd name="connsiteY5" fmla="*/ 33528 h 10695515"/>
              <a:gd name="connsiteX6" fmla="*/ 4101866 w 4106057"/>
              <a:gd name="connsiteY6" fmla="*/ 10662081 h 10695515"/>
              <a:gd name="connsiteX7" fmla="*/ 4068339 w 4106057"/>
              <a:gd name="connsiteY7" fmla="*/ 10695514 h 10695515"/>
              <a:gd name="connsiteX8" fmla="*/ 4050832 w 4106057"/>
              <a:gd name="connsiteY8" fmla="*/ 10695514 h 10695515"/>
              <a:gd name="connsiteX9" fmla="*/ 4050832 w 4106057"/>
              <a:gd name="connsiteY9" fmla="*/ 10695515 h 10695515"/>
              <a:gd name="connsiteX10" fmla="*/ 46084 w 4106057"/>
              <a:gd name="connsiteY10" fmla="*/ 10695515 h 10695515"/>
              <a:gd name="connsiteX11" fmla="*/ 8611 w 4106057"/>
              <a:gd name="connsiteY11" fmla="*/ 10659953 h 10695515"/>
              <a:gd name="connsiteX12" fmla="*/ 8611 w 4106057"/>
              <a:gd name="connsiteY12" fmla="*/ 8213677 h 10695515"/>
              <a:gd name="connsiteX0" fmla="*/ 8611 w 4106057"/>
              <a:gd name="connsiteY0" fmla="*/ 10659953 h 10695515"/>
              <a:gd name="connsiteX1" fmla="*/ 0 w 4106057"/>
              <a:gd name="connsiteY1" fmla="*/ 40543 h 10695515"/>
              <a:gd name="connsiteX2" fmla="*/ 25243 w 4106057"/>
              <a:gd name="connsiteY2" fmla="*/ 4670 h 10695515"/>
              <a:gd name="connsiteX3" fmla="*/ 46098 w 4106057"/>
              <a:gd name="connsiteY3" fmla="*/ 37 h 10695515"/>
              <a:gd name="connsiteX4" fmla="*/ 4068340 w 4106057"/>
              <a:gd name="connsiteY4" fmla="*/ 0 h 10695515"/>
              <a:gd name="connsiteX5" fmla="*/ 4101867 w 4106057"/>
              <a:gd name="connsiteY5" fmla="*/ 33528 h 10695515"/>
              <a:gd name="connsiteX6" fmla="*/ 4101866 w 4106057"/>
              <a:gd name="connsiteY6" fmla="*/ 10662081 h 10695515"/>
              <a:gd name="connsiteX7" fmla="*/ 4068339 w 4106057"/>
              <a:gd name="connsiteY7" fmla="*/ 10695514 h 10695515"/>
              <a:gd name="connsiteX8" fmla="*/ 4050832 w 4106057"/>
              <a:gd name="connsiteY8" fmla="*/ 10695514 h 10695515"/>
              <a:gd name="connsiteX9" fmla="*/ 4050832 w 4106057"/>
              <a:gd name="connsiteY9" fmla="*/ 10695515 h 10695515"/>
              <a:gd name="connsiteX10" fmla="*/ 46084 w 4106057"/>
              <a:gd name="connsiteY10" fmla="*/ 10695515 h 10695515"/>
              <a:gd name="connsiteX11" fmla="*/ 8611 w 4106057"/>
              <a:gd name="connsiteY11" fmla="*/ 10659953 h 106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6057" h="10695515">
                <a:moveTo>
                  <a:pt x="8611" y="10659953"/>
                </a:moveTo>
                <a:cubicBezTo>
                  <a:pt x="5741" y="7120150"/>
                  <a:pt x="2870" y="3580346"/>
                  <a:pt x="0" y="40543"/>
                </a:cubicBezTo>
                <a:cubicBezTo>
                  <a:pt x="8414" y="19945"/>
                  <a:pt x="10728" y="16628"/>
                  <a:pt x="25243" y="4670"/>
                </a:cubicBezTo>
                <a:lnTo>
                  <a:pt x="46098" y="37"/>
                </a:lnTo>
                <a:lnTo>
                  <a:pt x="4068340" y="0"/>
                </a:lnTo>
                <a:cubicBezTo>
                  <a:pt x="4086837" y="52"/>
                  <a:pt x="4101820" y="15032"/>
                  <a:pt x="4101867" y="33528"/>
                </a:cubicBezTo>
                <a:cubicBezTo>
                  <a:pt x="4107455" y="1810541"/>
                  <a:pt x="4107454" y="8885083"/>
                  <a:pt x="4101866" y="10662081"/>
                </a:cubicBezTo>
                <a:cubicBezTo>
                  <a:pt x="4101761" y="10680541"/>
                  <a:pt x="4086798" y="10695466"/>
                  <a:pt x="4068339" y="10695514"/>
                </a:cubicBezTo>
                <a:lnTo>
                  <a:pt x="4050832" y="10695514"/>
                </a:lnTo>
                <a:lnTo>
                  <a:pt x="4050832" y="10695515"/>
                </a:lnTo>
                <a:lnTo>
                  <a:pt x="46084" y="10695515"/>
                </a:lnTo>
                <a:cubicBezTo>
                  <a:pt x="25394" y="10695403"/>
                  <a:pt x="8665" y="10679532"/>
                  <a:pt x="8611" y="1065995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9E627-2656-472E-D74D-984B931E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02" y="825069"/>
            <a:ext cx="10374596" cy="4668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ED168-FCFB-4494-934A-B8D773E09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1527" y="4681971"/>
            <a:ext cx="8448517" cy="134965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WORST CASE SCENARIOS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318AF-BEB6-F30D-0ADF-82CFE0EA1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098" y="6054347"/>
            <a:ext cx="4597638" cy="655942"/>
          </a:xfrm>
        </p:spPr>
        <p:txBody>
          <a:bodyPr>
            <a:normAutofit/>
          </a:bodyPr>
          <a:lstStyle/>
          <a:p>
            <a:r>
              <a:rPr lang="en-US" sz="3200" b="1" dirty="0"/>
              <a:t>JOB 3:25-26</a:t>
            </a:r>
          </a:p>
        </p:txBody>
      </p:sp>
    </p:spTree>
    <p:extLst>
      <p:ext uri="{BB962C8B-B14F-4D97-AF65-F5344CB8AC3E}">
        <p14:creationId xmlns:p14="http://schemas.microsoft.com/office/powerpoint/2010/main" val="285077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955142-ED30-45FF-AC79-EA514B9BD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44D9DE-6A7C-4B79-9784-D35FBEB1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01295"/>
          </a:xfrm>
          <a:custGeom>
            <a:avLst/>
            <a:gdLst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2509997 w 12192000"/>
              <a:gd name="connsiteY61" fmla="*/ 2669557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3418260 w 12192000"/>
              <a:gd name="connsiteY61" fmla="*/ 1049412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79" fmla="*/ 0 w 12192000"/>
              <a:gd name="connsiteY79" fmla="*/ 0 h 2669557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7149503 w 12192000"/>
              <a:gd name="connsiteY59" fmla="*/ 1975385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951722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112901 w 12192000"/>
              <a:gd name="connsiteY57" fmla="*/ 1843979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192000" h="2401295">
                <a:moveTo>
                  <a:pt x="0" y="0"/>
                </a:moveTo>
                <a:lnTo>
                  <a:pt x="12192000" y="0"/>
                </a:lnTo>
                <a:lnTo>
                  <a:pt x="12192000" y="2262228"/>
                </a:lnTo>
                <a:lnTo>
                  <a:pt x="12187428" y="2262896"/>
                </a:lnTo>
                <a:cubicBezTo>
                  <a:pt x="12175466" y="2262888"/>
                  <a:pt x="12162312" y="2261278"/>
                  <a:pt x="12154355" y="2267516"/>
                </a:cubicBezTo>
                <a:lnTo>
                  <a:pt x="12114359" y="2279772"/>
                </a:lnTo>
                <a:cubicBezTo>
                  <a:pt x="12075069" y="2284622"/>
                  <a:pt x="11968426" y="2291762"/>
                  <a:pt x="11918614" y="2296618"/>
                </a:cubicBezTo>
                <a:cubicBezTo>
                  <a:pt x="11880597" y="2300618"/>
                  <a:pt x="11847624" y="2311097"/>
                  <a:pt x="11815487" y="2308905"/>
                </a:cubicBezTo>
                <a:cubicBezTo>
                  <a:pt x="11802378" y="2315881"/>
                  <a:pt x="11790041" y="2319357"/>
                  <a:pt x="11778165" y="2311873"/>
                </a:cubicBezTo>
                <a:cubicBezTo>
                  <a:pt x="11742553" y="2320519"/>
                  <a:pt x="11736280" y="2331858"/>
                  <a:pt x="11671329" y="2337810"/>
                </a:cubicBezTo>
                <a:cubicBezTo>
                  <a:pt x="11657629" y="2338121"/>
                  <a:pt x="11616110" y="2333320"/>
                  <a:pt x="11594775" y="2337831"/>
                </a:cubicBezTo>
                <a:cubicBezTo>
                  <a:pt x="11546068" y="2343032"/>
                  <a:pt x="11429033" y="2337623"/>
                  <a:pt x="11379086" y="2369019"/>
                </a:cubicBezTo>
                <a:cubicBezTo>
                  <a:pt x="11334159" y="2376875"/>
                  <a:pt x="11278142" y="2372212"/>
                  <a:pt x="11221749" y="2380739"/>
                </a:cubicBezTo>
                <a:cubicBezTo>
                  <a:pt x="11158708" y="2382269"/>
                  <a:pt x="11020097" y="2376287"/>
                  <a:pt x="10996653" y="2371440"/>
                </a:cubicBezTo>
                <a:cubicBezTo>
                  <a:pt x="10982150" y="2370634"/>
                  <a:pt x="10931890" y="2380827"/>
                  <a:pt x="10912235" y="2389968"/>
                </a:cubicBezTo>
                <a:cubicBezTo>
                  <a:pt x="10885398" y="2394030"/>
                  <a:pt x="10850832" y="2394410"/>
                  <a:pt x="10835633" y="2395810"/>
                </a:cubicBezTo>
                <a:lnTo>
                  <a:pt x="10821038" y="2398367"/>
                </a:lnTo>
                <a:cubicBezTo>
                  <a:pt x="10808008" y="2398266"/>
                  <a:pt x="10801949" y="2406793"/>
                  <a:pt x="10757451" y="2395202"/>
                </a:cubicBezTo>
                <a:cubicBezTo>
                  <a:pt x="10695759" y="2367816"/>
                  <a:pt x="10604694" y="2365758"/>
                  <a:pt x="10554052" y="2328825"/>
                </a:cubicBezTo>
                <a:cubicBezTo>
                  <a:pt x="10500506" y="2316498"/>
                  <a:pt x="10472909" y="2291246"/>
                  <a:pt x="10432944" y="2278457"/>
                </a:cubicBezTo>
                <a:cubicBezTo>
                  <a:pt x="10373231" y="2260636"/>
                  <a:pt x="10352854" y="2253139"/>
                  <a:pt x="10314272" y="2252083"/>
                </a:cubicBezTo>
                <a:cubicBezTo>
                  <a:pt x="10295649" y="2263181"/>
                  <a:pt x="10179424" y="2212893"/>
                  <a:pt x="10149756" y="2203372"/>
                </a:cubicBezTo>
                <a:lnTo>
                  <a:pt x="10133939" y="2195206"/>
                </a:lnTo>
                <a:cubicBezTo>
                  <a:pt x="10113508" y="2187093"/>
                  <a:pt x="10058004" y="2162303"/>
                  <a:pt x="10027169" y="2154689"/>
                </a:cubicBezTo>
                <a:cubicBezTo>
                  <a:pt x="9986373" y="2150618"/>
                  <a:pt x="9970026" y="2157324"/>
                  <a:pt x="9904781" y="2142477"/>
                </a:cubicBezTo>
                <a:cubicBezTo>
                  <a:pt x="9883031" y="2140352"/>
                  <a:pt x="9849920" y="2147346"/>
                  <a:pt x="9818432" y="2147267"/>
                </a:cubicBezTo>
                <a:cubicBezTo>
                  <a:pt x="9778153" y="2143325"/>
                  <a:pt x="9754866" y="2158434"/>
                  <a:pt x="9715853" y="2142000"/>
                </a:cubicBezTo>
                <a:lnTo>
                  <a:pt x="9478478" y="2133283"/>
                </a:lnTo>
                <a:lnTo>
                  <a:pt x="9473084" y="2134027"/>
                </a:lnTo>
                <a:lnTo>
                  <a:pt x="9348338" y="2135775"/>
                </a:lnTo>
                <a:cubicBezTo>
                  <a:pt x="9335211" y="2139291"/>
                  <a:pt x="9322404" y="2138820"/>
                  <a:pt x="9317108" y="2139620"/>
                </a:cubicBezTo>
                <a:lnTo>
                  <a:pt x="9316564" y="2140576"/>
                </a:lnTo>
                <a:lnTo>
                  <a:pt x="9249142" y="2123844"/>
                </a:lnTo>
                <a:lnTo>
                  <a:pt x="9196066" y="2108535"/>
                </a:lnTo>
                <a:cubicBezTo>
                  <a:pt x="9190862" y="2105839"/>
                  <a:pt x="9186125" y="2102610"/>
                  <a:pt x="9182090" y="2098653"/>
                </a:cubicBezTo>
                <a:cubicBezTo>
                  <a:pt x="9139653" y="2071867"/>
                  <a:pt x="9071021" y="2084433"/>
                  <a:pt x="8911903" y="2057646"/>
                </a:cubicBezTo>
                <a:cubicBezTo>
                  <a:pt x="8879561" y="2039583"/>
                  <a:pt x="8830973" y="2055511"/>
                  <a:pt x="8786230" y="2041547"/>
                </a:cubicBezTo>
                <a:cubicBezTo>
                  <a:pt x="8728356" y="2034611"/>
                  <a:pt x="8679135" y="2034403"/>
                  <a:pt x="8624741" y="2029639"/>
                </a:cubicBezTo>
                <a:cubicBezTo>
                  <a:pt x="8566018" y="2023791"/>
                  <a:pt x="8474712" y="2009670"/>
                  <a:pt x="8433895" y="2006458"/>
                </a:cubicBezTo>
                <a:cubicBezTo>
                  <a:pt x="8411898" y="2005377"/>
                  <a:pt x="8413482" y="2011365"/>
                  <a:pt x="8379838" y="2010365"/>
                </a:cubicBezTo>
                <a:cubicBezTo>
                  <a:pt x="8347941" y="1993320"/>
                  <a:pt x="8300068" y="2014971"/>
                  <a:pt x="8260604" y="1992586"/>
                </a:cubicBezTo>
                <a:cubicBezTo>
                  <a:pt x="8245905" y="1986361"/>
                  <a:pt x="8199251" y="1979386"/>
                  <a:pt x="8189733" y="1985551"/>
                </a:cubicBezTo>
                <a:cubicBezTo>
                  <a:pt x="8179862" y="1985638"/>
                  <a:pt x="8168776" y="1981141"/>
                  <a:pt x="8163540" y="1988537"/>
                </a:cubicBezTo>
                <a:cubicBezTo>
                  <a:pt x="8155220" y="1997113"/>
                  <a:pt x="8122695" y="1976608"/>
                  <a:pt x="8126468" y="1988901"/>
                </a:cubicBezTo>
                <a:lnTo>
                  <a:pt x="8000268" y="1990885"/>
                </a:lnTo>
                <a:lnTo>
                  <a:pt x="7959483" y="1985782"/>
                </a:lnTo>
                <a:lnTo>
                  <a:pt x="7953628" y="1984617"/>
                </a:lnTo>
                <a:lnTo>
                  <a:pt x="7901019" y="1971965"/>
                </a:lnTo>
                <a:cubicBezTo>
                  <a:pt x="7878802" y="1956055"/>
                  <a:pt x="7842297" y="1955886"/>
                  <a:pt x="7812936" y="1947847"/>
                </a:cubicBezTo>
                <a:lnTo>
                  <a:pt x="7732190" y="1927169"/>
                </a:lnTo>
                <a:lnTo>
                  <a:pt x="7678276" y="1920855"/>
                </a:lnTo>
                <a:lnTo>
                  <a:pt x="7655497" y="1913714"/>
                </a:lnTo>
                <a:cubicBezTo>
                  <a:pt x="7639161" y="1911029"/>
                  <a:pt x="7577449" y="1909745"/>
                  <a:pt x="7551687" y="1912613"/>
                </a:cubicBezTo>
                <a:cubicBezTo>
                  <a:pt x="7529853" y="1915427"/>
                  <a:pt x="7534209" y="1925977"/>
                  <a:pt x="7500925" y="1930924"/>
                </a:cubicBezTo>
                <a:cubicBezTo>
                  <a:pt x="7466644" y="1919746"/>
                  <a:pt x="7423194" y="1949531"/>
                  <a:pt x="7380560" y="1934424"/>
                </a:cubicBezTo>
                <a:cubicBezTo>
                  <a:pt x="7365038" y="1930881"/>
                  <a:pt x="7317938" y="1932231"/>
                  <a:pt x="7309614" y="1939987"/>
                </a:cubicBezTo>
                <a:cubicBezTo>
                  <a:pt x="7299913" y="1941814"/>
                  <a:pt x="7288240" y="1939336"/>
                  <a:pt x="7284338" y="1947550"/>
                </a:cubicBezTo>
                <a:cubicBezTo>
                  <a:pt x="7277604" y="1957469"/>
                  <a:pt x="7107106" y="1832529"/>
                  <a:pt x="7112901" y="1843979"/>
                </a:cubicBezTo>
                <a:cubicBezTo>
                  <a:pt x="7087729" y="1834079"/>
                  <a:pt x="6849056" y="1756738"/>
                  <a:pt x="6828984" y="1762183"/>
                </a:cubicBezTo>
                <a:lnTo>
                  <a:pt x="6204418" y="1570349"/>
                </a:lnTo>
                <a:lnTo>
                  <a:pt x="3418260" y="1049412"/>
                </a:lnTo>
                <a:lnTo>
                  <a:pt x="2509997" y="958822"/>
                </a:lnTo>
                <a:lnTo>
                  <a:pt x="2508995" y="958423"/>
                </a:lnTo>
                <a:cubicBezTo>
                  <a:pt x="2477790" y="921138"/>
                  <a:pt x="2463257" y="944198"/>
                  <a:pt x="2424909" y="933150"/>
                </a:cubicBezTo>
                <a:cubicBezTo>
                  <a:pt x="2384842" y="916507"/>
                  <a:pt x="2318581" y="871004"/>
                  <a:pt x="2273752" y="875350"/>
                </a:cubicBezTo>
                <a:lnTo>
                  <a:pt x="2248113" y="861965"/>
                </a:lnTo>
                <a:cubicBezTo>
                  <a:pt x="2240669" y="836062"/>
                  <a:pt x="2219557" y="858951"/>
                  <a:pt x="2194956" y="836227"/>
                </a:cubicBezTo>
                <a:cubicBezTo>
                  <a:pt x="2160792" y="833299"/>
                  <a:pt x="2060029" y="814649"/>
                  <a:pt x="2024005" y="815554"/>
                </a:cubicBezTo>
                <a:cubicBezTo>
                  <a:pt x="2019057" y="802961"/>
                  <a:pt x="1996088" y="815897"/>
                  <a:pt x="1980800" y="822703"/>
                </a:cubicBezTo>
                <a:cubicBezTo>
                  <a:pt x="1864758" y="829356"/>
                  <a:pt x="1765024" y="801179"/>
                  <a:pt x="1733238" y="809719"/>
                </a:cubicBezTo>
                <a:cubicBezTo>
                  <a:pt x="1651146" y="810948"/>
                  <a:pt x="1450148" y="832760"/>
                  <a:pt x="1388954" y="830009"/>
                </a:cubicBezTo>
                <a:cubicBezTo>
                  <a:pt x="1342837" y="837343"/>
                  <a:pt x="1218481" y="812350"/>
                  <a:pt x="1133245" y="803521"/>
                </a:cubicBezTo>
                <a:cubicBezTo>
                  <a:pt x="1051750" y="789055"/>
                  <a:pt x="1078655" y="807725"/>
                  <a:pt x="1026791" y="802701"/>
                </a:cubicBezTo>
                <a:cubicBezTo>
                  <a:pt x="1007125" y="787895"/>
                  <a:pt x="875767" y="809029"/>
                  <a:pt x="833545" y="801351"/>
                </a:cubicBezTo>
                <a:cubicBezTo>
                  <a:pt x="742331" y="828973"/>
                  <a:pt x="703084" y="801412"/>
                  <a:pt x="631576" y="801805"/>
                </a:cubicBezTo>
                <a:cubicBezTo>
                  <a:pt x="598969" y="794081"/>
                  <a:pt x="578952" y="794231"/>
                  <a:pt x="542046" y="803532"/>
                </a:cubicBezTo>
                <a:cubicBezTo>
                  <a:pt x="487002" y="800808"/>
                  <a:pt x="391655" y="785160"/>
                  <a:pt x="301314" y="785458"/>
                </a:cubicBezTo>
                <a:cubicBezTo>
                  <a:pt x="200876" y="792080"/>
                  <a:pt x="157588" y="811818"/>
                  <a:pt x="0" y="805324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8073">
            <a:off x="4851872" y="821036"/>
            <a:ext cx="6800350" cy="5350101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627A44-C022-4773-A393-E948FE3F4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9121">
            <a:off x="4946130" y="900347"/>
            <a:ext cx="6591734" cy="5205656"/>
          </a:xfrm>
          <a:custGeom>
            <a:avLst/>
            <a:gdLst>
              <a:gd name="connsiteX0" fmla="*/ 6597934 w 6621845"/>
              <a:gd name="connsiteY0" fmla="*/ 155744 h 5238511"/>
              <a:gd name="connsiteX1" fmla="*/ 6619376 w 6621845"/>
              <a:gd name="connsiteY1" fmla="*/ 177681 h 5238511"/>
              <a:gd name="connsiteX2" fmla="*/ 6621845 w 6621845"/>
              <a:gd name="connsiteY2" fmla="*/ 195498 h 5238511"/>
              <a:gd name="connsiteX3" fmla="*/ 6601863 w 6621845"/>
              <a:gd name="connsiteY3" fmla="*/ 1201700 h 5238511"/>
              <a:gd name="connsiteX4" fmla="*/ 6601373 w 6621845"/>
              <a:gd name="connsiteY4" fmla="*/ 1226210 h 5238511"/>
              <a:gd name="connsiteX5" fmla="*/ 6601384 w 6621845"/>
              <a:gd name="connsiteY5" fmla="*/ 1226232 h 5238511"/>
              <a:gd name="connsiteX6" fmla="*/ 6521625 w 6621845"/>
              <a:gd name="connsiteY6" fmla="*/ 5202267 h 5238511"/>
              <a:gd name="connsiteX7" fmla="*/ 6483689 w 6621845"/>
              <a:gd name="connsiteY7" fmla="*/ 5238506 h 5238511"/>
              <a:gd name="connsiteX8" fmla="*/ 36351 w 6621845"/>
              <a:gd name="connsiteY8" fmla="*/ 5109172 h 5238511"/>
              <a:gd name="connsiteX9" fmla="*/ 5 w 6621845"/>
              <a:gd name="connsiteY9" fmla="*/ 5071442 h 5238511"/>
              <a:gd name="connsiteX10" fmla="*/ 1012 w 6621845"/>
              <a:gd name="connsiteY10" fmla="*/ 5021215 h 5238511"/>
              <a:gd name="connsiteX11" fmla="*/ 1011 w 6621845"/>
              <a:gd name="connsiteY11" fmla="*/ 5021212 h 5238511"/>
              <a:gd name="connsiteX12" fmla="*/ 100440 w 6621845"/>
              <a:gd name="connsiteY12" fmla="*/ 64666 h 5238511"/>
              <a:gd name="connsiteX13" fmla="*/ 122765 w 6621845"/>
              <a:gd name="connsiteY13" fmla="*/ 33189 h 5238511"/>
              <a:gd name="connsiteX14" fmla="*/ 604718 w 6621845"/>
              <a:gd name="connsiteY14" fmla="*/ 42857 h 5238511"/>
              <a:gd name="connsiteX15" fmla="*/ 604718 w 6621845"/>
              <a:gd name="connsiteY15" fmla="*/ 0 h 5238511"/>
              <a:gd name="connsiteX16" fmla="*/ 3117572 w 6621845"/>
              <a:gd name="connsiteY16" fmla="*/ 0 h 5238511"/>
              <a:gd name="connsiteX17" fmla="*/ 3117572 w 6621845"/>
              <a:gd name="connsiteY17" fmla="*/ 89697 h 5238511"/>
              <a:gd name="connsiteX0" fmla="*/ 6597934 w 6621845"/>
              <a:gd name="connsiteY0" fmla="*/ 155744 h 5238511"/>
              <a:gd name="connsiteX1" fmla="*/ 6619376 w 6621845"/>
              <a:gd name="connsiteY1" fmla="*/ 177681 h 5238511"/>
              <a:gd name="connsiteX2" fmla="*/ 6621845 w 6621845"/>
              <a:gd name="connsiteY2" fmla="*/ 195498 h 5238511"/>
              <a:gd name="connsiteX3" fmla="*/ 6601863 w 6621845"/>
              <a:gd name="connsiteY3" fmla="*/ 1201700 h 5238511"/>
              <a:gd name="connsiteX4" fmla="*/ 6601373 w 6621845"/>
              <a:gd name="connsiteY4" fmla="*/ 1226210 h 5238511"/>
              <a:gd name="connsiteX5" fmla="*/ 6601384 w 6621845"/>
              <a:gd name="connsiteY5" fmla="*/ 1226232 h 5238511"/>
              <a:gd name="connsiteX6" fmla="*/ 6521625 w 6621845"/>
              <a:gd name="connsiteY6" fmla="*/ 5202267 h 5238511"/>
              <a:gd name="connsiteX7" fmla="*/ 6483689 w 6621845"/>
              <a:gd name="connsiteY7" fmla="*/ 5238506 h 5238511"/>
              <a:gd name="connsiteX8" fmla="*/ 36351 w 6621845"/>
              <a:gd name="connsiteY8" fmla="*/ 5109172 h 5238511"/>
              <a:gd name="connsiteX9" fmla="*/ 5 w 6621845"/>
              <a:gd name="connsiteY9" fmla="*/ 5071442 h 5238511"/>
              <a:gd name="connsiteX10" fmla="*/ 1012 w 6621845"/>
              <a:gd name="connsiteY10" fmla="*/ 5021215 h 5238511"/>
              <a:gd name="connsiteX11" fmla="*/ 1011 w 6621845"/>
              <a:gd name="connsiteY11" fmla="*/ 5021212 h 5238511"/>
              <a:gd name="connsiteX12" fmla="*/ 100440 w 6621845"/>
              <a:gd name="connsiteY12" fmla="*/ 64666 h 5238511"/>
              <a:gd name="connsiteX13" fmla="*/ 122765 w 6621845"/>
              <a:gd name="connsiteY13" fmla="*/ 33189 h 5238511"/>
              <a:gd name="connsiteX14" fmla="*/ 604718 w 6621845"/>
              <a:gd name="connsiteY14" fmla="*/ 42857 h 5238511"/>
              <a:gd name="connsiteX15" fmla="*/ 3117572 w 6621845"/>
              <a:gd name="connsiteY15" fmla="*/ 0 h 5238511"/>
              <a:gd name="connsiteX16" fmla="*/ 3117572 w 6621845"/>
              <a:gd name="connsiteY16" fmla="*/ 89697 h 5238511"/>
              <a:gd name="connsiteX17" fmla="*/ 6597934 w 6621845"/>
              <a:gd name="connsiteY17" fmla="*/ 155744 h 5238511"/>
              <a:gd name="connsiteX0" fmla="*/ 6597934 w 6621845"/>
              <a:gd name="connsiteY0" fmla="*/ 122557 h 5205324"/>
              <a:gd name="connsiteX1" fmla="*/ 6619376 w 6621845"/>
              <a:gd name="connsiteY1" fmla="*/ 144494 h 5205324"/>
              <a:gd name="connsiteX2" fmla="*/ 6621845 w 6621845"/>
              <a:gd name="connsiteY2" fmla="*/ 162311 h 5205324"/>
              <a:gd name="connsiteX3" fmla="*/ 6601863 w 6621845"/>
              <a:gd name="connsiteY3" fmla="*/ 1168513 h 5205324"/>
              <a:gd name="connsiteX4" fmla="*/ 6601373 w 6621845"/>
              <a:gd name="connsiteY4" fmla="*/ 1193023 h 5205324"/>
              <a:gd name="connsiteX5" fmla="*/ 6601384 w 6621845"/>
              <a:gd name="connsiteY5" fmla="*/ 1193045 h 5205324"/>
              <a:gd name="connsiteX6" fmla="*/ 6521625 w 6621845"/>
              <a:gd name="connsiteY6" fmla="*/ 5169080 h 5205324"/>
              <a:gd name="connsiteX7" fmla="*/ 6483689 w 6621845"/>
              <a:gd name="connsiteY7" fmla="*/ 5205319 h 5205324"/>
              <a:gd name="connsiteX8" fmla="*/ 36351 w 6621845"/>
              <a:gd name="connsiteY8" fmla="*/ 5075985 h 5205324"/>
              <a:gd name="connsiteX9" fmla="*/ 5 w 6621845"/>
              <a:gd name="connsiteY9" fmla="*/ 5038255 h 5205324"/>
              <a:gd name="connsiteX10" fmla="*/ 1012 w 6621845"/>
              <a:gd name="connsiteY10" fmla="*/ 4988028 h 5205324"/>
              <a:gd name="connsiteX11" fmla="*/ 1011 w 6621845"/>
              <a:gd name="connsiteY11" fmla="*/ 4988025 h 5205324"/>
              <a:gd name="connsiteX12" fmla="*/ 100440 w 6621845"/>
              <a:gd name="connsiteY12" fmla="*/ 31479 h 5205324"/>
              <a:gd name="connsiteX13" fmla="*/ 122765 w 6621845"/>
              <a:gd name="connsiteY13" fmla="*/ 2 h 5205324"/>
              <a:gd name="connsiteX14" fmla="*/ 604718 w 6621845"/>
              <a:gd name="connsiteY14" fmla="*/ 9670 h 5205324"/>
              <a:gd name="connsiteX15" fmla="*/ 3117572 w 6621845"/>
              <a:gd name="connsiteY15" fmla="*/ 56510 h 5205324"/>
              <a:gd name="connsiteX16" fmla="*/ 6597934 w 6621845"/>
              <a:gd name="connsiteY16" fmla="*/ 122557 h 5205324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1012 w 6621845"/>
              <a:gd name="connsiteY10" fmla="*/ 4988027 h 5205323"/>
              <a:gd name="connsiteX11" fmla="*/ 1011 w 6621845"/>
              <a:gd name="connsiteY11" fmla="*/ 4988024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1012 w 6621845"/>
              <a:gd name="connsiteY10" fmla="*/ 4988027 h 5205323"/>
              <a:gd name="connsiteX11" fmla="*/ 44388 w 6621845"/>
              <a:gd name="connsiteY11" fmla="*/ 4882987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30143 w 6621845"/>
              <a:gd name="connsiteY10" fmla="*/ 4946661 h 5205323"/>
              <a:gd name="connsiteX11" fmla="*/ 44388 w 6621845"/>
              <a:gd name="connsiteY11" fmla="*/ 4882987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7041537 w 7065448"/>
              <a:gd name="connsiteY0" fmla="*/ 122556 h 5205323"/>
              <a:gd name="connsiteX1" fmla="*/ 7062979 w 7065448"/>
              <a:gd name="connsiteY1" fmla="*/ 144493 h 5205323"/>
              <a:gd name="connsiteX2" fmla="*/ 7065448 w 7065448"/>
              <a:gd name="connsiteY2" fmla="*/ 162310 h 5205323"/>
              <a:gd name="connsiteX3" fmla="*/ 7045466 w 7065448"/>
              <a:gd name="connsiteY3" fmla="*/ 1168512 h 5205323"/>
              <a:gd name="connsiteX4" fmla="*/ 7044976 w 7065448"/>
              <a:gd name="connsiteY4" fmla="*/ 1193022 h 5205323"/>
              <a:gd name="connsiteX5" fmla="*/ 7044987 w 7065448"/>
              <a:gd name="connsiteY5" fmla="*/ 1193044 h 5205323"/>
              <a:gd name="connsiteX6" fmla="*/ 6965228 w 7065448"/>
              <a:gd name="connsiteY6" fmla="*/ 5169079 h 5205323"/>
              <a:gd name="connsiteX7" fmla="*/ 6927292 w 7065448"/>
              <a:gd name="connsiteY7" fmla="*/ 5205318 h 5205323"/>
              <a:gd name="connsiteX8" fmla="*/ 479954 w 7065448"/>
              <a:gd name="connsiteY8" fmla="*/ 5075984 h 5205323"/>
              <a:gd name="connsiteX9" fmla="*/ 473746 w 7065448"/>
              <a:gd name="connsiteY9" fmla="*/ 4946661 h 5205323"/>
              <a:gd name="connsiteX10" fmla="*/ 487991 w 7065448"/>
              <a:gd name="connsiteY10" fmla="*/ 4882987 h 5205323"/>
              <a:gd name="connsiteX11" fmla="*/ 571753 w 7065448"/>
              <a:gd name="connsiteY11" fmla="*/ 113570 h 5205323"/>
              <a:gd name="connsiteX12" fmla="*/ 566368 w 7065448"/>
              <a:gd name="connsiteY12" fmla="*/ 1 h 5205323"/>
              <a:gd name="connsiteX13" fmla="*/ 1048321 w 7065448"/>
              <a:gd name="connsiteY13" fmla="*/ 9669 h 5205323"/>
              <a:gd name="connsiteX14" fmla="*/ 3561175 w 7065448"/>
              <a:gd name="connsiteY14" fmla="*/ 56509 h 5205323"/>
              <a:gd name="connsiteX15" fmla="*/ 7041537 w 7065448"/>
              <a:gd name="connsiteY15" fmla="*/ 122556 h 5205323"/>
              <a:gd name="connsiteX0" fmla="*/ 6584362 w 6608273"/>
              <a:gd name="connsiteY0" fmla="*/ 122556 h 5205323"/>
              <a:gd name="connsiteX1" fmla="*/ 6605804 w 6608273"/>
              <a:gd name="connsiteY1" fmla="*/ 144493 h 5205323"/>
              <a:gd name="connsiteX2" fmla="*/ 6608273 w 6608273"/>
              <a:gd name="connsiteY2" fmla="*/ 162310 h 5205323"/>
              <a:gd name="connsiteX3" fmla="*/ 6588291 w 6608273"/>
              <a:gd name="connsiteY3" fmla="*/ 1168512 h 5205323"/>
              <a:gd name="connsiteX4" fmla="*/ 6587801 w 6608273"/>
              <a:gd name="connsiteY4" fmla="*/ 1193022 h 5205323"/>
              <a:gd name="connsiteX5" fmla="*/ 6587812 w 6608273"/>
              <a:gd name="connsiteY5" fmla="*/ 1193044 h 5205323"/>
              <a:gd name="connsiteX6" fmla="*/ 6508053 w 6608273"/>
              <a:gd name="connsiteY6" fmla="*/ 5169079 h 5205323"/>
              <a:gd name="connsiteX7" fmla="*/ 6470117 w 6608273"/>
              <a:gd name="connsiteY7" fmla="*/ 5205318 h 5205323"/>
              <a:gd name="connsiteX8" fmla="*/ 22779 w 6608273"/>
              <a:gd name="connsiteY8" fmla="*/ 5075984 h 5205323"/>
              <a:gd name="connsiteX9" fmla="*/ 16571 w 6608273"/>
              <a:gd name="connsiteY9" fmla="*/ 4946661 h 5205323"/>
              <a:gd name="connsiteX10" fmla="*/ 30816 w 6608273"/>
              <a:gd name="connsiteY10" fmla="*/ 4882987 h 5205323"/>
              <a:gd name="connsiteX11" fmla="*/ 114578 w 6608273"/>
              <a:gd name="connsiteY11" fmla="*/ 113570 h 5205323"/>
              <a:gd name="connsiteX12" fmla="*/ 109193 w 6608273"/>
              <a:gd name="connsiteY12" fmla="*/ 1 h 5205323"/>
              <a:gd name="connsiteX13" fmla="*/ 591146 w 6608273"/>
              <a:gd name="connsiteY13" fmla="*/ 9669 h 5205323"/>
              <a:gd name="connsiteX14" fmla="*/ 3104000 w 6608273"/>
              <a:gd name="connsiteY14" fmla="*/ 56509 h 5205323"/>
              <a:gd name="connsiteX15" fmla="*/ 6584362 w 6608273"/>
              <a:gd name="connsiteY15" fmla="*/ 122556 h 5205323"/>
              <a:gd name="connsiteX0" fmla="*/ 6584392 w 6608303"/>
              <a:gd name="connsiteY0" fmla="*/ 122556 h 5205323"/>
              <a:gd name="connsiteX1" fmla="*/ 6605834 w 6608303"/>
              <a:gd name="connsiteY1" fmla="*/ 144493 h 5205323"/>
              <a:gd name="connsiteX2" fmla="*/ 6608303 w 6608303"/>
              <a:gd name="connsiteY2" fmla="*/ 162310 h 5205323"/>
              <a:gd name="connsiteX3" fmla="*/ 6588321 w 6608303"/>
              <a:gd name="connsiteY3" fmla="*/ 1168512 h 5205323"/>
              <a:gd name="connsiteX4" fmla="*/ 6587831 w 6608303"/>
              <a:gd name="connsiteY4" fmla="*/ 1193022 h 5205323"/>
              <a:gd name="connsiteX5" fmla="*/ 6587842 w 6608303"/>
              <a:gd name="connsiteY5" fmla="*/ 1193044 h 5205323"/>
              <a:gd name="connsiteX6" fmla="*/ 6508083 w 6608303"/>
              <a:gd name="connsiteY6" fmla="*/ 5169079 h 5205323"/>
              <a:gd name="connsiteX7" fmla="*/ 6470147 w 6608303"/>
              <a:gd name="connsiteY7" fmla="*/ 5205318 h 5205323"/>
              <a:gd name="connsiteX8" fmla="*/ 22809 w 6608303"/>
              <a:gd name="connsiteY8" fmla="*/ 5075984 h 5205323"/>
              <a:gd name="connsiteX9" fmla="*/ 16601 w 6608303"/>
              <a:gd name="connsiteY9" fmla="*/ 4946661 h 5205323"/>
              <a:gd name="connsiteX10" fmla="*/ 30846 w 6608303"/>
              <a:gd name="connsiteY10" fmla="*/ 4882987 h 5205323"/>
              <a:gd name="connsiteX11" fmla="*/ 114608 w 6608303"/>
              <a:gd name="connsiteY11" fmla="*/ 113570 h 5205323"/>
              <a:gd name="connsiteX12" fmla="*/ 109223 w 6608303"/>
              <a:gd name="connsiteY12" fmla="*/ 1 h 5205323"/>
              <a:gd name="connsiteX13" fmla="*/ 591176 w 6608303"/>
              <a:gd name="connsiteY13" fmla="*/ 9669 h 5205323"/>
              <a:gd name="connsiteX14" fmla="*/ 3104030 w 6608303"/>
              <a:gd name="connsiteY14" fmla="*/ 56509 h 5205323"/>
              <a:gd name="connsiteX15" fmla="*/ 6584392 w 6608303"/>
              <a:gd name="connsiteY15" fmla="*/ 122556 h 5205323"/>
              <a:gd name="connsiteX0" fmla="*/ 6584393 w 6608304"/>
              <a:gd name="connsiteY0" fmla="*/ 122556 h 5205323"/>
              <a:gd name="connsiteX1" fmla="*/ 6605835 w 6608304"/>
              <a:gd name="connsiteY1" fmla="*/ 144493 h 5205323"/>
              <a:gd name="connsiteX2" fmla="*/ 6608304 w 6608304"/>
              <a:gd name="connsiteY2" fmla="*/ 162310 h 5205323"/>
              <a:gd name="connsiteX3" fmla="*/ 6588322 w 6608304"/>
              <a:gd name="connsiteY3" fmla="*/ 1168512 h 5205323"/>
              <a:gd name="connsiteX4" fmla="*/ 6587832 w 6608304"/>
              <a:gd name="connsiteY4" fmla="*/ 1193022 h 5205323"/>
              <a:gd name="connsiteX5" fmla="*/ 6587843 w 6608304"/>
              <a:gd name="connsiteY5" fmla="*/ 1193044 h 5205323"/>
              <a:gd name="connsiteX6" fmla="*/ 6508084 w 6608304"/>
              <a:gd name="connsiteY6" fmla="*/ 5169079 h 5205323"/>
              <a:gd name="connsiteX7" fmla="*/ 6470148 w 6608304"/>
              <a:gd name="connsiteY7" fmla="*/ 5205318 h 5205323"/>
              <a:gd name="connsiteX8" fmla="*/ 22810 w 6608304"/>
              <a:gd name="connsiteY8" fmla="*/ 5075984 h 5205323"/>
              <a:gd name="connsiteX9" fmla="*/ 16602 w 6608304"/>
              <a:gd name="connsiteY9" fmla="*/ 4946661 h 5205323"/>
              <a:gd name="connsiteX10" fmla="*/ 30847 w 6608304"/>
              <a:gd name="connsiteY10" fmla="*/ 4882987 h 5205323"/>
              <a:gd name="connsiteX11" fmla="*/ 114609 w 6608304"/>
              <a:gd name="connsiteY11" fmla="*/ 113570 h 5205323"/>
              <a:gd name="connsiteX12" fmla="*/ 109224 w 6608304"/>
              <a:gd name="connsiteY12" fmla="*/ 1 h 5205323"/>
              <a:gd name="connsiteX13" fmla="*/ 591177 w 6608304"/>
              <a:gd name="connsiteY13" fmla="*/ 9669 h 5205323"/>
              <a:gd name="connsiteX14" fmla="*/ 3104031 w 6608304"/>
              <a:gd name="connsiteY14" fmla="*/ 56509 h 5205323"/>
              <a:gd name="connsiteX15" fmla="*/ 6584393 w 6608304"/>
              <a:gd name="connsiteY15" fmla="*/ 122556 h 5205323"/>
              <a:gd name="connsiteX0" fmla="*/ 6567823 w 6937884"/>
              <a:gd name="connsiteY0" fmla="*/ 122556 h 5210213"/>
              <a:gd name="connsiteX1" fmla="*/ 6589265 w 6937884"/>
              <a:gd name="connsiteY1" fmla="*/ 144493 h 5210213"/>
              <a:gd name="connsiteX2" fmla="*/ 6591734 w 6937884"/>
              <a:gd name="connsiteY2" fmla="*/ 162310 h 5210213"/>
              <a:gd name="connsiteX3" fmla="*/ 6571752 w 6937884"/>
              <a:gd name="connsiteY3" fmla="*/ 1168512 h 5210213"/>
              <a:gd name="connsiteX4" fmla="*/ 6571262 w 6937884"/>
              <a:gd name="connsiteY4" fmla="*/ 1193022 h 5210213"/>
              <a:gd name="connsiteX5" fmla="*/ 6571273 w 6937884"/>
              <a:gd name="connsiteY5" fmla="*/ 1193044 h 5210213"/>
              <a:gd name="connsiteX6" fmla="*/ 6491514 w 6937884"/>
              <a:gd name="connsiteY6" fmla="*/ 5169079 h 5210213"/>
              <a:gd name="connsiteX7" fmla="*/ 6453578 w 6937884"/>
              <a:gd name="connsiteY7" fmla="*/ 5205318 h 5210213"/>
              <a:gd name="connsiteX8" fmla="*/ 87448 w 6937884"/>
              <a:gd name="connsiteY8" fmla="*/ 5064339 h 5210213"/>
              <a:gd name="connsiteX9" fmla="*/ 32 w 6937884"/>
              <a:gd name="connsiteY9" fmla="*/ 4946661 h 5210213"/>
              <a:gd name="connsiteX10" fmla="*/ 14277 w 6937884"/>
              <a:gd name="connsiteY10" fmla="*/ 4882987 h 5210213"/>
              <a:gd name="connsiteX11" fmla="*/ 98039 w 6937884"/>
              <a:gd name="connsiteY11" fmla="*/ 113570 h 5210213"/>
              <a:gd name="connsiteX12" fmla="*/ 92654 w 6937884"/>
              <a:gd name="connsiteY12" fmla="*/ 1 h 5210213"/>
              <a:gd name="connsiteX13" fmla="*/ 574607 w 6937884"/>
              <a:gd name="connsiteY13" fmla="*/ 9669 h 5210213"/>
              <a:gd name="connsiteX14" fmla="*/ 3087461 w 6937884"/>
              <a:gd name="connsiteY14" fmla="*/ 56509 h 5210213"/>
              <a:gd name="connsiteX15" fmla="*/ 6567823 w 6937884"/>
              <a:gd name="connsiteY15" fmla="*/ 122556 h 5210213"/>
              <a:gd name="connsiteX0" fmla="*/ 6567823 w 6591734"/>
              <a:gd name="connsiteY0" fmla="*/ 122556 h 5207389"/>
              <a:gd name="connsiteX1" fmla="*/ 6589265 w 6591734"/>
              <a:gd name="connsiteY1" fmla="*/ 144493 h 5207389"/>
              <a:gd name="connsiteX2" fmla="*/ 6591734 w 6591734"/>
              <a:gd name="connsiteY2" fmla="*/ 162310 h 5207389"/>
              <a:gd name="connsiteX3" fmla="*/ 6571752 w 6591734"/>
              <a:gd name="connsiteY3" fmla="*/ 1168512 h 5207389"/>
              <a:gd name="connsiteX4" fmla="*/ 6571262 w 6591734"/>
              <a:gd name="connsiteY4" fmla="*/ 1193022 h 5207389"/>
              <a:gd name="connsiteX5" fmla="*/ 6571273 w 6591734"/>
              <a:gd name="connsiteY5" fmla="*/ 1193044 h 5207389"/>
              <a:gd name="connsiteX6" fmla="*/ 6491514 w 6591734"/>
              <a:gd name="connsiteY6" fmla="*/ 5169079 h 5207389"/>
              <a:gd name="connsiteX7" fmla="*/ 6453578 w 6591734"/>
              <a:gd name="connsiteY7" fmla="*/ 5205318 h 5207389"/>
              <a:gd name="connsiteX8" fmla="*/ 87448 w 6591734"/>
              <a:gd name="connsiteY8" fmla="*/ 5064339 h 5207389"/>
              <a:gd name="connsiteX9" fmla="*/ 32 w 6591734"/>
              <a:gd name="connsiteY9" fmla="*/ 4946661 h 5207389"/>
              <a:gd name="connsiteX10" fmla="*/ 14277 w 6591734"/>
              <a:gd name="connsiteY10" fmla="*/ 4882987 h 5207389"/>
              <a:gd name="connsiteX11" fmla="*/ 98039 w 6591734"/>
              <a:gd name="connsiteY11" fmla="*/ 113570 h 5207389"/>
              <a:gd name="connsiteX12" fmla="*/ 92654 w 6591734"/>
              <a:gd name="connsiteY12" fmla="*/ 1 h 5207389"/>
              <a:gd name="connsiteX13" fmla="*/ 574607 w 6591734"/>
              <a:gd name="connsiteY13" fmla="*/ 9669 h 5207389"/>
              <a:gd name="connsiteX14" fmla="*/ 3087461 w 6591734"/>
              <a:gd name="connsiteY14" fmla="*/ 56509 h 5207389"/>
              <a:gd name="connsiteX15" fmla="*/ 6567823 w 6591734"/>
              <a:gd name="connsiteY15" fmla="*/ 122556 h 5207389"/>
              <a:gd name="connsiteX0" fmla="*/ 6567823 w 6591734"/>
              <a:gd name="connsiteY0" fmla="*/ 122556 h 5205656"/>
              <a:gd name="connsiteX1" fmla="*/ 6589265 w 6591734"/>
              <a:gd name="connsiteY1" fmla="*/ 144493 h 5205656"/>
              <a:gd name="connsiteX2" fmla="*/ 6591734 w 6591734"/>
              <a:gd name="connsiteY2" fmla="*/ 162310 h 5205656"/>
              <a:gd name="connsiteX3" fmla="*/ 6571752 w 6591734"/>
              <a:gd name="connsiteY3" fmla="*/ 1168512 h 5205656"/>
              <a:gd name="connsiteX4" fmla="*/ 6571262 w 6591734"/>
              <a:gd name="connsiteY4" fmla="*/ 1193022 h 5205656"/>
              <a:gd name="connsiteX5" fmla="*/ 6571273 w 6591734"/>
              <a:gd name="connsiteY5" fmla="*/ 1193044 h 5205656"/>
              <a:gd name="connsiteX6" fmla="*/ 6491514 w 6591734"/>
              <a:gd name="connsiteY6" fmla="*/ 5169079 h 5205656"/>
              <a:gd name="connsiteX7" fmla="*/ 6453578 w 6591734"/>
              <a:gd name="connsiteY7" fmla="*/ 5205318 h 5205656"/>
              <a:gd name="connsiteX8" fmla="*/ 87448 w 6591734"/>
              <a:gd name="connsiteY8" fmla="*/ 5064339 h 5205656"/>
              <a:gd name="connsiteX9" fmla="*/ 32 w 6591734"/>
              <a:gd name="connsiteY9" fmla="*/ 4946661 h 5205656"/>
              <a:gd name="connsiteX10" fmla="*/ 14277 w 6591734"/>
              <a:gd name="connsiteY10" fmla="*/ 4882987 h 5205656"/>
              <a:gd name="connsiteX11" fmla="*/ 98039 w 6591734"/>
              <a:gd name="connsiteY11" fmla="*/ 113570 h 5205656"/>
              <a:gd name="connsiteX12" fmla="*/ 92654 w 6591734"/>
              <a:gd name="connsiteY12" fmla="*/ 1 h 5205656"/>
              <a:gd name="connsiteX13" fmla="*/ 574607 w 6591734"/>
              <a:gd name="connsiteY13" fmla="*/ 9669 h 5205656"/>
              <a:gd name="connsiteX14" fmla="*/ 3087461 w 6591734"/>
              <a:gd name="connsiteY14" fmla="*/ 56509 h 5205656"/>
              <a:gd name="connsiteX15" fmla="*/ 6567823 w 6591734"/>
              <a:gd name="connsiteY15" fmla="*/ 122556 h 52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91734" h="5205656">
                <a:moveTo>
                  <a:pt x="6567823" y="122556"/>
                </a:moveTo>
                <a:cubicBezTo>
                  <a:pt x="6580239" y="129975"/>
                  <a:pt x="6582222" y="131985"/>
                  <a:pt x="6589265" y="144493"/>
                </a:cubicBezTo>
                <a:lnTo>
                  <a:pt x="6591734" y="162310"/>
                </a:lnTo>
                <a:cubicBezTo>
                  <a:pt x="6587703" y="369196"/>
                  <a:pt x="6580519" y="730319"/>
                  <a:pt x="6571752" y="1168512"/>
                </a:cubicBezTo>
                <a:cubicBezTo>
                  <a:pt x="6571589" y="1176682"/>
                  <a:pt x="6571425" y="1184852"/>
                  <a:pt x="6571262" y="1193022"/>
                </a:cubicBezTo>
                <a:cubicBezTo>
                  <a:pt x="6571266" y="1193029"/>
                  <a:pt x="6571269" y="1193037"/>
                  <a:pt x="6571273" y="1193044"/>
                </a:cubicBezTo>
                <a:lnTo>
                  <a:pt x="6491514" y="5169079"/>
                </a:lnTo>
                <a:cubicBezTo>
                  <a:pt x="6491046" y="5189483"/>
                  <a:pt x="6510894" y="5208439"/>
                  <a:pt x="6453578" y="5205318"/>
                </a:cubicBezTo>
                <a:cubicBezTo>
                  <a:pt x="5108322" y="5132065"/>
                  <a:pt x="2209491" y="5111332"/>
                  <a:pt x="87448" y="5064339"/>
                </a:cubicBezTo>
                <a:cubicBezTo>
                  <a:pt x="40819" y="5064158"/>
                  <a:pt x="-1307" y="4978827"/>
                  <a:pt x="32" y="4946661"/>
                </a:cubicBezTo>
                <a:cubicBezTo>
                  <a:pt x="32" y="4946660"/>
                  <a:pt x="14277" y="4882988"/>
                  <a:pt x="14277" y="4882987"/>
                </a:cubicBezTo>
                <a:lnTo>
                  <a:pt x="98039" y="113570"/>
                </a:lnTo>
                <a:cubicBezTo>
                  <a:pt x="98461" y="95952"/>
                  <a:pt x="80714" y="-192"/>
                  <a:pt x="92654" y="1"/>
                </a:cubicBezTo>
                <a:lnTo>
                  <a:pt x="574607" y="9669"/>
                </a:lnTo>
                <a:lnTo>
                  <a:pt x="3087461" y="56509"/>
                </a:lnTo>
                <a:lnTo>
                  <a:pt x="6567823" y="1225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AD2F74-AFC9-CD77-3397-BA0E5BF6D9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50339">
            <a:off x="5129482" y="1157175"/>
            <a:ext cx="6245132" cy="4677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4FF8B8-15D9-11D2-E452-9D6E9037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13364"/>
            <a:ext cx="5192486" cy="17136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I. THE CHARACTER OF JOB’S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862BB-3242-9CFB-3BEF-E7EB9C34B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603" y="2820255"/>
            <a:ext cx="4278541" cy="350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algn="ctr">
              <a:buAutoNum type="alphaUcPeriod"/>
            </a:pPr>
            <a:r>
              <a:rPr lang="en-US" sz="2800" b="1" dirty="0"/>
              <a:t>HE LIVED A GODLY LIFE</a:t>
            </a:r>
          </a:p>
          <a:p>
            <a:pPr marL="342900" algn="ctr">
              <a:buAutoNum type="alphaUcPeriod"/>
            </a:pPr>
            <a:r>
              <a:rPr lang="en-US" sz="2800" b="1" dirty="0"/>
              <a:t>HE LIVED A GOOD LIFE</a:t>
            </a:r>
          </a:p>
          <a:p>
            <a:pPr marL="342900" algn="ctr">
              <a:buAutoNum type="alphaUcPeriod"/>
            </a:pPr>
            <a:r>
              <a:rPr lang="en-US" sz="2800" b="1" dirty="0"/>
              <a:t>HE LIVED A GRACED LIFE</a:t>
            </a:r>
          </a:p>
        </p:txBody>
      </p:sp>
    </p:spTree>
    <p:extLst>
      <p:ext uri="{BB962C8B-B14F-4D97-AF65-F5344CB8AC3E}">
        <p14:creationId xmlns:p14="http://schemas.microsoft.com/office/powerpoint/2010/main" val="134856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D27EB0-8BE0-48A7-8570-9A138605F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A55D5B-D482-4672-82D9-7C01DF001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0" y="0"/>
            <a:ext cx="12192000" cy="2179475"/>
          </a:xfrm>
          <a:custGeom>
            <a:avLst/>
            <a:gdLst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076 w 12192000"/>
              <a:gd name="connsiteY144" fmla="*/ 1813003 h 2237474"/>
              <a:gd name="connsiteX145" fmla="*/ 4459810 w 12192000"/>
              <a:gd name="connsiteY145" fmla="*/ 1797886 h 2237474"/>
              <a:gd name="connsiteX146" fmla="*/ 4379064 w 12192000"/>
              <a:gd name="connsiteY146" fmla="*/ 1817177 h 2237474"/>
              <a:gd name="connsiteX147" fmla="*/ 4319209 w 12192000"/>
              <a:gd name="connsiteY147" fmla="*/ 1834833 h 2237474"/>
              <a:gd name="connsiteX148" fmla="*/ 4306907 w 12192000"/>
              <a:gd name="connsiteY148" fmla="*/ 1841641 h 2237474"/>
              <a:gd name="connsiteX149" fmla="*/ 4290981 w 12192000"/>
              <a:gd name="connsiteY149" fmla="*/ 1839677 h 2237474"/>
              <a:gd name="connsiteX150" fmla="*/ 4285792 w 12192000"/>
              <a:gd name="connsiteY150" fmla="*/ 1836231 h 2237474"/>
              <a:gd name="connsiteX151" fmla="*/ 4238372 w 12192000"/>
              <a:gd name="connsiteY151" fmla="*/ 1851480 h 2237474"/>
              <a:gd name="connsiteX152" fmla="*/ 4232517 w 12192000"/>
              <a:gd name="connsiteY152" fmla="*/ 1852567 h 2237474"/>
              <a:gd name="connsiteX153" fmla="*/ 4191732 w 12192000"/>
              <a:gd name="connsiteY153" fmla="*/ 1857328 h 2237474"/>
              <a:gd name="connsiteX154" fmla="*/ 4065532 w 12192000"/>
              <a:gd name="connsiteY154" fmla="*/ 1855477 h 2237474"/>
              <a:gd name="connsiteX155" fmla="*/ 4028460 w 12192000"/>
              <a:gd name="connsiteY155" fmla="*/ 1855137 h 2237474"/>
              <a:gd name="connsiteX156" fmla="*/ 4002267 w 12192000"/>
              <a:gd name="connsiteY156" fmla="*/ 1852352 h 2237474"/>
              <a:gd name="connsiteX157" fmla="*/ 3931396 w 12192000"/>
              <a:gd name="connsiteY157" fmla="*/ 1858915 h 2237474"/>
              <a:gd name="connsiteX158" fmla="*/ 3812162 w 12192000"/>
              <a:gd name="connsiteY158" fmla="*/ 1875501 h 2237474"/>
              <a:gd name="connsiteX159" fmla="*/ 3767672 w 12192000"/>
              <a:gd name="connsiteY159" fmla="*/ 1874600 h 2237474"/>
              <a:gd name="connsiteX160" fmla="*/ 3764741 w 12192000"/>
              <a:gd name="connsiteY160" fmla="*/ 1869433 h 2237474"/>
              <a:gd name="connsiteX161" fmla="*/ 3751332 w 12192000"/>
              <a:gd name="connsiteY161" fmla="*/ 1869854 h 2237474"/>
              <a:gd name="connsiteX162" fmla="*/ 3748155 w 12192000"/>
              <a:gd name="connsiteY162" fmla="*/ 1868903 h 2237474"/>
              <a:gd name="connsiteX163" fmla="*/ 3729530 w 12192000"/>
              <a:gd name="connsiteY163" fmla="*/ 1864513 h 2237474"/>
              <a:gd name="connsiteX164" fmla="*/ 3680177 w 12192000"/>
              <a:gd name="connsiteY164" fmla="*/ 1881552 h 2237474"/>
              <a:gd name="connsiteX165" fmla="*/ 3567259 w 12192000"/>
              <a:gd name="connsiteY165" fmla="*/ 1893482 h 2237474"/>
              <a:gd name="connsiteX166" fmla="*/ 3405770 w 12192000"/>
              <a:gd name="connsiteY166" fmla="*/ 1904591 h 2237474"/>
              <a:gd name="connsiteX167" fmla="*/ 3280097 w 12192000"/>
              <a:gd name="connsiteY167" fmla="*/ 1919610 h 2237474"/>
              <a:gd name="connsiteX168" fmla="*/ 3123424 w 12192000"/>
              <a:gd name="connsiteY168" fmla="*/ 1952930 h 2237474"/>
              <a:gd name="connsiteX169" fmla="*/ 3009910 w 12192000"/>
              <a:gd name="connsiteY169" fmla="*/ 1957866 h 2237474"/>
              <a:gd name="connsiteX170" fmla="*/ 2995934 w 12192000"/>
              <a:gd name="connsiteY170" fmla="*/ 1967085 h 2237474"/>
              <a:gd name="connsiteX171" fmla="*/ 2980071 w 12192000"/>
              <a:gd name="connsiteY171" fmla="*/ 1972988 h 2237474"/>
              <a:gd name="connsiteX172" fmla="*/ 2978094 w 12192000"/>
              <a:gd name="connsiteY172" fmla="*/ 1972369 h 2237474"/>
              <a:gd name="connsiteX173" fmla="*/ 2942858 w 12192000"/>
              <a:gd name="connsiteY173" fmla="*/ 1981367 h 2237474"/>
              <a:gd name="connsiteX174" fmla="*/ 2875436 w 12192000"/>
              <a:gd name="connsiteY174" fmla="*/ 1996977 h 2237474"/>
              <a:gd name="connsiteX175" fmla="*/ 2874892 w 12192000"/>
              <a:gd name="connsiteY175" fmla="*/ 1996085 h 2237474"/>
              <a:gd name="connsiteX176" fmla="*/ 2864145 w 12192000"/>
              <a:gd name="connsiteY176" fmla="*/ 1994061 h 2237474"/>
              <a:gd name="connsiteX177" fmla="*/ 2843662 w 12192000"/>
              <a:gd name="connsiteY177" fmla="*/ 1992498 h 2237474"/>
              <a:gd name="connsiteX178" fmla="*/ 2796128 w 12192000"/>
              <a:gd name="connsiteY178" fmla="*/ 1976403 h 2237474"/>
              <a:gd name="connsiteX179" fmla="*/ 2756784 w 12192000"/>
              <a:gd name="connsiteY179" fmla="*/ 1985116 h 2237474"/>
              <a:gd name="connsiteX180" fmla="*/ 2748833 w 12192000"/>
              <a:gd name="connsiteY180" fmla="*/ 1986323 h 2237474"/>
              <a:gd name="connsiteX181" fmla="*/ 2748661 w 12192000"/>
              <a:gd name="connsiteY181" fmla="*/ 1986122 h 2237474"/>
              <a:gd name="connsiteX182" fmla="*/ 2740251 w 12192000"/>
              <a:gd name="connsiteY182" fmla="*/ 1986946 h 2237474"/>
              <a:gd name="connsiteX183" fmla="*/ 2718916 w 12192000"/>
              <a:gd name="connsiteY183" fmla="*/ 1990867 h 2237474"/>
              <a:gd name="connsiteX184" fmla="*/ 2713522 w 12192000"/>
              <a:gd name="connsiteY184" fmla="*/ 1990173 h 2237474"/>
              <a:gd name="connsiteX185" fmla="*/ 2680597 w 12192000"/>
              <a:gd name="connsiteY185" fmla="*/ 1984996 h 2237474"/>
              <a:gd name="connsiteX186" fmla="*/ 2578178 w 12192000"/>
              <a:gd name="connsiteY186" fmla="*/ 1990531 h 2237474"/>
              <a:gd name="connsiteX187" fmla="*/ 2476147 w 12192000"/>
              <a:gd name="connsiteY187" fmla="*/ 1998305 h 2237474"/>
              <a:gd name="connsiteX188" fmla="*/ 2373568 w 12192000"/>
              <a:gd name="connsiteY188" fmla="*/ 2003219 h 2237474"/>
              <a:gd name="connsiteX189" fmla="*/ 2321399 w 12192000"/>
              <a:gd name="connsiteY189" fmla="*/ 1989467 h 2237474"/>
              <a:gd name="connsiteX190" fmla="*/ 2315525 w 12192000"/>
              <a:gd name="connsiteY190" fmla="*/ 1989708 h 2237474"/>
              <a:gd name="connsiteX191" fmla="*/ 2300792 w 12192000"/>
              <a:gd name="connsiteY191" fmla="*/ 1994290 h 2237474"/>
              <a:gd name="connsiteX192" fmla="*/ 2295469 w 12192000"/>
              <a:gd name="connsiteY192" fmla="*/ 1996659 h 2237474"/>
              <a:gd name="connsiteX193" fmla="*/ 2287219 w 12192000"/>
              <a:gd name="connsiteY193" fmla="*/ 1998750 h 2237474"/>
              <a:gd name="connsiteX194" fmla="*/ 2286948 w 12192000"/>
              <a:gd name="connsiteY194" fmla="*/ 1998596 h 2237474"/>
              <a:gd name="connsiteX195" fmla="*/ 2243069 w 12192000"/>
              <a:gd name="connsiteY195" fmla="*/ 2015111 h 2237474"/>
              <a:gd name="connsiteX196" fmla="*/ 2186609 w 12192000"/>
              <a:gd name="connsiteY196" fmla="*/ 2008263 h 2237474"/>
              <a:gd name="connsiteX197" fmla="*/ 2164831 w 12192000"/>
              <a:gd name="connsiteY197" fmla="*/ 2010143 h 2237474"/>
              <a:gd name="connsiteX198" fmla="*/ 2152836 w 12192000"/>
              <a:gd name="connsiteY198" fmla="*/ 2010048 h 2237474"/>
              <a:gd name="connsiteX199" fmla="*/ 2117102 w 12192000"/>
              <a:gd name="connsiteY199" fmla="*/ 2023004 h 2237474"/>
              <a:gd name="connsiteX200" fmla="*/ 2111935 w 12192000"/>
              <a:gd name="connsiteY200" fmla="*/ 2023163 h 2237474"/>
              <a:gd name="connsiteX201" fmla="*/ 2089991 w 12192000"/>
              <a:gd name="connsiteY201" fmla="*/ 2034193 h 2237474"/>
              <a:gd name="connsiteX202" fmla="*/ 2058061 w 12192000"/>
              <a:gd name="connsiteY202" fmla="*/ 2047942 h 2237474"/>
              <a:gd name="connsiteX203" fmla="*/ 2055737 w 12192000"/>
              <a:gd name="connsiteY203" fmla="*/ 2047704 h 2237474"/>
              <a:gd name="connsiteX204" fmla="*/ 2042244 w 12192000"/>
              <a:gd name="connsiteY204" fmla="*/ 2055560 h 2237474"/>
              <a:gd name="connsiteX205" fmla="*/ 1976224 w 12192000"/>
              <a:gd name="connsiteY205" fmla="*/ 2074257 h 2237474"/>
              <a:gd name="connsiteX206" fmla="*/ 1877728 w 12192000"/>
              <a:gd name="connsiteY206" fmla="*/ 2101004 h 2237474"/>
              <a:gd name="connsiteX207" fmla="*/ 1759056 w 12192000"/>
              <a:gd name="connsiteY207" fmla="*/ 2125608 h 2237474"/>
              <a:gd name="connsiteX208" fmla="*/ 1637948 w 12192000"/>
              <a:gd name="connsiteY208" fmla="*/ 2172597 h 2237474"/>
              <a:gd name="connsiteX209" fmla="*/ 1434549 w 12192000"/>
              <a:gd name="connsiteY209" fmla="*/ 2234522 h 2237474"/>
              <a:gd name="connsiteX210" fmla="*/ 1398481 w 12192000"/>
              <a:gd name="connsiteY210" fmla="*/ 2237074 h 2237474"/>
              <a:gd name="connsiteX211" fmla="*/ 1398407 w 12192000"/>
              <a:gd name="connsiteY211" fmla="*/ 2237095 h 2237474"/>
              <a:gd name="connsiteX212" fmla="*/ 1370962 w 12192000"/>
              <a:gd name="connsiteY212" fmla="*/ 2237474 h 2237474"/>
              <a:gd name="connsiteX213" fmla="*/ 1356367 w 12192000"/>
              <a:gd name="connsiteY213" fmla="*/ 2235089 h 2237474"/>
              <a:gd name="connsiteX214" fmla="*/ 1324828 w 12192000"/>
              <a:gd name="connsiteY214" fmla="*/ 2231968 h 2237474"/>
              <a:gd name="connsiteX215" fmla="*/ 1297744 w 12192000"/>
              <a:gd name="connsiteY215" fmla="*/ 2235849 h 2237474"/>
              <a:gd name="connsiteX216" fmla="*/ 1286236 w 12192000"/>
              <a:gd name="connsiteY216" fmla="*/ 2233135 h 2237474"/>
              <a:gd name="connsiteX217" fmla="*/ 1283504 w 12192000"/>
              <a:gd name="connsiteY217" fmla="*/ 2233797 h 2237474"/>
              <a:gd name="connsiteX218" fmla="*/ 1279765 w 12192000"/>
              <a:gd name="connsiteY218" fmla="*/ 2229639 h 2237474"/>
              <a:gd name="connsiteX219" fmla="*/ 1195347 w 12192000"/>
              <a:gd name="connsiteY219" fmla="*/ 2212354 h 2237474"/>
              <a:gd name="connsiteX220" fmla="*/ 970251 w 12192000"/>
              <a:gd name="connsiteY220" fmla="*/ 2221029 h 2237474"/>
              <a:gd name="connsiteX221" fmla="*/ 812914 w 12192000"/>
              <a:gd name="connsiteY221" fmla="*/ 2202752 h 2237474"/>
              <a:gd name="connsiteX222" fmla="*/ 800195 w 12192000"/>
              <a:gd name="connsiteY222" fmla="*/ 2209407 h 2237474"/>
              <a:gd name="connsiteX223" fmla="*/ 784978 w 12192000"/>
              <a:gd name="connsiteY223" fmla="*/ 2212360 h 2237474"/>
              <a:gd name="connsiteX224" fmla="*/ 681987 w 12192000"/>
              <a:gd name="connsiteY224" fmla="*/ 2216757 h 2237474"/>
              <a:gd name="connsiteX225" fmla="*/ 669923 w 12192000"/>
              <a:gd name="connsiteY225" fmla="*/ 2211682 h 2237474"/>
              <a:gd name="connsiteX226" fmla="*/ 648680 w 12192000"/>
              <a:gd name="connsiteY226" fmla="*/ 2206229 h 2237474"/>
              <a:gd name="connsiteX227" fmla="*/ 597225 w 12192000"/>
              <a:gd name="connsiteY227" fmla="*/ 2180999 h 2237474"/>
              <a:gd name="connsiteX228" fmla="*/ 558449 w 12192000"/>
              <a:gd name="connsiteY228" fmla="*/ 2182346 h 2237474"/>
              <a:gd name="connsiteX229" fmla="*/ 550517 w 12192000"/>
              <a:gd name="connsiteY229" fmla="*/ 2182060 h 2237474"/>
              <a:gd name="connsiteX230" fmla="*/ 550309 w 12192000"/>
              <a:gd name="connsiteY230" fmla="*/ 2181825 h 2237474"/>
              <a:gd name="connsiteX231" fmla="*/ 541836 w 12192000"/>
              <a:gd name="connsiteY231" fmla="*/ 2181063 h 2237474"/>
              <a:gd name="connsiteX232" fmla="*/ 536057 w 12192000"/>
              <a:gd name="connsiteY232" fmla="*/ 2181537 h 2237474"/>
              <a:gd name="connsiteX233" fmla="*/ 520671 w 12192000"/>
              <a:gd name="connsiteY233" fmla="*/ 2180980 h 2237474"/>
              <a:gd name="connsiteX234" fmla="*/ 515024 w 12192000"/>
              <a:gd name="connsiteY234" fmla="*/ 2179258 h 2237474"/>
              <a:gd name="connsiteX235" fmla="*/ 512278 w 12192000"/>
              <a:gd name="connsiteY235" fmla="*/ 2176369 h 2237474"/>
              <a:gd name="connsiteX236" fmla="*/ 480419 w 12192000"/>
              <a:gd name="connsiteY236" fmla="*/ 2167807 h 2237474"/>
              <a:gd name="connsiteX237" fmla="*/ 413835 w 12192000"/>
              <a:gd name="connsiteY237" fmla="*/ 2156783 h 2237474"/>
              <a:gd name="connsiteX238" fmla="*/ 376513 w 12192000"/>
              <a:gd name="connsiteY238" fmla="*/ 2154014 h 2237474"/>
              <a:gd name="connsiteX239" fmla="*/ 273386 w 12192000"/>
              <a:gd name="connsiteY239" fmla="*/ 2142551 h 2237474"/>
              <a:gd name="connsiteX240" fmla="*/ 169207 w 12192000"/>
              <a:gd name="connsiteY240" fmla="*/ 2128100 h 2237474"/>
              <a:gd name="connsiteX241" fmla="*/ 93149 w 12192000"/>
              <a:gd name="connsiteY241" fmla="*/ 2105324 h 2237474"/>
              <a:gd name="connsiteX242" fmla="*/ 88109 w 12192000"/>
              <a:gd name="connsiteY242" fmla="*/ 2106704 h 2237474"/>
              <a:gd name="connsiteX243" fmla="*/ 80022 w 12192000"/>
              <a:gd name="connsiteY243" fmla="*/ 2107254 h 2237474"/>
              <a:gd name="connsiteX244" fmla="*/ 79717 w 12192000"/>
              <a:gd name="connsiteY244" fmla="*/ 2107046 h 2237474"/>
              <a:gd name="connsiteX245" fmla="*/ 72352 w 12192000"/>
              <a:gd name="connsiteY245" fmla="*/ 2107991 h 2237474"/>
              <a:gd name="connsiteX246" fmla="*/ 37645 w 12192000"/>
              <a:gd name="connsiteY246" fmla="*/ 2115401 h 2237474"/>
              <a:gd name="connsiteX247" fmla="*/ 4572 w 12192000"/>
              <a:gd name="connsiteY247" fmla="*/ 2111091 h 2237474"/>
              <a:gd name="connsiteX248" fmla="*/ 0 w 12192000"/>
              <a:gd name="connsiteY248" fmla="*/ 2110468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810 w 12192000"/>
              <a:gd name="connsiteY144" fmla="*/ 1797886 h 2237474"/>
              <a:gd name="connsiteX145" fmla="*/ 4379064 w 12192000"/>
              <a:gd name="connsiteY145" fmla="*/ 1817177 h 2237474"/>
              <a:gd name="connsiteX146" fmla="*/ 4319209 w 12192000"/>
              <a:gd name="connsiteY146" fmla="*/ 1834833 h 2237474"/>
              <a:gd name="connsiteX147" fmla="*/ 4306907 w 12192000"/>
              <a:gd name="connsiteY147" fmla="*/ 1841641 h 2237474"/>
              <a:gd name="connsiteX148" fmla="*/ 4290981 w 12192000"/>
              <a:gd name="connsiteY148" fmla="*/ 1839677 h 2237474"/>
              <a:gd name="connsiteX149" fmla="*/ 4285792 w 12192000"/>
              <a:gd name="connsiteY149" fmla="*/ 1836231 h 2237474"/>
              <a:gd name="connsiteX150" fmla="*/ 4238372 w 12192000"/>
              <a:gd name="connsiteY150" fmla="*/ 1851480 h 2237474"/>
              <a:gd name="connsiteX151" fmla="*/ 4232517 w 12192000"/>
              <a:gd name="connsiteY151" fmla="*/ 1852567 h 2237474"/>
              <a:gd name="connsiteX152" fmla="*/ 4191732 w 12192000"/>
              <a:gd name="connsiteY152" fmla="*/ 1857328 h 2237474"/>
              <a:gd name="connsiteX153" fmla="*/ 4065532 w 12192000"/>
              <a:gd name="connsiteY153" fmla="*/ 1855477 h 2237474"/>
              <a:gd name="connsiteX154" fmla="*/ 4028460 w 12192000"/>
              <a:gd name="connsiteY154" fmla="*/ 1855137 h 2237474"/>
              <a:gd name="connsiteX155" fmla="*/ 4002267 w 12192000"/>
              <a:gd name="connsiteY155" fmla="*/ 1852352 h 2237474"/>
              <a:gd name="connsiteX156" fmla="*/ 3931396 w 12192000"/>
              <a:gd name="connsiteY156" fmla="*/ 1858915 h 2237474"/>
              <a:gd name="connsiteX157" fmla="*/ 3812162 w 12192000"/>
              <a:gd name="connsiteY157" fmla="*/ 1875501 h 2237474"/>
              <a:gd name="connsiteX158" fmla="*/ 3767672 w 12192000"/>
              <a:gd name="connsiteY158" fmla="*/ 1874600 h 2237474"/>
              <a:gd name="connsiteX159" fmla="*/ 3764741 w 12192000"/>
              <a:gd name="connsiteY159" fmla="*/ 1869433 h 2237474"/>
              <a:gd name="connsiteX160" fmla="*/ 3751332 w 12192000"/>
              <a:gd name="connsiteY160" fmla="*/ 1869854 h 2237474"/>
              <a:gd name="connsiteX161" fmla="*/ 3748155 w 12192000"/>
              <a:gd name="connsiteY161" fmla="*/ 1868903 h 2237474"/>
              <a:gd name="connsiteX162" fmla="*/ 3729530 w 12192000"/>
              <a:gd name="connsiteY162" fmla="*/ 1864513 h 2237474"/>
              <a:gd name="connsiteX163" fmla="*/ 3680177 w 12192000"/>
              <a:gd name="connsiteY163" fmla="*/ 1881552 h 2237474"/>
              <a:gd name="connsiteX164" fmla="*/ 3567259 w 12192000"/>
              <a:gd name="connsiteY164" fmla="*/ 1893482 h 2237474"/>
              <a:gd name="connsiteX165" fmla="*/ 3405770 w 12192000"/>
              <a:gd name="connsiteY165" fmla="*/ 1904591 h 2237474"/>
              <a:gd name="connsiteX166" fmla="*/ 3280097 w 12192000"/>
              <a:gd name="connsiteY166" fmla="*/ 1919610 h 2237474"/>
              <a:gd name="connsiteX167" fmla="*/ 3123424 w 12192000"/>
              <a:gd name="connsiteY167" fmla="*/ 1952930 h 2237474"/>
              <a:gd name="connsiteX168" fmla="*/ 3009910 w 12192000"/>
              <a:gd name="connsiteY168" fmla="*/ 1957866 h 2237474"/>
              <a:gd name="connsiteX169" fmla="*/ 2995934 w 12192000"/>
              <a:gd name="connsiteY169" fmla="*/ 1967085 h 2237474"/>
              <a:gd name="connsiteX170" fmla="*/ 2980071 w 12192000"/>
              <a:gd name="connsiteY170" fmla="*/ 1972988 h 2237474"/>
              <a:gd name="connsiteX171" fmla="*/ 2978094 w 12192000"/>
              <a:gd name="connsiteY171" fmla="*/ 1972369 h 2237474"/>
              <a:gd name="connsiteX172" fmla="*/ 2942858 w 12192000"/>
              <a:gd name="connsiteY172" fmla="*/ 1981367 h 2237474"/>
              <a:gd name="connsiteX173" fmla="*/ 2875436 w 12192000"/>
              <a:gd name="connsiteY173" fmla="*/ 1996977 h 2237474"/>
              <a:gd name="connsiteX174" fmla="*/ 2874892 w 12192000"/>
              <a:gd name="connsiteY174" fmla="*/ 1996085 h 2237474"/>
              <a:gd name="connsiteX175" fmla="*/ 2864145 w 12192000"/>
              <a:gd name="connsiteY175" fmla="*/ 1994061 h 2237474"/>
              <a:gd name="connsiteX176" fmla="*/ 2843662 w 12192000"/>
              <a:gd name="connsiteY176" fmla="*/ 1992498 h 2237474"/>
              <a:gd name="connsiteX177" fmla="*/ 2796128 w 12192000"/>
              <a:gd name="connsiteY177" fmla="*/ 1976403 h 2237474"/>
              <a:gd name="connsiteX178" fmla="*/ 2756784 w 12192000"/>
              <a:gd name="connsiteY178" fmla="*/ 1985116 h 2237474"/>
              <a:gd name="connsiteX179" fmla="*/ 2748833 w 12192000"/>
              <a:gd name="connsiteY179" fmla="*/ 1986323 h 2237474"/>
              <a:gd name="connsiteX180" fmla="*/ 2748661 w 12192000"/>
              <a:gd name="connsiteY180" fmla="*/ 1986122 h 2237474"/>
              <a:gd name="connsiteX181" fmla="*/ 2740251 w 12192000"/>
              <a:gd name="connsiteY181" fmla="*/ 1986946 h 2237474"/>
              <a:gd name="connsiteX182" fmla="*/ 2718916 w 12192000"/>
              <a:gd name="connsiteY182" fmla="*/ 1990867 h 2237474"/>
              <a:gd name="connsiteX183" fmla="*/ 2713522 w 12192000"/>
              <a:gd name="connsiteY183" fmla="*/ 1990173 h 2237474"/>
              <a:gd name="connsiteX184" fmla="*/ 2680597 w 12192000"/>
              <a:gd name="connsiteY184" fmla="*/ 1984996 h 2237474"/>
              <a:gd name="connsiteX185" fmla="*/ 2578178 w 12192000"/>
              <a:gd name="connsiteY185" fmla="*/ 1990531 h 2237474"/>
              <a:gd name="connsiteX186" fmla="*/ 2476147 w 12192000"/>
              <a:gd name="connsiteY186" fmla="*/ 1998305 h 2237474"/>
              <a:gd name="connsiteX187" fmla="*/ 2373568 w 12192000"/>
              <a:gd name="connsiteY187" fmla="*/ 2003219 h 2237474"/>
              <a:gd name="connsiteX188" fmla="*/ 2321399 w 12192000"/>
              <a:gd name="connsiteY188" fmla="*/ 1989467 h 2237474"/>
              <a:gd name="connsiteX189" fmla="*/ 2315525 w 12192000"/>
              <a:gd name="connsiteY189" fmla="*/ 1989708 h 2237474"/>
              <a:gd name="connsiteX190" fmla="*/ 2300792 w 12192000"/>
              <a:gd name="connsiteY190" fmla="*/ 1994290 h 2237474"/>
              <a:gd name="connsiteX191" fmla="*/ 2295469 w 12192000"/>
              <a:gd name="connsiteY191" fmla="*/ 1996659 h 2237474"/>
              <a:gd name="connsiteX192" fmla="*/ 2287219 w 12192000"/>
              <a:gd name="connsiteY192" fmla="*/ 1998750 h 2237474"/>
              <a:gd name="connsiteX193" fmla="*/ 2286948 w 12192000"/>
              <a:gd name="connsiteY193" fmla="*/ 1998596 h 2237474"/>
              <a:gd name="connsiteX194" fmla="*/ 2243069 w 12192000"/>
              <a:gd name="connsiteY194" fmla="*/ 2015111 h 2237474"/>
              <a:gd name="connsiteX195" fmla="*/ 2186609 w 12192000"/>
              <a:gd name="connsiteY195" fmla="*/ 2008263 h 2237474"/>
              <a:gd name="connsiteX196" fmla="*/ 2164831 w 12192000"/>
              <a:gd name="connsiteY196" fmla="*/ 2010143 h 2237474"/>
              <a:gd name="connsiteX197" fmla="*/ 2152836 w 12192000"/>
              <a:gd name="connsiteY197" fmla="*/ 2010048 h 2237474"/>
              <a:gd name="connsiteX198" fmla="*/ 2117102 w 12192000"/>
              <a:gd name="connsiteY198" fmla="*/ 2023004 h 2237474"/>
              <a:gd name="connsiteX199" fmla="*/ 2111935 w 12192000"/>
              <a:gd name="connsiteY199" fmla="*/ 2023163 h 2237474"/>
              <a:gd name="connsiteX200" fmla="*/ 2089991 w 12192000"/>
              <a:gd name="connsiteY200" fmla="*/ 2034193 h 2237474"/>
              <a:gd name="connsiteX201" fmla="*/ 2058061 w 12192000"/>
              <a:gd name="connsiteY201" fmla="*/ 2047942 h 2237474"/>
              <a:gd name="connsiteX202" fmla="*/ 2055737 w 12192000"/>
              <a:gd name="connsiteY202" fmla="*/ 2047704 h 2237474"/>
              <a:gd name="connsiteX203" fmla="*/ 2042244 w 12192000"/>
              <a:gd name="connsiteY203" fmla="*/ 2055560 h 2237474"/>
              <a:gd name="connsiteX204" fmla="*/ 1976224 w 12192000"/>
              <a:gd name="connsiteY204" fmla="*/ 2074257 h 2237474"/>
              <a:gd name="connsiteX205" fmla="*/ 1877728 w 12192000"/>
              <a:gd name="connsiteY205" fmla="*/ 2101004 h 2237474"/>
              <a:gd name="connsiteX206" fmla="*/ 1759056 w 12192000"/>
              <a:gd name="connsiteY206" fmla="*/ 2125608 h 2237474"/>
              <a:gd name="connsiteX207" fmla="*/ 1637948 w 12192000"/>
              <a:gd name="connsiteY207" fmla="*/ 2172597 h 2237474"/>
              <a:gd name="connsiteX208" fmla="*/ 1434549 w 12192000"/>
              <a:gd name="connsiteY208" fmla="*/ 2234522 h 2237474"/>
              <a:gd name="connsiteX209" fmla="*/ 1398481 w 12192000"/>
              <a:gd name="connsiteY209" fmla="*/ 2237074 h 2237474"/>
              <a:gd name="connsiteX210" fmla="*/ 1398407 w 12192000"/>
              <a:gd name="connsiteY210" fmla="*/ 2237095 h 2237474"/>
              <a:gd name="connsiteX211" fmla="*/ 1370962 w 12192000"/>
              <a:gd name="connsiteY211" fmla="*/ 2237474 h 2237474"/>
              <a:gd name="connsiteX212" fmla="*/ 1356367 w 12192000"/>
              <a:gd name="connsiteY212" fmla="*/ 2235089 h 2237474"/>
              <a:gd name="connsiteX213" fmla="*/ 1324828 w 12192000"/>
              <a:gd name="connsiteY213" fmla="*/ 2231968 h 2237474"/>
              <a:gd name="connsiteX214" fmla="*/ 1297744 w 12192000"/>
              <a:gd name="connsiteY214" fmla="*/ 2235849 h 2237474"/>
              <a:gd name="connsiteX215" fmla="*/ 1286236 w 12192000"/>
              <a:gd name="connsiteY215" fmla="*/ 2233135 h 2237474"/>
              <a:gd name="connsiteX216" fmla="*/ 1283504 w 12192000"/>
              <a:gd name="connsiteY216" fmla="*/ 2233797 h 2237474"/>
              <a:gd name="connsiteX217" fmla="*/ 1279765 w 12192000"/>
              <a:gd name="connsiteY217" fmla="*/ 2229639 h 2237474"/>
              <a:gd name="connsiteX218" fmla="*/ 1195347 w 12192000"/>
              <a:gd name="connsiteY218" fmla="*/ 2212354 h 2237474"/>
              <a:gd name="connsiteX219" fmla="*/ 970251 w 12192000"/>
              <a:gd name="connsiteY219" fmla="*/ 2221029 h 2237474"/>
              <a:gd name="connsiteX220" fmla="*/ 812914 w 12192000"/>
              <a:gd name="connsiteY220" fmla="*/ 2202752 h 2237474"/>
              <a:gd name="connsiteX221" fmla="*/ 800195 w 12192000"/>
              <a:gd name="connsiteY221" fmla="*/ 2209407 h 2237474"/>
              <a:gd name="connsiteX222" fmla="*/ 784978 w 12192000"/>
              <a:gd name="connsiteY222" fmla="*/ 2212360 h 2237474"/>
              <a:gd name="connsiteX223" fmla="*/ 681987 w 12192000"/>
              <a:gd name="connsiteY223" fmla="*/ 2216757 h 2237474"/>
              <a:gd name="connsiteX224" fmla="*/ 669923 w 12192000"/>
              <a:gd name="connsiteY224" fmla="*/ 2211682 h 2237474"/>
              <a:gd name="connsiteX225" fmla="*/ 648680 w 12192000"/>
              <a:gd name="connsiteY225" fmla="*/ 2206229 h 2237474"/>
              <a:gd name="connsiteX226" fmla="*/ 597225 w 12192000"/>
              <a:gd name="connsiteY226" fmla="*/ 2180999 h 2237474"/>
              <a:gd name="connsiteX227" fmla="*/ 558449 w 12192000"/>
              <a:gd name="connsiteY227" fmla="*/ 2182346 h 2237474"/>
              <a:gd name="connsiteX228" fmla="*/ 550517 w 12192000"/>
              <a:gd name="connsiteY228" fmla="*/ 2182060 h 2237474"/>
              <a:gd name="connsiteX229" fmla="*/ 550309 w 12192000"/>
              <a:gd name="connsiteY229" fmla="*/ 2181825 h 2237474"/>
              <a:gd name="connsiteX230" fmla="*/ 541836 w 12192000"/>
              <a:gd name="connsiteY230" fmla="*/ 2181063 h 2237474"/>
              <a:gd name="connsiteX231" fmla="*/ 536057 w 12192000"/>
              <a:gd name="connsiteY231" fmla="*/ 2181537 h 2237474"/>
              <a:gd name="connsiteX232" fmla="*/ 520671 w 12192000"/>
              <a:gd name="connsiteY232" fmla="*/ 2180980 h 2237474"/>
              <a:gd name="connsiteX233" fmla="*/ 515024 w 12192000"/>
              <a:gd name="connsiteY233" fmla="*/ 2179258 h 2237474"/>
              <a:gd name="connsiteX234" fmla="*/ 512278 w 12192000"/>
              <a:gd name="connsiteY234" fmla="*/ 2176369 h 2237474"/>
              <a:gd name="connsiteX235" fmla="*/ 480419 w 12192000"/>
              <a:gd name="connsiteY235" fmla="*/ 2167807 h 2237474"/>
              <a:gd name="connsiteX236" fmla="*/ 413835 w 12192000"/>
              <a:gd name="connsiteY236" fmla="*/ 2156783 h 2237474"/>
              <a:gd name="connsiteX237" fmla="*/ 376513 w 12192000"/>
              <a:gd name="connsiteY237" fmla="*/ 2154014 h 2237474"/>
              <a:gd name="connsiteX238" fmla="*/ 273386 w 12192000"/>
              <a:gd name="connsiteY238" fmla="*/ 2142551 h 2237474"/>
              <a:gd name="connsiteX239" fmla="*/ 169207 w 12192000"/>
              <a:gd name="connsiteY239" fmla="*/ 2128100 h 2237474"/>
              <a:gd name="connsiteX240" fmla="*/ 93149 w 12192000"/>
              <a:gd name="connsiteY240" fmla="*/ 2105324 h 2237474"/>
              <a:gd name="connsiteX241" fmla="*/ 88109 w 12192000"/>
              <a:gd name="connsiteY241" fmla="*/ 2106704 h 2237474"/>
              <a:gd name="connsiteX242" fmla="*/ 80022 w 12192000"/>
              <a:gd name="connsiteY242" fmla="*/ 2107254 h 2237474"/>
              <a:gd name="connsiteX243" fmla="*/ 79717 w 12192000"/>
              <a:gd name="connsiteY243" fmla="*/ 2107046 h 2237474"/>
              <a:gd name="connsiteX244" fmla="*/ 72352 w 12192000"/>
              <a:gd name="connsiteY244" fmla="*/ 2107991 h 2237474"/>
              <a:gd name="connsiteX245" fmla="*/ 37645 w 12192000"/>
              <a:gd name="connsiteY245" fmla="*/ 2115401 h 2237474"/>
              <a:gd name="connsiteX246" fmla="*/ 4572 w 12192000"/>
              <a:gd name="connsiteY246" fmla="*/ 2111091 h 2237474"/>
              <a:gd name="connsiteX247" fmla="*/ 0 w 12192000"/>
              <a:gd name="connsiteY247" fmla="*/ 2110468 h 2237474"/>
              <a:gd name="connsiteX248" fmla="*/ 0 w 12192000"/>
              <a:gd name="connsiteY24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459810 w 12192000"/>
              <a:gd name="connsiteY143" fmla="*/ 1797886 h 2237474"/>
              <a:gd name="connsiteX144" fmla="*/ 4379064 w 12192000"/>
              <a:gd name="connsiteY144" fmla="*/ 1817177 h 2237474"/>
              <a:gd name="connsiteX145" fmla="*/ 4319209 w 12192000"/>
              <a:gd name="connsiteY145" fmla="*/ 1834833 h 2237474"/>
              <a:gd name="connsiteX146" fmla="*/ 4306907 w 12192000"/>
              <a:gd name="connsiteY146" fmla="*/ 1841641 h 2237474"/>
              <a:gd name="connsiteX147" fmla="*/ 4290981 w 12192000"/>
              <a:gd name="connsiteY147" fmla="*/ 1839677 h 2237474"/>
              <a:gd name="connsiteX148" fmla="*/ 4285792 w 12192000"/>
              <a:gd name="connsiteY148" fmla="*/ 1836231 h 2237474"/>
              <a:gd name="connsiteX149" fmla="*/ 4238372 w 12192000"/>
              <a:gd name="connsiteY149" fmla="*/ 1851480 h 2237474"/>
              <a:gd name="connsiteX150" fmla="*/ 4232517 w 12192000"/>
              <a:gd name="connsiteY150" fmla="*/ 1852567 h 2237474"/>
              <a:gd name="connsiteX151" fmla="*/ 4191732 w 12192000"/>
              <a:gd name="connsiteY151" fmla="*/ 1857328 h 2237474"/>
              <a:gd name="connsiteX152" fmla="*/ 4065532 w 12192000"/>
              <a:gd name="connsiteY152" fmla="*/ 1855477 h 2237474"/>
              <a:gd name="connsiteX153" fmla="*/ 4028460 w 12192000"/>
              <a:gd name="connsiteY153" fmla="*/ 1855137 h 2237474"/>
              <a:gd name="connsiteX154" fmla="*/ 4002267 w 12192000"/>
              <a:gd name="connsiteY154" fmla="*/ 1852352 h 2237474"/>
              <a:gd name="connsiteX155" fmla="*/ 3931396 w 12192000"/>
              <a:gd name="connsiteY155" fmla="*/ 1858915 h 2237474"/>
              <a:gd name="connsiteX156" fmla="*/ 3812162 w 12192000"/>
              <a:gd name="connsiteY156" fmla="*/ 1875501 h 2237474"/>
              <a:gd name="connsiteX157" fmla="*/ 3767672 w 12192000"/>
              <a:gd name="connsiteY157" fmla="*/ 1874600 h 2237474"/>
              <a:gd name="connsiteX158" fmla="*/ 3764741 w 12192000"/>
              <a:gd name="connsiteY158" fmla="*/ 1869433 h 2237474"/>
              <a:gd name="connsiteX159" fmla="*/ 3751332 w 12192000"/>
              <a:gd name="connsiteY159" fmla="*/ 1869854 h 2237474"/>
              <a:gd name="connsiteX160" fmla="*/ 3748155 w 12192000"/>
              <a:gd name="connsiteY160" fmla="*/ 1868903 h 2237474"/>
              <a:gd name="connsiteX161" fmla="*/ 3729530 w 12192000"/>
              <a:gd name="connsiteY161" fmla="*/ 1864513 h 2237474"/>
              <a:gd name="connsiteX162" fmla="*/ 3680177 w 12192000"/>
              <a:gd name="connsiteY162" fmla="*/ 1881552 h 2237474"/>
              <a:gd name="connsiteX163" fmla="*/ 3567259 w 12192000"/>
              <a:gd name="connsiteY163" fmla="*/ 1893482 h 2237474"/>
              <a:gd name="connsiteX164" fmla="*/ 3405770 w 12192000"/>
              <a:gd name="connsiteY164" fmla="*/ 1904591 h 2237474"/>
              <a:gd name="connsiteX165" fmla="*/ 3280097 w 12192000"/>
              <a:gd name="connsiteY165" fmla="*/ 1919610 h 2237474"/>
              <a:gd name="connsiteX166" fmla="*/ 3123424 w 12192000"/>
              <a:gd name="connsiteY166" fmla="*/ 1952930 h 2237474"/>
              <a:gd name="connsiteX167" fmla="*/ 3009910 w 12192000"/>
              <a:gd name="connsiteY167" fmla="*/ 1957866 h 2237474"/>
              <a:gd name="connsiteX168" fmla="*/ 2995934 w 12192000"/>
              <a:gd name="connsiteY168" fmla="*/ 1967085 h 2237474"/>
              <a:gd name="connsiteX169" fmla="*/ 2980071 w 12192000"/>
              <a:gd name="connsiteY169" fmla="*/ 1972988 h 2237474"/>
              <a:gd name="connsiteX170" fmla="*/ 2978094 w 12192000"/>
              <a:gd name="connsiteY170" fmla="*/ 1972369 h 2237474"/>
              <a:gd name="connsiteX171" fmla="*/ 2942858 w 12192000"/>
              <a:gd name="connsiteY171" fmla="*/ 1981367 h 2237474"/>
              <a:gd name="connsiteX172" fmla="*/ 2875436 w 12192000"/>
              <a:gd name="connsiteY172" fmla="*/ 1996977 h 2237474"/>
              <a:gd name="connsiteX173" fmla="*/ 2874892 w 12192000"/>
              <a:gd name="connsiteY173" fmla="*/ 1996085 h 2237474"/>
              <a:gd name="connsiteX174" fmla="*/ 2864145 w 12192000"/>
              <a:gd name="connsiteY174" fmla="*/ 1994061 h 2237474"/>
              <a:gd name="connsiteX175" fmla="*/ 2843662 w 12192000"/>
              <a:gd name="connsiteY175" fmla="*/ 1992498 h 2237474"/>
              <a:gd name="connsiteX176" fmla="*/ 2796128 w 12192000"/>
              <a:gd name="connsiteY176" fmla="*/ 1976403 h 2237474"/>
              <a:gd name="connsiteX177" fmla="*/ 2756784 w 12192000"/>
              <a:gd name="connsiteY177" fmla="*/ 1985116 h 2237474"/>
              <a:gd name="connsiteX178" fmla="*/ 2748833 w 12192000"/>
              <a:gd name="connsiteY178" fmla="*/ 1986323 h 2237474"/>
              <a:gd name="connsiteX179" fmla="*/ 2748661 w 12192000"/>
              <a:gd name="connsiteY179" fmla="*/ 1986122 h 2237474"/>
              <a:gd name="connsiteX180" fmla="*/ 2740251 w 12192000"/>
              <a:gd name="connsiteY180" fmla="*/ 1986946 h 2237474"/>
              <a:gd name="connsiteX181" fmla="*/ 2718916 w 12192000"/>
              <a:gd name="connsiteY181" fmla="*/ 1990867 h 2237474"/>
              <a:gd name="connsiteX182" fmla="*/ 2713522 w 12192000"/>
              <a:gd name="connsiteY182" fmla="*/ 1990173 h 2237474"/>
              <a:gd name="connsiteX183" fmla="*/ 2680597 w 12192000"/>
              <a:gd name="connsiteY183" fmla="*/ 1984996 h 2237474"/>
              <a:gd name="connsiteX184" fmla="*/ 2578178 w 12192000"/>
              <a:gd name="connsiteY184" fmla="*/ 1990531 h 2237474"/>
              <a:gd name="connsiteX185" fmla="*/ 2476147 w 12192000"/>
              <a:gd name="connsiteY185" fmla="*/ 1998305 h 2237474"/>
              <a:gd name="connsiteX186" fmla="*/ 2373568 w 12192000"/>
              <a:gd name="connsiteY186" fmla="*/ 2003219 h 2237474"/>
              <a:gd name="connsiteX187" fmla="*/ 2321399 w 12192000"/>
              <a:gd name="connsiteY187" fmla="*/ 1989467 h 2237474"/>
              <a:gd name="connsiteX188" fmla="*/ 2315525 w 12192000"/>
              <a:gd name="connsiteY188" fmla="*/ 1989708 h 2237474"/>
              <a:gd name="connsiteX189" fmla="*/ 2300792 w 12192000"/>
              <a:gd name="connsiteY189" fmla="*/ 1994290 h 2237474"/>
              <a:gd name="connsiteX190" fmla="*/ 2295469 w 12192000"/>
              <a:gd name="connsiteY190" fmla="*/ 1996659 h 2237474"/>
              <a:gd name="connsiteX191" fmla="*/ 2287219 w 12192000"/>
              <a:gd name="connsiteY191" fmla="*/ 1998750 h 2237474"/>
              <a:gd name="connsiteX192" fmla="*/ 2286948 w 12192000"/>
              <a:gd name="connsiteY192" fmla="*/ 1998596 h 2237474"/>
              <a:gd name="connsiteX193" fmla="*/ 2243069 w 12192000"/>
              <a:gd name="connsiteY193" fmla="*/ 2015111 h 2237474"/>
              <a:gd name="connsiteX194" fmla="*/ 2186609 w 12192000"/>
              <a:gd name="connsiteY194" fmla="*/ 2008263 h 2237474"/>
              <a:gd name="connsiteX195" fmla="*/ 2164831 w 12192000"/>
              <a:gd name="connsiteY195" fmla="*/ 2010143 h 2237474"/>
              <a:gd name="connsiteX196" fmla="*/ 2152836 w 12192000"/>
              <a:gd name="connsiteY196" fmla="*/ 2010048 h 2237474"/>
              <a:gd name="connsiteX197" fmla="*/ 2117102 w 12192000"/>
              <a:gd name="connsiteY197" fmla="*/ 2023004 h 2237474"/>
              <a:gd name="connsiteX198" fmla="*/ 2111935 w 12192000"/>
              <a:gd name="connsiteY198" fmla="*/ 2023163 h 2237474"/>
              <a:gd name="connsiteX199" fmla="*/ 2089991 w 12192000"/>
              <a:gd name="connsiteY199" fmla="*/ 2034193 h 2237474"/>
              <a:gd name="connsiteX200" fmla="*/ 2058061 w 12192000"/>
              <a:gd name="connsiteY200" fmla="*/ 2047942 h 2237474"/>
              <a:gd name="connsiteX201" fmla="*/ 2055737 w 12192000"/>
              <a:gd name="connsiteY201" fmla="*/ 2047704 h 2237474"/>
              <a:gd name="connsiteX202" fmla="*/ 2042244 w 12192000"/>
              <a:gd name="connsiteY202" fmla="*/ 2055560 h 2237474"/>
              <a:gd name="connsiteX203" fmla="*/ 1976224 w 12192000"/>
              <a:gd name="connsiteY203" fmla="*/ 2074257 h 2237474"/>
              <a:gd name="connsiteX204" fmla="*/ 1877728 w 12192000"/>
              <a:gd name="connsiteY204" fmla="*/ 2101004 h 2237474"/>
              <a:gd name="connsiteX205" fmla="*/ 1759056 w 12192000"/>
              <a:gd name="connsiteY205" fmla="*/ 2125608 h 2237474"/>
              <a:gd name="connsiteX206" fmla="*/ 1637948 w 12192000"/>
              <a:gd name="connsiteY206" fmla="*/ 2172597 h 2237474"/>
              <a:gd name="connsiteX207" fmla="*/ 1434549 w 12192000"/>
              <a:gd name="connsiteY207" fmla="*/ 2234522 h 2237474"/>
              <a:gd name="connsiteX208" fmla="*/ 1398481 w 12192000"/>
              <a:gd name="connsiteY208" fmla="*/ 2237074 h 2237474"/>
              <a:gd name="connsiteX209" fmla="*/ 1398407 w 12192000"/>
              <a:gd name="connsiteY209" fmla="*/ 2237095 h 2237474"/>
              <a:gd name="connsiteX210" fmla="*/ 1370962 w 12192000"/>
              <a:gd name="connsiteY210" fmla="*/ 2237474 h 2237474"/>
              <a:gd name="connsiteX211" fmla="*/ 1356367 w 12192000"/>
              <a:gd name="connsiteY211" fmla="*/ 2235089 h 2237474"/>
              <a:gd name="connsiteX212" fmla="*/ 1324828 w 12192000"/>
              <a:gd name="connsiteY212" fmla="*/ 2231968 h 2237474"/>
              <a:gd name="connsiteX213" fmla="*/ 1297744 w 12192000"/>
              <a:gd name="connsiteY213" fmla="*/ 2235849 h 2237474"/>
              <a:gd name="connsiteX214" fmla="*/ 1286236 w 12192000"/>
              <a:gd name="connsiteY214" fmla="*/ 2233135 h 2237474"/>
              <a:gd name="connsiteX215" fmla="*/ 1283504 w 12192000"/>
              <a:gd name="connsiteY215" fmla="*/ 2233797 h 2237474"/>
              <a:gd name="connsiteX216" fmla="*/ 1279765 w 12192000"/>
              <a:gd name="connsiteY216" fmla="*/ 2229639 h 2237474"/>
              <a:gd name="connsiteX217" fmla="*/ 1195347 w 12192000"/>
              <a:gd name="connsiteY217" fmla="*/ 2212354 h 2237474"/>
              <a:gd name="connsiteX218" fmla="*/ 970251 w 12192000"/>
              <a:gd name="connsiteY218" fmla="*/ 2221029 h 2237474"/>
              <a:gd name="connsiteX219" fmla="*/ 812914 w 12192000"/>
              <a:gd name="connsiteY219" fmla="*/ 2202752 h 2237474"/>
              <a:gd name="connsiteX220" fmla="*/ 800195 w 12192000"/>
              <a:gd name="connsiteY220" fmla="*/ 2209407 h 2237474"/>
              <a:gd name="connsiteX221" fmla="*/ 784978 w 12192000"/>
              <a:gd name="connsiteY221" fmla="*/ 2212360 h 2237474"/>
              <a:gd name="connsiteX222" fmla="*/ 681987 w 12192000"/>
              <a:gd name="connsiteY222" fmla="*/ 2216757 h 2237474"/>
              <a:gd name="connsiteX223" fmla="*/ 669923 w 12192000"/>
              <a:gd name="connsiteY223" fmla="*/ 2211682 h 2237474"/>
              <a:gd name="connsiteX224" fmla="*/ 648680 w 12192000"/>
              <a:gd name="connsiteY224" fmla="*/ 2206229 h 2237474"/>
              <a:gd name="connsiteX225" fmla="*/ 597225 w 12192000"/>
              <a:gd name="connsiteY225" fmla="*/ 2180999 h 2237474"/>
              <a:gd name="connsiteX226" fmla="*/ 558449 w 12192000"/>
              <a:gd name="connsiteY226" fmla="*/ 2182346 h 2237474"/>
              <a:gd name="connsiteX227" fmla="*/ 550517 w 12192000"/>
              <a:gd name="connsiteY227" fmla="*/ 2182060 h 2237474"/>
              <a:gd name="connsiteX228" fmla="*/ 550309 w 12192000"/>
              <a:gd name="connsiteY228" fmla="*/ 2181825 h 2237474"/>
              <a:gd name="connsiteX229" fmla="*/ 541836 w 12192000"/>
              <a:gd name="connsiteY229" fmla="*/ 2181063 h 2237474"/>
              <a:gd name="connsiteX230" fmla="*/ 536057 w 12192000"/>
              <a:gd name="connsiteY230" fmla="*/ 2181537 h 2237474"/>
              <a:gd name="connsiteX231" fmla="*/ 520671 w 12192000"/>
              <a:gd name="connsiteY231" fmla="*/ 2180980 h 2237474"/>
              <a:gd name="connsiteX232" fmla="*/ 515024 w 12192000"/>
              <a:gd name="connsiteY232" fmla="*/ 2179258 h 2237474"/>
              <a:gd name="connsiteX233" fmla="*/ 512278 w 12192000"/>
              <a:gd name="connsiteY233" fmla="*/ 2176369 h 2237474"/>
              <a:gd name="connsiteX234" fmla="*/ 480419 w 12192000"/>
              <a:gd name="connsiteY234" fmla="*/ 2167807 h 2237474"/>
              <a:gd name="connsiteX235" fmla="*/ 413835 w 12192000"/>
              <a:gd name="connsiteY235" fmla="*/ 2156783 h 2237474"/>
              <a:gd name="connsiteX236" fmla="*/ 376513 w 12192000"/>
              <a:gd name="connsiteY236" fmla="*/ 2154014 h 2237474"/>
              <a:gd name="connsiteX237" fmla="*/ 273386 w 12192000"/>
              <a:gd name="connsiteY237" fmla="*/ 2142551 h 2237474"/>
              <a:gd name="connsiteX238" fmla="*/ 169207 w 12192000"/>
              <a:gd name="connsiteY238" fmla="*/ 2128100 h 2237474"/>
              <a:gd name="connsiteX239" fmla="*/ 93149 w 12192000"/>
              <a:gd name="connsiteY239" fmla="*/ 2105324 h 2237474"/>
              <a:gd name="connsiteX240" fmla="*/ 88109 w 12192000"/>
              <a:gd name="connsiteY240" fmla="*/ 2106704 h 2237474"/>
              <a:gd name="connsiteX241" fmla="*/ 80022 w 12192000"/>
              <a:gd name="connsiteY241" fmla="*/ 2107254 h 2237474"/>
              <a:gd name="connsiteX242" fmla="*/ 79717 w 12192000"/>
              <a:gd name="connsiteY242" fmla="*/ 2107046 h 2237474"/>
              <a:gd name="connsiteX243" fmla="*/ 72352 w 12192000"/>
              <a:gd name="connsiteY243" fmla="*/ 2107991 h 2237474"/>
              <a:gd name="connsiteX244" fmla="*/ 37645 w 12192000"/>
              <a:gd name="connsiteY244" fmla="*/ 2115401 h 2237474"/>
              <a:gd name="connsiteX245" fmla="*/ 4572 w 12192000"/>
              <a:gd name="connsiteY245" fmla="*/ 2111091 h 2237474"/>
              <a:gd name="connsiteX246" fmla="*/ 0 w 12192000"/>
              <a:gd name="connsiteY246" fmla="*/ 2110468 h 2237474"/>
              <a:gd name="connsiteX247" fmla="*/ 0 w 12192000"/>
              <a:gd name="connsiteY24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53307 w 12192000"/>
              <a:gd name="connsiteY117" fmla="*/ 1815450 h 2237474"/>
              <a:gd name="connsiteX118" fmla="*/ 5364192 w 12192000"/>
              <a:gd name="connsiteY118" fmla="*/ 1826074 h 2237474"/>
              <a:gd name="connsiteX119" fmla="*/ 5350380 w 12192000"/>
              <a:gd name="connsiteY119" fmla="*/ 1830891 h 2237474"/>
              <a:gd name="connsiteX120" fmla="*/ 5259633 w 12192000"/>
              <a:gd name="connsiteY120" fmla="*/ 1837160 h 2237474"/>
              <a:gd name="connsiteX121" fmla="*/ 5197513 w 12192000"/>
              <a:gd name="connsiteY121" fmla="*/ 1844718 h 2237474"/>
              <a:gd name="connsiteX122" fmla="*/ 5184170 w 12192000"/>
              <a:gd name="connsiteY122" fmla="*/ 1849402 h 2237474"/>
              <a:gd name="connsiteX123" fmla="*/ 5168852 w 12192000"/>
              <a:gd name="connsiteY123" fmla="*/ 1844846 h 2237474"/>
              <a:gd name="connsiteX124" fmla="*/ 5164370 w 12192000"/>
              <a:gd name="connsiteY124" fmla="*/ 1840597 h 2237474"/>
              <a:gd name="connsiteX125" fmla="*/ 5114927 w 12192000"/>
              <a:gd name="connsiteY125" fmla="*/ 1847827 h 2237474"/>
              <a:gd name="connsiteX126" fmla="*/ 5108970 w 12192000"/>
              <a:gd name="connsiteY126" fmla="*/ 1847935 h 2237474"/>
              <a:gd name="connsiteX127" fmla="*/ 5067961 w 12192000"/>
              <a:gd name="connsiteY127" fmla="*/ 1845917 h 2237474"/>
              <a:gd name="connsiteX128" fmla="*/ 5007075 w 12192000"/>
              <a:gd name="connsiteY128" fmla="*/ 1838626 h 2237474"/>
              <a:gd name="connsiteX129" fmla="*/ 4944087 w 12192000"/>
              <a:gd name="connsiteY129" fmla="*/ 1823332 h 2237474"/>
              <a:gd name="connsiteX130" fmla="*/ 4907662 w 12192000"/>
              <a:gd name="connsiteY130" fmla="*/ 1816900 h 2237474"/>
              <a:gd name="connsiteX131" fmla="*/ 4882386 w 12192000"/>
              <a:gd name="connsiteY131" fmla="*/ 1809844 h 2237474"/>
              <a:gd name="connsiteX132" fmla="*/ 4811440 w 12192000"/>
              <a:gd name="connsiteY132" fmla="*/ 1804655 h 2237474"/>
              <a:gd name="connsiteX133" fmla="*/ 4691075 w 12192000"/>
              <a:gd name="connsiteY133" fmla="*/ 1801389 h 2237474"/>
              <a:gd name="connsiteX134" fmla="*/ 4647449 w 12192000"/>
              <a:gd name="connsiteY134" fmla="*/ 1793181 h 2237474"/>
              <a:gd name="connsiteX135" fmla="*/ 4645504 w 12192000"/>
              <a:gd name="connsiteY135" fmla="*/ 1787606 h 2237474"/>
              <a:gd name="connsiteX136" fmla="*/ 4632229 w 12192000"/>
              <a:gd name="connsiteY136" fmla="*/ 1785815 h 2237474"/>
              <a:gd name="connsiteX137" fmla="*/ 4629273 w 12192000"/>
              <a:gd name="connsiteY137" fmla="*/ 1784355 h 2237474"/>
              <a:gd name="connsiteX138" fmla="*/ 4611738 w 12192000"/>
              <a:gd name="connsiteY138" fmla="*/ 1776964 h 2237474"/>
              <a:gd name="connsiteX139" fmla="*/ 4560070 w 12192000"/>
              <a:gd name="connsiteY139" fmla="*/ 1785640 h 2237474"/>
              <a:gd name="connsiteX140" fmla="*/ 4536503 w 12192000"/>
              <a:gd name="connsiteY140" fmla="*/ 1785334 h 2237474"/>
              <a:gd name="connsiteX141" fmla="*/ 4513724 w 12192000"/>
              <a:gd name="connsiteY141" fmla="*/ 1791996 h 2237474"/>
              <a:gd name="connsiteX142" fmla="*/ 4459810 w 12192000"/>
              <a:gd name="connsiteY142" fmla="*/ 1797886 h 2237474"/>
              <a:gd name="connsiteX143" fmla="*/ 4379064 w 12192000"/>
              <a:gd name="connsiteY143" fmla="*/ 1817177 h 2237474"/>
              <a:gd name="connsiteX144" fmla="*/ 4319209 w 12192000"/>
              <a:gd name="connsiteY144" fmla="*/ 1834833 h 2237474"/>
              <a:gd name="connsiteX145" fmla="*/ 4306907 w 12192000"/>
              <a:gd name="connsiteY145" fmla="*/ 1841641 h 2237474"/>
              <a:gd name="connsiteX146" fmla="*/ 4290981 w 12192000"/>
              <a:gd name="connsiteY146" fmla="*/ 1839677 h 2237474"/>
              <a:gd name="connsiteX147" fmla="*/ 4285792 w 12192000"/>
              <a:gd name="connsiteY147" fmla="*/ 1836231 h 2237474"/>
              <a:gd name="connsiteX148" fmla="*/ 4238372 w 12192000"/>
              <a:gd name="connsiteY148" fmla="*/ 1851480 h 2237474"/>
              <a:gd name="connsiteX149" fmla="*/ 4232517 w 12192000"/>
              <a:gd name="connsiteY149" fmla="*/ 1852567 h 2237474"/>
              <a:gd name="connsiteX150" fmla="*/ 4191732 w 12192000"/>
              <a:gd name="connsiteY150" fmla="*/ 1857328 h 2237474"/>
              <a:gd name="connsiteX151" fmla="*/ 4065532 w 12192000"/>
              <a:gd name="connsiteY151" fmla="*/ 1855477 h 2237474"/>
              <a:gd name="connsiteX152" fmla="*/ 4028460 w 12192000"/>
              <a:gd name="connsiteY152" fmla="*/ 1855137 h 2237474"/>
              <a:gd name="connsiteX153" fmla="*/ 4002267 w 12192000"/>
              <a:gd name="connsiteY153" fmla="*/ 1852352 h 2237474"/>
              <a:gd name="connsiteX154" fmla="*/ 3931396 w 12192000"/>
              <a:gd name="connsiteY154" fmla="*/ 1858915 h 2237474"/>
              <a:gd name="connsiteX155" fmla="*/ 3812162 w 12192000"/>
              <a:gd name="connsiteY155" fmla="*/ 1875501 h 2237474"/>
              <a:gd name="connsiteX156" fmla="*/ 3767672 w 12192000"/>
              <a:gd name="connsiteY156" fmla="*/ 1874600 h 2237474"/>
              <a:gd name="connsiteX157" fmla="*/ 3764741 w 12192000"/>
              <a:gd name="connsiteY157" fmla="*/ 1869433 h 2237474"/>
              <a:gd name="connsiteX158" fmla="*/ 3751332 w 12192000"/>
              <a:gd name="connsiteY158" fmla="*/ 1869854 h 2237474"/>
              <a:gd name="connsiteX159" fmla="*/ 3748155 w 12192000"/>
              <a:gd name="connsiteY159" fmla="*/ 1868903 h 2237474"/>
              <a:gd name="connsiteX160" fmla="*/ 3729530 w 12192000"/>
              <a:gd name="connsiteY160" fmla="*/ 1864513 h 2237474"/>
              <a:gd name="connsiteX161" fmla="*/ 3680177 w 12192000"/>
              <a:gd name="connsiteY161" fmla="*/ 1881552 h 2237474"/>
              <a:gd name="connsiteX162" fmla="*/ 3567259 w 12192000"/>
              <a:gd name="connsiteY162" fmla="*/ 1893482 h 2237474"/>
              <a:gd name="connsiteX163" fmla="*/ 3405770 w 12192000"/>
              <a:gd name="connsiteY163" fmla="*/ 1904591 h 2237474"/>
              <a:gd name="connsiteX164" fmla="*/ 3280097 w 12192000"/>
              <a:gd name="connsiteY164" fmla="*/ 1919610 h 2237474"/>
              <a:gd name="connsiteX165" fmla="*/ 3123424 w 12192000"/>
              <a:gd name="connsiteY165" fmla="*/ 1952930 h 2237474"/>
              <a:gd name="connsiteX166" fmla="*/ 3009910 w 12192000"/>
              <a:gd name="connsiteY166" fmla="*/ 1957866 h 2237474"/>
              <a:gd name="connsiteX167" fmla="*/ 2995934 w 12192000"/>
              <a:gd name="connsiteY167" fmla="*/ 1967085 h 2237474"/>
              <a:gd name="connsiteX168" fmla="*/ 2980071 w 12192000"/>
              <a:gd name="connsiteY168" fmla="*/ 1972988 h 2237474"/>
              <a:gd name="connsiteX169" fmla="*/ 2978094 w 12192000"/>
              <a:gd name="connsiteY169" fmla="*/ 1972369 h 2237474"/>
              <a:gd name="connsiteX170" fmla="*/ 2942858 w 12192000"/>
              <a:gd name="connsiteY170" fmla="*/ 1981367 h 2237474"/>
              <a:gd name="connsiteX171" fmla="*/ 2875436 w 12192000"/>
              <a:gd name="connsiteY171" fmla="*/ 1996977 h 2237474"/>
              <a:gd name="connsiteX172" fmla="*/ 2874892 w 12192000"/>
              <a:gd name="connsiteY172" fmla="*/ 1996085 h 2237474"/>
              <a:gd name="connsiteX173" fmla="*/ 2864145 w 12192000"/>
              <a:gd name="connsiteY173" fmla="*/ 1994061 h 2237474"/>
              <a:gd name="connsiteX174" fmla="*/ 2843662 w 12192000"/>
              <a:gd name="connsiteY174" fmla="*/ 1992498 h 2237474"/>
              <a:gd name="connsiteX175" fmla="*/ 2796128 w 12192000"/>
              <a:gd name="connsiteY175" fmla="*/ 1976403 h 2237474"/>
              <a:gd name="connsiteX176" fmla="*/ 2756784 w 12192000"/>
              <a:gd name="connsiteY176" fmla="*/ 1985116 h 2237474"/>
              <a:gd name="connsiteX177" fmla="*/ 2748833 w 12192000"/>
              <a:gd name="connsiteY177" fmla="*/ 1986323 h 2237474"/>
              <a:gd name="connsiteX178" fmla="*/ 2748661 w 12192000"/>
              <a:gd name="connsiteY178" fmla="*/ 1986122 h 2237474"/>
              <a:gd name="connsiteX179" fmla="*/ 2740251 w 12192000"/>
              <a:gd name="connsiteY179" fmla="*/ 1986946 h 2237474"/>
              <a:gd name="connsiteX180" fmla="*/ 2718916 w 12192000"/>
              <a:gd name="connsiteY180" fmla="*/ 1990867 h 2237474"/>
              <a:gd name="connsiteX181" fmla="*/ 2713522 w 12192000"/>
              <a:gd name="connsiteY181" fmla="*/ 1990173 h 2237474"/>
              <a:gd name="connsiteX182" fmla="*/ 2680597 w 12192000"/>
              <a:gd name="connsiteY182" fmla="*/ 1984996 h 2237474"/>
              <a:gd name="connsiteX183" fmla="*/ 2578178 w 12192000"/>
              <a:gd name="connsiteY183" fmla="*/ 1990531 h 2237474"/>
              <a:gd name="connsiteX184" fmla="*/ 2476147 w 12192000"/>
              <a:gd name="connsiteY184" fmla="*/ 1998305 h 2237474"/>
              <a:gd name="connsiteX185" fmla="*/ 2373568 w 12192000"/>
              <a:gd name="connsiteY185" fmla="*/ 2003219 h 2237474"/>
              <a:gd name="connsiteX186" fmla="*/ 2321399 w 12192000"/>
              <a:gd name="connsiteY186" fmla="*/ 1989467 h 2237474"/>
              <a:gd name="connsiteX187" fmla="*/ 2315525 w 12192000"/>
              <a:gd name="connsiteY187" fmla="*/ 1989708 h 2237474"/>
              <a:gd name="connsiteX188" fmla="*/ 2300792 w 12192000"/>
              <a:gd name="connsiteY188" fmla="*/ 1994290 h 2237474"/>
              <a:gd name="connsiteX189" fmla="*/ 2295469 w 12192000"/>
              <a:gd name="connsiteY189" fmla="*/ 1996659 h 2237474"/>
              <a:gd name="connsiteX190" fmla="*/ 2287219 w 12192000"/>
              <a:gd name="connsiteY190" fmla="*/ 1998750 h 2237474"/>
              <a:gd name="connsiteX191" fmla="*/ 2286948 w 12192000"/>
              <a:gd name="connsiteY191" fmla="*/ 1998596 h 2237474"/>
              <a:gd name="connsiteX192" fmla="*/ 2243069 w 12192000"/>
              <a:gd name="connsiteY192" fmla="*/ 2015111 h 2237474"/>
              <a:gd name="connsiteX193" fmla="*/ 2186609 w 12192000"/>
              <a:gd name="connsiteY193" fmla="*/ 2008263 h 2237474"/>
              <a:gd name="connsiteX194" fmla="*/ 2164831 w 12192000"/>
              <a:gd name="connsiteY194" fmla="*/ 2010143 h 2237474"/>
              <a:gd name="connsiteX195" fmla="*/ 2152836 w 12192000"/>
              <a:gd name="connsiteY195" fmla="*/ 2010048 h 2237474"/>
              <a:gd name="connsiteX196" fmla="*/ 2117102 w 12192000"/>
              <a:gd name="connsiteY196" fmla="*/ 2023004 h 2237474"/>
              <a:gd name="connsiteX197" fmla="*/ 2111935 w 12192000"/>
              <a:gd name="connsiteY197" fmla="*/ 2023163 h 2237474"/>
              <a:gd name="connsiteX198" fmla="*/ 2089991 w 12192000"/>
              <a:gd name="connsiteY198" fmla="*/ 2034193 h 2237474"/>
              <a:gd name="connsiteX199" fmla="*/ 2058061 w 12192000"/>
              <a:gd name="connsiteY199" fmla="*/ 2047942 h 2237474"/>
              <a:gd name="connsiteX200" fmla="*/ 2055737 w 12192000"/>
              <a:gd name="connsiteY200" fmla="*/ 2047704 h 2237474"/>
              <a:gd name="connsiteX201" fmla="*/ 2042244 w 12192000"/>
              <a:gd name="connsiteY201" fmla="*/ 2055560 h 2237474"/>
              <a:gd name="connsiteX202" fmla="*/ 1976224 w 12192000"/>
              <a:gd name="connsiteY202" fmla="*/ 2074257 h 2237474"/>
              <a:gd name="connsiteX203" fmla="*/ 1877728 w 12192000"/>
              <a:gd name="connsiteY203" fmla="*/ 2101004 h 2237474"/>
              <a:gd name="connsiteX204" fmla="*/ 1759056 w 12192000"/>
              <a:gd name="connsiteY204" fmla="*/ 2125608 h 2237474"/>
              <a:gd name="connsiteX205" fmla="*/ 1637948 w 12192000"/>
              <a:gd name="connsiteY205" fmla="*/ 2172597 h 2237474"/>
              <a:gd name="connsiteX206" fmla="*/ 1434549 w 12192000"/>
              <a:gd name="connsiteY206" fmla="*/ 2234522 h 2237474"/>
              <a:gd name="connsiteX207" fmla="*/ 1398481 w 12192000"/>
              <a:gd name="connsiteY207" fmla="*/ 2237074 h 2237474"/>
              <a:gd name="connsiteX208" fmla="*/ 1398407 w 12192000"/>
              <a:gd name="connsiteY208" fmla="*/ 2237095 h 2237474"/>
              <a:gd name="connsiteX209" fmla="*/ 1370962 w 12192000"/>
              <a:gd name="connsiteY209" fmla="*/ 2237474 h 2237474"/>
              <a:gd name="connsiteX210" fmla="*/ 1356367 w 12192000"/>
              <a:gd name="connsiteY210" fmla="*/ 2235089 h 2237474"/>
              <a:gd name="connsiteX211" fmla="*/ 1324828 w 12192000"/>
              <a:gd name="connsiteY211" fmla="*/ 2231968 h 2237474"/>
              <a:gd name="connsiteX212" fmla="*/ 1297744 w 12192000"/>
              <a:gd name="connsiteY212" fmla="*/ 2235849 h 2237474"/>
              <a:gd name="connsiteX213" fmla="*/ 1286236 w 12192000"/>
              <a:gd name="connsiteY213" fmla="*/ 2233135 h 2237474"/>
              <a:gd name="connsiteX214" fmla="*/ 1283504 w 12192000"/>
              <a:gd name="connsiteY214" fmla="*/ 2233797 h 2237474"/>
              <a:gd name="connsiteX215" fmla="*/ 1279765 w 12192000"/>
              <a:gd name="connsiteY215" fmla="*/ 2229639 h 2237474"/>
              <a:gd name="connsiteX216" fmla="*/ 1195347 w 12192000"/>
              <a:gd name="connsiteY216" fmla="*/ 2212354 h 2237474"/>
              <a:gd name="connsiteX217" fmla="*/ 970251 w 12192000"/>
              <a:gd name="connsiteY217" fmla="*/ 2221029 h 2237474"/>
              <a:gd name="connsiteX218" fmla="*/ 812914 w 12192000"/>
              <a:gd name="connsiteY218" fmla="*/ 2202752 h 2237474"/>
              <a:gd name="connsiteX219" fmla="*/ 800195 w 12192000"/>
              <a:gd name="connsiteY219" fmla="*/ 2209407 h 2237474"/>
              <a:gd name="connsiteX220" fmla="*/ 784978 w 12192000"/>
              <a:gd name="connsiteY220" fmla="*/ 2212360 h 2237474"/>
              <a:gd name="connsiteX221" fmla="*/ 681987 w 12192000"/>
              <a:gd name="connsiteY221" fmla="*/ 2216757 h 2237474"/>
              <a:gd name="connsiteX222" fmla="*/ 669923 w 12192000"/>
              <a:gd name="connsiteY222" fmla="*/ 2211682 h 2237474"/>
              <a:gd name="connsiteX223" fmla="*/ 648680 w 12192000"/>
              <a:gd name="connsiteY223" fmla="*/ 2206229 h 2237474"/>
              <a:gd name="connsiteX224" fmla="*/ 597225 w 12192000"/>
              <a:gd name="connsiteY224" fmla="*/ 2180999 h 2237474"/>
              <a:gd name="connsiteX225" fmla="*/ 558449 w 12192000"/>
              <a:gd name="connsiteY225" fmla="*/ 2182346 h 2237474"/>
              <a:gd name="connsiteX226" fmla="*/ 550517 w 12192000"/>
              <a:gd name="connsiteY226" fmla="*/ 2182060 h 2237474"/>
              <a:gd name="connsiteX227" fmla="*/ 550309 w 12192000"/>
              <a:gd name="connsiteY227" fmla="*/ 2181825 h 2237474"/>
              <a:gd name="connsiteX228" fmla="*/ 541836 w 12192000"/>
              <a:gd name="connsiteY228" fmla="*/ 2181063 h 2237474"/>
              <a:gd name="connsiteX229" fmla="*/ 536057 w 12192000"/>
              <a:gd name="connsiteY229" fmla="*/ 2181537 h 2237474"/>
              <a:gd name="connsiteX230" fmla="*/ 520671 w 12192000"/>
              <a:gd name="connsiteY230" fmla="*/ 2180980 h 2237474"/>
              <a:gd name="connsiteX231" fmla="*/ 515024 w 12192000"/>
              <a:gd name="connsiteY231" fmla="*/ 2179258 h 2237474"/>
              <a:gd name="connsiteX232" fmla="*/ 512278 w 12192000"/>
              <a:gd name="connsiteY232" fmla="*/ 2176369 h 2237474"/>
              <a:gd name="connsiteX233" fmla="*/ 480419 w 12192000"/>
              <a:gd name="connsiteY233" fmla="*/ 2167807 h 2237474"/>
              <a:gd name="connsiteX234" fmla="*/ 413835 w 12192000"/>
              <a:gd name="connsiteY234" fmla="*/ 2156783 h 2237474"/>
              <a:gd name="connsiteX235" fmla="*/ 376513 w 12192000"/>
              <a:gd name="connsiteY235" fmla="*/ 2154014 h 2237474"/>
              <a:gd name="connsiteX236" fmla="*/ 273386 w 12192000"/>
              <a:gd name="connsiteY236" fmla="*/ 2142551 h 2237474"/>
              <a:gd name="connsiteX237" fmla="*/ 169207 w 12192000"/>
              <a:gd name="connsiteY237" fmla="*/ 2128100 h 2237474"/>
              <a:gd name="connsiteX238" fmla="*/ 93149 w 12192000"/>
              <a:gd name="connsiteY238" fmla="*/ 2105324 h 2237474"/>
              <a:gd name="connsiteX239" fmla="*/ 88109 w 12192000"/>
              <a:gd name="connsiteY239" fmla="*/ 2106704 h 2237474"/>
              <a:gd name="connsiteX240" fmla="*/ 80022 w 12192000"/>
              <a:gd name="connsiteY240" fmla="*/ 2107254 h 2237474"/>
              <a:gd name="connsiteX241" fmla="*/ 79717 w 12192000"/>
              <a:gd name="connsiteY241" fmla="*/ 2107046 h 2237474"/>
              <a:gd name="connsiteX242" fmla="*/ 72352 w 12192000"/>
              <a:gd name="connsiteY242" fmla="*/ 2107991 h 2237474"/>
              <a:gd name="connsiteX243" fmla="*/ 37645 w 12192000"/>
              <a:gd name="connsiteY243" fmla="*/ 2115401 h 2237474"/>
              <a:gd name="connsiteX244" fmla="*/ 4572 w 12192000"/>
              <a:gd name="connsiteY244" fmla="*/ 2111091 h 2237474"/>
              <a:gd name="connsiteX245" fmla="*/ 0 w 12192000"/>
              <a:gd name="connsiteY245" fmla="*/ 2110468 h 2237474"/>
              <a:gd name="connsiteX246" fmla="*/ 0 w 12192000"/>
              <a:gd name="connsiteY24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47449 w 12192000"/>
              <a:gd name="connsiteY133" fmla="*/ 1793181 h 2237474"/>
              <a:gd name="connsiteX134" fmla="*/ 4645504 w 12192000"/>
              <a:gd name="connsiteY134" fmla="*/ 1787606 h 2237474"/>
              <a:gd name="connsiteX135" fmla="*/ 4632229 w 12192000"/>
              <a:gd name="connsiteY135" fmla="*/ 1785815 h 2237474"/>
              <a:gd name="connsiteX136" fmla="*/ 4629273 w 12192000"/>
              <a:gd name="connsiteY136" fmla="*/ 1784355 h 2237474"/>
              <a:gd name="connsiteX137" fmla="*/ 4611738 w 12192000"/>
              <a:gd name="connsiteY137" fmla="*/ 1776964 h 2237474"/>
              <a:gd name="connsiteX138" fmla="*/ 4560070 w 12192000"/>
              <a:gd name="connsiteY138" fmla="*/ 1785640 h 2237474"/>
              <a:gd name="connsiteX139" fmla="*/ 4536503 w 12192000"/>
              <a:gd name="connsiteY139" fmla="*/ 1785334 h 2237474"/>
              <a:gd name="connsiteX140" fmla="*/ 4513724 w 12192000"/>
              <a:gd name="connsiteY140" fmla="*/ 1791996 h 2237474"/>
              <a:gd name="connsiteX141" fmla="*/ 4459810 w 12192000"/>
              <a:gd name="connsiteY141" fmla="*/ 1797886 h 2237474"/>
              <a:gd name="connsiteX142" fmla="*/ 4379064 w 12192000"/>
              <a:gd name="connsiteY142" fmla="*/ 1817177 h 2237474"/>
              <a:gd name="connsiteX143" fmla="*/ 4319209 w 12192000"/>
              <a:gd name="connsiteY143" fmla="*/ 1834833 h 2237474"/>
              <a:gd name="connsiteX144" fmla="*/ 4306907 w 12192000"/>
              <a:gd name="connsiteY144" fmla="*/ 1841641 h 2237474"/>
              <a:gd name="connsiteX145" fmla="*/ 4290981 w 12192000"/>
              <a:gd name="connsiteY145" fmla="*/ 1839677 h 2237474"/>
              <a:gd name="connsiteX146" fmla="*/ 4285792 w 12192000"/>
              <a:gd name="connsiteY146" fmla="*/ 1836231 h 2237474"/>
              <a:gd name="connsiteX147" fmla="*/ 4238372 w 12192000"/>
              <a:gd name="connsiteY147" fmla="*/ 1851480 h 2237474"/>
              <a:gd name="connsiteX148" fmla="*/ 4232517 w 12192000"/>
              <a:gd name="connsiteY148" fmla="*/ 1852567 h 2237474"/>
              <a:gd name="connsiteX149" fmla="*/ 4191732 w 12192000"/>
              <a:gd name="connsiteY149" fmla="*/ 1857328 h 2237474"/>
              <a:gd name="connsiteX150" fmla="*/ 4065532 w 12192000"/>
              <a:gd name="connsiteY150" fmla="*/ 1855477 h 2237474"/>
              <a:gd name="connsiteX151" fmla="*/ 4028460 w 12192000"/>
              <a:gd name="connsiteY151" fmla="*/ 1855137 h 2237474"/>
              <a:gd name="connsiteX152" fmla="*/ 4002267 w 12192000"/>
              <a:gd name="connsiteY152" fmla="*/ 1852352 h 2237474"/>
              <a:gd name="connsiteX153" fmla="*/ 3931396 w 12192000"/>
              <a:gd name="connsiteY153" fmla="*/ 1858915 h 2237474"/>
              <a:gd name="connsiteX154" fmla="*/ 3812162 w 12192000"/>
              <a:gd name="connsiteY154" fmla="*/ 1875501 h 2237474"/>
              <a:gd name="connsiteX155" fmla="*/ 3767672 w 12192000"/>
              <a:gd name="connsiteY155" fmla="*/ 1874600 h 2237474"/>
              <a:gd name="connsiteX156" fmla="*/ 3764741 w 12192000"/>
              <a:gd name="connsiteY156" fmla="*/ 1869433 h 2237474"/>
              <a:gd name="connsiteX157" fmla="*/ 3751332 w 12192000"/>
              <a:gd name="connsiteY157" fmla="*/ 1869854 h 2237474"/>
              <a:gd name="connsiteX158" fmla="*/ 3748155 w 12192000"/>
              <a:gd name="connsiteY158" fmla="*/ 1868903 h 2237474"/>
              <a:gd name="connsiteX159" fmla="*/ 3729530 w 12192000"/>
              <a:gd name="connsiteY159" fmla="*/ 1864513 h 2237474"/>
              <a:gd name="connsiteX160" fmla="*/ 3680177 w 12192000"/>
              <a:gd name="connsiteY160" fmla="*/ 1881552 h 2237474"/>
              <a:gd name="connsiteX161" fmla="*/ 3567259 w 12192000"/>
              <a:gd name="connsiteY161" fmla="*/ 1893482 h 2237474"/>
              <a:gd name="connsiteX162" fmla="*/ 3405770 w 12192000"/>
              <a:gd name="connsiteY162" fmla="*/ 1904591 h 2237474"/>
              <a:gd name="connsiteX163" fmla="*/ 3280097 w 12192000"/>
              <a:gd name="connsiteY163" fmla="*/ 1919610 h 2237474"/>
              <a:gd name="connsiteX164" fmla="*/ 3123424 w 12192000"/>
              <a:gd name="connsiteY164" fmla="*/ 1952930 h 2237474"/>
              <a:gd name="connsiteX165" fmla="*/ 3009910 w 12192000"/>
              <a:gd name="connsiteY165" fmla="*/ 1957866 h 2237474"/>
              <a:gd name="connsiteX166" fmla="*/ 2995934 w 12192000"/>
              <a:gd name="connsiteY166" fmla="*/ 1967085 h 2237474"/>
              <a:gd name="connsiteX167" fmla="*/ 2980071 w 12192000"/>
              <a:gd name="connsiteY167" fmla="*/ 1972988 h 2237474"/>
              <a:gd name="connsiteX168" fmla="*/ 2978094 w 12192000"/>
              <a:gd name="connsiteY168" fmla="*/ 1972369 h 2237474"/>
              <a:gd name="connsiteX169" fmla="*/ 2942858 w 12192000"/>
              <a:gd name="connsiteY169" fmla="*/ 1981367 h 2237474"/>
              <a:gd name="connsiteX170" fmla="*/ 2875436 w 12192000"/>
              <a:gd name="connsiteY170" fmla="*/ 1996977 h 2237474"/>
              <a:gd name="connsiteX171" fmla="*/ 2874892 w 12192000"/>
              <a:gd name="connsiteY171" fmla="*/ 1996085 h 2237474"/>
              <a:gd name="connsiteX172" fmla="*/ 2864145 w 12192000"/>
              <a:gd name="connsiteY172" fmla="*/ 1994061 h 2237474"/>
              <a:gd name="connsiteX173" fmla="*/ 2843662 w 12192000"/>
              <a:gd name="connsiteY173" fmla="*/ 1992498 h 2237474"/>
              <a:gd name="connsiteX174" fmla="*/ 2796128 w 12192000"/>
              <a:gd name="connsiteY174" fmla="*/ 1976403 h 2237474"/>
              <a:gd name="connsiteX175" fmla="*/ 2756784 w 12192000"/>
              <a:gd name="connsiteY175" fmla="*/ 1985116 h 2237474"/>
              <a:gd name="connsiteX176" fmla="*/ 2748833 w 12192000"/>
              <a:gd name="connsiteY176" fmla="*/ 1986323 h 2237474"/>
              <a:gd name="connsiteX177" fmla="*/ 2748661 w 12192000"/>
              <a:gd name="connsiteY177" fmla="*/ 1986122 h 2237474"/>
              <a:gd name="connsiteX178" fmla="*/ 2740251 w 12192000"/>
              <a:gd name="connsiteY178" fmla="*/ 1986946 h 2237474"/>
              <a:gd name="connsiteX179" fmla="*/ 2718916 w 12192000"/>
              <a:gd name="connsiteY179" fmla="*/ 1990867 h 2237474"/>
              <a:gd name="connsiteX180" fmla="*/ 2713522 w 12192000"/>
              <a:gd name="connsiteY180" fmla="*/ 1990173 h 2237474"/>
              <a:gd name="connsiteX181" fmla="*/ 2680597 w 12192000"/>
              <a:gd name="connsiteY181" fmla="*/ 1984996 h 2237474"/>
              <a:gd name="connsiteX182" fmla="*/ 2578178 w 12192000"/>
              <a:gd name="connsiteY182" fmla="*/ 1990531 h 2237474"/>
              <a:gd name="connsiteX183" fmla="*/ 2476147 w 12192000"/>
              <a:gd name="connsiteY183" fmla="*/ 1998305 h 2237474"/>
              <a:gd name="connsiteX184" fmla="*/ 2373568 w 12192000"/>
              <a:gd name="connsiteY184" fmla="*/ 2003219 h 2237474"/>
              <a:gd name="connsiteX185" fmla="*/ 2321399 w 12192000"/>
              <a:gd name="connsiteY185" fmla="*/ 1989467 h 2237474"/>
              <a:gd name="connsiteX186" fmla="*/ 2315525 w 12192000"/>
              <a:gd name="connsiteY186" fmla="*/ 1989708 h 2237474"/>
              <a:gd name="connsiteX187" fmla="*/ 2300792 w 12192000"/>
              <a:gd name="connsiteY187" fmla="*/ 1994290 h 2237474"/>
              <a:gd name="connsiteX188" fmla="*/ 2295469 w 12192000"/>
              <a:gd name="connsiteY188" fmla="*/ 1996659 h 2237474"/>
              <a:gd name="connsiteX189" fmla="*/ 2287219 w 12192000"/>
              <a:gd name="connsiteY189" fmla="*/ 1998750 h 2237474"/>
              <a:gd name="connsiteX190" fmla="*/ 2286948 w 12192000"/>
              <a:gd name="connsiteY190" fmla="*/ 1998596 h 2237474"/>
              <a:gd name="connsiteX191" fmla="*/ 2243069 w 12192000"/>
              <a:gd name="connsiteY191" fmla="*/ 2015111 h 2237474"/>
              <a:gd name="connsiteX192" fmla="*/ 2186609 w 12192000"/>
              <a:gd name="connsiteY192" fmla="*/ 2008263 h 2237474"/>
              <a:gd name="connsiteX193" fmla="*/ 2164831 w 12192000"/>
              <a:gd name="connsiteY193" fmla="*/ 2010143 h 2237474"/>
              <a:gd name="connsiteX194" fmla="*/ 2152836 w 12192000"/>
              <a:gd name="connsiteY194" fmla="*/ 2010048 h 2237474"/>
              <a:gd name="connsiteX195" fmla="*/ 2117102 w 12192000"/>
              <a:gd name="connsiteY195" fmla="*/ 2023004 h 2237474"/>
              <a:gd name="connsiteX196" fmla="*/ 2111935 w 12192000"/>
              <a:gd name="connsiteY196" fmla="*/ 2023163 h 2237474"/>
              <a:gd name="connsiteX197" fmla="*/ 2089991 w 12192000"/>
              <a:gd name="connsiteY197" fmla="*/ 2034193 h 2237474"/>
              <a:gd name="connsiteX198" fmla="*/ 2058061 w 12192000"/>
              <a:gd name="connsiteY198" fmla="*/ 2047942 h 2237474"/>
              <a:gd name="connsiteX199" fmla="*/ 2055737 w 12192000"/>
              <a:gd name="connsiteY199" fmla="*/ 2047704 h 2237474"/>
              <a:gd name="connsiteX200" fmla="*/ 2042244 w 12192000"/>
              <a:gd name="connsiteY200" fmla="*/ 2055560 h 2237474"/>
              <a:gd name="connsiteX201" fmla="*/ 1976224 w 12192000"/>
              <a:gd name="connsiteY201" fmla="*/ 2074257 h 2237474"/>
              <a:gd name="connsiteX202" fmla="*/ 1877728 w 12192000"/>
              <a:gd name="connsiteY202" fmla="*/ 2101004 h 2237474"/>
              <a:gd name="connsiteX203" fmla="*/ 1759056 w 12192000"/>
              <a:gd name="connsiteY203" fmla="*/ 2125608 h 2237474"/>
              <a:gd name="connsiteX204" fmla="*/ 1637948 w 12192000"/>
              <a:gd name="connsiteY204" fmla="*/ 2172597 h 2237474"/>
              <a:gd name="connsiteX205" fmla="*/ 1434549 w 12192000"/>
              <a:gd name="connsiteY205" fmla="*/ 2234522 h 2237474"/>
              <a:gd name="connsiteX206" fmla="*/ 1398481 w 12192000"/>
              <a:gd name="connsiteY206" fmla="*/ 2237074 h 2237474"/>
              <a:gd name="connsiteX207" fmla="*/ 1398407 w 12192000"/>
              <a:gd name="connsiteY207" fmla="*/ 2237095 h 2237474"/>
              <a:gd name="connsiteX208" fmla="*/ 1370962 w 12192000"/>
              <a:gd name="connsiteY208" fmla="*/ 2237474 h 2237474"/>
              <a:gd name="connsiteX209" fmla="*/ 1356367 w 12192000"/>
              <a:gd name="connsiteY209" fmla="*/ 2235089 h 2237474"/>
              <a:gd name="connsiteX210" fmla="*/ 1324828 w 12192000"/>
              <a:gd name="connsiteY210" fmla="*/ 2231968 h 2237474"/>
              <a:gd name="connsiteX211" fmla="*/ 1297744 w 12192000"/>
              <a:gd name="connsiteY211" fmla="*/ 2235849 h 2237474"/>
              <a:gd name="connsiteX212" fmla="*/ 1286236 w 12192000"/>
              <a:gd name="connsiteY212" fmla="*/ 2233135 h 2237474"/>
              <a:gd name="connsiteX213" fmla="*/ 1283504 w 12192000"/>
              <a:gd name="connsiteY213" fmla="*/ 2233797 h 2237474"/>
              <a:gd name="connsiteX214" fmla="*/ 1279765 w 12192000"/>
              <a:gd name="connsiteY214" fmla="*/ 2229639 h 2237474"/>
              <a:gd name="connsiteX215" fmla="*/ 1195347 w 12192000"/>
              <a:gd name="connsiteY215" fmla="*/ 2212354 h 2237474"/>
              <a:gd name="connsiteX216" fmla="*/ 970251 w 12192000"/>
              <a:gd name="connsiteY216" fmla="*/ 2221029 h 2237474"/>
              <a:gd name="connsiteX217" fmla="*/ 812914 w 12192000"/>
              <a:gd name="connsiteY217" fmla="*/ 2202752 h 2237474"/>
              <a:gd name="connsiteX218" fmla="*/ 800195 w 12192000"/>
              <a:gd name="connsiteY218" fmla="*/ 2209407 h 2237474"/>
              <a:gd name="connsiteX219" fmla="*/ 784978 w 12192000"/>
              <a:gd name="connsiteY219" fmla="*/ 2212360 h 2237474"/>
              <a:gd name="connsiteX220" fmla="*/ 681987 w 12192000"/>
              <a:gd name="connsiteY220" fmla="*/ 2216757 h 2237474"/>
              <a:gd name="connsiteX221" fmla="*/ 669923 w 12192000"/>
              <a:gd name="connsiteY221" fmla="*/ 2211682 h 2237474"/>
              <a:gd name="connsiteX222" fmla="*/ 648680 w 12192000"/>
              <a:gd name="connsiteY222" fmla="*/ 2206229 h 2237474"/>
              <a:gd name="connsiteX223" fmla="*/ 597225 w 12192000"/>
              <a:gd name="connsiteY223" fmla="*/ 2180999 h 2237474"/>
              <a:gd name="connsiteX224" fmla="*/ 558449 w 12192000"/>
              <a:gd name="connsiteY224" fmla="*/ 2182346 h 2237474"/>
              <a:gd name="connsiteX225" fmla="*/ 550517 w 12192000"/>
              <a:gd name="connsiteY225" fmla="*/ 2182060 h 2237474"/>
              <a:gd name="connsiteX226" fmla="*/ 550309 w 12192000"/>
              <a:gd name="connsiteY226" fmla="*/ 2181825 h 2237474"/>
              <a:gd name="connsiteX227" fmla="*/ 541836 w 12192000"/>
              <a:gd name="connsiteY227" fmla="*/ 2181063 h 2237474"/>
              <a:gd name="connsiteX228" fmla="*/ 536057 w 12192000"/>
              <a:gd name="connsiteY228" fmla="*/ 2181537 h 2237474"/>
              <a:gd name="connsiteX229" fmla="*/ 520671 w 12192000"/>
              <a:gd name="connsiteY229" fmla="*/ 2180980 h 2237474"/>
              <a:gd name="connsiteX230" fmla="*/ 515024 w 12192000"/>
              <a:gd name="connsiteY230" fmla="*/ 2179258 h 2237474"/>
              <a:gd name="connsiteX231" fmla="*/ 512278 w 12192000"/>
              <a:gd name="connsiteY231" fmla="*/ 2176369 h 2237474"/>
              <a:gd name="connsiteX232" fmla="*/ 480419 w 12192000"/>
              <a:gd name="connsiteY232" fmla="*/ 2167807 h 2237474"/>
              <a:gd name="connsiteX233" fmla="*/ 413835 w 12192000"/>
              <a:gd name="connsiteY233" fmla="*/ 2156783 h 2237474"/>
              <a:gd name="connsiteX234" fmla="*/ 376513 w 12192000"/>
              <a:gd name="connsiteY234" fmla="*/ 2154014 h 2237474"/>
              <a:gd name="connsiteX235" fmla="*/ 273386 w 12192000"/>
              <a:gd name="connsiteY235" fmla="*/ 2142551 h 2237474"/>
              <a:gd name="connsiteX236" fmla="*/ 169207 w 12192000"/>
              <a:gd name="connsiteY236" fmla="*/ 2128100 h 2237474"/>
              <a:gd name="connsiteX237" fmla="*/ 93149 w 12192000"/>
              <a:gd name="connsiteY237" fmla="*/ 2105324 h 2237474"/>
              <a:gd name="connsiteX238" fmla="*/ 88109 w 12192000"/>
              <a:gd name="connsiteY238" fmla="*/ 2106704 h 2237474"/>
              <a:gd name="connsiteX239" fmla="*/ 80022 w 12192000"/>
              <a:gd name="connsiteY239" fmla="*/ 2107254 h 2237474"/>
              <a:gd name="connsiteX240" fmla="*/ 79717 w 12192000"/>
              <a:gd name="connsiteY240" fmla="*/ 2107046 h 2237474"/>
              <a:gd name="connsiteX241" fmla="*/ 72352 w 12192000"/>
              <a:gd name="connsiteY241" fmla="*/ 2107991 h 2237474"/>
              <a:gd name="connsiteX242" fmla="*/ 37645 w 12192000"/>
              <a:gd name="connsiteY242" fmla="*/ 2115401 h 2237474"/>
              <a:gd name="connsiteX243" fmla="*/ 4572 w 12192000"/>
              <a:gd name="connsiteY243" fmla="*/ 2111091 h 2237474"/>
              <a:gd name="connsiteX244" fmla="*/ 0 w 12192000"/>
              <a:gd name="connsiteY244" fmla="*/ 2110468 h 2237474"/>
              <a:gd name="connsiteX245" fmla="*/ 0 w 12192000"/>
              <a:gd name="connsiteY24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47449 w 12192000"/>
              <a:gd name="connsiteY133" fmla="*/ 1793181 h 2237474"/>
              <a:gd name="connsiteX134" fmla="*/ 4645504 w 12192000"/>
              <a:gd name="connsiteY134" fmla="*/ 1787606 h 2237474"/>
              <a:gd name="connsiteX135" fmla="*/ 4632229 w 12192000"/>
              <a:gd name="connsiteY135" fmla="*/ 1785815 h 2237474"/>
              <a:gd name="connsiteX136" fmla="*/ 4611738 w 12192000"/>
              <a:gd name="connsiteY136" fmla="*/ 1776964 h 2237474"/>
              <a:gd name="connsiteX137" fmla="*/ 4560070 w 12192000"/>
              <a:gd name="connsiteY137" fmla="*/ 1785640 h 2237474"/>
              <a:gd name="connsiteX138" fmla="*/ 4536503 w 12192000"/>
              <a:gd name="connsiteY138" fmla="*/ 1785334 h 2237474"/>
              <a:gd name="connsiteX139" fmla="*/ 4513724 w 12192000"/>
              <a:gd name="connsiteY139" fmla="*/ 1791996 h 2237474"/>
              <a:gd name="connsiteX140" fmla="*/ 4459810 w 12192000"/>
              <a:gd name="connsiteY140" fmla="*/ 1797886 h 2237474"/>
              <a:gd name="connsiteX141" fmla="*/ 4379064 w 12192000"/>
              <a:gd name="connsiteY141" fmla="*/ 1817177 h 2237474"/>
              <a:gd name="connsiteX142" fmla="*/ 4319209 w 12192000"/>
              <a:gd name="connsiteY142" fmla="*/ 1834833 h 2237474"/>
              <a:gd name="connsiteX143" fmla="*/ 4306907 w 12192000"/>
              <a:gd name="connsiteY143" fmla="*/ 1841641 h 2237474"/>
              <a:gd name="connsiteX144" fmla="*/ 4290981 w 12192000"/>
              <a:gd name="connsiteY144" fmla="*/ 1839677 h 2237474"/>
              <a:gd name="connsiteX145" fmla="*/ 4285792 w 12192000"/>
              <a:gd name="connsiteY145" fmla="*/ 1836231 h 2237474"/>
              <a:gd name="connsiteX146" fmla="*/ 4238372 w 12192000"/>
              <a:gd name="connsiteY146" fmla="*/ 1851480 h 2237474"/>
              <a:gd name="connsiteX147" fmla="*/ 4232517 w 12192000"/>
              <a:gd name="connsiteY147" fmla="*/ 1852567 h 2237474"/>
              <a:gd name="connsiteX148" fmla="*/ 4191732 w 12192000"/>
              <a:gd name="connsiteY148" fmla="*/ 1857328 h 2237474"/>
              <a:gd name="connsiteX149" fmla="*/ 4065532 w 12192000"/>
              <a:gd name="connsiteY149" fmla="*/ 1855477 h 2237474"/>
              <a:gd name="connsiteX150" fmla="*/ 4028460 w 12192000"/>
              <a:gd name="connsiteY150" fmla="*/ 1855137 h 2237474"/>
              <a:gd name="connsiteX151" fmla="*/ 4002267 w 12192000"/>
              <a:gd name="connsiteY151" fmla="*/ 1852352 h 2237474"/>
              <a:gd name="connsiteX152" fmla="*/ 3931396 w 12192000"/>
              <a:gd name="connsiteY152" fmla="*/ 1858915 h 2237474"/>
              <a:gd name="connsiteX153" fmla="*/ 3812162 w 12192000"/>
              <a:gd name="connsiteY153" fmla="*/ 1875501 h 2237474"/>
              <a:gd name="connsiteX154" fmla="*/ 3767672 w 12192000"/>
              <a:gd name="connsiteY154" fmla="*/ 1874600 h 2237474"/>
              <a:gd name="connsiteX155" fmla="*/ 3764741 w 12192000"/>
              <a:gd name="connsiteY155" fmla="*/ 1869433 h 2237474"/>
              <a:gd name="connsiteX156" fmla="*/ 3751332 w 12192000"/>
              <a:gd name="connsiteY156" fmla="*/ 1869854 h 2237474"/>
              <a:gd name="connsiteX157" fmla="*/ 3748155 w 12192000"/>
              <a:gd name="connsiteY157" fmla="*/ 1868903 h 2237474"/>
              <a:gd name="connsiteX158" fmla="*/ 3729530 w 12192000"/>
              <a:gd name="connsiteY158" fmla="*/ 1864513 h 2237474"/>
              <a:gd name="connsiteX159" fmla="*/ 3680177 w 12192000"/>
              <a:gd name="connsiteY159" fmla="*/ 1881552 h 2237474"/>
              <a:gd name="connsiteX160" fmla="*/ 3567259 w 12192000"/>
              <a:gd name="connsiteY160" fmla="*/ 1893482 h 2237474"/>
              <a:gd name="connsiteX161" fmla="*/ 3405770 w 12192000"/>
              <a:gd name="connsiteY161" fmla="*/ 1904591 h 2237474"/>
              <a:gd name="connsiteX162" fmla="*/ 3280097 w 12192000"/>
              <a:gd name="connsiteY162" fmla="*/ 1919610 h 2237474"/>
              <a:gd name="connsiteX163" fmla="*/ 3123424 w 12192000"/>
              <a:gd name="connsiteY163" fmla="*/ 1952930 h 2237474"/>
              <a:gd name="connsiteX164" fmla="*/ 3009910 w 12192000"/>
              <a:gd name="connsiteY164" fmla="*/ 1957866 h 2237474"/>
              <a:gd name="connsiteX165" fmla="*/ 2995934 w 12192000"/>
              <a:gd name="connsiteY165" fmla="*/ 1967085 h 2237474"/>
              <a:gd name="connsiteX166" fmla="*/ 2980071 w 12192000"/>
              <a:gd name="connsiteY166" fmla="*/ 1972988 h 2237474"/>
              <a:gd name="connsiteX167" fmla="*/ 2978094 w 12192000"/>
              <a:gd name="connsiteY167" fmla="*/ 1972369 h 2237474"/>
              <a:gd name="connsiteX168" fmla="*/ 2942858 w 12192000"/>
              <a:gd name="connsiteY168" fmla="*/ 1981367 h 2237474"/>
              <a:gd name="connsiteX169" fmla="*/ 2875436 w 12192000"/>
              <a:gd name="connsiteY169" fmla="*/ 1996977 h 2237474"/>
              <a:gd name="connsiteX170" fmla="*/ 2874892 w 12192000"/>
              <a:gd name="connsiteY170" fmla="*/ 1996085 h 2237474"/>
              <a:gd name="connsiteX171" fmla="*/ 2864145 w 12192000"/>
              <a:gd name="connsiteY171" fmla="*/ 1994061 h 2237474"/>
              <a:gd name="connsiteX172" fmla="*/ 2843662 w 12192000"/>
              <a:gd name="connsiteY172" fmla="*/ 1992498 h 2237474"/>
              <a:gd name="connsiteX173" fmla="*/ 2796128 w 12192000"/>
              <a:gd name="connsiteY173" fmla="*/ 1976403 h 2237474"/>
              <a:gd name="connsiteX174" fmla="*/ 2756784 w 12192000"/>
              <a:gd name="connsiteY174" fmla="*/ 1985116 h 2237474"/>
              <a:gd name="connsiteX175" fmla="*/ 2748833 w 12192000"/>
              <a:gd name="connsiteY175" fmla="*/ 1986323 h 2237474"/>
              <a:gd name="connsiteX176" fmla="*/ 2748661 w 12192000"/>
              <a:gd name="connsiteY176" fmla="*/ 1986122 h 2237474"/>
              <a:gd name="connsiteX177" fmla="*/ 2740251 w 12192000"/>
              <a:gd name="connsiteY177" fmla="*/ 1986946 h 2237474"/>
              <a:gd name="connsiteX178" fmla="*/ 2718916 w 12192000"/>
              <a:gd name="connsiteY178" fmla="*/ 1990867 h 2237474"/>
              <a:gd name="connsiteX179" fmla="*/ 2713522 w 12192000"/>
              <a:gd name="connsiteY179" fmla="*/ 1990173 h 2237474"/>
              <a:gd name="connsiteX180" fmla="*/ 2680597 w 12192000"/>
              <a:gd name="connsiteY180" fmla="*/ 1984996 h 2237474"/>
              <a:gd name="connsiteX181" fmla="*/ 2578178 w 12192000"/>
              <a:gd name="connsiteY181" fmla="*/ 1990531 h 2237474"/>
              <a:gd name="connsiteX182" fmla="*/ 2476147 w 12192000"/>
              <a:gd name="connsiteY182" fmla="*/ 1998305 h 2237474"/>
              <a:gd name="connsiteX183" fmla="*/ 2373568 w 12192000"/>
              <a:gd name="connsiteY183" fmla="*/ 2003219 h 2237474"/>
              <a:gd name="connsiteX184" fmla="*/ 2321399 w 12192000"/>
              <a:gd name="connsiteY184" fmla="*/ 1989467 h 2237474"/>
              <a:gd name="connsiteX185" fmla="*/ 2315525 w 12192000"/>
              <a:gd name="connsiteY185" fmla="*/ 1989708 h 2237474"/>
              <a:gd name="connsiteX186" fmla="*/ 2300792 w 12192000"/>
              <a:gd name="connsiteY186" fmla="*/ 1994290 h 2237474"/>
              <a:gd name="connsiteX187" fmla="*/ 2295469 w 12192000"/>
              <a:gd name="connsiteY187" fmla="*/ 1996659 h 2237474"/>
              <a:gd name="connsiteX188" fmla="*/ 2287219 w 12192000"/>
              <a:gd name="connsiteY188" fmla="*/ 1998750 h 2237474"/>
              <a:gd name="connsiteX189" fmla="*/ 2286948 w 12192000"/>
              <a:gd name="connsiteY189" fmla="*/ 1998596 h 2237474"/>
              <a:gd name="connsiteX190" fmla="*/ 2243069 w 12192000"/>
              <a:gd name="connsiteY190" fmla="*/ 2015111 h 2237474"/>
              <a:gd name="connsiteX191" fmla="*/ 2186609 w 12192000"/>
              <a:gd name="connsiteY191" fmla="*/ 2008263 h 2237474"/>
              <a:gd name="connsiteX192" fmla="*/ 2164831 w 12192000"/>
              <a:gd name="connsiteY192" fmla="*/ 2010143 h 2237474"/>
              <a:gd name="connsiteX193" fmla="*/ 2152836 w 12192000"/>
              <a:gd name="connsiteY193" fmla="*/ 2010048 h 2237474"/>
              <a:gd name="connsiteX194" fmla="*/ 2117102 w 12192000"/>
              <a:gd name="connsiteY194" fmla="*/ 2023004 h 2237474"/>
              <a:gd name="connsiteX195" fmla="*/ 2111935 w 12192000"/>
              <a:gd name="connsiteY195" fmla="*/ 2023163 h 2237474"/>
              <a:gd name="connsiteX196" fmla="*/ 2089991 w 12192000"/>
              <a:gd name="connsiteY196" fmla="*/ 2034193 h 2237474"/>
              <a:gd name="connsiteX197" fmla="*/ 2058061 w 12192000"/>
              <a:gd name="connsiteY197" fmla="*/ 2047942 h 2237474"/>
              <a:gd name="connsiteX198" fmla="*/ 2055737 w 12192000"/>
              <a:gd name="connsiteY198" fmla="*/ 2047704 h 2237474"/>
              <a:gd name="connsiteX199" fmla="*/ 2042244 w 12192000"/>
              <a:gd name="connsiteY199" fmla="*/ 2055560 h 2237474"/>
              <a:gd name="connsiteX200" fmla="*/ 1976224 w 12192000"/>
              <a:gd name="connsiteY200" fmla="*/ 2074257 h 2237474"/>
              <a:gd name="connsiteX201" fmla="*/ 1877728 w 12192000"/>
              <a:gd name="connsiteY201" fmla="*/ 2101004 h 2237474"/>
              <a:gd name="connsiteX202" fmla="*/ 1759056 w 12192000"/>
              <a:gd name="connsiteY202" fmla="*/ 2125608 h 2237474"/>
              <a:gd name="connsiteX203" fmla="*/ 1637948 w 12192000"/>
              <a:gd name="connsiteY203" fmla="*/ 2172597 h 2237474"/>
              <a:gd name="connsiteX204" fmla="*/ 1434549 w 12192000"/>
              <a:gd name="connsiteY204" fmla="*/ 2234522 h 2237474"/>
              <a:gd name="connsiteX205" fmla="*/ 1398481 w 12192000"/>
              <a:gd name="connsiteY205" fmla="*/ 2237074 h 2237474"/>
              <a:gd name="connsiteX206" fmla="*/ 1398407 w 12192000"/>
              <a:gd name="connsiteY206" fmla="*/ 2237095 h 2237474"/>
              <a:gd name="connsiteX207" fmla="*/ 1370962 w 12192000"/>
              <a:gd name="connsiteY207" fmla="*/ 2237474 h 2237474"/>
              <a:gd name="connsiteX208" fmla="*/ 1356367 w 12192000"/>
              <a:gd name="connsiteY208" fmla="*/ 2235089 h 2237474"/>
              <a:gd name="connsiteX209" fmla="*/ 1324828 w 12192000"/>
              <a:gd name="connsiteY209" fmla="*/ 2231968 h 2237474"/>
              <a:gd name="connsiteX210" fmla="*/ 1297744 w 12192000"/>
              <a:gd name="connsiteY210" fmla="*/ 2235849 h 2237474"/>
              <a:gd name="connsiteX211" fmla="*/ 1286236 w 12192000"/>
              <a:gd name="connsiteY211" fmla="*/ 2233135 h 2237474"/>
              <a:gd name="connsiteX212" fmla="*/ 1283504 w 12192000"/>
              <a:gd name="connsiteY212" fmla="*/ 2233797 h 2237474"/>
              <a:gd name="connsiteX213" fmla="*/ 1279765 w 12192000"/>
              <a:gd name="connsiteY213" fmla="*/ 2229639 h 2237474"/>
              <a:gd name="connsiteX214" fmla="*/ 1195347 w 12192000"/>
              <a:gd name="connsiteY214" fmla="*/ 2212354 h 2237474"/>
              <a:gd name="connsiteX215" fmla="*/ 970251 w 12192000"/>
              <a:gd name="connsiteY215" fmla="*/ 2221029 h 2237474"/>
              <a:gd name="connsiteX216" fmla="*/ 812914 w 12192000"/>
              <a:gd name="connsiteY216" fmla="*/ 2202752 h 2237474"/>
              <a:gd name="connsiteX217" fmla="*/ 800195 w 12192000"/>
              <a:gd name="connsiteY217" fmla="*/ 2209407 h 2237474"/>
              <a:gd name="connsiteX218" fmla="*/ 784978 w 12192000"/>
              <a:gd name="connsiteY218" fmla="*/ 2212360 h 2237474"/>
              <a:gd name="connsiteX219" fmla="*/ 681987 w 12192000"/>
              <a:gd name="connsiteY219" fmla="*/ 2216757 h 2237474"/>
              <a:gd name="connsiteX220" fmla="*/ 669923 w 12192000"/>
              <a:gd name="connsiteY220" fmla="*/ 2211682 h 2237474"/>
              <a:gd name="connsiteX221" fmla="*/ 648680 w 12192000"/>
              <a:gd name="connsiteY221" fmla="*/ 2206229 h 2237474"/>
              <a:gd name="connsiteX222" fmla="*/ 597225 w 12192000"/>
              <a:gd name="connsiteY222" fmla="*/ 2180999 h 2237474"/>
              <a:gd name="connsiteX223" fmla="*/ 558449 w 12192000"/>
              <a:gd name="connsiteY223" fmla="*/ 2182346 h 2237474"/>
              <a:gd name="connsiteX224" fmla="*/ 550517 w 12192000"/>
              <a:gd name="connsiteY224" fmla="*/ 2182060 h 2237474"/>
              <a:gd name="connsiteX225" fmla="*/ 550309 w 12192000"/>
              <a:gd name="connsiteY225" fmla="*/ 2181825 h 2237474"/>
              <a:gd name="connsiteX226" fmla="*/ 541836 w 12192000"/>
              <a:gd name="connsiteY226" fmla="*/ 2181063 h 2237474"/>
              <a:gd name="connsiteX227" fmla="*/ 536057 w 12192000"/>
              <a:gd name="connsiteY227" fmla="*/ 2181537 h 2237474"/>
              <a:gd name="connsiteX228" fmla="*/ 520671 w 12192000"/>
              <a:gd name="connsiteY228" fmla="*/ 2180980 h 2237474"/>
              <a:gd name="connsiteX229" fmla="*/ 515024 w 12192000"/>
              <a:gd name="connsiteY229" fmla="*/ 2179258 h 2237474"/>
              <a:gd name="connsiteX230" fmla="*/ 512278 w 12192000"/>
              <a:gd name="connsiteY230" fmla="*/ 2176369 h 2237474"/>
              <a:gd name="connsiteX231" fmla="*/ 480419 w 12192000"/>
              <a:gd name="connsiteY231" fmla="*/ 2167807 h 2237474"/>
              <a:gd name="connsiteX232" fmla="*/ 413835 w 12192000"/>
              <a:gd name="connsiteY232" fmla="*/ 2156783 h 2237474"/>
              <a:gd name="connsiteX233" fmla="*/ 376513 w 12192000"/>
              <a:gd name="connsiteY233" fmla="*/ 2154014 h 2237474"/>
              <a:gd name="connsiteX234" fmla="*/ 273386 w 12192000"/>
              <a:gd name="connsiteY234" fmla="*/ 2142551 h 2237474"/>
              <a:gd name="connsiteX235" fmla="*/ 169207 w 12192000"/>
              <a:gd name="connsiteY235" fmla="*/ 2128100 h 2237474"/>
              <a:gd name="connsiteX236" fmla="*/ 93149 w 12192000"/>
              <a:gd name="connsiteY236" fmla="*/ 2105324 h 2237474"/>
              <a:gd name="connsiteX237" fmla="*/ 88109 w 12192000"/>
              <a:gd name="connsiteY237" fmla="*/ 2106704 h 2237474"/>
              <a:gd name="connsiteX238" fmla="*/ 80022 w 12192000"/>
              <a:gd name="connsiteY238" fmla="*/ 2107254 h 2237474"/>
              <a:gd name="connsiteX239" fmla="*/ 79717 w 12192000"/>
              <a:gd name="connsiteY239" fmla="*/ 2107046 h 2237474"/>
              <a:gd name="connsiteX240" fmla="*/ 72352 w 12192000"/>
              <a:gd name="connsiteY240" fmla="*/ 2107991 h 2237474"/>
              <a:gd name="connsiteX241" fmla="*/ 37645 w 12192000"/>
              <a:gd name="connsiteY241" fmla="*/ 2115401 h 2237474"/>
              <a:gd name="connsiteX242" fmla="*/ 4572 w 12192000"/>
              <a:gd name="connsiteY242" fmla="*/ 2111091 h 2237474"/>
              <a:gd name="connsiteX243" fmla="*/ 0 w 12192000"/>
              <a:gd name="connsiteY243" fmla="*/ 2110468 h 2237474"/>
              <a:gd name="connsiteX244" fmla="*/ 0 w 12192000"/>
              <a:gd name="connsiteY24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47449 w 12192000"/>
              <a:gd name="connsiteY133" fmla="*/ 1793181 h 2237474"/>
              <a:gd name="connsiteX134" fmla="*/ 4645504 w 12192000"/>
              <a:gd name="connsiteY134" fmla="*/ 1787606 h 2237474"/>
              <a:gd name="connsiteX135" fmla="*/ 4611738 w 12192000"/>
              <a:gd name="connsiteY135" fmla="*/ 1776964 h 2237474"/>
              <a:gd name="connsiteX136" fmla="*/ 4560070 w 12192000"/>
              <a:gd name="connsiteY136" fmla="*/ 1785640 h 2237474"/>
              <a:gd name="connsiteX137" fmla="*/ 4536503 w 12192000"/>
              <a:gd name="connsiteY137" fmla="*/ 1785334 h 2237474"/>
              <a:gd name="connsiteX138" fmla="*/ 4513724 w 12192000"/>
              <a:gd name="connsiteY138" fmla="*/ 1791996 h 2237474"/>
              <a:gd name="connsiteX139" fmla="*/ 4459810 w 12192000"/>
              <a:gd name="connsiteY139" fmla="*/ 1797886 h 2237474"/>
              <a:gd name="connsiteX140" fmla="*/ 4379064 w 12192000"/>
              <a:gd name="connsiteY140" fmla="*/ 1817177 h 2237474"/>
              <a:gd name="connsiteX141" fmla="*/ 4319209 w 12192000"/>
              <a:gd name="connsiteY141" fmla="*/ 1834833 h 2237474"/>
              <a:gd name="connsiteX142" fmla="*/ 4306907 w 12192000"/>
              <a:gd name="connsiteY142" fmla="*/ 1841641 h 2237474"/>
              <a:gd name="connsiteX143" fmla="*/ 4290981 w 12192000"/>
              <a:gd name="connsiteY143" fmla="*/ 1839677 h 2237474"/>
              <a:gd name="connsiteX144" fmla="*/ 4285792 w 12192000"/>
              <a:gd name="connsiteY144" fmla="*/ 1836231 h 2237474"/>
              <a:gd name="connsiteX145" fmla="*/ 4238372 w 12192000"/>
              <a:gd name="connsiteY145" fmla="*/ 1851480 h 2237474"/>
              <a:gd name="connsiteX146" fmla="*/ 4232517 w 12192000"/>
              <a:gd name="connsiteY146" fmla="*/ 1852567 h 2237474"/>
              <a:gd name="connsiteX147" fmla="*/ 4191732 w 12192000"/>
              <a:gd name="connsiteY147" fmla="*/ 1857328 h 2237474"/>
              <a:gd name="connsiteX148" fmla="*/ 4065532 w 12192000"/>
              <a:gd name="connsiteY148" fmla="*/ 1855477 h 2237474"/>
              <a:gd name="connsiteX149" fmla="*/ 4028460 w 12192000"/>
              <a:gd name="connsiteY149" fmla="*/ 1855137 h 2237474"/>
              <a:gd name="connsiteX150" fmla="*/ 4002267 w 12192000"/>
              <a:gd name="connsiteY150" fmla="*/ 1852352 h 2237474"/>
              <a:gd name="connsiteX151" fmla="*/ 3931396 w 12192000"/>
              <a:gd name="connsiteY151" fmla="*/ 1858915 h 2237474"/>
              <a:gd name="connsiteX152" fmla="*/ 3812162 w 12192000"/>
              <a:gd name="connsiteY152" fmla="*/ 1875501 h 2237474"/>
              <a:gd name="connsiteX153" fmla="*/ 3767672 w 12192000"/>
              <a:gd name="connsiteY153" fmla="*/ 1874600 h 2237474"/>
              <a:gd name="connsiteX154" fmla="*/ 3764741 w 12192000"/>
              <a:gd name="connsiteY154" fmla="*/ 1869433 h 2237474"/>
              <a:gd name="connsiteX155" fmla="*/ 3751332 w 12192000"/>
              <a:gd name="connsiteY155" fmla="*/ 1869854 h 2237474"/>
              <a:gd name="connsiteX156" fmla="*/ 3748155 w 12192000"/>
              <a:gd name="connsiteY156" fmla="*/ 1868903 h 2237474"/>
              <a:gd name="connsiteX157" fmla="*/ 3729530 w 12192000"/>
              <a:gd name="connsiteY157" fmla="*/ 1864513 h 2237474"/>
              <a:gd name="connsiteX158" fmla="*/ 3680177 w 12192000"/>
              <a:gd name="connsiteY158" fmla="*/ 1881552 h 2237474"/>
              <a:gd name="connsiteX159" fmla="*/ 3567259 w 12192000"/>
              <a:gd name="connsiteY159" fmla="*/ 1893482 h 2237474"/>
              <a:gd name="connsiteX160" fmla="*/ 3405770 w 12192000"/>
              <a:gd name="connsiteY160" fmla="*/ 1904591 h 2237474"/>
              <a:gd name="connsiteX161" fmla="*/ 3280097 w 12192000"/>
              <a:gd name="connsiteY161" fmla="*/ 1919610 h 2237474"/>
              <a:gd name="connsiteX162" fmla="*/ 3123424 w 12192000"/>
              <a:gd name="connsiteY162" fmla="*/ 1952930 h 2237474"/>
              <a:gd name="connsiteX163" fmla="*/ 3009910 w 12192000"/>
              <a:gd name="connsiteY163" fmla="*/ 1957866 h 2237474"/>
              <a:gd name="connsiteX164" fmla="*/ 2995934 w 12192000"/>
              <a:gd name="connsiteY164" fmla="*/ 1967085 h 2237474"/>
              <a:gd name="connsiteX165" fmla="*/ 2980071 w 12192000"/>
              <a:gd name="connsiteY165" fmla="*/ 1972988 h 2237474"/>
              <a:gd name="connsiteX166" fmla="*/ 2978094 w 12192000"/>
              <a:gd name="connsiteY166" fmla="*/ 1972369 h 2237474"/>
              <a:gd name="connsiteX167" fmla="*/ 2942858 w 12192000"/>
              <a:gd name="connsiteY167" fmla="*/ 1981367 h 2237474"/>
              <a:gd name="connsiteX168" fmla="*/ 2875436 w 12192000"/>
              <a:gd name="connsiteY168" fmla="*/ 1996977 h 2237474"/>
              <a:gd name="connsiteX169" fmla="*/ 2874892 w 12192000"/>
              <a:gd name="connsiteY169" fmla="*/ 1996085 h 2237474"/>
              <a:gd name="connsiteX170" fmla="*/ 2864145 w 12192000"/>
              <a:gd name="connsiteY170" fmla="*/ 1994061 h 2237474"/>
              <a:gd name="connsiteX171" fmla="*/ 2843662 w 12192000"/>
              <a:gd name="connsiteY171" fmla="*/ 1992498 h 2237474"/>
              <a:gd name="connsiteX172" fmla="*/ 2796128 w 12192000"/>
              <a:gd name="connsiteY172" fmla="*/ 1976403 h 2237474"/>
              <a:gd name="connsiteX173" fmla="*/ 2756784 w 12192000"/>
              <a:gd name="connsiteY173" fmla="*/ 1985116 h 2237474"/>
              <a:gd name="connsiteX174" fmla="*/ 2748833 w 12192000"/>
              <a:gd name="connsiteY174" fmla="*/ 1986323 h 2237474"/>
              <a:gd name="connsiteX175" fmla="*/ 2748661 w 12192000"/>
              <a:gd name="connsiteY175" fmla="*/ 1986122 h 2237474"/>
              <a:gd name="connsiteX176" fmla="*/ 2740251 w 12192000"/>
              <a:gd name="connsiteY176" fmla="*/ 1986946 h 2237474"/>
              <a:gd name="connsiteX177" fmla="*/ 2718916 w 12192000"/>
              <a:gd name="connsiteY177" fmla="*/ 1990867 h 2237474"/>
              <a:gd name="connsiteX178" fmla="*/ 2713522 w 12192000"/>
              <a:gd name="connsiteY178" fmla="*/ 1990173 h 2237474"/>
              <a:gd name="connsiteX179" fmla="*/ 2680597 w 12192000"/>
              <a:gd name="connsiteY179" fmla="*/ 1984996 h 2237474"/>
              <a:gd name="connsiteX180" fmla="*/ 2578178 w 12192000"/>
              <a:gd name="connsiteY180" fmla="*/ 1990531 h 2237474"/>
              <a:gd name="connsiteX181" fmla="*/ 2476147 w 12192000"/>
              <a:gd name="connsiteY181" fmla="*/ 1998305 h 2237474"/>
              <a:gd name="connsiteX182" fmla="*/ 2373568 w 12192000"/>
              <a:gd name="connsiteY182" fmla="*/ 2003219 h 2237474"/>
              <a:gd name="connsiteX183" fmla="*/ 2321399 w 12192000"/>
              <a:gd name="connsiteY183" fmla="*/ 1989467 h 2237474"/>
              <a:gd name="connsiteX184" fmla="*/ 2315525 w 12192000"/>
              <a:gd name="connsiteY184" fmla="*/ 1989708 h 2237474"/>
              <a:gd name="connsiteX185" fmla="*/ 2300792 w 12192000"/>
              <a:gd name="connsiteY185" fmla="*/ 1994290 h 2237474"/>
              <a:gd name="connsiteX186" fmla="*/ 2295469 w 12192000"/>
              <a:gd name="connsiteY186" fmla="*/ 1996659 h 2237474"/>
              <a:gd name="connsiteX187" fmla="*/ 2287219 w 12192000"/>
              <a:gd name="connsiteY187" fmla="*/ 1998750 h 2237474"/>
              <a:gd name="connsiteX188" fmla="*/ 2286948 w 12192000"/>
              <a:gd name="connsiteY188" fmla="*/ 1998596 h 2237474"/>
              <a:gd name="connsiteX189" fmla="*/ 2243069 w 12192000"/>
              <a:gd name="connsiteY189" fmla="*/ 2015111 h 2237474"/>
              <a:gd name="connsiteX190" fmla="*/ 2186609 w 12192000"/>
              <a:gd name="connsiteY190" fmla="*/ 2008263 h 2237474"/>
              <a:gd name="connsiteX191" fmla="*/ 2164831 w 12192000"/>
              <a:gd name="connsiteY191" fmla="*/ 2010143 h 2237474"/>
              <a:gd name="connsiteX192" fmla="*/ 2152836 w 12192000"/>
              <a:gd name="connsiteY192" fmla="*/ 2010048 h 2237474"/>
              <a:gd name="connsiteX193" fmla="*/ 2117102 w 12192000"/>
              <a:gd name="connsiteY193" fmla="*/ 2023004 h 2237474"/>
              <a:gd name="connsiteX194" fmla="*/ 2111935 w 12192000"/>
              <a:gd name="connsiteY194" fmla="*/ 2023163 h 2237474"/>
              <a:gd name="connsiteX195" fmla="*/ 2089991 w 12192000"/>
              <a:gd name="connsiteY195" fmla="*/ 2034193 h 2237474"/>
              <a:gd name="connsiteX196" fmla="*/ 2058061 w 12192000"/>
              <a:gd name="connsiteY196" fmla="*/ 2047942 h 2237474"/>
              <a:gd name="connsiteX197" fmla="*/ 2055737 w 12192000"/>
              <a:gd name="connsiteY197" fmla="*/ 2047704 h 2237474"/>
              <a:gd name="connsiteX198" fmla="*/ 2042244 w 12192000"/>
              <a:gd name="connsiteY198" fmla="*/ 2055560 h 2237474"/>
              <a:gd name="connsiteX199" fmla="*/ 1976224 w 12192000"/>
              <a:gd name="connsiteY199" fmla="*/ 2074257 h 2237474"/>
              <a:gd name="connsiteX200" fmla="*/ 1877728 w 12192000"/>
              <a:gd name="connsiteY200" fmla="*/ 2101004 h 2237474"/>
              <a:gd name="connsiteX201" fmla="*/ 1759056 w 12192000"/>
              <a:gd name="connsiteY201" fmla="*/ 2125608 h 2237474"/>
              <a:gd name="connsiteX202" fmla="*/ 1637948 w 12192000"/>
              <a:gd name="connsiteY202" fmla="*/ 2172597 h 2237474"/>
              <a:gd name="connsiteX203" fmla="*/ 1434549 w 12192000"/>
              <a:gd name="connsiteY203" fmla="*/ 2234522 h 2237474"/>
              <a:gd name="connsiteX204" fmla="*/ 1398481 w 12192000"/>
              <a:gd name="connsiteY204" fmla="*/ 2237074 h 2237474"/>
              <a:gd name="connsiteX205" fmla="*/ 1398407 w 12192000"/>
              <a:gd name="connsiteY205" fmla="*/ 2237095 h 2237474"/>
              <a:gd name="connsiteX206" fmla="*/ 1370962 w 12192000"/>
              <a:gd name="connsiteY206" fmla="*/ 2237474 h 2237474"/>
              <a:gd name="connsiteX207" fmla="*/ 1356367 w 12192000"/>
              <a:gd name="connsiteY207" fmla="*/ 2235089 h 2237474"/>
              <a:gd name="connsiteX208" fmla="*/ 1324828 w 12192000"/>
              <a:gd name="connsiteY208" fmla="*/ 2231968 h 2237474"/>
              <a:gd name="connsiteX209" fmla="*/ 1297744 w 12192000"/>
              <a:gd name="connsiteY209" fmla="*/ 2235849 h 2237474"/>
              <a:gd name="connsiteX210" fmla="*/ 1286236 w 12192000"/>
              <a:gd name="connsiteY210" fmla="*/ 2233135 h 2237474"/>
              <a:gd name="connsiteX211" fmla="*/ 1283504 w 12192000"/>
              <a:gd name="connsiteY211" fmla="*/ 2233797 h 2237474"/>
              <a:gd name="connsiteX212" fmla="*/ 1279765 w 12192000"/>
              <a:gd name="connsiteY212" fmla="*/ 2229639 h 2237474"/>
              <a:gd name="connsiteX213" fmla="*/ 1195347 w 12192000"/>
              <a:gd name="connsiteY213" fmla="*/ 2212354 h 2237474"/>
              <a:gd name="connsiteX214" fmla="*/ 970251 w 12192000"/>
              <a:gd name="connsiteY214" fmla="*/ 2221029 h 2237474"/>
              <a:gd name="connsiteX215" fmla="*/ 812914 w 12192000"/>
              <a:gd name="connsiteY215" fmla="*/ 2202752 h 2237474"/>
              <a:gd name="connsiteX216" fmla="*/ 800195 w 12192000"/>
              <a:gd name="connsiteY216" fmla="*/ 2209407 h 2237474"/>
              <a:gd name="connsiteX217" fmla="*/ 784978 w 12192000"/>
              <a:gd name="connsiteY217" fmla="*/ 2212360 h 2237474"/>
              <a:gd name="connsiteX218" fmla="*/ 681987 w 12192000"/>
              <a:gd name="connsiteY218" fmla="*/ 2216757 h 2237474"/>
              <a:gd name="connsiteX219" fmla="*/ 669923 w 12192000"/>
              <a:gd name="connsiteY219" fmla="*/ 2211682 h 2237474"/>
              <a:gd name="connsiteX220" fmla="*/ 648680 w 12192000"/>
              <a:gd name="connsiteY220" fmla="*/ 2206229 h 2237474"/>
              <a:gd name="connsiteX221" fmla="*/ 597225 w 12192000"/>
              <a:gd name="connsiteY221" fmla="*/ 2180999 h 2237474"/>
              <a:gd name="connsiteX222" fmla="*/ 558449 w 12192000"/>
              <a:gd name="connsiteY222" fmla="*/ 2182346 h 2237474"/>
              <a:gd name="connsiteX223" fmla="*/ 550517 w 12192000"/>
              <a:gd name="connsiteY223" fmla="*/ 2182060 h 2237474"/>
              <a:gd name="connsiteX224" fmla="*/ 550309 w 12192000"/>
              <a:gd name="connsiteY224" fmla="*/ 2181825 h 2237474"/>
              <a:gd name="connsiteX225" fmla="*/ 541836 w 12192000"/>
              <a:gd name="connsiteY225" fmla="*/ 2181063 h 2237474"/>
              <a:gd name="connsiteX226" fmla="*/ 536057 w 12192000"/>
              <a:gd name="connsiteY226" fmla="*/ 2181537 h 2237474"/>
              <a:gd name="connsiteX227" fmla="*/ 520671 w 12192000"/>
              <a:gd name="connsiteY227" fmla="*/ 2180980 h 2237474"/>
              <a:gd name="connsiteX228" fmla="*/ 515024 w 12192000"/>
              <a:gd name="connsiteY228" fmla="*/ 2179258 h 2237474"/>
              <a:gd name="connsiteX229" fmla="*/ 512278 w 12192000"/>
              <a:gd name="connsiteY229" fmla="*/ 2176369 h 2237474"/>
              <a:gd name="connsiteX230" fmla="*/ 480419 w 12192000"/>
              <a:gd name="connsiteY230" fmla="*/ 2167807 h 2237474"/>
              <a:gd name="connsiteX231" fmla="*/ 413835 w 12192000"/>
              <a:gd name="connsiteY231" fmla="*/ 2156783 h 2237474"/>
              <a:gd name="connsiteX232" fmla="*/ 376513 w 12192000"/>
              <a:gd name="connsiteY232" fmla="*/ 2154014 h 2237474"/>
              <a:gd name="connsiteX233" fmla="*/ 273386 w 12192000"/>
              <a:gd name="connsiteY233" fmla="*/ 2142551 h 2237474"/>
              <a:gd name="connsiteX234" fmla="*/ 169207 w 12192000"/>
              <a:gd name="connsiteY234" fmla="*/ 2128100 h 2237474"/>
              <a:gd name="connsiteX235" fmla="*/ 93149 w 12192000"/>
              <a:gd name="connsiteY235" fmla="*/ 2105324 h 2237474"/>
              <a:gd name="connsiteX236" fmla="*/ 88109 w 12192000"/>
              <a:gd name="connsiteY236" fmla="*/ 2106704 h 2237474"/>
              <a:gd name="connsiteX237" fmla="*/ 80022 w 12192000"/>
              <a:gd name="connsiteY237" fmla="*/ 2107254 h 2237474"/>
              <a:gd name="connsiteX238" fmla="*/ 79717 w 12192000"/>
              <a:gd name="connsiteY238" fmla="*/ 2107046 h 2237474"/>
              <a:gd name="connsiteX239" fmla="*/ 72352 w 12192000"/>
              <a:gd name="connsiteY239" fmla="*/ 2107991 h 2237474"/>
              <a:gd name="connsiteX240" fmla="*/ 37645 w 12192000"/>
              <a:gd name="connsiteY240" fmla="*/ 2115401 h 2237474"/>
              <a:gd name="connsiteX241" fmla="*/ 4572 w 12192000"/>
              <a:gd name="connsiteY241" fmla="*/ 2111091 h 2237474"/>
              <a:gd name="connsiteX242" fmla="*/ 0 w 12192000"/>
              <a:gd name="connsiteY242" fmla="*/ 2110468 h 2237474"/>
              <a:gd name="connsiteX243" fmla="*/ 0 w 12192000"/>
              <a:gd name="connsiteY24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47449 w 12192000"/>
              <a:gd name="connsiteY133" fmla="*/ 1793181 h 2237474"/>
              <a:gd name="connsiteX134" fmla="*/ 4611738 w 12192000"/>
              <a:gd name="connsiteY134" fmla="*/ 1776964 h 2237474"/>
              <a:gd name="connsiteX135" fmla="*/ 4560070 w 12192000"/>
              <a:gd name="connsiteY135" fmla="*/ 1785640 h 2237474"/>
              <a:gd name="connsiteX136" fmla="*/ 4536503 w 12192000"/>
              <a:gd name="connsiteY136" fmla="*/ 1785334 h 2237474"/>
              <a:gd name="connsiteX137" fmla="*/ 4513724 w 12192000"/>
              <a:gd name="connsiteY137" fmla="*/ 1791996 h 2237474"/>
              <a:gd name="connsiteX138" fmla="*/ 4459810 w 12192000"/>
              <a:gd name="connsiteY138" fmla="*/ 1797886 h 2237474"/>
              <a:gd name="connsiteX139" fmla="*/ 4379064 w 12192000"/>
              <a:gd name="connsiteY139" fmla="*/ 1817177 h 2237474"/>
              <a:gd name="connsiteX140" fmla="*/ 4319209 w 12192000"/>
              <a:gd name="connsiteY140" fmla="*/ 1834833 h 2237474"/>
              <a:gd name="connsiteX141" fmla="*/ 4306907 w 12192000"/>
              <a:gd name="connsiteY141" fmla="*/ 1841641 h 2237474"/>
              <a:gd name="connsiteX142" fmla="*/ 4290981 w 12192000"/>
              <a:gd name="connsiteY142" fmla="*/ 1839677 h 2237474"/>
              <a:gd name="connsiteX143" fmla="*/ 4285792 w 12192000"/>
              <a:gd name="connsiteY143" fmla="*/ 1836231 h 2237474"/>
              <a:gd name="connsiteX144" fmla="*/ 4238372 w 12192000"/>
              <a:gd name="connsiteY144" fmla="*/ 1851480 h 2237474"/>
              <a:gd name="connsiteX145" fmla="*/ 4232517 w 12192000"/>
              <a:gd name="connsiteY145" fmla="*/ 1852567 h 2237474"/>
              <a:gd name="connsiteX146" fmla="*/ 4191732 w 12192000"/>
              <a:gd name="connsiteY146" fmla="*/ 1857328 h 2237474"/>
              <a:gd name="connsiteX147" fmla="*/ 4065532 w 12192000"/>
              <a:gd name="connsiteY147" fmla="*/ 1855477 h 2237474"/>
              <a:gd name="connsiteX148" fmla="*/ 4028460 w 12192000"/>
              <a:gd name="connsiteY148" fmla="*/ 1855137 h 2237474"/>
              <a:gd name="connsiteX149" fmla="*/ 4002267 w 12192000"/>
              <a:gd name="connsiteY149" fmla="*/ 1852352 h 2237474"/>
              <a:gd name="connsiteX150" fmla="*/ 3931396 w 12192000"/>
              <a:gd name="connsiteY150" fmla="*/ 1858915 h 2237474"/>
              <a:gd name="connsiteX151" fmla="*/ 3812162 w 12192000"/>
              <a:gd name="connsiteY151" fmla="*/ 1875501 h 2237474"/>
              <a:gd name="connsiteX152" fmla="*/ 3767672 w 12192000"/>
              <a:gd name="connsiteY152" fmla="*/ 1874600 h 2237474"/>
              <a:gd name="connsiteX153" fmla="*/ 3764741 w 12192000"/>
              <a:gd name="connsiteY153" fmla="*/ 1869433 h 2237474"/>
              <a:gd name="connsiteX154" fmla="*/ 3751332 w 12192000"/>
              <a:gd name="connsiteY154" fmla="*/ 1869854 h 2237474"/>
              <a:gd name="connsiteX155" fmla="*/ 3748155 w 12192000"/>
              <a:gd name="connsiteY155" fmla="*/ 1868903 h 2237474"/>
              <a:gd name="connsiteX156" fmla="*/ 3729530 w 12192000"/>
              <a:gd name="connsiteY156" fmla="*/ 1864513 h 2237474"/>
              <a:gd name="connsiteX157" fmla="*/ 3680177 w 12192000"/>
              <a:gd name="connsiteY157" fmla="*/ 1881552 h 2237474"/>
              <a:gd name="connsiteX158" fmla="*/ 3567259 w 12192000"/>
              <a:gd name="connsiteY158" fmla="*/ 1893482 h 2237474"/>
              <a:gd name="connsiteX159" fmla="*/ 3405770 w 12192000"/>
              <a:gd name="connsiteY159" fmla="*/ 1904591 h 2237474"/>
              <a:gd name="connsiteX160" fmla="*/ 3280097 w 12192000"/>
              <a:gd name="connsiteY160" fmla="*/ 1919610 h 2237474"/>
              <a:gd name="connsiteX161" fmla="*/ 3123424 w 12192000"/>
              <a:gd name="connsiteY161" fmla="*/ 1952930 h 2237474"/>
              <a:gd name="connsiteX162" fmla="*/ 3009910 w 12192000"/>
              <a:gd name="connsiteY162" fmla="*/ 1957866 h 2237474"/>
              <a:gd name="connsiteX163" fmla="*/ 2995934 w 12192000"/>
              <a:gd name="connsiteY163" fmla="*/ 1967085 h 2237474"/>
              <a:gd name="connsiteX164" fmla="*/ 2980071 w 12192000"/>
              <a:gd name="connsiteY164" fmla="*/ 1972988 h 2237474"/>
              <a:gd name="connsiteX165" fmla="*/ 2978094 w 12192000"/>
              <a:gd name="connsiteY165" fmla="*/ 1972369 h 2237474"/>
              <a:gd name="connsiteX166" fmla="*/ 2942858 w 12192000"/>
              <a:gd name="connsiteY166" fmla="*/ 1981367 h 2237474"/>
              <a:gd name="connsiteX167" fmla="*/ 2875436 w 12192000"/>
              <a:gd name="connsiteY167" fmla="*/ 1996977 h 2237474"/>
              <a:gd name="connsiteX168" fmla="*/ 2874892 w 12192000"/>
              <a:gd name="connsiteY168" fmla="*/ 1996085 h 2237474"/>
              <a:gd name="connsiteX169" fmla="*/ 2864145 w 12192000"/>
              <a:gd name="connsiteY169" fmla="*/ 1994061 h 2237474"/>
              <a:gd name="connsiteX170" fmla="*/ 2843662 w 12192000"/>
              <a:gd name="connsiteY170" fmla="*/ 1992498 h 2237474"/>
              <a:gd name="connsiteX171" fmla="*/ 2796128 w 12192000"/>
              <a:gd name="connsiteY171" fmla="*/ 1976403 h 2237474"/>
              <a:gd name="connsiteX172" fmla="*/ 2756784 w 12192000"/>
              <a:gd name="connsiteY172" fmla="*/ 1985116 h 2237474"/>
              <a:gd name="connsiteX173" fmla="*/ 2748833 w 12192000"/>
              <a:gd name="connsiteY173" fmla="*/ 1986323 h 2237474"/>
              <a:gd name="connsiteX174" fmla="*/ 2748661 w 12192000"/>
              <a:gd name="connsiteY174" fmla="*/ 1986122 h 2237474"/>
              <a:gd name="connsiteX175" fmla="*/ 2740251 w 12192000"/>
              <a:gd name="connsiteY175" fmla="*/ 1986946 h 2237474"/>
              <a:gd name="connsiteX176" fmla="*/ 2718916 w 12192000"/>
              <a:gd name="connsiteY176" fmla="*/ 1990867 h 2237474"/>
              <a:gd name="connsiteX177" fmla="*/ 2713522 w 12192000"/>
              <a:gd name="connsiteY177" fmla="*/ 1990173 h 2237474"/>
              <a:gd name="connsiteX178" fmla="*/ 2680597 w 12192000"/>
              <a:gd name="connsiteY178" fmla="*/ 1984996 h 2237474"/>
              <a:gd name="connsiteX179" fmla="*/ 2578178 w 12192000"/>
              <a:gd name="connsiteY179" fmla="*/ 1990531 h 2237474"/>
              <a:gd name="connsiteX180" fmla="*/ 2476147 w 12192000"/>
              <a:gd name="connsiteY180" fmla="*/ 1998305 h 2237474"/>
              <a:gd name="connsiteX181" fmla="*/ 2373568 w 12192000"/>
              <a:gd name="connsiteY181" fmla="*/ 2003219 h 2237474"/>
              <a:gd name="connsiteX182" fmla="*/ 2321399 w 12192000"/>
              <a:gd name="connsiteY182" fmla="*/ 1989467 h 2237474"/>
              <a:gd name="connsiteX183" fmla="*/ 2315525 w 12192000"/>
              <a:gd name="connsiteY183" fmla="*/ 1989708 h 2237474"/>
              <a:gd name="connsiteX184" fmla="*/ 2300792 w 12192000"/>
              <a:gd name="connsiteY184" fmla="*/ 1994290 h 2237474"/>
              <a:gd name="connsiteX185" fmla="*/ 2295469 w 12192000"/>
              <a:gd name="connsiteY185" fmla="*/ 1996659 h 2237474"/>
              <a:gd name="connsiteX186" fmla="*/ 2287219 w 12192000"/>
              <a:gd name="connsiteY186" fmla="*/ 1998750 h 2237474"/>
              <a:gd name="connsiteX187" fmla="*/ 2286948 w 12192000"/>
              <a:gd name="connsiteY187" fmla="*/ 1998596 h 2237474"/>
              <a:gd name="connsiteX188" fmla="*/ 2243069 w 12192000"/>
              <a:gd name="connsiteY188" fmla="*/ 2015111 h 2237474"/>
              <a:gd name="connsiteX189" fmla="*/ 2186609 w 12192000"/>
              <a:gd name="connsiteY189" fmla="*/ 2008263 h 2237474"/>
              <a:gd name="connsiteX190" fmla="*/ 2164831 w 12192000"/>
              <a:gd name="connsiteY190" fmla="*/ 2010143 h 2237474"/>
              <a:gd name="connsiteX191" fmla="*/ 2152836 w 12192000"/>
              <a:gd name="connsiteY191" fmla="*/ 2010048 h 2237474"/>
              <a:gd name="connsiteX192" fmla="*/ 2117102 w 12192000"/>
              <a:gd name="connsiteY192" fmla="*/ 2023004 h 2237474"/>
              <a:gd name="connsiteX193" fmla="*/ 2111935 w 12192000"/>
              <a:gd name="connsiteY193" fmla="*/ 2023163 h 2237474"/>
              <a:gd name="connsiteX194" fmla="*/ 2089991 w 12192000"/>
              <a:gd name="connsiteY194" fmla="*/ 2034193 h 2237474"/>
              <a:gd name="connsiteX195" fmla="*/ 2058061 w 12192000"/>
              <a:gd name="connsiteY195" fmla="*/ 2047942 h 2237474"/>
              <a:gd name="connsiteX196" fmla="*/ 2055737 w 12192000"/>
              <a:gd name="connsiteY196" fmla="*/ 2047704 h 2237474"/>
              <a:gd name="connsiteX197" fmla="*/ 2042244 w 12192000"/>
              <a:gd name="connsiteY197" fmla="*/ 2055560 h 2237474"/>
              <a:gd name="connsiteX198" fmla="*/ 1976224 w 12192000"/>
              <a:gd name="connsiteY198" fmla="*/ 2074257 h 2237474"/>
              <a:gd name="connsiteX199" fmla="*/ 1877728 w 12192000"/>
              <a:gd name="connsiteY199" fmla="*/ 2101004 h 2237474"/>
              <a:gd name="connsiteX200" fmla="*/ 1759056 w 12192000"/>
              <a:gd name="connsiteY200" fmla="*/ 2125608 h 2237474"/>
              <a:gd name="connsiteX201" fmla="*/ 1637948 w 12192000"/>
              <a:gd name="connsiteY201" fmla="*/ 2172597 h 2237474"/>
              <a:gd name="connsiteX202" fmla="*/ 1434549 w 12192000"/>
              <a:gd name="connsiteY202" fmla="*/ 2234522 h 2237474"/>
              <a:gd name="connsiteX203" fmla="*/ 1398481 w 12192000"/>
              <a:gd name="connsiteY203" fmla="*/ 2237074 h 2237474"/>
              <a:gd name="connsiteX204" fmla="*/ 1398407 w 12192000"/>
              <a:gd name="connsiteY204" fmla="*/ 2237095 h 2237474"/>
              <a:gd name="connsiteX205" fmla="*/ 1370962 w 12192000"/>
              <a:gd name="connsiteY205" fmla="*/ 2237474 h 2237474"/>
              <a:gd name="connsiteX206" fmla="*/ 1356367 w 12192000"/>
              <a:gd name="connsiteY206" fmla="*/ 2235089 h 2237474"/>
              <a:gd name="connsiteX207" fmla="*/ 1324828 w 12192000"/>
              <a:gd name="connsiteY207" fmla="*/ 2231968 h 2237474"/>
              <a:gd name="connsiteX208" fmla="*/ 1297744 w 12192000"/>
              <a:gd name="connsiteY208" fmla="*/ 2235849 h 2237474"/>
              <a:gd name="connsiteX209" fmla="*/ 1286236 w 12192000"/>
              <a:gd name="connsiteY209" fmla="*/ 2233135 h 2237474"/>
              <a:gd name="connsiteX210" fmla="*/ 1283504 w 12192000"/>
              <a:gd name="connsiteY210" fmla="*/ 2233797 h 2237474"/>
              <a:gd name="connsiteX211" fmla="*/ 1279765 w 12192000"/>
              <a:gd name="connsiteY211" fmla="*/ 2229639 h 2237474"/>
              <a:gd name="connsiteX212" fmla="*/ 1195347 w 12192000"/>
              <a:gd name="connsiteY212" fmla="*/ 2212354 h 2237474"/>
              <a:gd name="connsiteX213" fmla="*/ 970251 w 12192000"/>
              <a:gd name="connsiteY213" fmla="*/ 2221029 h 2237474"/>
              <a:gd name="connsiteX214" fmla="*/ 812914 w 12192000"/>
              <a:gd name="connsiteY214" fmla="*/ 2202752 h 2237474"/>
              <a:gd name="connsiteX215" fmla="*/ 800195 w 12192000"/>
              <a:gd name="connsiteY215" fmla="*/ 2209407 h 2237474"/>
              <a:gd name="connsiteX216" fmla="*/ 784978 w 12192000"/>
              <a:gd name="connsiteY216" fmla="*/ 2212360 h 2237474"/>
              <a:gd name="connsiteX217" fmla="*/ 681987 w 12192000"/>
              <a:gd name="connsiteY217" fmla="*/ 2216757 h 2237474"/>
              <a:gd name="connsiteX218" fmla="*/ 669923 w 12192000"/>
              <a:gd name="connsiteY218" fmla="*/ 2211682 h 2237474"/>
              <a:gd name="connsiteX219" fmla="*/ 648680 w 12192000"/>
              <a:gd name="connsiteY219" fmla="*/ 2206229 h 2237474"/>
              <a:gd name="connsiteX220" fmla="*/ 597225 w 12192000"/>
              <a:gd name="connsiteY220" fmla="*/ 2180999 h 2237474"/>
              <a:gd name="connsiteX221" fmla="*/ 558449 w 12192000"/>
              <a:gd name="connsiteY221" fmla="*/ 2182346 h 2237474"/>
              <a:gd name="connsiteX222" fmla="*/ 550517 w 12192000"/>
              <a:gd name="connsiteY222" fmla="*/ 2182060 h 2237474"/>
              <a:gd name="connsiteX223" fmla="*/ 550309 w 12192000"/>
              <a:gd name="connsiteY223" fmla="*/ 2181825 h 2237474"/>
              <a:gd name="connsiteX224" fmla="*/ 541836 w 12192000"/>
              <a:gd name="connsiteY224" fmla="*/ 2181063 h 2237474"/>
              <a:gd name="connsiteX225" fmla="*/ 536057 w 12192000"/>
              <a:gd name="connsiteY225" fmla="*/ 2181537 h 2237474"/>
              <a:gd name="connsiteX226" fmla="*/ 520671 w 12192000"/>
              <a:gd name="connsiteY226" fmla="*/ 2180980 h 2237474"/>
              <a:gd name="connsiteX227" fmla="*/ 515024 w 12192000"/>
              <a:gd name="connsiteY227" fmla="*/ 2179258 h 2237474"/>
              <a:gd name="connsiteX228" fmla="*/ 512278 w 12192000"/>
              <a:gd name="connsiteY228" fmla="*/ 2176369 h 2237474"/>
              <a:gd name="connsiteX229" fmla="*/ 480419 w 12192000"/>
              <a:gd name="connsiteY229" fmla="*/ 2167807 h 2237474"/>
              <a:gd name="connsiteX230" fmla="*/ 413835 w 12192000"/>
              <a:gd name="connsiteY230" fmla="*/ 2156783 h 2237474"/>
              <a:gd name="connsiteX231" fmla="*/ 376513 w 12192000"/>
              <a:gd name="connsiteY231" fmla="*/ 2154014 h 2237474"/>
              <a:gd name="connsiteX232" fmla="*/ 273386 w 12192000"/>
              <a:gd name="connsiteY232" fmla="*/ 2142551 h 2237474"/>
              <a:gd name="connsiteX233" fmla="*/ 169207 w 12192000"/>
              <a:gd name="connsiteY233" fmla="*/ 2128100 h 2237474"/>
              <a:gd name="connsiteX234" fmla="*/ 93149 w 12192000"/>
              <a:gd name="connsiteY234" fmla="*/ 2105324 h 2237474"/>
              <a:gd name="connsiteX235" fmla="*/ 88109 w 12192000"/>
              <a:gd name="connsiteY235" fmla="*/ 2106704 h 2237474"/>
              <a:gd name="connsiteX236" fmla="*/ 80022 w 12192000"/>
              <a:gd name="connsiteY236" fmla="*/ 2107254 h 2237474"/>
              <a:gd name="connsiteX237" fmla="*/ 79717 w 12192000"/>
              <a:gd name="connsiteY237" fmla="*/ 2107046 h 2237474"/>
              <a:gd name="connsiteX238" fmla="*/ 72352 w 12192000"/>
              <a:gd name="connsiteY238" fmla="*/ 2107991 h 2237474"/>
              <a:gd name="connsiteX239" fmla="*/ 37645 w 12192000"/>
              <a:gd name="connsiteY239" fmla="*/ 2115401 h 2237474"/>
              <a:gd name="connsiteX240" fmla="*/ 4572 w 12192000"/>
              <a:gd name="connsiteY240" fmla="*/ 2111091 h 2237474"/>
              <a:gd name="connsiteX241" fmla="*/ 0 w 12192000"/>
              <a:gd name="connsiteY241" fmla="*/ 2110468 h 2237474"/>
              <a:gd name="connsiteX242" fmla="*/ 0 w 12192000"/>
              <a:gd name="connsiteY24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306907 w 12192000"/>
              <a:gd name="connsiteY140" fmla="*/ 1841641 h 2237474"/>
              <a:gd name="connsiteX141" fmla="*/ 4290981 w 12192000"/>
              <a:gd name="connsiteY141" fmla="*/ 1839677 h 2237474"/>
              <a:gd name="connsiteX142" fmla="*/ 4285792 w 12192000"/>
              <a:gd name="connsiteY142" fmla="*/ 1836231 h 2237474"/>
              <a:gd name="connsiteX143" fmla="*/ 4238372 w 12192000"/>
              <a:gd name="connsiteY143" fmla="*/ 1851480 h 2237474"/>
              <a:gd name="connsiteX144" fmla="*/ 4232517 w 12192000"/>
              <a:gd name="connsiteY144" fmla="*/ 1852567 h 2237474"/>
              <a:gd name="connsiteX145" fmla="*/ 4191732 w 12192000"/>
              <a:gd name="connsiteY145" fmla="*/ 1857328 h 2237474"/>
              <a:gd name="connsiteX146" fmla="*/ 4065532 w 12192000"/>
              <a:gd name="connsiteY146" fmla="*/ 1855477 h 2237474"/>
              <a:gd name="connsiteX147" fmla="*/ 4028460 w 12192000"/>
              <a:gd name="connsiteY147" fmla="*/ 1855137 h 2237474"/>
              <a:gd name="connsiteX148" fmla="*/ 4002267 w 12192000"/>
              <a:gd name="connsiteY148" fmla="*/ 1852352 h 2237474"/>
              <a:gd name="connsiteX149" fmla="*/ 3931396 w 12192000"/>
              <a:gd name="connsiteY149" fmla="*/ 1858915 h 2237474"/>
              <a:gd name="connsiteX150" fmla="*/ 3812162 w 12192000"/>
              <a:gd name="connsiteY150" fmla="*/ 1875501 h 2237474"/>
              <a:gd name="connsiteX151" fmla="*/ 3767672 w 12192000"/>
              <a:gd name="connsiteY151" fmla="*/ 1874600 h 2237474"/>
              <a:gd name="connsiteX152" fmla="*/ 3764741 w 12192000"/>
              <a:gd name="connsiteY152" fmla="*/ 1869433 h 2237474"/>
              <a:gd name="connsiteX153" fmla="*/ 3751332 w 12192000"/>
              <a:gd name="connsiteY153" fmla="*/ 1869854 h 2237474"/>
              <a:gd name="connsiteX154" fmla="*/ 3748155 w 12192000"/>
              <a:gd name="connsiteY154" fmla="*/ 1868903 h 2237474"/>
              <a:gd name="connsiteX155" fmla="*/ 3729530 w 12192000"/>
              <a:gd name="connsiteY155" fmla="*/ 1864513 h 2237474"/>
              <a:gd name="connsiteX156" fmla="*/ 3680177 w 12192000"/>
              <a:gd name="connsiteY156" fmla="*/ 1881552 h 2237474"/>
              <a:gd name="connsiteX157" fmla="*/ 3567259 w 12192000"/>
              <a:gd name="connsiteY157" fmla="*/ 1893482 h 2237474"/>
              <a:gd name="connsiteX158" fmla="*/ 3405770 w 12192000"/>
              <a:gd name="connsiteY158" fmla="*/ 1904591 h 2237474"/>
              <a:gd name="connsiteX159" fmla="*/ 3280097 w 12192000"/>
              <a:gd name="connsiteY159" fmla="*/ 1919610 h 2237474"/>
              <a:gd name="connsiteX160" fmla="*/ 3123424 w 12192000"/>
              <a:gd name="connsiteY160" fmla="*/ 1952930 h 2237474"/>
              <a:gd name="connsiteX161" fmla="*/ 3009910 w 12192000"/>
              <a:gd name="connsiteY161" fmla="*/ 1957866 h 2237474"/>
              <a:gd name="connsiteX162" fmla="*/ 2995934 w 12192000"/>
              <a:gd name="connsiteY162" fmla="*/ 1967085 h 2237474"/>
              <a:gd name="connsiteX163" fmla="*/ 2980071 w 12192000"/>
              <a:gd name="connsiteY163" fmla="*/ 1972988 h 2237474"/>
              <a:gd name="connsiteX164" fmla="*/ 2978094 w 12192000"/>
              <a:gd name="connsiteY164" fmla="*/ 1972369 h 2237474"/>
              <a:gd name="connsiteX165" fmla="*/ 2942858 w 12192000"/>
              <a:gd name="connsiteY165" fmla="*/ 1981367 h 2237474"/>
              <a:gd name="connsiteX166" fmla="*/ 2875436 w 12192000"/>
              <a:gd name="connsiteY166" fmla="*/ 1996977 h 2237474"/>
              <a:gd name="connsiteX167" fmla="*/ 2874892 w 12192000"/>
              <a:gd name="connsiteY167" fmla="*/ 1996085 h 2237474"/>
              <a:gd name="connsiteX168" fmla="*/ 2864145 w 12192000"/>
              <a:gd name="connsiteY168" fmla="*/ 1994061 h 2237474"/>
              <a:gd name="connsiteX169" fmla="*/ 2843662 w 12192000"/>
              <a:gd name="connsiteY169" fmla="*/ 1992498 h 2237474"/>
              <a:gd name="connsiteX170" fmla="*/ 2796128 w 12192000"/>
              <a:gd name="connsiteY170" fmla="*/ 1976403 h 2237474"/>
              <a:gd name="connsiteX171" fmla="*/ 2756784 w 12192000"/>
              <a:gd name="connsiteY171" fmla="*/ 1985116 h 2237474"/>
              <a:gd name="connsiteX172" fmla="*/ 2748833 w 12192000"/>
              <a:gd name="connsiteY172" fmla="*/ 1986323 h 2237474"/>
              <a:gd name="connsiteX173" fmla="*/ 2748661 w 12192000"/>
              <a:gd name="connsiteY173" fmla="*/ 1986122 h 2237474"/>
              <a:gd name="connsiteX174" fmla="*/ 2740251 w 12192000"/>
              <a:gd name="connsiteY174" fmla="*/ 1986946 h 2237474"/>
              <a:gd name="connsiteX175" fmla="*/ 2718916 w 12192000"/>
              <a:gd name="connsiteY175" fmla="*/ 1990867 h 2237474"/>
              <a:gd name="connsiteX176" fmla="*/ 2713522 w 12192000"/>
              <a:gd name="connsiteY176" fmla="*/ 1990173 h 2237474"/>
              <a:gd name="connsiteX177" fmla="*/ 2680597 w 12192000"/>
              <a:gd name="connsiteY177" fmla="*/ 1984996 h 2237474"/>
              <a:gd name="connsiteX178" fmla="*/ 2578178 w 12192000"/>
              <a:gd name="connsiteY178" fmla="*/ 1990531 h 2237474"/>
              <a:gd name="connsiteX179" fmla="*/ 2476147 w 12192000"/>
              <a:gd name="connsiteY179" fmla="*/ 1998305 h 2237474"/>
              <a:gd name="connsiteX180" fmla="*/ 2373568 w 12192000"/>
              <a:gd name="connsiteY180" fmla="*/ 2003219 h 2237474"/>
              <a:gd name="connsiteX181" fmla="*/ 2321399 w 12192000"/>
              <a:gd name="connsiteY181" fmla="*/ 1989467 h 2237474"/>
              <a:gd name="connsiteX182" fmla="*/ 2315525 w 12192000"/>
              <a:gd name="connsiteY182" fmla="*/ 1989708 h 2237474"/>
              <a:gd name="connsiteX183" fmla="*/ 2300792 w 12192000"/>
              <a:gd name="connsiteY183" fmla="*/ 1994290 h 2237474"/>
              <a:gd name="connsiteX184" fmla="*/ 2295469 w 12192000"/>
              <a:gd name="connsiteY184" fmla="*/ 1996659 h 2237474"/>
              <a:gd name="connsiteX185" fmla="*/ 2287219 w 12192000"/>
              <a:gd name="connsiteY185" fmla="*/ 1998750 h 2237474"/>
              <a:gd name="connsiteX186" fmla="*/ 2286948 w 12192000"/>
              <a:gd name="connsiteY186" fmla="*/ 1998596 h 2237474"/>
              <a:gd name="connsiteX187" fmla="*/ 2243069 w 12192000"/>
              <a:gd name="connsiteY187" fmla="*/ 2015111 h 2237474"/>
              <a:gd name="connsiteX188" fmla="*/ 2186609 w 12192000"/>
              <a:gd name="connsiteY188" fmla="*/ 2008263 h 2237474"/>
              <a:gd name="connsiteX189" fmla="*/ 2164831 w 12192000"/>
              <a:gd name="connsiteY189" fmla="*/ 2010143 h 2237474"/>
              <a:gd name="connsiteX190" fmla="*/ 2152836 w 12192000"/>
              <a:gd name="connsiteY190" fmla="*/ 2010048 h 2237474"/>
              <a:gd name="connsiteX191" fmla="*/ 2117102 w 12192000"/>
              <a:gd name="connsiteY191" fmla="*/ 2023004 h 2237474"/>
              <a:gd name="connsiteX192" fmla="*/ 2111935 w 12192000"/>
              <a:gd name="connsiteY192" fmla="*/ 2023163 h 2237474"/>
              <a:gd name="connsiteX193" fmla="*/ 2089991 w 12192000"/>
              <a:gd name="connsiteY193" fmla="*/ 2034193 h 2237474"/>
              <a:gd name="connsiteX194" fmla="*/ 2058061 w 12192000"/>
              <a:gd name="connsiteY194" fmla="*/ 2047942 h 2237474"/>
              <a:gd name="connsiteX195" fmla="*/ 2055737 w 12192000"/>
              <a:gd name="connsiteY195" fmla="*/ 2047704 h 2237474"/>
              <a:gd name="connsiteX196" fmla="*/ 2042244 w 12192000"/>
              <a:gd name="connsiteY196" fmla="*/ 2055560 h 2237474"/>
              <a:gd name="connsiteX197" fmla="*/ 1976224 w 12192000"/>
              <a:gd name="connsiteY197" fmla="*/ 2074257 h 2237474"/>
              <a:gd name="connsiteX198" fmla="*/ 1877728 w 12192000"/>
              <a:gd name="connsiteY198" fmla="*/ 2101004 h 2237474"/>
              <a:gd name="connsiteX199" fmla="*/ 1759056 w 12192000"/>
              <a:gd name="connsiteY199" fmla="*/ 2125608 h 2237474"/>
              <a:gd name="connsiteX200" fmla="*/ 1637948 w 12192000"/>
              <a:gd name="connsiteY200" fmla="*/ 2172597 h 2237474"/>
              <a:gd name="connsiteX201" fmla="*/ 1434549 w 12192000"/>
              <a:gd name="connsiteY201" fmla="*/ 2234522 h 2237474"/>
              <a:gd name="connsiteX202" fmla="*/ 1398481 w 12192000"/>
              <a:gd name="connsiteY202" fmla="*/ 2237074 h 2237474"/>
              <a:gd name="connsiteX203" fmla="*/ 1398407 w 12192000"/>
              <a:gd name="connsiteY203" fmla="*/ 2237095 h 2237474"/>
              <a:gd name="connsiteX204" fmla="*/ 1370962 w 12192000"/>
              <a:gd name="connsiteY204" fmla="*/ 2237474 h 2237474"/>
              <a:gd name="connsiteX205" fmla="*/ 1356367 w 12192000"/>
              <a:gd name="connsiteY205" fmla="*/ 2235089 h 2237474"/>
              <a:gd name="connsiteX206" fmla="*/ 1324828 w 12192000"/>
              <a:gd name="connsiteY206" fmla="*/ 2231968 h 2237474"/>
              <a:gd name="connsiteX207" fmla="*/ 1297744 w 12192000"/>
              <a:gd name="connsiteY207" fmla="*/ 2235849 h 2237474"/>
              <a:gd name="connsiteX208" fmla="*/ 1286236 w 12192000"/>
              <a:gd name="connsiteY208" fmla="*/ 2233135 h 2237474"/>
              <a:gd name="connsiteX209" fmla="*/ 1283504 w 12192000"/>
              <a:gd name="connsiteY209" fmla="*/ 2233797 h 2237474"/>
              <a:gd name="connsiteX210" fmla="*/ 1279765 w 12192000"/>
              <a:gd name="connsiteY210" fmla="*/ 2229639 h 2237474"/>
              <a:gd name="connsiteX211" fmla="*/ 1195347 w 12192000"/>
              <a:gd name="connsiteY211" fmla="*/ 2212354 h 2237474"/>
              <a:gd name="connsiteX212" fmla="*/ 970251 w 12192000"/>
              <a:gd name="connsiteY212" fmla="*/ 2221029 h 2237474"/>
              <a:gd name="connsiteX213" fmla="*/ 812914 w 12192000"/>
              <a:gd name="connsiteY213" fmla="*/ 2202752 h 2237474"/>
              <a:gd name="connsiteX214" fmla="*/ 800195 w 12192000"/>
              <a:gd name="connsiteY214" fmla="*/ 2209407 h 2237474"/>
              <a:gd name="connsiteX215" fmla="*/ 784978 w 12192000"/>
              <a:gd name="connsiteY215" fmla="*/ 2212360 h 2237474"/>
              <a:gd name="connsiteX216" fmla="*/ 681987 w 12192000"/>
              <a:gd name="connsiteY216" fmla="*/ 2216757 h 2237474"/>
              <a:gd name="connsiteX217" fmla="*/ 669923 w 12192000"/>
              <a:gd name="connsiteY217" fmla="*/ 2211682 h 2237474"/>
              <a:gd name="connsiteX218" fmla="*/ 648680 w 12192000"/>
              <a:gd name="connsiteY218" fmla="*/ 2206229 h 2237474"/>
              <a:gd name="connsiteX219" fmla="*/ 597225 w 12192000"/>
              <a:gd name="connsiteY219" fmla="*/ 2180999 h 2237474"/>
              <a:gd name="connsiteX220" fmla="*/ 558449 w 12192000"/>
              <a:gd name="connsiteY220" fmla="*/ 2182346 h 2237474"/>
              <a:gd name="connsiteX221" fmla="*/ 550517 w 12192000"/>
              <a:gd name="connsiteY221" fmla="*/ 2182060 h 2237474"/>
              <a:gd name="connsiteX222" fmla="*/ 550309 w 12192000"/>
              <a:gd name="connsiteY222" fmla="*/ 2181825 h 2237474"/>
              <a:gd name="connsiteX223" fmla="*/ 541836 w 12192000"/>
              <a:gd name="connsiteY223" fmla="*/ 2181063 h 2237474"/>
              <a:gd name="connsiteX224" fmla="*/ 536057 w 12192000"/>
              <a:gd name="connsiteY224" fmla="*/ 2181537 h 2237474"/>
              <a:gd name="connsiteX225" fmla="*/ 520671 w 12192000"/>
              <a:gd name="connsiteY225" fmla="*/ 2180980 h 2237474"/>
              <a:gd name="connsiteX226" fmla="*/ 515024 w 12192000"/>
              <a:gd name="connsiteY226" fmla="*/ 2179258 h 2237474"/>
              <a:gd name="connsiteX227" fmla="*/ 512278 w 12192000"/>
              <a:gd name="connsiteY227" fmla="*/ 2176369 h 2237474"/>
              <a:gd name="connsiteX228" fmla="*/ 480419 w 12192000"/>
              <a:gd name="connsiteY228" fmla="*/ 2167807 h 2237474"/>
              <a:gd name="connsiteX229" fmla="*/ 413835 w 12192000"/>
              <a:gd name="connsiteY229" fmla="*/ 2156783 h 2237474"/>
              <a:gd name="connsiteX230" fmla="*/ 376513 w 12192000"/>
              <a:gd name="connsiteY230" fmla="*/ 2154014 h 2237474"/>
              <a:gd name="connsiteX231" fmla="*/ 273386 w 12192000"/>
              <a:gd name="connsiteY231" fmla="*/ 2142551 h 2237474"/>
              <a:gd name="connsiteX232" fmla="*/ 169207 w 12192000"/>
              <a:gd name="connsiteY232" fmla="*/ 2128100 h 2237474"/>
              <a:gd name="connsiteX233" fmla="*/ 93149 w 12192000"/>
              <a:gd name="connsiteY233" fmla="*/ 2105324 h 2237474"/>
              <a:gd name="connsiteX234" fmla="*/ 88109 w 12192000"/>
              <a:gd name="connsiteY234" fmla="*/ 2106704 h 2237474"/>
              <a:gd name="connsiteX235" fmla="*/ 80022 w 12192000"/>
              <a:gd name="connsiteY235" fmla="*/ 2107254 h 2237474"/>
              <a:gd name="connsiteX236" fmla="*/ 79717 w 12192000"/>
              <a:gd name="connsiteY236" fmla="*/ 2107046 h 2237474"/>
              <a:gd name="connsiteX237" fmla="*/ 72352 w 12192000"/>
              <a:gd name="connsiteY237" fmla="*/ 2107991 h 2237474"/>
              <a:gd name="connsiteX238" fmla="*/ 37645 w 12192000"/>
              <a:gd name="connsiteY238" fmla="*/ 2115401 h 2237474"/>
              <a:gd name="connsiteX239" fmla="*/ 4572 w 12192000"/>
              <a:gd name="connsiteY239" fmla="*/ 2111091 h 2237474"/>
              <a:gd name="connsiteX240" fmla="*/ 0 w 12192000"/>
              <a:gd name="connsiteY240" fmla="*/ 2110468 h 2237474"/>
              <a:gd name="connsiteX241" fmla="*/ 0 w 12192000"/>
              <a:gd name="connsiteY24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67672 w 12192000"/>
              <a:gd name="connsiteY150" fmla="*/ 1874600 h 2237474"/>
              <a:gd name="connsiteX151" fmla="*/ 3764741 w 12192000"/>
              <a:gd name="connsiteY151" fmla="*/ 1869433 h 2237474"/>
              <a:gd name="connsiteX152" fmla="*/ 3751332 w 12192000"/>
              <a:gd name="connsiteY152" fmla="*/ 1869854 h 2237474"/>
              <a:gd name="connsiteX153" fmla="*/ 3748155 w 12192000"/>
              <a:gd name="connsiteY153" fmla="*/ 1868903 h 2237474"/>
              <a:gd name="connsiteX154" fmla="*/ 3729530 w 12192000"/>
              <a:gd name="connsiteY154" fmla="*/ 1864513 h 2237474"/>
              <a:gd name="connsiteX155" fmla="*/ 3680177 w 12192000"/>
              <a:gd name="connsiteY155" fmla="*/ 1881552 h 2237474"/>
              <a:gd name="connsiteX156" fmla="*/ 3567259 w 12192000"/>
              <a:gd name="connsiteY156" fmla="*/ 1893482 h 2237474"/>
              <a:gd name="connsiteX157" fmla="*/ 3405770 w 12192000"/>
              <a:gd name="connsiteY157" fmla="*/ 1904591 h 2237474"/>
              <a:gd name="connsiteX158" fmla="*/ 3280097 w 12192000"/>
              <a:gd name="connsiteY158" fmla="*/ 1919610 h 2237474"/>
              <a:gd name="connsiteX159" fmla="*/ 3123424 w 12192000"/>
              <a:gd name="connsiteY159" fmla="*/ 1952930 h 2237474"/>
              <a:gd name="connsiteX160" fmla="*/ 3009910 w 12192000"/>
              <a:gd name="connsiteY160" fmla="*/ 1957866 h 2237474"/>
              <a:gd name="connsiteX161" fmla="*/ 2995934 w 12192000"/>
              <a:gd name="connsiteY161" fmla="*/ 1967085 h 2237474"/>
              <a:gd name="connsiteX162" fmla="*/ 2980071 w 12192000"/>
              <a:gd name="connsiteY162" fmla="*/ 1972988 h 2237474"/>
              <a:gd name="connsiteX163" fmla="*/ 2978094 w 12192000"/>
              <a:gd name="connsiteY163" fmla="*/ 1972369 h 2237474"/>
              <a:gd name="connsiteX164" fmla="*/ 2942858 w 12192000"/>
              <a:gd name="connsiteY164" fmla="*/ 1981367 h 2237474"/>
              <a:gd name="connsiteX165" fmla="*/ 2875436 w 12192000"/>
              <a:gd name="connsiteY165" fmla="*/ 1996977 h 2237474"/>
              <a:gd name="connsiteX166" fmla="*/ 2874892 w 12192000"/>
              <a:gd name="connsiteY166" fmla="*/ 1996085 h 2237474"/>
              <a:gd name="connsiteX167" fmla="*/ 2864145 w 12192000"/>
              <a:gd name="connsiteY167" fmla="*/ 1994061 h 2237474"/>
              <a:gd name="connsiteX168" fmla="*/ 2843662 w 12192000"/>
              <a:gd name="connsiteY168" fmla="*/ 1992498 h 2237474"/>
              <a:gd name="connsiteX169" fmla="*/ 2796128 w 12192000"/>
              <a:gd name="connsiteY169" fmla="*/ 1976403 h 2237474"/>
              <a:gd name="connsiteX170" fmla="*/ 2756784 w 12192000"/>
              <a:gd name="connsiteY170" fmla="*/ 1985116 h 2237474"/>
              <a:gd name="connsiteX171" fmla="*/ 2748833 w 12192000"/>
              <a:gd name="connsiteY171" fmla="*/ 1986323 h 2237474"/>
              <a:gd name="connsiteX172" fmla="*/ 2748661 w 12192000"/>
              <a:gd name="connsiteY172" fmla="*/ 1986122 h 2237474"/>
              <a:gd name="connsiteX173" fmla="*/ 2740251 w 12192000"/>
              <a:gd name="connsiteY173" fmla="*/ 1986946 h 2237474"/>
              <a:gd name="connsiteX174" fmla="*/ 2718916 w 12192000"/>
              <a:gd name="connsiteY174" fmla="*/ 1990867 h 2237474"/>
              <a:gd name="connsiteX175" fmla="*/ 2713522 w 12192000"/>
              <a:gd name="connsiteY175" fmla="*/ 1990173 h 2237474"/>
              <a:gd name="connsiteX176" fmla="*/ 2680597 w 12192000"/>
              <a:gd name="connsiteY176" fmla="*/ 1984996 h 2237474"/>
              <a:gd name="connsiteX177" fmla="*/ 2578178 w 12192000"/>
              <a:gd name="connsiteY177" fmla="*/ 1990531 h 2237474"/>
              <a:gd name="connsiteX178" fmla="*/ 2476147 w 12192000"/>
              <a:gd name="connsiteY178" fmla="*/ 1998305 h 2237474"/>
              <a:gd name="connsiteX179" fmla="*/ 2373568 w 12192000"/>
              <a:gd name="connsiteY179" fmla="*/ 2003219 h 2237474"/>
              <a:gd name="connsiteX180" fmla="*/ 2321399 w 12192000"/>
              <a:gd name="connsiteY180" fmla="*/ 1989467 h 2237474"/>
              <a:gd name="connsiteX181" fmla="*/ 2315525 w 12192000"/>
              <a:gd name="connsiteY181" fmla="*/ 1989708 h 2237474"/>
              <a:gd name="connsiteX182" fmla="*/ 2300792 w 12192000"/>
              <a:gd name="connsiteY182" fmla="*/ 1994290 h 2237474"/>
              <a:gd name="connsiteX183" fmla="*/ 2295469 w 12192000"/>
              <a:gd name="connsiteY183" fmla="*/ 1996659 h 2237474"/>
              <a:gd name="connsiteX184" fmla="*/ 2287219 w 12192000"/>
              <a:gd name="connsiteY184" fmla="*/ 1998750 h 2237474"/>
              <a:gd name="connsiteX185" fmla="*/ 2286948 w 12192000"/>
              <a:gd name="connsiteY185" fmla="*/ 1998596 h 2237474"/>
              <a:gd name="connsiteX186" fmla="*/ 2243069 w 12192000"/>
              <a:gd name="connsiteY186" fmla="*/ 2015111 h 2237474"/>
              <a:gd name="connsiteX187" fmla="*/ 2186609 w 12192000"/>
              <a:gd name="connsiteY187" fmla="*/ 2008263 h 2237474"/>
              <a:gd name="connsiteX188" fmla="*/ 2164831 w 12192000"/>
              <a:gd name="connsiteY188" fmla="*/ 2010143 h 2237474"/>
              <a:gd name="connsiteX189" fmla="*/ 2152836 w 12192000"/>
              <a:gd name="connsiteY189" fmla="*/ 2010048 h 2237474"/>
              <a:gd name="connsiteX190" fmla="*/ 2117102 w 12192000"/>
              <a:gd name="connsiteY190" fmla="*/ 2023004 h 2237474"/>
              <a:gd name="connsiteX191" fmla="*/ 2111935 w 12192000"/>
              <a:gd name="connsiteY191" fmla="*/ 2023163 h 2237474"/>
              <a:gd name="connsiteX192" fmla="*/ 2089991 w 12192000"/>
              <a:gd name="connsiteY192" fmla="*/ 2034193 h 2237474"/>
              <a:gd name="connsiteX193" fmla="*/ 2058061 w 12192000"/>
              <a:gd name="connsiteY193" fmla="*/ 2047942 h 2237474"/>
              <a:gd name="connsiteX194" fmla="*/ 2055737 w 12192000"/>
              <a:gd name="connsiteY194" fmla="*/ 2047704 h 2237474"/>
              <a:gd name="connsiteX195" fmla="*/ 2042244 w 12192000"/>
              <a:gd name="connsiteY195" fmla="*/ 2055560 h 2237474"/>
              <a:gd name="connsiteX196" fmla="*/ 1976224 w 12192000"/>
              <a:gd name="connsiteY196" fmla="*/ 2074257 h 2237474"/>
              <a:gd name="connsiteX197" fmla="*/ 1877728 w 12192000"/>
              <a:gd name="connsiteY197" fmla="*/ 2101004 h 2237474"/>
              <a:gd name="connsiteX198" fmla="*/ 1759056 w 12192000"/>
              <a:gd name="connsiteY198" fmla="*/ 2125608 h 2237474"/>
              <a:gd name="connsiteX199" fmla="*/ 1637948 w 12192000"/>
              <a:gd name="connsiteY199" fmla="*/ 2172597 h 2237474"/>
              <a:gd name="connsiteX200" fmla="*/ 1434549 w 12192000"/>
              <a:gd name="connsiteY200" fmla="*/ 2234522 h 2237474"/>
              <a:gd name="connsiteX201" fmla="*/ 1398481 w 12192000"/>
              <a:gd name="connsiteY201" fmla="*/ 2237074 h 2237474"/>
              <a:gd name="connsiteX202" fmla="*/ 1398407 w 12192000"/>
              <a:gd name="connsiteY202" fmla="*/ 2237095 h 2237474"/>
              <a:gd name="connsiteX203" fmla="*/ 1370962 w 12192000"/>
              <a:gd name="connsiteY203" fmla="*/ 2237474 h 2237474"/>
              <a:gd name="connsiteX204" fmla="*/ 1356367 w 12192000"/>
              <a:gd name="connsiteY204" fmla="*/ 2235089 h 2237474"/>
              <a:gd name="connsiteX205" fmla="*/ 1324828 w 12192000"/>
              <a:gd name="connsiteY205" fmla="*/ 2231968 h 2237474"/>
              <a:gd name="connsiteX206" fmla="*/ 1297744 w 12192000"/>
              <a:gd name="connsiteY206" fmla="*/ 2235849 h 2237474"/>
              <a:gd name="connsiteX207" fmla="*/ 1286236 w 12192000"/>
              <a:gd name="connsiteY207" fmla="*/ 2233135 h 2237474"/>
              <a:gd name="connsiteX208" fmla="*/ 1283504 w 12192000"/>
              <a:gd name="connsiteY208" fmla="*/ 2233797 h 2237474"/>
              <a:gd name="connsiteX209" fmla="*/ 1279765 w 12192000"/>
              <a:gd name="connsiteY209" fmla="*/ 2229639 h 2237474"/>
              <a:gd name="connsiteX210" fmla="*/ 1195347 w 12192000"/>
              <a:gd name="connsiteY210" fmla="*/ 2212354 h 2237474"/>
              <a:gd name="connsiteX211" fmla="*/ 970251 w 12192000"/>
              <a:gd name="connsiteY211" fmla="*/ 2221029 h 2237474"/>
              <a:gd name="connsiteX212" fmla="*/ 812914 w 12192000"/>
              <a:gd name="connsiteY212" fmla="*/ 2202752 h 2237474"/>
              <a:gd name="connsiteX213" fmla="*/ 800195 w 12192000"/>
              <a:gd name="connsiteY213" fmla="*/ 2209407 h 2237474"/>
              <a:gd name="connsiteX214" fmla="*/ 784978 w 12192000"/>
              <a:gd name="connsiteY214" fmla="*/ 2212360 h 2237474"/>
              <a:gd name="connsiteX215" fmla="*/ 681987 w 12192000"/>
              <a:gd name="connsiteY215" fmla="*/ 2216757 h 2237474"/>
              <a:gd name="connsiteX216" fmla="*/ 669923 w 12192000"/>
              <a:gd name="connsiteY216" fmla="*/ 2211682 h 2237474"/>
              <a:gd name="connsiteX217" fmla="*/ 648680 w 12192000"/>
              <a:gd name="connsiteY217" fmla="*/ 2206229 h 2237474"/>
              <a:gd name="connsiteX218" fmla="*/ 597225 w 12192000"/>
              <a:gd name="connsiteY218" fmla="*/ 2180999 h 2237474"/>
              <a:gd name="connsiteX219" fmla="*/ 558449 w 12192000"/>
              <a:gd name="connsiteY219" fmla="*/ 2182346 h 2237474"/>
              <a:gd name="connsiteX220" fmla="*/ 550517 w 12192000"/>
              <a:gd name="connsiteY220" fmla="*/ 2182060 h 2237474"/>
              <a:gd name="connsiteX221" fmla="*/ 550309 w 12192000"/>
              <a:gd name="connsiteY221" fmla="*/ 2181825 h 2237474"/>
              <a:gd name="connsiteX222" fmla="*/ 541836 w 12192000"/>
              <a:gd name="connsiteY222" fmla="*/ 2181063 h 2237474"/>
              <a:gd name="connsiteX223" fmla="*/ 536057 w 12192000"/>
              <a:gd name="connsiteY223" fmla="*/ 2181537 h 2237474"/>
              <a:gd name="connsiteX224" fmla="*/ 520671 w 12192000"/>
              <a:gd name="connsiteY224" fmla="*/ 2180980 h 2237474"/>
              <a:gd name="connsiteX225" fmla="*/ 515024 w 12192000"/>
              <a:gd name="connsiteY225" fmla="*/ 2179258 h 2237474"/>
              <a:gd name="connsiteX226" fmla="*/ 512278 w 12192000"/>
              <a:gd name="connsiteY226" fmla="*/ 2176369 h 2237474"/>
              <a:gd name="connsiteX227" fmla="*/ 480419 w 12192000"/>
              <a:gd name="connsiteY227" fmla="*/ 2167807 h 2237474"/>
              <a:gd name="connsiteX228" fmla="*/ 413835 w 12192000"/>
              <a:gd name="connsiteY228" fmla="*/ 2156783 h 2237474"/>
              <a:gd name="connsiteX229" fmla="*/ 376513 w 12192000"/>
              <a:gd name="connsiteY229" fmla="*/ 2154014 h 2237474"/>
              <a:gd name="connsiteX230" fmla="*/ 273386 w 12192000"/>
              <a:gd name="connsiteY230" fmla="*/ 2142551 h 2237474"/>
              <a:gd name="connsiteX231" fmla="*/ 169207 w 12192000"/>
              <a:gd name="connsiteY231" fmla="*/ 2128100 h 2237474"/>
              <a:gd name="connsiteX232" fmla="*/ 93149 w 12192000"/>
              <a:gd name="connsiteY232" fmla="*/ 2105324 h 2237474"/>
              <a:gd name="connsiteX233" fmla="*/ 88109 w 12192000"/>
              <a:gd name="connsiteY233" fmla="*/ 2106704 h 2237474"/>
              <a:gd name="connsiteX234" fmla="*/ 80022 w 12192000"/>
              <a:gd name="connsiteY234" fmla="*/ 2107254 h 2237474"/>
              <a:gd name="connsiteX235" fmla="*/ 79717 w 12192000"/>
              <a:gd name="connsiteY235" fmla="*/ 2107046 h 2237474"/>
              <a:gd name="connsiteX236" fmla="*/ 72352 w 12192000"/>
              <a:gd name="connsiteY236" fmla="*/ 2107991 h 2237474"/>
              <a:gd name="connsiteX237" fmla="*/ 37645 w 12192000"/>
              <a:gd name="connsiteY237" fmla="*/ 2115401 h 2237474"/>
              <a:gd name="connsiteX238" fmla="*/ 4572 w 12192000"/>
              <a:gd name="connsiteY238" fmla="*/ 2111091 h 2237474"/>
              <a:gd name="connsiteX239" fmla="*/ 0 w 12192000"/>
              <a:gd name="connsiteY239" fmla="*/ 2110468 h 2237474"/>
              <a:gd name="connsiteX240" fmla="*/ 0 w 12192000"/>
              <a:gd name="connsiteY24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67672 w 12192000"/>
              <a:gd name="connsiteY150" fmla="*/ 1874600 h 2237474"/>
              <a:gd name="connsiteX151" fmla="*/ 3751332 w 12192000"/>
              <a:gd name="connsiteY151" fmla="*/ 1869854 h 2237474"/>
              <a:gd name="connsiteX152" fmla="*/ 3748155 w 12192000"/>
              <a:gd name="connsiteY152" fmla="*/ 1868903 h 2237474"/>
              <a:gd name="connsiteX153" fmla="*/ 3729530 w 12192000"/>
              <a:gd name="connsiteY153" fmla="*/ 1864513 h 2237474"/>
              <a:gd name="connsiteX154" fmla="*/ 3680177 w 12192000"/>
              <a:gd name="connsiteY154" fmla="*/ 1881552 h 2237474"/>
              <a:gd name="connsiteX155" fmla="*/ 3567259 w 12192000"/>
              <a:gd name="connsiteY155" fmla="*/ 1893482 h 2237474"/>
              <a:gd name="connsiteX156" fmla="*/ 3405770 w 12192000"/>
              <a:gd name="connsiteY156" fmla="*/ 1904591 h 2237474"/>
              <a:gd name="connsiteX157" fmla="*/ 3280097 w 12192000"/>
              <a:gd name="connsiteY157" fmla="*/ 1919610 h 2237474"/>
              <a:gd name="connsiteX158" fmla="*/ 3123424 w 12192000"/>
              <a:gd name="connsiteY158" fmla="*/ 1952930 h 2237474"/>
              <a:gd name="connsiteX159" fmla="*/ 3009910 w 12192000"/>
              <a:gd name="connsiteY159" fmla="*/ 1957866 h 2237474"/>
              <a:gd name="connsiteX160" fmla="*/ 2995934 w 12192000"/>
              <a:gd name="connsiteY160" fmla="*/ 1967085 h 2237474"/>
              <a:gd name="connsiteX161" fmla="*/ 2980071 w 12192000"/>
              <a:gd name="connsiteY161" fmla="*/ 1972988 h 2237474"/>
              <a:gd name="connsiteX162" fmla="*/ 2978094 w 12192000"/>
              <a:gd name="connsiteY162" fmla="*/ 1972369 h 2237474"/>
              <a:gd name="connsiteX163" fmla="*/ 2942858 w 12192000"/>
              <a:gd name="connsiteY163" fmla="*/ 1981367 h 2237474"/>
              <a:gd name="connsiteX164" fmla="*/ 2875436 w 12192000"/>
              <a:gd name="connsiteY164" fmla="*/ 1996977 h 2237474"/>
              <a:gd name="connsiteX165" fmla="*/ 2874892 w 12192000"/>
              <a:gd name="connsiteY165" fmla="*/ 1996085 h 2237474"/>
              <a:gd name="connsiteX166" fmla="*/ 2864145 w 12192000"/>
              <a:gd name="connsiteY166" fmla="*/ 1994061 h 2237474"/>
              <a:gd name="connsiteX167" fmla="*/ 2843662 w 12192000"/>
              <a:gd name="connsiteY167" fmla="*/ 1992498 h 2237474"/>
              <a:gd name="connsiteX168" fmla="*/ 2796128 w 12192000"/>
              <a:gd name="connsiteY168" fmla="*/ 1976403 h 2237474"/>
              <a:gd name="connsiteX169" fmla="*/ 2756784 w 12192000"/>
              <a:gd name="connsiteY169" fmla="*/ 1985116 h 2237474"/>
              <a:gd name="connsiteX170" fmla="*/ 2748833 w 12192000"/>
              <a:gd name="connsiteY170" fmla="*/ 1986323 h 2237474"/>
              <a:gd name="connsiteX171" fmla="*/ 2748661 w 12192000"/>
              <a:gd name="connsiteY171" fmla="*/ 1986122 h 2237474"/>
              <a:gd name="connsiteX172" fmla="*/ 2740251 w 12192000"/>
              <a:gd name="connsiteY172" fmla="*/ 1986946 h 2237474"/>
              <a:gd name="connsiteX173" fmla="*/ 2718916 w 12192000"/>
              <a:gd name="connsiteY173" fmla="*/ 1990867 h 2237474"/>
              <a:gd name="connsiteX174" fmla="*/ 2713522 w 12192000"/>
              <a:gd name="connsiteY174" fmla="*/ 1990173 h 2237474"/>
              <a:gd name="connsiteX175" fmla="*/ 2680597 w 12192000"/>
              <a:gd name="connsiteY175" fmla="*/ 1984996 h 2237474"/>
              <a:gd name="connsiteX176" fmla="*/ 2578178 w 12192000"/>
              <a:gd name="connsiteY176" fmla="*/ 1990531 h 2237474"/>
              <a:gd name="connsiteX177" fmla="*/ 2476147 w 12192000"/>
              <a:gd name="connsiteY177" fmla="*/ 1998305 h 2237474"/>
              <a:gd name="connsiteX178" fmla="*/ 2373568 w 12192000"/>
              <a:gd name="connsiteY178" fmla="*/ 2003219 h 2237474"/>
              <a:gd name="connsiteX179" fmla="*/ 2321399 w 12192000"/>
              <a:gd name="connsiteY179" fmla="*/ 1989467 h 2237474"/>
              <a:gd name="connsiteX180" fmla="*/ 2315525 w 12192000"/>
              <a:gd name="connsiteY180" fmla="*/ 1989708 h 2237474"/>
              <a:gd name="connsiteX181" fmla="*/ 2300792 w 12192000"/>
              <a:gd name="connsiteY181" fmla="*/ 1994290 h 2237474"/>
              <a:gd name="connsiteX182" fmla="*/ 2295469 w 12192000"/>
              <a:gd name="connsiteY182" fmla="*/ 1996659 h 2237474"/>
              <a:gd name="connsiteX183" fmla="*/ 2287219 w 12192000"/>
              <a:gd name="connsiteY183" fmla="*/ 1998750 h 2237474"/>
              <a:gd name="connsiteX184" fmla="*/ 2286948 w 12192000"/>
              <a:gd name="connsiteY184" fmla="*/ 1998596 h 2237474"/>
              <a:gd name="connsiteX185" fmla="*/ 2243069 w 12192000"/>
              <a:gd name="connsiteY185" fmla="*/ 2015111 h 2237474"/>
              <a:gd name="connsiteX186" fmla="*/ 2186609 w 12192000"/>
              <a:gd name="connsiteY186" fmla="*/ 2008263 h 2237474"/>
              <a:gd name="connsiteX187" fmla="*/ 2164831 w 12192000"/>
              <a:gd name="connsiteY187" fmla="*/ 2010143 h 2237474"/>
              <a:gd name="connsiteX188" fmla="*/ 2152836 w 12192000"/>
              <a:gd name="connsiteY188" fmla="*/ 2010048 h 2237474"/>
              <a:gd name="connsiteX189" fmla="*/ 2117102 w 12192000"/>
              <a:gd name="connsiteY189" fmla="*/ 2023004 h 2237474"/>
              <a:gd name="connsiteX190" fmla="*/ 2111935 w 12192000"/>
              <a:gd name="connsiteY190" fmla="*/ 2023163 h 2237474"/>
              <a:gd name="connsiteX191" fmla="*/ 2089991 w 12192000"/>
              <a:gd name="connsiteY191" fmla="*/ 2034193 h 2237474"/>
              <a:gd name="connsiteX192" fmla="*/ 2058061 w 12192000"/>
              <a:gd name="connsiteY192" fmla="*/ 2047942 h 2237474"/>
              <a:gd name="connsiteX193" fmla="*/ 2055737 w 12192000"/>
              <a:gd name="connsiteY193" fmla="*/ 2047704 h 2237474"/>
              <a:gd name="connsiteX194" fmla="*/ 2042244 w 12192000"/>
              <a:gd name="connsiteY194" fmla="*/ 2055560 h 2237474"/>
              <a:gd name="connsiteX195" fmla="*/ 1976224 w 12192000"/>
              <a:gd name="connsiteY195" fmla="*/ 2074257 h 2237474"/>
              <a:gd name="connsiteX196" fmla="*/ 1877728 w 12192000"/>
              <a:gd name="connsiteY196" fmla="*/ 2101004 h 2237474"/>
              <a:gd name="connsiteX197" fmla="*/ 1759056 w 12192000"/>
              <a:gd name="connsiteY197" fmla="*/ 2125608 h 2237474"/>
              <a:gd name="connsiteX198" fmla="*/ 1637948 w 12192000"/>
              <a:gd name="connsiteY198" fmla="*/ 2172597 h 2237474"/>
              <a:gd name="connsiteX199" fmla="*/ 1434549 w 12192000"/>
              <a:gd name="connsiteY199" fmla="*/ 2234522 h 2237474"/>
              <a:gd name="connsiteX200" fmla="*/ 1398481 w 12192000"/>
              <a:gd name="connsiteY200" fmla="*/ 2237074 h 2237474"/>
              <a:gd name="connsiteX201" fmla="*/ 1398407 w 12192000"/>
              <a:gd name="connsiteY201" fmla="*/ 2237095 h 2237474"/>
              <a:gd name="connsiteX202" fmla="*/ 1370962 w 12192000"/>
              <a:gd name="connsiteY202" fmla="*/ 2237474 h 2237474"/>
              <a:gd name="connsiteX203" fmla="*/ 1356367 w 12192000"/>
              <a:gd name="connsiteY203" fmla="*/ 2235089 h 2237474"/>
              <a:gd name="connsiteX204" fmla="*/ 1324828 w 12192000"/>
              <a:gd name="connsiteY204" fmla="*/ 2231968 h 2237474"/>
              <a:gd name="connsiteX205" fmla="*/ 1297744 w 12192000"/>
              <a:gd name="connsiteY205" fmla="*/ 2235849 h 2237474"/>
              <a:gd name="connsiteX206" fmla="*/ 1286236 w 12192000"/>
              <a:gd name="connsiteY206" fmla="*/ 2233135 h 2237474"/>
              <a:gd name="connsiteX207" fmla="*/ 1283504 w 12192000"/>
              <a:gd name="connsiteY207" fmla="*/ 2233797 h 2237474"/>
              <a:gd name="connsiteX208" fmla="*/ 1279765 w 12192000"/>
              <a:gd name="connsiteY208" fmla="*/ 2229639 h 2237474"/>
              <a:gd name="connsiteX209" fmla="*/ 1195347 w 12192000"/>
              <a:gd name="connsiteY209" fmla="*/ 2212354 h 2237474"/>
              <a:gd name="connsiteX210" fmla="*/ 970251 w 12192000"/>
              <a:gd name="connsiteY210" fmla="*/ 2221029 h 2237474"/>
              <a:gd name="connsiteX211" fmla="*/ 812914 w 12192000"/>
              <a:gd name="connsiteY211" fmla="*/ 2202752 h 2237474"/>
              <a:gd name="connsiteX212" fmla="*/ 800195 w 12192000"/>
              <a:gd name="connsiteY212" fmla="*/ 2209407 h 2237474"/>
              <a:gd name="connsiteX213" fmla="*/ 784978 w 12192000"/>
              <a:gd name="connsiteY213" fmla="*/ 2212360 h 2237474"/>
              <a:gd name="connsiteX214" fmla="*/ 681987 w 12192000"/>
              <a:gd name="connsiteY214" fmla="*/ 2216757 h 2237474"/>
              <a:gd name="connsiteX215" fmla="*/ 669923 w 12192000"/>
              <a:gd name="connsiteY215" fmla="*/ 2211682 h 2237474"/>
              <a:gd name="connsiteX216" fmla="*/ 648680 w 12192000"/>
              <a:gd name="connsiteY216" fmla="*/ 2206229 h 2237474"/>
              <a:gd name="connsiteX217" fmla="*/ 597225 w 12192000"/>
              <a:gd name="connsiteY217" fmla="*/ 2180999 h 2237474"/>
              <a:gd name="connsiteX218" fmla="*/ 558449 w 12192000"/>
              <a:gd name="connsiteY218" fmla="*/ 2182346 h 2237474"/>
              <a:gd name="connsiteX219" fmla="*/ 550517 w 12192000"/>
              <a:gd name="connsiteY219" fmla="*/ 2182060 h 2237474"/>
              <a:gd name="connsiteX220" fmla="*/ 550309 w 12192000"/>
              <a:gd name="connsiteY220" fmla="*/ 2181825 h 2237474"/>
              <a:gd name="connsiteX221" fmla="*/ 541836 w 12192000"/>
              <a:gd name="connsiteY221" fmla="*/ 2181063 h 2237474"/>
              <a:gd name="connsiteX222" fmla="*/ 536057 w 12192000"/>
              <a:gd name="connsiteY222" fmla="*/ 2181537 h 2237474"/>
              <a:gd name="connsiteX223" fmla="*/ 520671 w 12192000"/>
              <a:gd name="connsiteY223" fmla="*/ 2180980 h 2237474"/>
              <a:gd name="connsiteX224" fmla="*/ 515024 w 12192000"/>
              <a:gd name="connsiteY224" fmla="*/ 2179258 h 2237474"/>
              <a:gd name="connsiteX225" fmla="*/ 512278 w 12192000"/>
              <a:gd name="connsiteY225" fmla="*/ 2176369 h 2237474"/>
              <a:gd name="connsiteX226" fmla="*/ 480419 w 12192000"/>
              <a:gd name="connsiteY226" fmla="*/ 2167807 h 2237474"/>
              <a:gd name="connsiteX227" fmla="*/ 413835 w 12192000"/>
              <a:gd name="connsiteY227" fmla="*/ 2156783 h 2237474"/>
              <a:gd name="connsiteX228" fmla="*/ 376513 w 12192000"/>
              <a:gd name="connsiteY228" fmla="*/ 2154014 h 2237474"/>
              <a:gd name="connsiteX229" fmla="*/ 273386 w 12192000"/>
              <a:gd name="connsiteY229" fmla="*/ 2142551 h 2237474"/>
              <a:gd name="connsiteX230" fmla="*/ 169207 w 12192000"/>
              <a:gd name="connsiteY230" fmla="*/ 2128100 h 2237474"/>
              <a:gd name="connsiteX231" fmla="*/ 93149 w 12192000"/>
              <a:gd name="connsiteY231" fmla="*/ 2105324 h 2237474"/>
              <a:gd name="connsiteX232" fmla="*/ 88109 w 12192000"/>
              <a:gd name="connsiteY232" fmla="*/ 2106704 h 2237474"/>
              <a:gd name="connsiteX233" fmla="*/ 80022 w 12192000"/>
              <a:gd name="connsiteY233" fmla="*/ 2107254 h 2237474"/>
              <a:gd name="connsiteX234" fmla="*/ 79717 w 12192000"/>
              <a:gd name="connsiteY234" fmla="*/ 2107046 h 2237474"/>
              <a:gd name="connsiteX235" fmla="*/ 72352 w 12192000"/>
              <a:gd name="connsiteY235" fmla="*/ 2107991 h 2237474"/>
              <a:gd name="connsiteX236" fmla="*/ 37645 w 12192000"/>
              <a:gd name="connsiteY236" fmla="*/ 2115401 h 2237474"/>
              <a:gd name="connsiteX237" fmla="*/ 4572 w 12192000"/>
              <a:gd name="connsiteY237" fmla="*/ 2111091 h 2237474"/>
              <a:gd name="connsiteX238" fmla="*/ 0 w 12192000"/>
              <a:gd name="connsiteY238" fmla="*/ 2110468 h 2237474"/>
              <a:gd name="connsiteX239" fmla="*/ 0 w 12192000"/>
              <a:gd name="connsiteY23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67672 w 12192000"/>
              <a:gd name="connsiteY150" fmla="*/ 1874600 h 2237474"/>
              <a:gd name="connsiteX151" fmla="*/ 3751332 w 12192000"/>
              <a:gd name="connsiteY151" fmla="*/ 1869854 h 2237474"/>
              <a:gd name="connsiteX152" fmla="*/ 3729530 w 12192000"/>
              <a:gd name="connsiteY152" fmla="*/ 1864513 h 2237474"/>
              <a:gd name="connsiteX153" fmla="*/ 3680177 w 12192000"/>
              <a:gd name="connsiteY153" fmla="*/ 1881552 h 2237474"/>
              <a:gd name="connsiteX154" fmla="*/ 3567259 w 12192000"/>
              <a:gd name="connsiteY154" fmla="*/ 1893482 h 2237474"/>
              <a:gd name="connsiteX155" fmla="*/ 3405770 w 12192000"/>
              <a:gd name="connsiteY155" fmla="*/ 1904591 h 2237474"/>
              <a:gd name="connsiteX156" fmla="*/ 3280097 w 12192000"/>
              <a:gd name="connsiteY156" fmla="*/ 1919610 h 2237474"/>
              <a:gd name="connsiteX157" fmla="*/ 3123424 w 12192000"/>
              <a:gd name="connsiteY157" fmla="*/ 1952930 h 2237474"/>
              <a:gd name="connsiteX158" fmla="*/ 3009910 w 12192000"/>
              <a:gd name="connsiteY158" fmla="*/ 1957866 h 2237474"/>
              <a:gd name="connsiteX159" fmla="*/ 2995934 w 12192000"/>
              <a:gd name="connsiteY159" fmla="*/ 1967085 h 2237474"/>
              <a:gd name="connsiteX160" fmla="*/ 2980071 w 12192000"/>
              <a:gd name="connsiteY160" fmla="*/ 1972988 h 2237474"/>
              <a:gd name="connsiteX161" fmla="*/ 2978094 w 12192000"/>
              <a:gd name="connsiteY161" fmla="*/ 1972369 h 2237474"/>
              <a:gd name="connsiteX162" fmla="*/ 2942858 w 12192000"/>
              <a:gd name="connsiteY162" fmla="*/ 1981367 h 2237474"/>
              <a:gd name="connsiteX163" fmla="*/ 2875436 w 12192000"/>
              <a:gd name="connsiteY163" fmla="*/ 1996977 h 2237474"/>
              <a:gd name="connsiteX164" fmla="*/ 2874892 w 12192000"/>
              <a:gd name="connsiteY164" fmla="*/ 1996085 h 2237474"/>
              <a:gd name="connsiteX165" fmla="*/ 2864145 w 12192000"/>
              <a:gd name="connsiteY165" fmla="*/ 1994061 h 2237474"/>
              <a:gd name="connsiteX166" fmla="*/ 2843662 w 12192000"/>
              <a:gd name="connsiteY166" fmla="*/ 1992498 h 2237474"/>
              <a:gd name="connsiteX167" fmla="*/ 2796128 w 12192000"/>
              <a:gd name="connsiteY167" fmla="*/ 1976403 h 2237474"/>
              <a:gd name="connsiteX168" fmla="*/ 2756784 w 12192000"/>
              <a:gd name="connsiteY168" fmla="*/ 1985116 h 2237474"/>
              <a:gd name="connsiteX169" fmla="*/ 2748833 w 12192000"/>
              <a:gd name="connsiteY169" fmla="*/ 1986323 h 2237474"/>
              <a:gd name="connsiteX170" fmla="*/ 2748661 w 12192000"/>
              <a:gd name="connsiteY170" fmla="*/ 1986122 h 2237474"/>
              <a:gd name="connsiteX171" fmla="*/ 2740251 w 12192000"/>
              <a:gd name="connsiteY171" fmla="*/ 1986946 h 2237474"/>
              <a:gd name="connsiteX172" fmla="*/ 2718916 w 12192000"/>
              <a:gd name="connsiteY172" fmla="*/ 1990867 h 2237474"/>
              <a:gd name="connsiteX173" fmla="*/ 2713522 w 12192000"/>
              <a:gd name="connsiteY173" fmla="*/ 1990173 h 2237474"/>
              <a:gd name="connsiteX174" fmla="*/ 2680597 w 12192000"/>
              <a:gd name="connsiteY174" fmla="*/ 1984996 h 2237474"/>
              <a:gd name="connsiteX175" fmla="*/ 2578178 w 12192000"/>
              <a:gd name="connsiteY175" fmla="*/ 1990531 h 2237474"/>
              <a:gd name="connsiteX176" fmla="*/ 2476147 w 12192000"/>
              <a:gd name="connsiteY176" fmla="*/ 1998305 h 2237474"/>
              <a:gd name="connsiteX177" fmla="*/ 2373568 w 12192000"/>
              <a:gd name="connsiteY177" fmla="*/ 2003219 h 2237474"/>
              <a:gd name="connsiteX178" fmla="*/ 2321399 w 12192000"/>
              <a:gd name="connsiteY178" fmla="*/ 1989467 h 2237474"/>
              <a:gd name="connsiteX179" fmla="*/ 2315525 w 12192000"/>
              <a:gd name="connsiteY179" fmla="*/ 1989708 h 2237474"/>
              <a:gd name="connsiteX180" fmla="*/ 2300792 w 12192000"/>
              <a:gd name="connsiteY180" fmla="*/ 1994290 h 2237474"/>
              <a:gd name="connsiteX181" fmla="*/ 2295469 w 12192000"/>
              <a:gd name="connsiteY181" fmla="*/ 1996659 h 2237474"/>
              <a:gd name="connsiteX182" fmla="*/ 2287219 w 12192000"/>
              <a:gd name="connsiteY182" fmla="*/ 1998750 h 2237474"/>
              <a:gd name="connsiteX183" fmla="*/ 2286948 w 12192000"/>
              <a:gd name="connsiteY183" fmla="*/ 1998596 h 2237474"/>
              <a:gd name="connsiteX184" fmla="*/ 2243069 w 12192000"/>
              <a:gd name="connsiteY184" fmla="*/ 2015111 h 2237474"/>
              <a:gd name="connsiteX185" fmla="*/ 2186609 w 12192000"/>
              <a:gd name="connsiteY185" fmla="*/ 2008263 h 2237474"/>
              <a:gd name="connsiteX186" fmla="*/ 2164831 w 12192000"/>
              <a:gd name="connsiteY186" fmla="*/ 2010143 h 2237474"/>
              <a:gd name="connsiteX187" fmla="*/ 2152836 w 12192000"/>
              <a:gd name="connsiteY187" fmla="*/ 2010048 h 2237474"/>
              <a:gd name="connsiteX188" fmla="*/ 2117102 w 12192000"/>
              <a:gd name="connsiteY188" fmla="*/ 2023004 h 2237474"/>
              <a:gd name="connsiteX189" fmla="*/ 2111935 w 12192000"/>
              <a:gd name="connsiteY189" fmla="*/ 2023163 h 2237474"/>
              <a:gd name="connsiteX190" fmla="*/ 2089991 w 12192000"/>
              <a:gd name="connsiteY190" fmla="*/ 2034193 h 2237474"/>
              <a:gd name="connsiteX191" fmla="*/ 2058061 w 12192000"/>
              <a:gd name="connsiteY191" fmla="*/ 2047942 h 2237474"/>
              <a:gd name="connsiteX192" fmla="*/ 2055737 w 12192000"/>
              <a:gd name="connsiteY192" fmla="*/ 2047704 h 2237474"/>
              <a:gd name="connsiteX193" fmla="*/ 2042244 w 12192000"/>
              <a:gd name="connsiteY193" fmla="*/ 2055560 h 2237474"/>
              <a:gd name="connsiteX194" fmla="*/ 1976224 w 12192000"/>
              <a:gd name="connsiteY194" fmla="*/ 2074257 h 2237474"/>
              <a:gd name="connsiteX195" fmla="*/ 1877728 w 12192000"/>
              <a:gd name="connsiteY195" fmla="*/ 2101004 h 2237474"/>
              <a:gd name="connsiteX196" fmla="*/ 1759056 w 12192000"/>
              <a:gd name="connsiteY196" fmla="*/ 2125608 h 2237474"/>
              <a:gd name="connsiteX197" fmla="*/ 1637948 w 12192000"/>
              <a:gd name="connsiteY197" fmla="*/ 2172597 h 2237474"/>
              <a:gd name="connsiteX198" fmla="*/ 1434549 w 12192000"/>
              <a:gd name="connsiteY198" fmla="*/ 2234522 h 2237474"/>
              <a:gd name="connsiteX199" fmla="*/ 1398481 w 12192000"/>
              <a:gd name="connsiteY199" fmla="*/ 2237074 h 2237474"/>
              <a:gd name="connsiteX200" fmla="*/ 1398407 w 12192000"/>
              <a:gd name="connsiteY200" fmla="*/ 2237095 h 2237474"/>
              <a:gd name="connsiteX201" fmla="*/ 1370962 w 12192000"/>
              <a:gd name="connsiteY201" fmla="*/ 2237474 h 2237474"/>
              <a:gd name="connsiteX202" fmla="*/ 1356367 w 12192000"/>
              <a:gd name="connsiteY202" fmla="*/ 2235089 h 2237474"/>
              <a:gd name="connsiteX203" fmla="*/ 1324828 w 12192000"/>
              <a:gd name="connsiteY203" fmla="*/ 2231968 h 2237474"/>
              <a:gd name="connsiteX204" fmla="*/ 1297744 w 12192000"/>
              <a:gd name="connsiteY204" fmla="*/ 2235849 h 2237474"/>
              <a:gd name="connsiteX205" fmla="*/ 1286236 w 12192000"/>
              <a:gd name="connsiteY205" fmla="*/ 2233135 h 2237474"/>
              <a:gd name="connsiteX206" fmla="*/ 1283504 w 12192000"/>
              <a:gd name="connsiteY206" fmla="*/ 2233797 h 2237474"/>
              <a:gd name="connsiteX207" fmla="*/ 1279765 w 12192000"/>
              <a:gd name="connsiteY207" fmla="*/ 2229639 h 2237474"/>
              <a:gd name="connsiteX208" fmla="*/ 1195347 w 12192000"/>
              <a:gd name="connsiteY208" fmla="*/ 2212354 h 2237474"/>
              <a:gd name="connsiteX209" fmla="*/ 970251 w 12192000"/>
              <a:gd name="connsiteY209" fmla="*/ 2221029 h 2237474"/>
              <a:gd name="connsiteX210" fmla="*/ 812914 w 12192000"/>
              <a:gd name="connsiteY210" fmla="*/ 2202752 h 2237474"/>
              <a:gd name="connsiteX211" fmla="*/ 800195 w 12192000"/>
              <a:gd name="connsiteY211" fmla="*/ 2209407 h 2237474"/>
              <a:gd name="connsiteX212" fmla="*/ 784978 w 12192000"/>
              <a:gd name="connsiteY212" fmla="*/ 2212360 h 2237474"/>
              <a:gd name="connsiteX213" fmla="*/ 681987 w 12192000"/>
              <a:gd name="connsiteY213" fmla="*/ 2216757 h 2237474"/>
              <a:gd name="connsiteX214" fmla="*/ 669923 w 12192000"/>
              <a:gd name="connsiteY214" fmla="*/ 2211682 h 2237474"/>
              <a:gd name="connsiteX215" fmla="*/ 648680 w 12192000"/>
              <a:gd name="connsiteY215" fmla="*/ 2206229 h 2237474"/>
              <a:gd name="connsiteX216" fmla="*/ 597225 w 12192000"/>
              <a:gd name="connsiteY216" fmla="*/ 2180999 h 2237474"/>
              <a:gd name="connsiteX217" fmla="*/ 558449 w 12192000"/>
              <a:gd name="connsiteY217" fmla="*/ 2182346 h 2237474"/>
              <a:gd name="connsiteX218" fmla="*/ 550517 w 12192000"/>
              <a:gd name="connsiteY218" fmla="*/ 2182060 h 2237474"/>
              <a:gd name="connsiteX219" fmla="*/ 550309 w 12192000"/>
              <a:gd name="connsiteY219" fmla="*/ 2181825 h 2237474"/>
              <a:gd name="connsiteX220" fmla="*/ 541836 w 12192000"/>
              <a:gd name="connsiteY220" fmla="*/ 2181063 h 2237474"/>
              <a:gd name="connsiteX221" fmla="*/ 536057 w 12192000"/>
              <a:gd name="connsiteY221" fmla="*/ 2181537 h 2237474"/>
              <a:gd name="connsiteX222" fmla="*/ 520671 w 12192000"/>
              <a:gd name="connsiteY222" fmla="*/ 2180980 h 2237474"/>
              <a:gd name="connsiteX223" fmla="*/ 515024 w 12192000"/>
              <a:gd name="connsiteY223" fmla="*/ 2179258 h 2237474"/>
              <a:gd name="connsiteX224" fmla="*/ 512278 w 12192000"/>
              <a:gd name="connsiteY224" fmla="*/ 2176369 h 2237474"/>
              <a:gd name="connsiteX225" fmla="*/ 480419 w 12192000"/>
              <a:gd name="connsiteY225" fmla="*/ 2167807 h 2237474"/>
              <a:gd name="connsiteX226" fmla="*/ 413835 w 12192000"/>
              <a:gd name="connsiteY226" fmla="*/ 2156783 h 2237474"/>
              <a:gd name="connsiteX227" fmla="*/ 376513 w 12192000"/>
              <a:gd name="connsiteY227" fmla="*/ 2154014 h 2237474"/>
              <a:gd name="connsiteX228" fmla="*/ 273386 w 12192000"/>
              <a:gd name="connsiteY228" fmla="*/ 2142551 h 2237474"/>
              <a:gd name="connsiteX229" fmla="*/ 169207 w 12192000"/>
              <a:gd name="connsiteY229" fmla="*/ 2128100 h 2237474"/>
              <a:gd name="connsiteX230" fmla="*/ 93149 w 12192000"/>
              <a:gd name="connsiteY230" fmla="*/ 2105324 h 2237474"/>
              <a:gd name="connsiteX231" fmla="*/ 88109 w 12192000"/>
              <a:gd name="connsiteY231" fmla="*/ 2106704 h 2237474"/>
              <a:gd name="connsiteX232" fmla="*/ 80022 w 12192000"/>
              <a:gd name="connsiteY232" fmla="*/ 2107254 h 2237474"/>
              <a:gd name="connsiteX233" fmla="*/ 79717 w 12192000"/>
              <a:gd name="connsiteY233" fmla="*/ 2107046 h 2237474"/>
              <a:gd name="connsiteX234" fmla="*/ 72352 w 12192000"/>
              <a:gd name="connsiteY234" fmla="*/ 2107991 h 2237474"/>
              <a:gd name="connsiteX235" fmla="*/ 37645 w 12192000"/>
              <a:gd name="connsiteY235" fmla="*/ 2115401 h 2237474"/>
              <a:gd name="connsiteX236" fmla="*/ 4572 w 12192000"/>
              <a:gd name="connsiteY236" fmla="*/ 2111091 h 2237474"/>
              <a:gd name="connsiteX237" fmla="*/ 0 w 12192000"/>
              <a:gd name="connsiteY237" fmla="*/ 2110468 h 2237474"/>
              <a:gd name="connsiteX238" fmla="*/ 0 w 12192000"/>
              <a:gd name="connsiteY23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67672 w 12192000"/>
              <a:gd name="connsiteY150" fmla="*/ 1874600 h 2237474"/>
              <a:gd name="connsiteX151" fmla="*/ 3729530 w 12192000"/>
              <a:gd name="connsiteY151" fmla="*/ 1864513 h 2237474"/>
              <a:gd name="connsiteX152" fmla="*/ 3680177 w 12192000"/>
              <a:gd name="connsiteY152" fmla="*/ 1881552 h 2237474"/>
              <a:gd name="connsiteX153" fmla="*/ 3567259 w 12192000"/>
              <a:gd name="connsiteY153" fmla="*/ 1893482 h 2237474"/>
              <a:gd name="connsiteX154" fmla="*/ 3405770 w 12192000"/>
              <a:gd name="connsiteY154" fmla="*/ 1904591 h 2237474"/>
              <a:gd name="connsiteX155" fmla="*/ 3280097 w 12192000"/>
              <a:gd name="connsiteY155" fmla="*/ 1919610 h 2237474"/>
              <a:gd name="connsiteX156" fmla="*/ 3123424 w 12192000"/>
              <a:gd name="connsiteY156" fmla="*/ 1952930 h 2237474"/>
              <a:gd name="connsiteX157" fmla="*/ 3009910 w 12192000"/>
              <a:gd name="connsiteY157" fmla="*/ 1957866 h 2237474"/>
              <a:gd name="connsiteX158" fmla="*/ 2995934 w 12192000"/>
              <a:gd name="connsiteY158" fmla="*/ 1967085 h 2237474"/>
              <a:gd name="connsiteX159" fmla="*/ 2980071 w 12192000"/>
              <a:gd name="connsiteY159" fmla="*/ 1972988 h 2237474"/>
              <a:gd name="connsiteX160" fmla="*/ 2978094 w 12192000"/>
              <a:gd name="connsiteY160" fmla="*/ 1972369 h 2237474"/>
              <a:gd name="connsiteX161" fmla="*/ 2942858 w 12192000"/>
              <a:gd name="connsiteY161" fmla="*/ 1981367 h 2237474"/>
              <a:gd name="connsiteX162" fmla="*/ 2875436 w 12192000"/>
              <a:gd name="connsiteY162" fmla="*/ 1996977 h 2237474"/>
              <a:gd name="connsiteX163" fmla="*/ 2874892 w 12192000"/>
              <a:gd name="connsiteY163" fmla="*/ 1996085 h 2237474"/>
              <a:gd name="connsiteX164" fmla="*/ 2864145 w 12192000"/>
              <a:gd name="connsiteY164" fmla="*/ 1994061 h 2237474"/>
              <a:gd name="connsiteX165" fmla="*/ 2843662 w 12192000"/>
              <a:gd name="connsiteY165" fmla="*/ 1992498 h 2237474"/>
              <a:gd name="connsiteX166" fmla="*/ 2796128 w 12192000"/>
              <a:gd name="connsiteY166" fmla="*/ 1976403 h 2237474"/>
              <a:gd name="connsiteX167" fmla="*/ 2756784 w 12192000"/>
              <a:gd name="connsiteY167" fmla="*/ 1985116 h 2237474"/>
              <a:gd name="connsiteX168" fmla="*/ 2748833 w 12192000"/>
              <a:gd name="connsiteY168" fmla="*/ 1986323 h 2237474"/>
              <a:gd name="connsiteX169" fmla="*/ 2748661 w 12192000"/>
              <a:gd name="connsiteY169" fmla="*/ 1986122 h 2237474"/>
              <a:gd name="connsiteX170" fmla="*/ 2740251 w 12192000"/>
              <a:gd name="connsiteY170" fmla="*/ 1986946 h 2237474"/>
              <a:gd name="connsiteX171" fmla="*/ 2718916 w 12192000"/>
              <a:gd name="connsiteY171" fmla="*/ 1990867 h 2237474"/>
              <a:gd name="connsiteX172" fmla="*/ 2713522 w 12192000"/>
              <a:gd name="connsiteY172" fmla="*/ 1990173 h 2237474"/>
              <a:gd name="connsiteX173" fmla="*/ 2680597 w 12192000"/>
              <a:gd name="connsiteY173" fmla="*/ 1984996 h 2237474"/>
              <a:gd name="connsiteX174" fmla="*/ 2578178 w 12192000"/>
              <a:gd name="connsiteY174" fmla="*/ 1990531 h 2237474"/>
              <a:gd name="connsiteX175" fmla="*/ 2476147 w 12192000"/>
              <a:gd name="connsiteY175" fmla="*/ 1998305 h 2237474"/>
              <a:gd name="connsiteX176" fmla="*/ 2373568 w 12192000"/>
              <a:gd name="connsiteY176" fmla="*/ 2003219 h 2237474"/>
              <a:gd name="connsiteX177" fmla="*/ 2321399 w 12192000"/>
              <a:gd name="connsiteY177" fmla="*/ 1989467 h 2237474"/>
              <a:gd name="connsiteX178" fmla="*/ 2315525 w 12192000"/>
              <a:gd name="connsiteY178" fmla="*/ 1989708 h 2237474"/>
              <a:gd name="connsiteX179" fmla="*/ 2300792 w 12192000"/>
              <a:gd name="connsiteY179" fmla="*/ 1994290 h 2237474"/>
              <a:gd name="connsiteX180" fmla="*/ 2295469 w 12192000"/>
              <a:gd name="connsiteY180" fmla="*/ 1996659 h 2237474"/>
              <a:gd name="connsiteX181" fmla="*/ 2287219 w 12192000"/>
              <a:gd name="connsiteY181" fmla="*/ 1998750 h 2237474"/>
              <a:gd name="connsiteX182" fmla="*/ 2286948 w 12192000"/>
              <a:gd name="connsiteY182" fmla="*/ 1998596 h 2237474"/>
              <a:gd name="connsiteX183" fmla="*/ 2243069 w 12192000"/>
              <a:gd name="connsiteY183" fmla="*/ 2015111 h 2237474"/>
              <a:gd name="connsiteX184" fmla="*/ 2186609 w 12192000"/>
              <a:gd name="connsiteY184" fmla="*/ 2008263 h 2237474"/>
              <a:gd name="connsiteX185" fmla="*/ 2164831 w 12192000"/>
              <a:gd name="connsiteY185" fmla="*/ 2010143 h 2237474"/>
              <a:gd name="connsiteX186" fmla="*/ 2152836 w 12192000"/>
              <a:gd name="connsiteY186" fmla="*/ 2010048 h 2237474"/>
              <a:gd name="connsiteX187" fmla="*/ 2117102 w 12192000"/>
              <a:gd name="connsiteY187" fmla="*/ 2023004 h 2237474"/>
              <a:gd name="connsiteX188" fmla="*/ 2111935 w 12192000"/>
              <a:gd name="connsiteY188" fmla="*/ 2023163 h 2237474"/>
              <a:gd name="connsiteX189" fmla="*/ 2089991 w 12192000"/>
              <a:gd name="connsiteY189" fmla="*/ 2034193 h 2237474"/>
              <a:gd name="connsiteX190" fmla="*/ 2058061 w 12192000"/>
              <a:gd name="connsiteY190" fmla="*/ 2047942 h 2237474"/>
              <a:gd name="connsiteX191" fmla="*/ 2055737 w 12192000"/>
              <a:gd name="connsiteY191" fmla="*/ 2047704 h 2237474"/>
              <a:gd name="connsiteX192" fmla="*/ 2042244 w 12192000"/>
              <a:gd name="connsiteY192" fmla="*/ 2055560 h 2237474"/>
              <a:gd name="connsiteX193" fmla="*/ 1976224 w 12192000"/>
              <a:gd name="connsiteY193" fmla="*/ 2074257 h 2237474"/>
              <a:gd name="connsiteX194" fmla="*/ 1877728 w 12192000"/>
              <a:gd name="connsiteY194" fmla="*/ 2101004 h 2237474"/>
              <a:gd name="connsiteX195" fmla="*/ 1759056 w 12192000"/>
              <a:gd name="connsiteY195" fmla="*/ 2125608 h 2237474"/>
              <a:gd name="connsiteX196" fmla="*/ 1637948 w 12192000"/>
              <a:gd name="connsiteY196" fmla="*/ 2172597 h 2237474"/>
              <a:gd name="connsiteX197" fmla="*/ 1434549 w 12192000"/>
              <a:gd name="connsiteY197" fmla="*/ 2234522 h 2237474"/>
              <a:gd name="connsiteX198" fmla="*/ 1398481 w 12192000"/>
              <a:gd name="connsiteY198" fmla="*/ 2237074 h 2237474"/>
              <a:gd name="connsiteX199" fmla="*/ 1398407 w 12192000"/>
              <a:gd name="connsiteY199" fmla="*/ 2237095 h 2237474"/>
              <a:gd name="connsiteX200" fmla="*/ 1370962 w 12192000"/>
              <a:gd name="connsiteY200" fmla="*/ 2237474 h 2237474"/>
              <a:gd name="connsiteX201" fmla="*/ 1356367 w 12192000"/>
              <a:gd name="connsiteY201" fmla="*/ 2235089 h 2237474"/>
              <a:gd name="connsiteX202" fmla="*/ 1324828 w 12192000"/>
              <a:gd name="connsiteY202" fmla="*/ 2231968 h 2237474"/>
              <a:gd name="connsiteX203" fmla="*/ 1297744 w 12192000"/>
              <a:gd name="connsiteY203" fmla="*/ 2235849 h 2237474"/>
              <a:gd name="connsiteX204" fmla="*/ 1286236 w 12192000"/>
              <a:gd name="connsiteY204" fmla="*/ 2233135 h 2237474"/>
              <a:gd name="connsiteX205" fmla="*/ 1283504 w 12192000"/>
              <a:gd name="connsiteY205" fmla="*/ 2233797 h 2237474"/>
              <a:gd name="connsiteX206" fmla="*/ 1279765 w 12192000"/>
              <a:gd name="connsiteY206" fmla="*/ 2229639 h 2237474"/>
              <a:gd name="connsiteX207" fmla="*/ 1195347 w 12192000"/>
              <a:gd name="connsiteY207" fmla="*/ 2212354 h 2237474"/>
              <a:gd name="connsiteX208" fmla="*/ 970251 w 12192000"/>
              <a:gd name="connsiteY208" fmla="*/ 2221029 h 2237474"/>
              <a:gd name="connsiteX209" fmla="*/ 812914 w 12192000"/>
              <a:gd name="connsiteY209" fmla="*/ 2202752 h 2237474"/>
              <a:gd name="connsiteX210" fmla="*/ 800195 w 12192000"/>
              <a:gd name="connsiteY210" fmla="*/ 2209407 h 2237474"/>
              <a:gd name="connsiteX211" fmla="*/ 784978 w 12192000"/>
              <a:gd name="connsiteY211" fmla="*/ 2212360 h 2237474"/>
              <a:gd name="connsiteX212" fmla="*/ 681987 w 12192000"/>
              <a:gd name="connsiteY212" fmla="*/ 2216757 h 2237474"/>
              <a:gd name="connsiteX213" fmla="*/ 669923 w 12192000"/>
              <a:gd name="connsiteY213" fmla="*/ 2211682 h 2237474"/>
              <a:gd name="connsiteX214" fmla="*/ 648680 w 12192000"/>
              <a:gd name="connsiteY214" fmla="*/ 2206229 h 2237474"/>
              <a:gd name="connsiteX215" fmla="*/ 597225 w 12192000"/>
              <a:gd name="connsiteY215" fmla="*/ 2180999 h 2237474"/>
              <a:gd name="connsiteX216" fmla="*/ 558449 w 12192000"/>
              <a:gd name="connsiteY216" fmla="*/ 2182346 h 2237474"/>
              <a:gd name="connsiteX217" fmla="*/ 550517 w 12192000"/>
              <a:gd name="connsiteY217" fmla="*/ 2182060 h 2237474"/>
              <a:gd name="connsiteX218" fmla="*/ 550309 w 12192000"/>
              <a:gd name="connsiteY218" fmla="*/ 2181825 h 2237474"/>
              <a:gd name="connsiteX219" fmla="*/ 541836 w 12192000"/>
              <a:gd name="connsiteY219" fmla="*/ 2181063 h 2237474"/>
              <a:gd name="connsiteX220" fmla="*/ 536057 w 12192000"/>
              <a:gd name="connsiteY220" fmla="*/ 2181537 h 2237474"/>
              <a:gd name="connsiteX221" fmla="*/ 520671 w 12192000"/>
              <a:gd name="connsiteY221" fmla="*/ 2180980 h 2237474"/>
              <a:gd name="connsiteX222" fmla="*/ 515024 w 12192000"/>
              <a:gd name="connsiteY222" fmla="*/ 2179258 h 2237474"/>
              <a:gd name="connsiteX223" fmla="*/ 512278 w 12192000"/>
              <a:gd name="connsiteY223" fmla="*/ 2176369 h 2237474"/>
              <a:gd name="connsiteX224" fmla="*/ 480419 w 12192000"/>
              <a:gd name="connsiteY224" fmla="*/ 2167807 h 2237474"/>
              <a:gd name="connsiteX225" fmla="*/ 413835 w 12192000"/>
              <a:gd name="connsiteY225" fmla="*/ 2156783 h 2237474"/>
              <a:gd name="connsiteX226" fmla="*/ 376513 w 12192000"/>
              <a:gd name="connsiteY226" fmla="*/ 2154014 h 2237474"/>
              <a:gd name="connsiteX227" fmla="*/ 273386 w 12192000"/>
              <a:gd name="connsiteY227" fmla="*/ 2142551 h 2237474"/>
              <a:gd name="connsiteX228" fmla="*/ 169207 w 12192000"/>
              <a:gd name="connsiteY228" fmla="*/ 2128100 h 2237474"/>
              <a:gd name="connsiteX229" fmla="*/ 93149 w 12192000"/>
              <a:gd name="connsiteY229" fmla="*/ 2105324 h 2237474"/>
              <a:gd name="connsiteX230" fmla="*/ 88109 w 12192000"/>
              <a:gd name="connsiteY230" fmla="*/ 2106704 h 2237474"/>
              <a:gd name="connsiteX231" fmla="*/ 80022 w 12192000"/>
              <a:gd name="connsiteY231" fmla="*/ 2107254 h 2237474"/>
              <a:gd name="connsiteX232" fmla="*/ 79717 w 12192000"/>
              <a:gd name="connsiteY232" fmla="*/ 2107046 h 2237474"/>
              <a:gd name="connsiteX233" fmla="*/ 72352 w 12192000"/>
              <a:gd name="connsiteY233" fmla="*/ 2107991 h 2237474"/>
              <a:gd name="connsiteX234" fmla="*/ 37645 w 12192000"/>
              <a:gd name="connsiteY234" fmla="*/ 2115401 h 2237474"/>
              <a:gd name="connsiteX235" fmla="*/ 4572 w 12192000"/>
              <a:gd name="connsiteY235" fmla="*/ 2111091 h 2237474"/>
              <a:gd name="connsiteX236" fmla="*/ 0 w 12192000"/>
              <a:gd name="connsiteY236" fmla="*/ 2110468 h 2237474"/>
              <a:gd name="connsiteX237" fmla="*/ 0 w 12192000"/>
              <a:gd name="connsiteY23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29530 w 12192000"/>
              <a:gd name="connsiteY150" fmla="*/ 1864513 h 2237474"/>
              <a:gd name="connsiteX151" fmla="*/ 3680177 w 12192000"/>
              <a:gd name="connsiteY151" fmla="*/ 1881552 h 2237474"/>
              <a:gd name="connsiteX152" fmla="*/ 3567259 w 12192000"/>
              <a:gd name="connsiteY152" fmla="*/ 1893482 h 2237474"/>
              <a:gd name="connsiteX153" fmla="*/ 3405770 w 12192000"/>
              <a:gd name="connsiteY153" fmla="*/ 1904591 h 2237474"/>
              <a:gd name="connsiteX154" fmla="*/ 3280097 w 12192000"/>
              <a:gd name="connsiteY154" fmla="*/ 1919610 h 2237474"/>
              <a:gd name="connsiteX155" fmla="*/ 3123424 w 12192000"/>
              <a:gd name="connsiteY155" fmla="*/ 1952930 h 2237474"/>
              <a:gd name="connsiteX156" fmla="*/ 3009910 w 12192000"/>
              <a:gd name="connsiteY156" fmla="*/ 1957866 h 2237474"/>
              <a:gd name="connsiteX157" fmla="*/ 2995934 w 12192000"/>
              <a:gd name="connsiteY157" fmla="*/ 1967085 h 2237474"/>
              <a:gd name="connsiteX158" fmla="*/ 2980071 w 12192000"/>
              <a:gd name="connsiteY158" fmla="*/ 1972988 h 2237474"/>
              <a:gd name="connsiteX159" fmla="*/ 2978094 w 12192000"/>
              <a:gd name="connsiteY159" fmla="*/ 1972369 h 2237474"/>
              <a:gd name="connsiteX160" fmla="*/ 2942858 w 12192000"/>
              <a:gd name="connsiteY160" fmla="*/ 1981367 h 2237474"/>
              <a:gd name="connsiteX161" fmla="*/ 2875436 w 12192000"/>
              <a:gd name="connsiteY161" fmla="*/ 1996977 h 2237474"/>
              <a:gd name="connsiteX162" fmla="*/ 2874892 w 12192000"/>
              <a:gd name="connsiteY162" fmla="*/ 1996085 h 2237474"/>
              <a:gd name="connsiteX163" fmla="*/ 2864145 w 12192000"/>
              <a:gd name="connsiteY163" fmla="*/ 1994061 h 2237474"/>
              <a:gd name="connsiteX164" fmla="*/ 2843662 w 12192000"/>
              <a:gd name="connsiteY164" fmla="*/ 1992498 h 2237474"/>
              <a:gd name="connsiteX165" fmla="*/ 2796128 w 12192000"/>
              <a:gd name="connsiteY165" fmla="*/ 1976403 h 2237474"/>
              <a:gd name="connsiteX166" fmla="*/ 2756784 w 12192000"/>
              <a:gd name="connsiteY166" fmla="*/ 1985116 h 2237474"/>
              <a:gd name="connsiteX167" fmla="*/ 2748833 w 12192000"/>
              <a:gd name="connsiteY167" fmla="*/ 1986323 h 2237474"/>
              <a:gd name="connsiteX168" fmla="*/ 2748661 w 12192000"/>
              <a:gd name="connsiteY168" fmla="*/ 1986122 h 2237474"/>
              <a:gd name="connsiteX169" fmla="*/ 2740251 w 12192000"/>
              <a:gd name="connsiteY169" fmla="*/ 1986946 h 2237474"/>
              <a:gd name="connsiteX170" fmla="*/ 2718916 w 12192000"/>
              <a:gd name="connsiteY170" fmla="*/ 1990867 h 2237474"/>
              <a:gd name="connsiteX171" fmla="*/ 2713522 w 12192000"/>
              <a:gd name="connsiteY171" fmla="*/ 1990173 h 2237474"/>
              <a:gd name="connsiteX172" fmla="*/ 2680597 w 12192000"/>
              <a:gd name="connsiteY172" fmla="*/ 1984996 h 2237474"/>
              <a:gd name="connsiteX173" fmla="*/ 2578178 w 12192000"/>
              <a:gd name="connsiteY173" fmla="*/ 1990531 h 2237474"/>
              <a:gd name="connsiteX174" fmla="*/ 2476147 w 12192000"/>
              <a:gd name="connsiteY174" fmla="*/ 1998305 h 2237474"/>
              <a:gd name="connsiteX175" fmla="*/ 2373568 w 12192000"/>
              <a:gd name="connsiteY175" fmla="*/ 2003219 h 2237474"/>
              <a:gd name="connsiteX176" fmla="*/ 2321399 w 12192000"/>
              <a:gd name="connsiteY176" fmla="*/ 1989467 h 2237474"/>
              <a:gd name="connsiteX177" fmla="*/ 2315525 w 12192000"/>
              <a:gd name="connsiteY177" fmla="*/ 1989708 h 2237474"/>
              <a:gd name="connsiteX178" fmla="*/ 2300792 w 12192000"/>
              <a:gd name="connsiteY178" fmla="*/ 1994290 h 2237474"/>
              <a:gd name="connsiteX179" fmla="*/ 2295469 w 12192000"/>
              <a:gd name="connsiteY179" fmla="*/ 1996659 h 2237474"/>
              <a:gd name="connsiteX180" fmla="*/ 2287219 w 12192000"/>
              <a:gd name="connsiteY180" fmla="*/ 1998750 h 2237474"/>
              <a:gd name="connsiteX181" fmla="*/ 2286948 w 12192000"/>
              <a:gd name="connsiteY181" fmla="*/ 1998596 h 2237474"/>
              <a:gd name="connsiteX182" fmla="*/ 2243069 w 12192000"/>
              <a:gd name="connsiteY182" fmla="*/ 2015111 h 2237474"/>
              <a:gd name="connsiteX183" fmla="*/ 2186609 w 12192000"/>
              <a:gd name="connsiteY183" fmla="*/ 2008263 h 2237474"/>
              <a:gd name="connsiteX184" fmla="*/ 2164831 w 12192000"/>
              <a:gd name="connsiteY184" fmla="*/ 2010143 h 2237474"/>
              <a:gd name="connsiteX185" fmla="*/ 2152836 w 12192000"/>
              <a:gd name="connsiteY185" fmla="*/ 2010048 h 2237474"/>
              <a:gd name="connsiteX186" fmla="*/ 2117102 w 12192000"/>
              <a:gd name="connsiteY186" fmla="*/ 2023004 h 2237474"/>
              <a:gd name="connsiteX187" fmla="*/ 2111935 w 12192000"/>
              <a:gd name="connsiteY187" fmla="*/ 2023163 h 2237474"/>
              <a:gd name="connsiteX188" fmla="*/ 2089991 w 12192000"/>
              <a:gd name="connsiteY188" fmla="*/ 2034193 h 2237474"/>
              <a:gd name="connsiteX189" fmla="*/ 2058061 w 12192000"/>
              <a:gd name="connsiteY189" fmla="*/ 2047942 h 2237474"/>
              <a:gd name="connsiteX190" fmla="*/ 2055737 w 12192000"/>
              <a:gd name="connsiteY190" fmla="*/ 2047704 h 2237474"/>
              <a:gd name="connsiteX191" fmla="*/ 2042244 w 12192000"/>
              <a:gd name="connsiteY191" fmla="*/ 2055560 h 2237474"/>
              <a:gd name="connsiteX192" fmla="*/ 1976224 w 12192000"/>
              <a:gd name="connsiteY192" fmla="*/ 2074257 h 2237474"/>
              <a:gd name="connsiteX193" fmla="*/ 1877728 w 12192000"/>
              <a:gd name="connsiteY193" fmla="*/ 2101004 h 2237474"/>
              <a:gd name="connsiteX194" fmla="*/ 1759056 w 12192000"/>
              <a:gd name="connsiteY194" fmla="*/ 2125608 h 2237474"/>
              <a:gd name="connsiteX195" fmla="*/ 1637948 w 12192000"/>
              <a:gd name="connsiteY195" fmla="*/ 2172597 h 2237474"/>
              <a:gd name="connsiteX196" fmla="*/ 1434549 w 12192000"/>
              <a:gd name="connsiteY196" fmla="*/ 2234522 h 2237474"/>
              <a:gd name="connsiteX197" fmla="*/ 1398481 w 12192000"/>
              <a:gd name="connsiteY197" fmla="*/ 2237074 h 2237474"/>
              <a:gd name="connsiteX198" fmla="*/ 1398407 w 12192000"/>
              <a:gd name="connsiteY198" fmla="*/ 2237095 h 2237474"/>
              <a:gd name="connsiteX199" fmla="*/ 1370962 w 12192000"/>
              <a:gd name="connsiteY199" fmla="*/ 2237474 h 2237474"/>
              <a:gd name="connsiteX200" fmla="*/ 1356367 w 12192000"/>
              <a:gd name="connsiteY200" fmla="*/ 2235089 h 2237474"/>
              <a:gd name="connsiteX201" fmla="*/ 1324828 w 12192000"/>
              <a:gd name="connsiteY201" fmla="*/ 2231968 h 2237474"/>
              <a:gd name="connsiteX202" fmla="*/ 1297744 w 12192000"/>
              <a:gd name="connsiteY202" fmla="*/ 2235849 h 2237474"/>
              <a:gd name="connsiteX203" fmla="*/ 1286236 w 12192000"/>
              <a:gd name="connsiteY203" fmla="*/ 2233135 h 2237474"/>
              <a:gd name="connsiteX204" fmla="*/ 1283504 w 12192000"/>
              <a:gd name="connsiteY204" fmla="*/ 2233797 h 2237474"/>
              <a:gd name="connsiteX205" fmla="*/ 1279765 w 12192000"/>
              <a:gd name="connsiteY205" fmla="*/ 2229639 h 2237474"/>
              <a:gd name="connsiteX206" fmla="*/ 1195347 w 12192000"/>
              <a:gd name="connsiteY206" fmla="*/ 2212354 h 2237474"/>
              <a:gd name="connsiteX207" fmla="*/ 970251 w 12192000"/>
              <a:gd name="connsiteY207" fmla="*/ 2221029 h 2237474"/>
              <a:gd name="connsiteX208" fmla="*/ 812914 w 12192000"/>
              <a:gd name="connsiteY208" fmla="*/ 2202752 h 2237474"/>
              <a:gd name="connsiteX209" fmla="*/ 800195 w 12192000"/>
              <a:gd name="connsiteY209" fmla="*/ 2209407 h 2237474"/>
              <a:gd name="connsiteX210" fmla="*/ 784978 w 12192000"/>
              <a:gd name="connsiteY210" fmla="*/ 2212360 h 2237474"/>
              <a:gd name="connsiteX211" fmla="*/ 681987 w 12192000"/>
              <a:gd name="connsiteY211" fmla="*/ 2216757 h 2237474"/>
              <a:gd name="connsiteX212" fmla="*/ 669923 w 12192000"/>
              <a:gd name="connsiteY212" fmla="*/ 2211682 h 2237474"/>
              <a:gd name="connsiteX213" fmla="*/ 648680 w 12192000"/>
              <a:gd name="connsiteY213" fmla="*/ 2206229 h 2237474"/>
              <a:gd name="connsiteX214" fmla="*/ 597225 w 12192000"/>
              <a:gd name="connsiteY214" fmla="*/ 2180999 h 2237474"/>
              <a:gd name="connsiteX215" fmla="*/ 558449 w 12192000"/>
              <a:gd name="connsiteY215" fmla="*/ 2182346 h 2237474"/>
              <a:gd name="connsiteX216" fmla="*/ 550517 w 12192000"/>
              <a:gd name="connsiteY216" fmla="*/ 2182060 h 2237474"/>
              <a:gd name="connsiteX217" fmla="*/ 550309 w 12192000"/>
              <a:gd name="connsiteY217" fmla="*/ 2181825 h 2237474"/>
              <a:gd name="connsiteX218" fmla="*/ 541836 w 12192000"/>
              <a:gd name="connsiteY218" fmla="*/ 2181063 h 2237474"/>
              <a:gd name="connsiteX219" fmla="*/ 536057 w 12192000"/>
              <a:gd name="connsiteY219" fmla="*/ 2181537 h 2237474"/>
              <a:gd name="connsiteX220" fmla="*/ 520671 w 12192000"/>
              <a:gd name="connsiteY220" fmla="*/ 2180980 h 2237474"/>
              <a:gd name="connsiteX221" fmla="*/ 515024 w 12192000"/>
              <a:gd name="connsiteY221" fmla="*/ 2179258 h 2237474"/>
              <a:gd name="connsiteX222" fmla="*/ 512278 w 12192000"/>
              <a:gd name="connsiteY222" fmla="*/ 2176369 h 2237474"/>
              <a:gd name="connsiteX223" fmla="*/ 480419 w 12192000"/>
              <a:gd name="connsiteY223" fmla="*/ 2167807 h 2237474"/>
              <a:gd name="connsiteX224" fmla="*/ 413835 w 12192000"/>
              <a:gd name="connsiteY224" fmla="*/ 2156783 h 2237474"/>
              <a:gd name="connsiteX225" fmla="*/ 376513 w 12192000"/>
              <a:gd name="connsiteY225" fmla="*/ 2154014 h 2237474"/>
              <a:gd name="connsiteX226" fmla="*/ 273386 w 12192000"/>
              <a:gd name="connsiteY226" fmla="*/ 2142551 h 2237474"/>
              <a:gd name="connsiteX227" fmla="*/ 169207 w 12192000"/>
              <a:gd name="connsiteY227" fmla="*/ 2128100 h 2237474"/>
              <a:gd name="connsiteX228" fmla="*/ 93149 w 12192000"/>
              <a:gd name="connsiteY228" fmla="*/ 2105324 h 2237474"/>
              <a:gd name="connsiteX229" fmla="*/ 88109 w 12192000"/>
              <a:gd name="connsiteY229" fmla="*/ 2106704 h 2237474"/>
              <a:gd name="connsiteX230" fmla="*/ 80022 w 12192000"/>
              <a:gd name="connsiteY230" fmla="*/ 2107254 h 2237474"/>
              <a:gd name="connsiteX231" fmla="*/ 79717 w 12192000"/>
              <a:gd name="connsiteY231" fmla="*/ 2107046 h 2237474"/>
              <a:gd name="connsiteX232" fmla="*/ 72352 w 12192000"/>
              <a:gd name="connsiteY232" fmla="*/ 2107991 h 2237474"/>
              <a:gd name="connsiteX233" fmla="*/ 37645 w 12192000"/>
              <a:gd name="connsiteY233" fmla="*/ 2115401 h 2237474"/>
              <a:gd name="connsiteX234" fmla="*/ 4572 w 12192000"/>
              <a:gd name="connsiteY234" fmla="*/ 2111091 h 2237474"/>
              <a:gd name="connsiteX235" fmla="*/ 0 w 12192000"/>
              <a:gd name="connsiteY235" fmla="*/ 2110468 h 2237474"/>
              <a:gd name="connsiteX236" fmla="*/ 0 w 12192000"/>
              <a:gd name="connsiteY23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280959 w 12192000"/>
              <a:gd name="connsiteY107" fmla="*/ 1689329 h 2237474"/>
              <a:gd name="connsiteX108" fmla="*/ 6266765 w 12192000"/>
              <a:gd name="connsiteY108" fmla="*/ 1695560 h 2237474"/>
              <a:gd name="connsiteX109" fmla="*/ 6098321 w 12192000"/>
              <a:gd name="connsiteY109" fmla="*/ 1721646 h 2237474"/>
              <a:gd name="connsiteX110" fmla="*/ 5880652 w 12192000"/>
              <a:gd name="connsiteY110" fmla="*/ 1779643 h 2237474"/>
              <a:gd name="connsiteX111" fmla="*/ 5785959 w 12192000"/>
              <a:gd name="connsiteY111" fmla="*/ 1775307 h 2237474"/>
              <a:gd name="connsiteX112" fmla="*/ 5643534 w 12192000"/>
              <a:gd name="connsiteY112" fmla="*/ 1802919 h 2237474"/>
              <a:gd name="connsiteX113" fmla="*/ 5518799 w 12192000"/>
              <a:gd name="connsiteY113" fmla="*/ 1818312 h 2237474"/>
              <a:gd name="connsiteX114" fmla="*/ 5505014 w 12192000"/>
              <a:gd name="connsiteY114" fmla="*/ 1819259 h 2237474"/>
              <a:gd name="connsiteX115" fmla="*/ 5453307 w 12192000"/>
              <a:gd name="connsiteY115" fmla="*/ 1815450 h 2237474"/>
              <a:gd name="connsiteX116" fmla="*/ 5364192 w 12192000"/>
              <a:gd name="connsiteY116" fmla="*/ 1826074 h 2237474"/>
              <a:gd name="connsiteX117" fmla="*/ 5350380 w 12192000"/>
              <a:gd name="connsiteY117" fmla="*/ 1830891 h 2237474"/>
              <a:gd name="connsiteX118" fmla="*/ 5259633 w 12192000"/>
              <a:gd name="connsiteY118" fmla="*/ 1837160 h 2237474"/>
              <a:gd name="connsiteX119" fmla="*/ 5197513 w 12192000"/>
              <a:gd name="connsiteY119" fmla="*/ 1844718 h 2237474"/>
              <a:gd name="connsiteX120" fmla="*/ 5184170 w 12192000"/>
              <a:gd name="connsiteY120" fmla="*/ 1849402 h 2237474"/>
              <a:gd name="connsiteX121" fmla="*/ 5168852 w 12192000"/>
              <a:gd name="connsiteY121" fmla="*/ 1844846 h 2237474"/>
              <a:gd name="connsiteX122" fmla="*/ 5164370 w 12192000"/>
              <a:gd name="connsiteY122" fmla="*/ 1840597 h 2237474"/>
              <a:gd name="connsiteX123" fmla="*/ 5114927 w 12192000"/>
              <a:gd name="connsiteY123" fmla="*/ 1847827 h 2237474"/>
              <a:gd name="connsiteX124" fmla="*/ 5108970 w 12192000"/>
              <a:gd name="connsiteY124" fmla="*/ 1847935 h 2237474"/>
              <a:gd name="connsiteX125" fmla="*/ 5067961 w 12192000"/>
              <a:gd name="connsiteY125" fmla="*/ 1845917 h 2237474"/>
              <a:gd name="connsiteX126" fmla="*/ 5007075 w 12192000"/>
              <a:gd name="connsiteY126" fmla="*/ 1838626 h 2237474"/>
              <a:gd name="connsiteX127" fmla="*/ 4944087 w 12192000"/>
              <a:gd name="connsiteY127" fmla="*/ 1823332 h 2237474"/>
              <a:gd name="connsiteX128" fmla="*/ 4907662 w 12192000"/>
              <a:gd name="connsiteY128" fmla="*/ 1816900 h 2237474"/>
              <a:gd name="connsiteX129" fmla="*/ 4882386 w 12192000"/>
              <a:gd name="connsiteY129" fmla="*/ 1809844 h 2237474"/>
              <a:gd name="connsiteX130" fmla="*/ 4811440 w 12192000"/>
              <a:gd name="connsiteY130" fmla="*/ 1804655 h 2237474"/>
              <a:gd name="connsiteX131" fmla="*/ 4691075 w 12192000"/>
              <a:gd name="connsiteY131" fmla="*/ 1801389 h 2237474"/>
              <a:gd name="connsiteX132" fmla="*/ 4611738 w 12192000"/>
              <a:gd name="connsiteY132" fmla="*/ 1776964 h 2237474"/>
              <a:gd name="connsiteX133" fmla="*/ 4560070 w 12192000"/>
              <a:gd name="connsiteY133" fmla="*/ 1785640 h 2237474"/>
              <a:gd name="connsiteX134" fmla="*/ 4536503 w 12192000"/>
              <a:gd name="connsiteY134" fmla="*/ 1785334 h 2237474"/>
              <a:gd name="connsiteX135" fmla="*/ 4513724 w 12192000"/>
              <a:gd name="connsiteY135" fmla="*/ 1791996 h 2237474"/>
              <a:gd name="connsiteX136" fmla="*/ 4459810 w 12192000"/>
              <a:gd name="connsiteY136" fmla="*/ 1797886 h 2237474"/>
              <a:gd name="connsiteX137" fmla="*/ 4379064 w 12192000"/>
              <a:gd name="connsiteY137" fmla="*/ 1817177 h 2237474"/>
              <a:gd name="connsiteX138" fmla="*/ 4319209 w 12192000"/>
              <a:gd name="connsiteY138" fmla="*/ 1834833 h 2237474"/>
              <a:gd name="connsiteX139" fmla="*/ 4290981 w 12192000"/>
              <a:gd name="connsiteY139" fmla="*/ 1839677 h 2237474"/>
              <a:gd name="connsiteX140" fmla="*/ 4285792 w 12192000"/>
              <a:gd name="connsiteY140" fmla="*/ 1836231 h 2237474"/>
              <a:gd name="connsiteX141" fmla="*/ 4238372 w 12192000"/>
              <a:gd name="connsiteY141" fmla="*/ 1851480 h 2237474"/>
              <a:gd name="connsiteX142" fmla="*/ 4232517 w 12192000"/>
              <a:gd name="connsiteY142" fmla="*/ 1852567 h 2237474"/>
              <a:gd name="connsiteX143" fmla="*/ 4191732 w 12192000"/>
              <a:gd name="connsiteY143" fmla="*/ 1857328 h 2237474"/>
              <a:gd name="connsiteX144" fmla="*/ 4065532 w 12192000"/>
              <a:gd name="connsiteY144" fmla="*/ 1855477 h 2237474"/>
              <a:gd name="connsiteX145" fmla="*/ 4028460 w 12192000"/>
              <a:gd name="connsiteY145" fmla="*/ 1855137 h 2237474"/>
              <a:gd name="connsiteX146" fmla="*/ 4002267 w 12192000"/>
              <a:gd name="connsiteY146" fmla="*/ 1852352 h 2237474"/>
              <a:gd name="connsiteX147" fmla="*/ 3931396 w 12192000"/>
              <a:gd name="connsiteY147" fmla="*/ 1858915 h 2237474"/>
              <a:gd name="connsiteX148" fmla="*/ 3812162 w 12192000"/>
              <a:gd name="connsiteY148" fmla="*/ 1875501 h 2237474"/>
              <a:gd name="connsiteX149" fmla="*/ 3729530 w 12192000"/>
              <a:gd name="connsiteY149" fmla="*/ 1864513 h 2237474"/>
              <a:gd name="connsiteX150" fmla="*/ 3680177 w 12192000"/>
              <a:gd name="connsiteY150" fmla="*/ 1881552 h 2237474"/>
              <a:gd name="connsiteX151" fmla="*/ 3567259 w 12192000"/>
              <a:gd name="connsiteY151" fmla="*/ 1893482 h 2237474"/>
              <a:gd name="connsiteX152" fmla="*/ 3405770 w 12192000"/>
              <a:gd name="connsiteY152" fmla="*/ 1904591 h 2237474"/>
              <a:gd name="connsiteX153" fmla="*/ 3280097 w 12192000"/>
              <a:gd name="connsiteY153" fmla="*/ 1919610 h 2237474"/>
              <a:gd name="connsiteX154" fmla="*/ 3123424 w 12192000"/>
              <a:gd name="connsiteY154" fmla="*/ 1952930 h 2237474"/>
              <a:gd name="connsiteX155" fmla="*/ 3009910 w 12192000"/>
              <a:gd name="connsiteY155" fmla="*/ 1957866 h 2237474"/>
              <a:gd name="connsiteX156" fmla="*/ 2995934 w 12192000"/>
              <a:gd name="connsiteY156" fmla="*/ 1967085 h 2237474"/>
              <a:gd name="connsiteX157" fmla="*/ 2980071 w 12192000"/>
              <a:gd name="connsiteY157" fmla="*/ 1972988 h 2237474"/>
              <a:gd name="connsiteX158" fmla="*/ 2978094 w 12192000"/>
              <a:gd name="connsiteY158" fmla="*/ 1972369 h 2237474"/>
              <a:gd name="connsiteX159" fmla="*/ 2942858 w 12192000"/>
              <a:gd name="connsiteY159" fmla="*/ 1981367 h 2237474"/>
              <a:gd name="connsiteX160" fmla="*/ 2875436 w 12192000"/>
              <a:gd name="connsiteY160" fmla="*/ 1996977 h 2237474"/>
              <a:gd name="connsiteX161" fmla="*/ 2874892 w 12192000"/>
              <a:gd name="connsiteY161" fmla="*/ 1996085 h 2237474"/>
              <a:gd name="connsiteX162" fmla="*/ 2864145 w 12192000"/>
              <a:gd name="connsiteY162" fmla="*/ 1994061 h 2237474"/>
              <a:gd name="connsiteX163" fmla="*/ 2843662 w 12192000"/>
              <a:gd name="connsiteY163" fmla="*/ 1992498 h 2237474"/>
              <a:gd name="connsiteX164" fmla="*/ 2796128 w 12192000"/>
              <a:gd name="connsiteY164" fmla="*/ 1976403 h 2237474"/>
              <a:gd name="connsiteX165" fmla="*/ 2756784 w 12192000"/>
              <a:gd name="connsiteY165" fmla="*/ 1985116 h 2237474"/>
              <a:gd name="connsiteX166" fmla="*/ 2748833 w 12192000"/>
              <a:gd name="connsiteY166" fmla="*/ 1986323 h 2237474"/>
              <a:gd name="connsiteX167" fmla="*/ 2748661 w 12192000"/>
              <a:gd name="connsiteY167" fmla="*/ 1986122 h 2237474"/>
              <a:gd name="connsiteX168" fmla="*/ 2740251 w 12192000"/>
              <a:gd name="connsiteY168" fmla="*/ 1986946 h 2237474"/>
              <a:gd name="connsiteX169" fmla="*/ 2718916 w 12192000"/>
              <a:gd name="connsiteY169" fmla="*/ 1990867 h 2237474"/>
              <a:gd name="connsiteX170" fmla="*/ 2713522 w 12192000"/>
              <a:gd name="connsiteY170" fmla="*/ 1990173 h 2237474"/>
              <a:gd name="connsiteX171" fmla="*/ 2680597 w 12192000"/>
              <a:gd name="connsiteY171" fmla="*/ 1984996 h 2237474"/>
              <a:gd name="connsiteX172" fmla="*/ 2578178 w 12192000"/>
              <a:gd name="connsiteY172" fmla="*/ 1990531 h 2237474"/>
              <a:gd name="connsiteX173" fmla="*/ 2476147 w 12192000"/>
              <a:gd name="connsiteY173" fmla="*/ 1998305 h 2237474"/>
              <a:gd name="connsiteX174" fmla="*/ 2373568 w 12192000"/>
              <a:gd name="connsiteY174" fmla="*/ 2003219 h 2237474"/>
              <a:gd name="connsiteX175" fmla="*/ 2321399 w 12192000"/>
              <a:gd name="connsiteY175" fmla="*/ 1989467 h 2237474"/>
              <a:gd name="connsiteX176" fmla="*/ 2315525 w 12192000"/>
              <a:gd name="connsiteY176" fmla="*/ 1989708 h 2237474"/>
              <a:gd name="connsiteX177" fmla="*/ 2300792 w 12192000"/>
              <a:gd name="connsiteY177" fmla="*/ 1994290 h 2237474"/>
              <a:gd name="connsiteX178" fmla="*/ 2295469 w 12192000"/>
              <a:gd name="connsiteY178" fmla="*/ 1996659 h 2237474"/>
              <a:gd name="connsiteX179" fmla="*/ 2287219 w 12192000"/>
              <a:gd name="connsiteY179" fmla="*/ 1998750 h 2237474"/>
              <a:gd name="connsiteX180" fmla="*/ 2286948 w 12192000"/>
              <a:gd name="connsiteY180" fmla="*/ 1998596 h 2237474"/>
              <a:gd name="connsiteX181" fmla="*/ 2243069 w 12192000"/>
              <a:gd name="connsiteY181" fmla="*/ 2015111 h 2237474"/>
              <a:gd name="connsiteX182" fmla="*/ 2186609 w 12192000"/>
              <a:gd name="connsiteY182" fmla="*/ 2008263 h 2237474"/>
              <a:gd name="connsiteX183" fmla="*/ 2164831 w 12192000"/>
              <a:gd name="connsiteY183" fmla="*/ 2010143 h 2237474"/>
              <a:gd name="connsiteX184" fmla="*/ 2152836 w 12192000"/>
              <a:gd name="connsiteY184" fmla="*/ 2010048 h 2237474"/>
              <a:gd name="connsiteX185" fmla="*/ 2117102 w 12192000"/>
              <a:gd name="connsiteY185" fmla="*/ 2023004 h 2237474"/>
              <a:gd name="connsiteX186" fmla="*/ 2111935 w 12192000"/>
              <a:gd name="connsiteY186" fmla="*/ 2023163 h 2237474"/>
              <a:gd name="connsiteX187" fmla="*/ 2089991 w 12192000"/>
              <a:gd name="connsiteY187" fmla="*/ 2034193 h 2237474"/>
              <a:gd name="connsiteX188" fmla="*/ 2058061 w 12192000"/>
              <a:gd name="connsiteY188" fmla="*/ 2047942 h 2237474"/>
              <a:gd name="connsiteX189" fmla="*/ 2055737 w 12192000"/>
              <a:gd name="connsiteY189" fmla="*/ 2047704 h 2237474"/>
              <a:gd name="connsiteX190" fmla="*/ 2042244 w 12192000"/>
              <a:gd name="connsiteY190" fmla="*/ 2055560 h 2237474"/>
              <a:gd name="connsiteX191" fmla="*/ 1976224 w 12192000"/>
              <a:gd name="connsiteY191" fmla="*/ 2074257 h 2237474"/>
              <a:gd name="connsiteX192" fmla="*/ 1877728 w 12192000"/>
              <a:gd name="connsiteY192" fmla="*/ 2101004 h 2237474"/>
              <a:gd name="connsiteX193" fmla="*/ 1759056 w 12192000"/>
              <a:gd name="connsiteY193" fmla="*/ 2125608 h 2237474"/>
              <a:gd name="connsiteX194" fmla="*/ 1637948 w 12192000"/>
              <a:gd name="connsiteY194" fmla="*/ 2172597 h 2237474"/>
              <a:gd name="connsiteX195" fmla="*/ 1434549 w 12192000"/>
              <a:gd name="connsiteY195" fmla="*/ 2234522 h 2237474"/>
              <a:gd name="connsiteX196" fmla="*/ 1398481 w 12192000"/>
              <a:gd name="connsiteY196" fmla="*/ 2237074 h 2237474"/>
              <a:gd name="connsiteX197" fmla="*/ 1398407 w 12192000"/>
              <a:gd name="connsiteY197" fmla="*/ 2237095 h 2237474"/>
              <a:gd name="connsiteX198" fmla="*/ 1370962 w 12192000"/>
              <a:gd name="connsiteY198" fmla="*/ 2237474 h 2237474"/>
              <a:gd name="connsiteX199" fmla="*/ 1356367 w 12192000"/>
              <a:gd name="connsiteY199" fmla="*/ 2235089 h 2237474"/>
              <a:gd name="connsiteX200" fmla="*/ 1324828 w 12192000"/>
              <a:gd name="connsiteY200" fmla="*/ 2231968 h 2237474"/>
              <a:gd name="connsiteX201" fmla="*/ 1297744 w 12192000"/>
              <a:gd name="connsiteY201" fmla="*/ 2235849 h 2237474"/>
              <a:gd name="connsiteX202" fmla="*/ 1286236 w 12192000"/>
              <a:gd name="connsiteY202" fmla="*/ 2233135 h 2237474"/>
              <a:gd name="connsiteX203" fmla="*/ 1283504 w 12192000"/>
              <a:gd name="connsiteY203" fmla="*/ 2233797 h 2237474"/>
              <a:gd name="connsiteX204" fmla="*/ 1279765 w 12192000"/>
              <a:gd name="connsiteY204" fmla="*/ 2229639 h 2237474"/>
              <a:gd name="connsiteX205" fmla="*/ 1195347 w 12192000"/>
              <a:gd name="connsiteY205" fmla="*/ 2212354 h 2237474"/>
              <a:gd name="connsiteX206" fmla="*/ 970251 w 12192000"/>
              <a:gd name="connsiteY206" fmla="*/ 2221029 h 2237474"/>
              <a:gd name="connsiteX207" fmla="*/ 812914 w 12192000"/>
              <a:gd name="connsiteY207" fmla="*/ 2202752 h 2237474"/>
              <a:gd name="connsiteX208" fmla="*/ 800195 w 12192000"/>
              <a:gd name="connsiteY208" fmla="*/ 2209407 h 2237474"/>
              <a:gd name="connsiteX209" fmla="*/ 784978 w 12192000"/>
              <a:gd name="connsiteY209" fmla="*/ 2212360 h 2237474"/>
              <a:gd name="connsiteX210" fmla="*/ 681987 w 12192000"/>
              <a:gd name="connsiteY210" fmla="*/ 2216757 h 2237474"/>
              <a:gd name="connsiteX211" fmla="*/ 669923 w 12192000"/>
              <a:gd name="connsiteY211" fmla="*/ 2211682 h 2237474"/>
              <a:gd name="connsiteX212" fmla="*/ 648680 w 12192000"/>
              <a:gd name="connsiteY212" fmla="*/ 2206229 h 2237474"/>
              <a:gd name="connsiteX213" fmla="*/ 597225 w 12192000"/>
              <a:gd name="connsiteY213" fmla="*/ 2180999 h 2237474"/>
              <a:gd name="connsiteX214" fmla="*/ 558449 w 12192000"/>
              <a:gd name="connsiteY214" fmla="*/ 2182346 h 2237474"/>
              <a:gd name="connsiteX215" fmla="*/ 550517 w 12192000"/>
              <a:gd name="connsiteY215" fmla="*/ 2182060 h 2237474"/>
              <a:gd name="connsiteX216" fmla="*/ 550309 w 12192000"/>
              <a:gd name="connsiteY216" fmla="*/ 2181825 h 2237474"/>
              <a:gd name="connsiteX217" fmla="*/ 541836 w 12192000"/>
              <a:gd name="connsiteY217" fmla="*/ 2181063 h 2237474"/>
              <a:gd name="connsiteX218" fmla="*/ 536057 w 12192000"/>
              <a:gd name="connsiteY218" fmla="*/ 2181537 h 2237474"/>
              <a:gd name="connsiteX219" fmla="*/ 520671 w 12192000"/>
              <a:gd name="connsiteY219" fmla="*/ 2180980 h 2237474"/>
              <a:gd name="connsiteX220" fmla="*/ 515024 w 12192000"/>
              <a:gd name="connsiteY220" fmla="*/ 2179258 h 2237474"/>
              <a:gd name="connsiteX221" fmla="*/ 512278 w 12192000"/>
              <a:gd name="connsiteY221" fmla="*/ 2176369 h 2237474"/>
              <a:gd name="connsiteX222" fmla="*/ 480419 w 12192000"/>
              <a:gd name="connsiteY222" fmla="*/ 2167807 h 2237474"/>
              <a:gd name="connsiteX223" fmla="*/ 413835 w 12192000"/>
              <a:gd name="connsiteY223" fmla="*/ 2156783 h 2237474"/>
              <a:gd name="connsiteX224" fmla="*/ 376513 w 12192000"/>
              <a:gd name="connsiteY224" fmla="*/ 2154014 h 2237474"/>
              <a:gd name="connsiteX225" fmla="*/ 273386 w 12192000"/>
              <a:gd name="connsiteY225" fmla="*/ 2142551 h 2237474"/>
              <a:gd name="connsiteX226" fmla="*/ 169207 w 12192000"/>
              <a:gd name="connsiteY226" fmla="*/ 2128100 h 2237474"/>
              <a:gd name="connsiteX227" fmla="*/ 93149 w 12192000"/>
              <a:gd name="connsiteY227" fmla="*/ 2105324 h 2237474"/>
              <a:gd name="connsiteX228" fmla="*/ 88109 w 12192000"/>
              <a:gd name="connsiteY228" fmla="*/ 2106704 h 2237474"/>
              <a:gd name="connsiteX229" fmla="*/ 80022 w 12192000"/>
              <a:gd name="connsiteY229" fmla="*/ 2107254 h 2237474"/>
              <a:gd name="connsiteX230" fmla="*/ 79717 w 12192000"/>
              <a:gd name="connsiteY230" fmla="*/ 2107046 h 2237474"/>
              <a:gd name="connsiteX231" fmla="*/ 72352 w 12192000"/>
              <a:gd name="connsiteY231" fmla="*/ 2107991 h 2237474"/>
              <a:gd name="connsiteX232" fmla="*/ 37645 w 12192000"/>
              <a:gd name="connsiteY232" fmla="*/ 2115401 h 2237474"/>
              <a:gd name="connsiteX233" fmla="*/ 4572 w 12192000"/>
              <a:gd name="connsiteY233" fmla="*/ 2111091 h 2237474"/>
              <a:gd name="connsiteX234" fmla="*/ 0 w 12192000"/>
              <a:gd name="connsiteY234" fmla="*/ 2110468 h 2237474"/>
              <a:gd name="connsiteX235" fmla="*/ 0 w 12192000"/>
              <a:gd name="connsiteY23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64035 w 12192000"/>
              <a:gd name="connsiteY106" fmla="*/ 1667683 h 2237474"/>
              <a:gd name="connsiteX107" fmla="*/ 6280959 w 12192000"/>
              <a:gd name="connsiteY107" fmla="*/ 1689329 h 2237474"/>
              <a:gd name="connsiteX108" fmla="*/ 6266765 w 12192000"/>
              <a:gd name="connsiteY108" fmla="*/ 1695560 h 2237474"/>
              <a:gd name="connsiteX109" fmla="*/ 6098321 w 12192000"/>
              <a:gd name="connsiteY109" fmla="*/ 1721646 h 2237474"/>
              <a:gd name="connsiteX110" fmla="*/ 5880652 w 12192000"/>
              <a:gd name="connsiteY110" fmla="*/ 1779643 h 2237474"/>
              <a:gd name="connsiteX111" fmla="*/ 5785959 w 12192000"/>
              <a:gd name="connsiteY111" fmla="*/ 1775307 h 2237474"/>
              <a:gd name="connsiteX112" fmla="*/ 5643534 w 12192000"/>
              <a:gd name="connsiteY112" fmla="*/ 1802919 h 2237474"/>
              <a:gd name="connsiteX113" fmla="*/ 5518799 w 12192000"/>
              <a:gd name="connsiteY113" fmla="*/ 1818312 h 2237474"/>
              <a:gd name="connsiteX114" fmla="*/ 5505014 w 12192000"/>
              <a:gd name="connsiteY114" fmla="*/ 1819259 h 2237474"/>
              <a:gd name="connsiteX115" fmla="*/ 5453307 w 12192000"/>
              <a:gd name="connsiteY115" fmla="*/ 1815450 h 2237474"/>
              <a:gd name="connsiteX116" fmla="*/ 5364192 w 12192000"/>
              <a:gd name="connsiteY116" fmla="*/ 1826074 h 2237474"/>
              <a:gd name="connsiteX117" fmla="*/ 5350380 w 12192000"/>
              <a:gd name="connsiteY117" fmla="*/ 1830891 h 2237474"/>
              <a:gd name="connsiteX118" fmla="*/ 5259633 w 12192000"/>
              <a:gd name="connsiteY118" fmla="*/ 1837160 h 2237474"/>
              <a:gd name="connsiteX119" fmla="*/ 5197513 w 12192000"/>
              <a:gd name="connsiteY119" fmla="*/ 1844718 h 2237474"/>
              <a:gd name="connsiteX120" fmla="*/ 5184170 w 12192000"/>
              <a:gd name="connsiteY120" fmla="*/ 1849402 h 2237474"/>
              <a:gd name="connsiteX121" fmla="*/ 5168852 w 12192000"/>
              <a:gd name="connsiteY121" fmla="*/ 1844846 h 2237474"/>
              <a:gd name="connsiteX122" fmla="*/ 5164370 w 12192000"/>
              <a:gd name="connsiteY122" fmla="*/ 1840597 h 2237474"/>
              <a:gd name="connsiteX123" fmla="*/ 5114927 w 12192000"/>
              <a:gd name="connsiteY123" fmla="*/ 1847827 h 2237474"/>
              <a:gd name="connsiteX124" fmla="*/ 5108970 w 12192000"/>
              <a:gd name="connsiteY124" fmla="*/ 1847935 h 2237474"/>
              <a:gd name="connsiteX125" fmla="*/ 5067961 w 12192000"/>
              <a:gd name="connsiteY125" fmla="*/ 1845917 h 2237474"/>
              <a:gd name="connsiteX126" fmla="*/ 5007075 w 12192000"/>
              <a:gd name="connsiteY126" fmla="*/ 1838626 h 2237474"/>
              <a:gd name="connsiteX127" fmla="*/ 4944087 w 12192000"/>
              <a:gd name="connsiteY127" fmla="*/ 1823332 h 2237474"/>
              <a:gd name="connsiteX128" fmla="*/ 4907662 w 12192000"/>
              <a:gd name="connsiteY128" fmla="*/ 1816900 h 2237474"/>
              <a:gd name="connsiteX129" fmla="*/ 4882386 w 12192000"/>
              <a:gd name="connsiteY129" fmla="*/ 1809844 h 2237474"/>
              <a:gd name="connsiteX130" fmla="*/ 4811440 w 12192000"/>
              <a:gd name="connsiteY130" fmla="*/ 1804655 h 2237474"/>
              <a:gd name="connsiteX131" fmla="*/ 4691075 w 12192000"/>
              <a:gd name="connsiteY131" fmla="*/ 1801389 h 2237474"/>
              <a:gd name="connsiteX132" fmla="*/ 4611738 w 12192000"/>
              <a:gd name="connsiteY132" fmla="*/ 1776964 h 2237474"/>
              <a:gd name="connsiteX133" fmla="*/ 4560070 w 12192000"/>
              <a:gd name="connsiteY133" fmla="*/ 1785640 h 2237474"/>
              <a:gd name="connsiteX134" fmla="*/ 4536503 w 12192000"/>
              <a:gd name="connsiteY134" fmla="*/ 1785334 h 2237474"/>
              <a:gd name="connsiteX135" fmla="*/ 4513724 w 12192000"/>
              <a:gd name="connsiteY135" fmla="*/ 1791996 h 2237474"/>
              <a:gd name="connsiteX136" fmla="*/ 4459810 w 12192000"/>
              <a:gd name="connsiteY136" fmla="*/ 1797886 h 2237474"/>
              <a:gd name="connsiteX137" fmla="*/ 4379064 w 12192000"/>
              <a:gd name="connsiteY137" fmla="*/ 1817177 h 2237474"/>
              <a:gd name="connsiteX138" fmla="*/ 4319209 w 12192000"/>
              <a:gd name="connsiteY138" fmla="*/ 1834833 h 2237474"/>
              <a:gd name="connsiteX139" fmla="*/ 4290981 w 12192000"/>
              <a:gd name="connsiteY139" fmla="*/ 1839677 h 2237474"/>
              <a:gd name="connsiteX140" fmla="*/ 4285792 w 12192000"/>
              <a:gd name="connsiteY140" fmla="*/ 1836231 h 2237474"/>
              <a:gd name="connsiteX141" fmla="*/ 4238372 w 12192000"/>
              <a:gd name="connsiteY141" fmla="*/ 1851480 h 2237474"/>
              <a:gd name="connsiteX142" fmla="*/ 4232517 w 12192000"/>
              <a:gd name="connsiteY142" fmla="*/ 1852567 h 2237474"/>
              <a:gd name="connsiteX143" fmla="*/ 4191732 w 12192000"/>
              <a:gd name="connsiteY143" fmla="*/ 1857328 h 2237474"/>
              <a:gd name="connsiteX144" fmla="*/ 4065532 w 12192000"/>
              <a:gd name="connsiteY144" fmla="*/ 1855477 h 2237474"/>
              <a:gd name="connsiteX145" fmla="*/ 4028460 w 12192000"/>
              <a:gd name="connsiteY145" fmla="*/ 1855137 h 2237474"/>
              <a:gd name="connsiteX146" fmla="*/ 4002267 w 12192000"/>
              <a:gd name="connsiteY146" fmla="*/ 1852352 h 2237474"/>
              <a:gd name="connsiteX147" fmla="*/ 3931396 w 12192000"/>
              <a:gd name="connsiteY147" fmla="*/ 1858915 h 2237474"/>
              <a:gd name="connsiteX148" fmla="*/ 3812162 w 12192000"/>
              <a:gd name="connsiteY148" fmla="*/ 1875501 h 2237474"/>
              <a:gd name="connsiteX149" fmla="*/ 3729530 w 12192000"/>
              <a:gd name="connsiteY149" fmla="*/ 1864513 h 2237474"/>
              <a:gd name="connsiteX150" fmla="*/ 3680177 w 12192000"/>
              <a:gd name="connsiteY150" fmla="*/ 1881552 h 2237474"/>
              <a:gd name="connsiteX151" fmla="*/ 3567259 w 12192000"/>
              <a:gd name="connsiteY151" fmla="*/ 1893482 h 2237474"/>
              <a:gd name="connsiteX152" fmla="*/ 3405770 w 12192000"/>
              <a:gd name="connsiteY152" fmla="*/ 1904591 h 2237474"/>
              <a:gd name="connsiteX153" fmla="*/ 3280097 w 12192000"/>
              <a:gd name="connsiteY153" fmla="*/ 1919610 h 2237474"/>
              <a:gd name="connsiteX154" fmla="*/ 3123424 w 12192000"/>
              <a:gd name="connsiteY154" fmla="*/ 1952930 h 2237474"/>
              <a:gd name="connsiteX155" fmla="*/ 3009910 w 12192000"/>
              <a:gd name="connsiteY155" fmla="*/ 1957866 h 2237474"/>
              <a:gd name="connsiteX156" fmla="*/ 2995934 w 12192000"/>
              <a:gd name="connsiteY156" fmla="*/ 1967085 h 2237474"/>
              <a:gd name="connsiteX157" fmla="*/ 2980071 w 12192000"/>
              <a:gd name="connsiteY157" fmla="*/ 1972988 h 2237474"/>
              <a:gd name="connsiteX158" fmla="*/ 2978094 w 12192000"/>
              <a:gd name="connsiteY158" fmla="*/ 1972369 h 2237474"/>
              <a:gd name="connsiteX159" fmla="*/ 2942858 w 12192000"/>
              <a:gd name="connsiteY159" fmla="*/ 1981367 h 2237474"/>
              <a:gd name="connsiteX160" fmla="*/ 2875436 w 12192000"/>
              <a:gd name="connsiteY160" fmla="*/ 1996977 h 2237474"/>
              <a:gd name="connsiteX161" fmla="*/ 2874892 w 12192000"/>
              <a:gd name="connsiteY161" fmla="*/ 1996085 h 2237474"/>
              <a:gd name="connsiteX162" fmla="*/ 2864145 w 12192000"/>
              <a:gd name="connsiteY162" fmla="*/ 1994061 h 2237474"/>
              <a:gd name="connsiteX163" fmla="*/ 2843662 w 12192000"/>
              <a:gd name="connsiteY163" fmla="*/ 1992498 h 2237474"/>
              <a:gd name="connsiteX164" fmla="*/ 2796128 w 12192000"/>
              <a:gd name="connsiteY164" fmla="*/ 1976403 h 2237474"/>
              <a:gd name="connsiteX165" fmla="*/ 2756784 w 12192000"/>
              <a:gd name="connsiteY165" fmla="*/ 1985116 h 2237474"/>
              <a:gd name="connsiteX166" fmla="*/ 2748833 w 12192000"/>
              <a:gd name="connsiteY166" fmla="*/ 1986323 h 2237474"/>
              <a:gd name="connsiteX167" fmla="*/ 2748661 w 12192000"/>
              <a:gd name="connsiteY167" fmla="*/ 1986122 h 2237474"/>
              <a:gd name="connsiteX168" fmla="*/ 2740251 w 12192000"/>
              <a:gd name="connsiteY168" fmla="*/ 1986946 h 2237474"/>
              <a:gd name="connsiteX169" fmla="*/ 2718916 w 12192000"/>
              <a:gd name="connsiteY169" fmla="*/ 1990867 h 2237474"/>
              <a:gd name="connsiteX170" fmla="*/ 2713522 w 12192000"/>
              <a:gd name="connsiteY170" fmla="*/ 1990173 h 2237474"/>
              <a:gd name="connsiteX171" fmla="*/ 2680597 w 12192000"/>
              <a:gd name="connsiteY171" fmla="*/ 1984996 h 2237474"/>
              <a:gd name="connsiteX172" fmla="*/ 2578178 w 12192000"/>
              <a:gd name="connsiteY172" fmla="*/ 1990531 h 2237474"/>
              <a:gd name="connsiteX173" fmla="*/ 2476147 w 12192000"/>
              <a:gd name="connsiteY173" fmla="*/ 1998305 h 2237474"/>
              <a:gd name="connsiteX174" fmla="*/ 2373568 w 12192000"/>
              <a:gd name="connsiteY174" fmla="*/ 2003219 h 2237474"/>
              <a:gd name="connsiteX175" fmla="*/ 2321399 w 12192000"/>
              <a:gd name="connsiteY175" fmla="*/ 1989467 h 2237474"/>
              <a:gd name="connsiteX176" fmla="*/ 2315525 w 12192000"/>
              <a:gd name="connsiteY176" fmla="*/ 1989708 h 2237474"/>
              <a:gd name="connsiteX177" fmla="*/ 2300792 w 12192000"/>
              <a:gd name="connsiteY177" fmla="*/ 1994290 h 2237474"/>
              <a:gd name="connsiteX178" fmla="*/ 2295469 w 12192000"/>
              <a:gd name="connsiteY178" fmla="*/ 1996659 h 2237474"/>
              <a:gd name="connsiteX179" fmla="*/ 2287219 w 12192000"/>
              <a:gd name="connsiteY179" fmla="*/ 1998750 h 2237474"/>
              <a:gd name="connsiteX180" fmla="*/ 2286948 w 12192000"/>
              <a:gd name="connsiteY180" fmla="*/ 1998596 h 2237474"/>
              <a:gd name="connsiteX181" fmla="*/ 2243069 w 12192000"/>
              <a:gd name="connsiteY181" fmla="*/ 2015111 h 2237474"/>
              <a:gd name="connsiteX182" fmla="*/ 2186609 w 12192000"/>
              <a:gd name="connsiteY182" fmla="*/ 2008263 h 2237474"/>
              <a:gd name="connsiteX183" fmla="*/ 2164831 w 12192000"/>
              <a:gd name="connsiteY183" fmla="*/ 2010143 h 2237474"/>
              <a:gd name="connsiteX184" fmla="*/ 2152836 w 12192000"/>
              <a:gd name="connsiteY184" fmla="*/ 2010048 h 2237474"/>
              <a:gd name="connsiteX185" fmla="*/ 2117102 w 12192000"/>
              <a:gd name="connsiteY185" fmla="*/ 2023004 h 2237474"/>
              <a:gd name="connsiteX186" fmla="*/ 2111935 w 12192000"/>
              <a:gd name="connsiteY186" fmla="*/ 2023163 h 2237474"/>
              <a:gd name="connsiteX187" fmla="*/ 2089991 w 12192000"/>
              <a:gd name="connsiteY187" fmla="*/ 2034193 h 2237474"/>
              <a:gd name="connsiteX188" fmla="*/ 2058061 w 12192000"/>
              <a:gd name="connsiteY188" fmla="*/ 2047942 h 2237474"/>
              <a:gd name="connsiteX189" fmla="*/ 2055737 w 12192000"/>
              <a:gd name="connsiteY189" fmla="*/ 2047704 h 2237474"/>
              <a:gd name="connsiteX190" fmla="*/ 2042244 w 12192000"/>
              <a:gd name="connsiteY190" fmla="*/ 2055560 h 2237474"/>
              <a:gd name="connsiteX191" fmla="*/ 1976224 w 12192000"/>
              <a:gd name="connsiteY191" fmla="*/ 2074257 h 2237474"/>
              <a:gd name="connsiteX192" fmla="*/ 1877728 w 12192000"/>
              <a:gd name="connsiteY192" fmla="*/ 2101004 h 2237474"/>
              <a:gd name="connsiteX193" fmla="*/ 1759056 w 12192000"/>
              <a:gd name="connsiteY193" fmla="*/ 2125608 h 2237474"/>
              <a:gd name="connsiteX194" fmla="*/ 1637948 w 12192000"/>
              <a:gd name="connsiteY194" fmla="*/ 2172597 h 2237474"/>
              <a:gd name="connsiteX195" fmla="*/ 1434549 w 12192000"/>
              <a:gd name="connsiteY195" fmla="*/ 2234522 h 2237474"/>
              <a:gd name="connsiteX196" fmla="*/ 1398481 w 12192000"/>
              <a:gd name="connsiteY196" fmla="*/ 2237074 h 2237474"/>
              <a:gd name="connsiteX197" fmla="*/ 1398407 w 12192000"/>
              <a:gd name="connsiteY197" fmla="*/ 2237095 h 2237474"/>
              <a:gd name="connsiteX198" fmla="*/ 1370962 w 12192000"/>
              <a:gd name="connsiteY198" fmla="*/ 2237474 h 2237474"/>
              <a:gd name="connsiteX199" fmla="*/ 1356367 w 12192000"/>
              <a:gd name="connsiteY199" fmla="*/ 2235089 h 2237474"/>
              <a:gd name="connsiteX200" fmla="*/ 1324828 w 12192000"/>
              <a:gd name="connsiteY200" fmla="*/ 2231968 h 2237474"/>
              <a:gd name="connsiteX201" fmla="*/ 1297744 w 12192000"/>
              <a:gd name="connsiteY201" fmla="*/ 2235849 h 2237474"/>
              <a:gd name="connsiteX202" fmla="*/ 1286236 w 12192000"/>
              <a:gd name="connsiteY202" fmla="*/ 2233135 h 2237474"/>
              <a:gd name="connsiteX203" fmla="*/ 1283504 w 12192000"/>
              <a:gd name="connsiteY203" fmla="*/ 2233797 h 2237474"/>
              <a:gd name="connsiteX204" fmla="*/ 1279765 w 12192000"/>
              <a:gd name="connsiteY204" fmla="*/ 2229639 h 2237474"/>
              <a:gd name="connsiteX205" fmla="*/ 1195347 w 12192000"/>
              <a:gd name="connsiteY205" fmla="*/ 2212354 h 2237474"/>
              <a:gd name="connsiteX206" fmla="*/ 970251 w 12192000"/>
              <a:gd name="connsiteY206" fmla="*/ 2221029 h 2237474"/>
              <a:gd name="connsiteX207" fmla="*/ 812914 w 12192000"/>
              <a:gd name="connsiteY207" fmla="*/ 2202752 h 2237474"/>
              <a:gd name="connsiteX208" fmla="*/ 800195 w 12192000"/>
              <a:gd name="connsiteY208" fmla="*/ 2209407 h 2237474"/>
              <a:gd name="connsiteX209" fmla="*/ 784978 w 12192000"/>
              <a:gd name="connsiteY209" fmla="*/ 2212360 h 2237474"/>
              <a:gd name="connsiteX210" fmla="*/ 681987 w 12192000"/>
              <a:gd name="connsiteY210" fmla="*/ 2216757 h 2237474"/>
              <a:gd name="connsiteX211" fmla="*/ 669923 w 12192000"/>
              <a:gd name="connsiteY211" fmla="*/ 2211682 h 2237474"/>
              <a:gd name="connsiteX212" fmla="*/ 648680 w 12192000"/>
              <a:gd name="connsiteY212" fmla="*/ 2206229 h 2237474"/>
              <a:gd name="connsiteX213" fmla="*/ 597225 w 12192000"/>
              <a:gd name="connsiteY213" fmla="*/ 2180999 h 2237474"/>
              <a:gd name="connsiteX214" fmla="*/ 558449 w 12192000"/>
              <a:gd name="connsiteY214" fmla="*/ 2182346 h 2237474"/>
              <a:gd name="connsiteX215" fmla="*/ 550517 w 12192000"/>
              <a:gd name="connsiteY215" fmla="*/ 2182060 h 2237474"/>
              <a:gd name="connsiteX216" fmla="*/ 550309 w 12192000"/>
              <a:gd name="connsiteY216" fmla="*/ 2181825 h 2237474"/>
              <a:gd name="connsiteX217" fmla="*/ 541836 w 12192000"/>
              <a:gd name="connsiteY217" fmla="*/ 2181063 h 2237474"/>
              <a:gd name="connsiteX218" fmla="*/ 536057 w 12192000"/>
              <a:gd name="connsiteY218" fmla="*/ 2181537 h 2237474"/>
              <a:gd name="connsiteX219" fmla="*/ 520671 w 12192000"/>
              <a:gd name="connsiteY219" fmla="*/ 2180980 h 2237474"/>
              <a:gd name="connsiteX220" fmla="*/ 515024 w 12192000"/>
              <a:gd name="connsiteY220" fmla="*/ 2179258 h 2237474"/>
              <a:gd name="connsiteX221" fmla="*/ 512278 w 12192000"/>
              <a:gd name="connsiteY221" fmla="*/ 2176369 h 2237474"/>
              <a:gd name="connsiteX222" fmla="*/ 480419 w 12192000"/>
              <a:gd name="connsiteY222" fmla="*/ 2167807 h 2237474"/>
              <a:gd name="connsiteX223" fmla="*/ 413835 w 12192000"/>
              <a:gd name="connsiteY223" fmla="*/ 2156783 h 2237474"/>
              <a:gd name="connsiteX224" fmla="*/ 376513 w 12192000"/>
              <a:gd name="connsiteY224" fmla="*/ 2154014 h 2237474"/>
              <a:gd name="connsiteX225" fmla="*/ 273386 w 12192000"/>
              <a:gd name="connsiteY225" fmla="*/ 2142551 h 2237474"/>
              <a:gd name="connsiteX226" fmla="*/ 169207 w 12192000"/>
              <a:gd name="connsiteY226" fmla="*/ 2128100 h 2237474"/>
              <a:gd name="connsiteX227" fmla="*/ 93149 w 12192000"/>
              <a:gd name="connsiteY227" fmla="*/ 2105324 h 2237474"/>
              <a:gd name="connsiteX228" fmla="*/ 88109 w 12192000"/>
              <a:gd name="connsiteY228" fmla="*/ 2106704 h 2237474"/>
              <a:gd name="connsiteX229" fmla="*/ 80022 w 12192000"/>
              <a:gd name="connsiteY229" fmla="*/ 2107254 h 2237474"/>
              <a:gd name="connsiteX230" fmla="*/ 79717 w 12192000"/>
              <a:gd name="connsiteY230" fmla="*/ 2107046 h 2237474"/>
              <a:gd name="connsiteX231" fmla="*/ 72352 w 12192000"/>
              <a:gd name="connsiteY231" fmla="*/ 2107991 h 2237474"/>
              <a:gd name="connsiteX232" fmla="*/ 37645 w 12192000"/>
              <a:gd name="connsiteY232" fmla="*/ 2115401 h 2237474"/>
              <a:gd name="connsiteX233" fmla="*/ 4572 w 12192000"/>
              <a:gd name="connsiteY233" fmla="*/ 2111091 h 2237474"/>
              <a:gd name="connsiteX234" fmla="*/ 0 w 12192000"/>
              <a:gd name="connsiteY234" fmla="*/ 2110468 h 2237474"/>
              <a:gd name="connsiteX235" fmla="*/ 0 w 12192000"/>
              <a:gd name="connsiteY23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64035 w 12192000"/>
              <a:gd name="connsiteY106" fmla="*/ 1667683 h 2237474"/>
              <a:gd name="connsiteX107" fmla="*/ 6280959 w 12192000"/>
              <a:gd name="connsiteY107" fmla="*/ 1689329 h 2237474"/>
              <a:gd name="connsiteX108" fmla="*/ 6266765 w 12192000"/>
              <a:gd name="connsiteY108" fmla="*/ 1695560 h 2237474"/>
              <a:gd name="connsiteX109" fmla="*/ 6098321 w 12192000"/>
              <a:gd name="connsiteY109" fmla="*/ 1721646 h 2237474"/>
              <a:gd name="connsiteX110" fmla="*/ 5880652 w 12192000"/>
              <a:gd name="connsiteY110" fmla="*/ 1779643 h 2237474"/>
              <a:gd name="connsiteX111" fmla="*/ 5785959 w 12192000"/>
              <a:gd name="connsiteY111" fmla="*/ 1775307 h 2237474"/>
              <a:gd name="connsiteX112" fmla="*/ 5643534 w 12192000"/>
              <a:gd name="connsiteY112" fmla="*/ 1802919 h 2237474"/>
              <a:gd name="connsiteX113" fmla="*/ 5518799 w 12192000"/>
              <a:gd name="connsiteY113" fmla="*/ 1818312 h 2237474"/>
              <a:gd name="connsiteX114" fmla="*/ 5505014 w 12192000"/>
              <a:gd name="connsiteY114" fmla="*/ 1819259 h 2237474"/>
              <a:gd name="connsiteX115" fmla="*/ 5453307 w 12192000"/>
              <a:gd name="connsiteY115" fmla="*/ 1815450 h 2237474"/>
              <a:gd name="connsiteX116" fmla="*/ 5364192 w 12192000"/>
              <a:gd name="connsiteY116" fmla="*/ 1826074 h 2237474"/>
              <a:gd name="connsiteX117" fmla="*/ 5350380 w 12192000"/>
              <a:gd name="connsiteY117" fmla="*/ 1830891 h 2237474"/>
              <a:gd name="connsiteX118" fmla="*/ 5259633 w 12192000"/>
              <a:gd name="connsiteY118" fmla="*/ 1837160 h 2237474"/>
              <a:gd name="connsiteX119" fmla="*/ 5197513 w 12192000"/>
              <a:gd name="connsiteY119" fmla="*/ 1844718 h 2237474"/>
              <a:gd name="connsiteX120" fmla="*/ 5184170 w 12192000"/>
              <a:gd name="connsiteY120" fmla="*/ 1849402 h 2237474"/>
              <a:gd name="connsiteX121" fmla="*/ 5168852 w 12192000"/>
              <a:gd name="connsiteY121" fmla="*/ 1844846 h 2237474"/>
              <a:gd name="connsiteX122" fmla="*/ 5164370 w 12192000"/>
              <a:gd name="connsiteY122" fmla="*/ 1840597 h 2237474"/>
              <a:gd name="connsiteX123" fmla="*/ 5114927 w 12192000"/>
              <a:gd name="connsiteY123" fmla="*/ 1847827 h 2237474"/>
              <a:gd name="connsiteX124" fmla="*/ 5108970 w 12192000"/>
              <a:gd name="connsiteY124" fmla="*/ 1847935 h 2237474"/>
              <a:gd name="connsiteX125" fmla="*/ 5067961 w 12192000"/>
              <a:gd name="connsiteY125" fmla="*/ 1845917 h 2237474"/>
              <a:gd name="connsiteX126" fmla="*/ 5007075 w 12192000"/>
              <a:gd name="connsiteY126" fmla="*/ 1838626 h 2237474"/>
              <a:gd name="connsiteX127" fmla="*/ 4944087 w 12192000"/>
              <a:gd name="connsiteY127" fmla="*/ 1823332 h 2237474"/>
              <a:gd name="connsiteX128" fmla="*/ 4907662 w 12192000"/>
              <a:gd name="connsiteY128" fmla="*/ 1816900 h 2237474"/>
              <a:gd name="connsiteX129" fmla="*/ 4882386 w 12192000"/>
              <a:gd name="connsiteY129" fmla="*/ 1809844 h 2237474"/>
              <a:gd name="connsiteX130" fmla="*/ 4811440 w 12192000"/>
              <a:gd name="connsiteY130" fmla="*/ 1804655 h 2237474"/>
              <a:gd name="connsiteX131" fmla="*/ 4691075 w 12192000"/>
              <a:gd name="connsiteY131" fmla="*/ 1801389 h 2237474"/>
              <a:gd name="connsiteX132" fmla="*/ 4611738 w 12192000"/>
              <a:gd name="connsiteY132" fmla="*/ 1776964 h 2237474"/>
              <a:gd name="connsiteX133" fmla="*/ 4560070 w 12192000"/>
              <a:gd name="connsiteY133" fmla="*/ 1785640 h 2237474"/>
              <a:gd name="connsiteX134" fmla="*/ 4536503 w 12192000"/>
              <a:gd name="connsiteY134" fmla="*/ 1785334 h 2237474"/>
              <a:gd name="connsiteX135" fmla="*/ 4513724 w 12192000"/>
              <a:gd name="connsiteY135" fmla="*/ 1791996 h 2237474"/>
              <a:gd name="connsiteX136" fmla="*/ 4459810 w 12192000"/>
              <a:gd name="connsiteY136" fmla="*/ 1797886 h 2237474"/>
              <a:gd name="connsiteX137" fmla="*/ 4379064 w 12192000"/>
              <a:gd name="connsiteY137" fmla="*/ 1817177 h 2237474"/>
              <a:gd name="connsiteX138" fmla="*/ 4319209 w 12192000"/>
              <a:gd name="connsiteY138" fmla="*/ 1834833 h 2237474"/>
              <a:gd name="connsiteX139" fmla="*/ 4290981 w 12192000"/>
              <a:gd name="connsiteY139" fmla="*/ 1839677 h 2237474"/>
              <a:gd name="connsiteX140" fmla="*/ 4285792 w 12192000"/>
              <a:gd name="connsiteY140" fmla="*/ 1836231 h 2237474"/>
              <a:gd name="connsiteX141" fmla="*/ 4238372 w 12192000"/>
              <a:gd name="connsiteY141" fmla="*/ 1851480 h 2237474"/>
              <a:gd name="connsiteX142" fmla="*/ 4232517 w 12192000"/>
              <a:gd name="connsiteY142" fmla="*/ 1852567 h 2237474"/>
              <a:gd name="connsiteX143" fmla="*/ 4191732 w 12192000"/>
              <a:gd name="connsiteY143" fmla="*/ 1857328 h 2237474"/>
              <a:gd name="connsiteX144" fmla="*/ 4065532 w 12192000"/>
              <a:gd name="connsiteY144" fmla="*/ 1855477 h 2237474"/>
              <a:gd name="connsiteX145" fmla="*/ 4028460 w 12192000"/>
              <a:gd name="connsiteY145" fmla="*/ 1855137 h 2237474"/>
              <a:gd name="connsiteX146" fmla="*/ 4002267 w 12192000"/>
              <a:gd name="connsiteY146" fmla="*/ 1852352 h 2237474"/>
              <a:gd name="connsiteX147" fmla="*/ 3931396 w 12192000"/>
              <a:gd name="connsiteY147" fmla="*/ 1858915 h 2237474"/>
              <a:gd name="connsiteX148" fmla="*/ 3812162 w 12192000"/>
              <a:gd name="connsiteY148" fmla="*/ 1875501 h 2237474"/>
              <a:gd name="connsiteX149" fmla="*/ 3729530 w 12192000"/>
              <a:gd name="connsiteY149" fmla="*/ 1864513 h 2237474"/>
              <a:gd name="connsiteX150" fmla="*/ 3680177 w 12192000"/>
              <a:gd name="connsiteY150" fmla="*/ 1881552 h 2237474"/>
              <a:gd name="connsiteX151" fmla="*/ 3567259 w 12192000"/>
              <a:gd name="connsiteY151" fmla="*/ 1893482 h 2237474"/>
              <a:gd name="connsiteX152" fmla="*/ 3405770 w 12192000"/>
              <a:gd name="connsiteY152" fmla="*/ 1904591 h 2237474"/>
              <a:gd name="connsiteX153" fmla="*/ 3280097 w 12192000"/>
              <a:gd name="connsiteY153" fmla="*/ 1919610 h 2237474"/>
              <a:gd name="connsiteX154" fmla="*/ 3123424 w 12192000"/>
              <a:gd name="connsiteY154" fmla="*/ 1952930 h 2237474"/>
              <a:gd name="connsiteX155" fmla="*/ 3009910 w 12192000"/>
              <a:gd name="connsiteY155" fmla="*/ 1957866 h 2237474"/>
              <a:gd name="connsiteX156" fmla="*/ 2995934 w 12192000"/>
              <a:gd name="connsiteY156" fmla="*/ 1967085 h 2237474"/>
              <a:gd name="connsiteX157" fmla="*/ 2980071 w 12192000"/>
              <a:gd name="connsiteY157" fmla="*/ 1972988 h 2237474"/>
              <a:gd name="connsiteX158" fmla="*/ 2978094 w 12192000"/>
              <a:gd name="connsiteY158" fmla="*/ 1972369 h 2237474"/>
              <a:gd name="connsiteX159" fmla="*/ 2942858 w 12192000"/>
              <a:gd name="connsiteY159" fmla="*/ 1981367 h 2237474"/>
              <a:gd name="connsiteX160" fmla="*/ 2875436 w 12192000"/>
              <a:gd name="connsiteY160" fmla="*/ 1996977 h 2237474"/>
              <a:gd name="connsiteX161" fmla="*/ 2874892 w 12192000"/>
              <a:gd name="connsiteY161" fmla="*/ 1996085 h 2237474"/>
              <a:gd name="connsiteX162" fmla="*/ 2864145 w 12192000"/>
              <a:gd name="connsiteY162" fmla="*/ 1994061 h 2237474"/>
              <a:gd name="connsiteX163" fmla="*/ 2843662 w 12192000"/>
              <a:gd name="connsiteY163" fmla="*/ 1992498 h 2237474"/>
              <a:gd name="connsiteX164" fmla="*/ 2796128 w 12192000"/>
              <a:gd name="connsiteY164" fmla="*/ 1976403 h 2237474"/>
              <a:gd name="connsiteX165" fmla="*/ 2756784 w 12192000"/>
              <a:gd name="connsiteY165" fmla="*/ 1985116 h 2237474"/>
              <a:gd name="connsiteX166" fmla="*/ 2748833 w 12192000"/>
              <a:gd name="connsiteY166" fmla="*/ 1986323 h 2237474"/>
              <a:gd name="connsiteX167" fmla="*/ 2748661 w 12192000"/>
              <a:gd name="connsiteY167" fmla="*/ 1986122 h 2237474"/>
              <a:gd name="connsiteX168" fmla="*/ 2740251 w 12192000"/>
              <a:gd name="connsiteY168" fmla="*/ 1986946 h 2237474"/>
              <a:gd name="connsiteX169" fmla="*/ 2718916 w 12192000"/>
              <a:gd name="connsiteY169" fmla="*/ 1990867 h 2237474"/>
              <a:gd name="connsiteX170" fmla="*/ 2713522 w 12192000"/>
              <a:gd name="connsiteY170" fmla="*/ 1990173 h 2237474"/>
              <a:gd name="connsiteX171" fmla="*/ 2680597 w 12192000"/>
              <a:gd name="connsiteY171" fmla="*/ 1984996 h 2237474"/>
              <a:gd name="connsiteX172" fmla="*/ 2578178 w 12192000"/>
              <a:gd name="connsiteY172" fmla="*/ 1990531 h 2237474"/>
              <a:gd name="connsiteX173" fmla="*/ 2476147 w 12192000"/>
              <a:gd name="connsiteY173" fmla="*/ 1998305 h 2237474"/>
              <a:gd name="connsiteX174" fmla="*/ 2373568 w 12192000"/>
              <a:gd name="connsiteY174" fmla="*/ 2003219 h 2237474"/>
              <a:gd name="connsiteX175" fmla="*/ 2321399 w 12192000"/>
              <a:gd name="connsiteY175" fmla="*/ 1989467 h 2237474"/>
              <a:gd name="connsiteX176" fmla="*/ 2315525 w 12192000"/>
              <a:gd name="connsiteY176" fmla="*/ 1989708 h 2237474"/>
              <a:gd name="connsiteX177" fmla="*/ 2300792 w 12192000"/>
              <a:gd name="connsiteY177" fmla="*/ 1994290 h 2237474"/>
              <a:gd name="connsiteX178" fmla="*/ 2295469 w 12192000"/>
              <a:gd name="connsiteY178" fmla="*/ 1996659 h 2237474"/>
              <a:gd name="connsiteX179" fmla="*/ 2287219 w 12192000"/>
              <a:gd name="connsiteY179" fmla="*/ 1998750 h 2237474"/>
              <a:gd name="connsiteX180" fmla="*/ 2286948 w 12192000"/>
              <a:gd name="connsiteY180" fmla="*/ 1998596 h 2237474"/>
              <a:gd name="connsiteX181" fmla="*/ 2243069 w 12192000"/>
              <a:gd name="connsiteY181" fmla="*/ 2015111 h 2237474"/>
              <a:gd name="connsiteX182" fmla="*/ 2186609 w 12192000"/>
              <a:gd name="connsiteY182" fmla="*/ 2008263 h 2237474"/>
              <a:gd name="connsiteX183" fmla="*/ 2164831 w 12192000"/>
              <a:gd name="connsiteY183" fmla="*/ 2010143 h 2237474"/>
              <a:gd name="connsiteX184" fmla="*/ 2152836 w 12192000"/>
              <a:gd name="connsiteY184" fmla="*/ 2010048 h 2237474"/>
              <a:gd name="connsiteX185" fmla="*/ 2117102 w 12192000"/>
              <a:gd name="connsiteY185" fmla="*/ 2023004 h 2237474"/>
              <a:gd name="connsiteX186" fmla="*/ 2111935 w 12192000"/>
              <a:gd name="connsiteY186" fmla="*/ 2023163 h 2237474"/>
              <a:gd name="connsiteX187" fmla="*/ 2089991 w 12192000"/>
              <a:gd name="connsiteY187" fmla="*/ 2034193 h 2237474"/>
              <a:gd name="connsiteX188" fmla="*/ 2058061 w 12192000"/>
              <a:gd name="connsiteY188" fmla="*/ 2047942 h 2237474"/>
              <a:gd name="connsiteX189" fmla="*/ 2055737 w 12192000"/>
              <a:gd name="connsiteY189" fmla="*/ 2047704 h 2237474"/>
              <a:gd name="connsiteX190" fmla="*/ 2042244 w 12192000"/>
              <a:gd name="connsiteY190" fmla="*/ 2055560 h 2237474"/>
              <a:gd name="connsiteX191" fmla="*/ 1976224 w 12192000"/>
              <a:gd name="connsiteY191" fmla="*/ 2074257 h 2237474"/>
              <a:gd name="connsiteX192" fmla="*/ 1877728 w 12192000"/>
              <a:gd name="connsiteY192" fmla="*/ 2101004 h 2237474"/>
              <a:gd name="connsiteX193" fmla="*/ 1759056 w 12192000"/>
              <a:gd name="connsiteY193" fmla="*/ 2125608 h 2237474"/>
              <a:gd name="connsiteX194" fmla="*/ 1637948 w 12192000"/>
              <a:gd name="connsiteY194" fmla="*/ 2172597 h 2237474"/>
              <a:gd name="connsiteX195" fmla="*/ 1434549 w 12192000"/>
              <a:gd name="connsiteY195" fmla="*/ 2234522 h 2237474"/>
              <a:gd name="connsiteX196" fmla="*/ 1398481 w 12192000"/>
              <a:gd name="connsiteY196" fmla="*/ 2237074 h 2237474"/>
              <a:gd name="connsiteX197" fmla="*/ 1398407 w 12192000"/>
              <a:gd name="connsiteY197" fmla="*/ 2237095 h 2237474"/>
              <a:gd name="connsiteX198" fmla="*/ 1370962 w 12192000"/>
              <a:gd name="connsiteY198" fmla="*/ 2237474 h 2237474"/>
              <a:gd name="connsiteX199" fmla="*/ 1356367 w 12192000"/>
              <a:gd name="connsiteY199" fmla="*/ 2235089 h 2237474"/>
              <a:gd name="connsiteX200" fmla="*/ 1324828 w 12192000"/>
              <a:gd name="connsiteY200" fmla="*/ 2231968 h 2237474"/>
              <a:gd name="connsiteX201" fmla="*/ 1297744 w 12192000"/>
              <a:gd name="connsiteY201" fmla="*/ 2235849 h 2237474"/>
              <a:gd name="connsiteX202" fmla="*/ 1286236 w 12192000"/>
              <a:gd name="connsiteY202" fmla="*/ 2233135 h 2237474"/>
              <a:gd name="connsiteX203" fmla="*/ 1283504 w 12192000"/>
              <a:gd name="connsiteY203" fmla="*/ 2233797 h 2237474"/>
              <a:gd name="connsiteX204" fmla="*/ 1279765 w 12192000"/>
              <a:gd name="connsiteY204" fmla="*/ 2229639 h 2237474"/>
              <a:gd name="connsiteX205" fmla="*/ 1195347 w 12192000"/>
              <a:gd name="connsiteY205" fmla="*/ 2212354 h 2237474"/>
              <a:gd name="connsiteX206" fmla="*/ 970251 w 12192000"/>
              <a:gd name="connsiteY206" fmla="*/ 2221029 h 2237474"/>
              <a:gd name="connsiteX207" fmla="*/ 812914 w 12192000"/>
              <a:gd name="connsiteY207" fmla="*/ 2202752 h 2237474"/>
              <a:gd name="connsiteX208" fmla="*/ 800195 w 12192000"/>
              <a:gd name="connsiteY208" fmla="*/ 2209407 h 2237474"/>
              <a:gd name="connsiteX209" fmla="*/ 784978 w 12192000"/>
              <a:gd name="connsiteY209" fmla="*/ 2212360 h 2237474"/>
              <a:gd name="connsiteX210" fmla="*/ 681987 w 12192000"/>
              <a:gd name="connsiteY210" fmla="*/ 2216757 h 2237474"/>
              <a:gd name="connsiteX211" fmla="*/ 669923 w 12192000"/>
              <a:gd name="connsiteY211" fmla="*/ 2211682 h 2237474"/>
              <a:gd name="connsiteX212" fmla="*/ 648680 w 12192000"/>
              <a:gd name="connsiteY212" fmla="*/ 2206229 h 2237474"/>
              <a:gd name="connsiteX213" fmla="*/ 597225 w 12192000"/>
              <a:gd name="connsiteY213" fmla="*/ 2180999 h 2237474"/>
              <a:gd name="connsiteX214" fmla="*/ 558449 w 12192000"/>
              <a:gd name="connsiteY214" fmla="*/ 2182346 h 2237474"/>
              <a:gd name="connsiteX215" fmla="*/ 550517 w 12192000"/>
              <a:gd name="connsiteY215" fmla="*/ 2182060 h 2237474"/>
              <a:gd name="connsiteX216" fmla="*/ 550309 w 12192000"/>
              <a:gd name="connsiteY216" fmla="*/ 2181825 h 2237474"/>
              <a:gd name="connsiteX217" fmla="*/ 541836 w 12192000"/>
              <a:gd name="connsiteY217" fmla="*/ 2181063 h 2237474"/>
              <a:gd name="connsiteX218" fmla="*/ 536057 w 12192000"/>
              <a:gd name="connsiteY218" fmla="*/ 2181537 h 2237474"/>
              <a:gd name="connsiteX219" fmla="*/ 520671 w 12192000"/>
              <a:gd name="connsiteY219" fmla="*/ 2180980 h 2237474"/>
              <a:gd name="connsiteX220" fmla="*/ 515024 w 12192000"/>
              <a:gd name="connsiteY220" fmla="*/ 2179258 h 2237474"/>
              <a:gd name="connsiteX221" fmla="*/ 512278 w 12192000"/>
              <a:gd name="connsiteY221" fmla="*/ 2176369 h 2237474"/>
              <a:gd name="connsiteX222" fmla="*/ 480419 w 12192000"/>
              <a:gd name="connsiteY222" fmla="*/ 2167807 h 2237474"/>
              <a:gd name="connsiteX223" fmla="*/ 413835 w 12192000"/>
              <a:gd name="connsiteY223" fmla="*/ 2156783 h 2237474"/>
              <a:gd name="connsiteX224" fmla="*/ 376513 w 12192000"/>
              <a:gd name="connsiteY224" fmla="*/ 2154014 h 2237474"/>
              <a:gd name="connsiteX225" fmla="*/ 273386 w 12192000"/>
              <a:gd name="connsiteY225" fmla="*/ 2142551 h 2237474"/>
              <a:gd name="connsiteX226" fmla="*/ 169207 w 12192000"/>
              <a:gd name="connsiteY226" fmla="*/ 2128100 h 2237474"/>
              <a:gd name="connsiteX227" fmla="*/ 93149 w 12192000"/>
              <a:gd name="connsiteY227" fmla="*/ 2105324 h 2237474"/>
              <a:gd name="connsiteX228" fmla="*/ 88109 w 12192000"/>
              <a:gd name="connsiteY228" fmla="*/ 2106704 h 2237474"/>
              <a:gd name="connsiteX229" fmla="*/ 80022 w 12192000"/>
              <a:gd name="connsiteY229" fmla="*/ 2107254 h 2237474"/>
              <a:gd name="connsiteX230" fmla="*/ 79717 w 12192000"/>
              <a:gd name="connsiteY230" fmla="*/ 2107046 h 2237474"/>
              <a:gd name="connsiteX231" fmla="*/ 72352 w 12192000"/>
              <a:gd name="connsiteY231" fmla="*/ 2107991 h 2237474"/>
              <a:gd name="connsiteX232" fmla="*/ 37645 w 12192000"/>
              <a:gd name="connsiteY232" fmla="*/ 2115401 h 2237474"/>
              <a:gd name="connsiteX233" fmla="*/ 4572 w 12192000"/>
              <a:gd name="connsiteY233" fmla="*/ 2111091 h 2237474"/>
              <a:gd name="connsiteX234" fmla="*/ 0 w 12192000"/>
              <a:gd name="connsiteY234" fmla="*/ 2110468 h 2237474"/>
              <a:gd name="connsiteX235" fmla="*/ 0 w 12192000"/>
              <a:gd name="connsiteY23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64035 w 12192000"/>
              <a:gd name="connsiteY106" fmla="*/ 1667683 h 2237474"/>
              <a:gd name="connsiteX107" fmla="*/ 6280959 w 12192000"/>
              <a:gd name="connsiteY107" fmla="*/ 1689329 h 2237474"/>
              <a:gd name="connsiteX108" fmla="*/ 6243319 w 12192000"/>
              <a:gd name="connsiteY108" fmla="*/ 1695560 h 2237474"/>
              <a:gd name="connsiteX109" fmla="*/ 6098321 w 12192000"/>
              <a:gd name="connsiteY109" fmla="*/ 1721646 h 2237474"/>
              <a:gd name="connsiteX110" fmla="*/ 5880652 w 12192000"/>
              <a:gd name="connsiteY110" fmla="*/ 1779643 h 2237474"/>
              <a:gd name="connsiteX111" fmla="*/ 5785959 w 12192000"/>
              <a:gd name="connsiteY111" fmla="*/ 1775307 h 2237474"/>
              <a:gd name="connsiteX112" fmla="*/ 5643534 w 12192000"/>
              <a:gd name="connsiteY112" fmla="*/ 1802919 h 2237474"/>
              <a:gd name="connsiteX113" fmla="*/ 5518799 w 12192000"/>
              <a:gd name="connsiteY113" fmla="*/ 1818312 h 2237474"/>
              <a:gd name="connsiteX114" fmla="*/ 5505014 w 12192000"/>
              <a:gd name="connsiteY114" fmla="*/ 1819259 h 2237474"/>
              <a:gd name="connsiteX115" fmla="*/ 5453307 w 12192000"/>
              <a:gd name="connsiteY115" fmla="*/ 1815450 h 2237474"/>
              <a:gd name="connsiteX116" fmla="*/ 5364192 w 12192000"/>
              <a:gd name="connsiteY116" fmla="*/ 1826074 h 2237474"/>
              <a:gd name="connsiteX117" fmla="*/ 5350380 w 12192000"/>
              <a:gd name="connsiteY117" fmla="*/ 1830891 h 2237474"/>
              <a:gd name="connsiteX118" fmla="*/ 5259633 w 12192000"/>
              <a:gd name="connsiteY118" fmla="*/ 1837160 h 2237474"/>
              <a:gd name="connsiteX119" fmla="*/ 5197513 w 12192000"/>
              <a:gd name="connsiteY119" fmla="*/ 1844718 h 2237474"/>
              <a:gd name="connsiteX120" fmla="*/ 5184170 w 12192000"/>
              <a:gd name="connsiteY120" fmla="*/ 1849402 h 2237474"/>
              <a:gd name="connsiteX121" fmla="*/ 5168852 w 12192000"/>
              <a:gd name="connsiteY121" fmla="*/ 1844846 h 2237474"/>
              <a:gd name="connsiteX122" fmla="*/ 5164370 w 12192000"/>
              <a:gd name="connsiteY122" fmla="*/ 1840597 h 2237474"/>
              <a:gd name="connsiteX123" fmla="*/ 5114927 w 12192000"/>
              <a:gd name="connsiteY123" fmla="*/ 1847827 h 2237474"/>
              <a:gd name="connsiteX124" fmla="*/ 5108970 w 12192000"/>
              <a:gd name="connsiteY124" fmla="*/ 1847935 h 2237474"/>
              <a:gd name="connsiteX125" fmla="*/ 5067961 w 12192000"/>
              <a:gd name="connsiteY125" fmla="*/ 1845917 h 2237474"/>
              <a:gd name="connsiteX126" fmla="*/ 5007075 w 12192000"/>
              <a:gd name="connsiteY126" fmla="*/ 1838626 h 2237474"/>
              <a:gd name="connsiteX127" fmla="*/ 4944087 w 12192000"/>
              <a:gd name="connsiteY127" fmla="*/ 1823332 h 2237474"/>
              <a:gd name="connsiteX128" fmla="*/ 4907662 w 12192000"/>
              <a:gd name="connsiteY128" fmla="*/ 1816900 h 2237474"/>
              <a:gd name="connsiteX129" fmla="*/ 4882386 w 12192000"/>
              <a:gd name="connsiteY129" fmla="*/ 1809844 h 2237474"/>
              <a:gd name="connsiteX130" fmla="*/ 4811440 w 12192000"/>
              <a:gd name="connsiteY130" fmla="*/ 1804655 h 2237474"/>
              <a:gd name="connsiteX131" fmla="*/ 4691075 w 12192000"/>
              <a:gd name="connsiteY131" fmla="*/ 1801389 h 2237474"/>
              <a:gd name="connsiteX132" fmla="*/ 4611738 w 12192000"/>
              <a:gd name="connsiteY132" fmla="*/ 1776964 h 2237474"/>
              <a:gd name="connsiteX133" fmla="*/ 4560070 w 12192000"/>
              <a:gd name="connsiteY133" fmla="*/ 1785640 h 2237474"/>
              <a:gd name="connsiteX134" fmla="*/ 4536503 w 12192000"/>
              <a:gd name="connsiteY134" fmla="*/ 1785334 h 2237474"/>
              <a:gd name="connsiteX135" fmla="*/ 4513724 w 12192000"/>
              <a:gd name="connsiteY135" fmla="*/ 1791996 h 2237474"/>
              <a:gd name="connsiteX136" fmla="*/ 4459810 w 12192000"/>
              <a:gd name="connsiteY136" fmla="*/ 1797886 h 2237474"/>
              <a:gd name="connsiteX137" fmla="*/ 4379064 w 12192000"/>
              <a:gd name="connsiteY137" fmla="*/ 1817177 h 2237474"/>
              <a:gd name="connsiteX138" fmla="*/ 4319209 w 12192000"/>
              <a:gd name="connsiteY138" fmla="*/ 1834833 h 2237474"/>
              <a:gd name="connsiteX139" fmla="*/ 4290981 w 12192000"/>
              <a:gd name="connsiteY139" fmla="*/ 1839677 h 2237474"/>
              <a:gd name="connsiteX140" fmla="*/ 4285792 w 12192000"/>
              <a:gd name="connsiteY140" fmla="*/ 1836231 h 2237474"/>
              <a:gd name="connsiteX141" fmla="*/ 4238372 w 12192000"/>
              <a:gd name="connsiteY141" fmla="*/ 1851480 h 2237474"/>
              <a:gd name="connsiteX142" fmla="*/ 4232517 w 12192000"/>
              <a:gd name="connsiteY142" fmla="*/ 1852567 h 2237474"/>
              <a:gd name="connsiteX143" fmla="*/ 4191732 w 12192000"/>
              <a:gd name="connsiteY143" fmla="*/ 1857328 h 2237474"/>
              <a:gd name="connsiteX144" fmla="*/ 4065532 w 12192000"/>
              <a:gd name="connsiteY144" fmla="*/ 1855477 h 2237474"/>
              <a:gd name="connsiteX145" fmla="*/ 4028460 w 12192000"/>
              <a:gd name="connsiteY145" fmla="*/ 1855137 h 2237474"/>
              <a:gd name="connsiteX146" fmla="*/ 4002267 w 12192000"/>
              <a:gd name="connsiteY146" fmla="*/ 1852352 h 2237474"/>
              <a:gd name="connsiteX147" fmla="*/ 3931396 w 12192000"/>
              <a:gd name="connsiteY147" fmla="*/ 1858915 h 2237474"/>
              <a:gd name="connsiteX148" fmla="*/ 3812162 w 12192000"/>
              <a:gd name="connsiteY148" fmla="*/ 1875501 h 2237474"/>
              <a:gd name="connsiteX149" fmla="*/ 3729530 w 12192000"/>
              <a:gd name="connsiteY149" fmla="*/ 1864513 h 2237474"/>
              <a:gd name="connsiteX150" fmla="*/ 3680177 w 12192000"/>
              <a:gd name="connsiteY150" fmla="*/ 1881552 h 2237474"/>
              <a:gd name="connsiteX151" fmla="*/ 3567259 w 12192000"/>
              <a:gd name="connsiteY151" fmla="*/ 1893482 h 2237474"/>
              <a:gd name="connsiteX152" fmla="*/ 3405770 w 12192000"/>
              <a:gd name="connsiteY152" fmla="*/ 1904591 h 2237474"/>
              <a:gd name="connsiteX153" fmla="*/ 3280097 w 12192000"/>
              <a:gd name="connsiteY153" fmla="*/ 1919610 h 2237474"/>
              <a:gd name="connsiteX154" fmla="*/ 3123424 w 12192000"/>
              <a:gd name="connsiteY154" fmla="*/ 1952930 h 2237474"/>
              <a:gd name="connsiteX155" fmla="*/ 3009910 w 12192000"/>
              <a:gd name="connsiteY155" fmla="*/ 1957866 h 2237474"/>
              <a:gd name="connsiteX156" fmla="*/ 2995934 w 12192000"/>
              <a:gd name="connsiteY156" fmla="*/ 1967085 h 2237474"/>
              <a:gd name="connsiteX157" fmla="*/ 2980071 w 12192000"/>
              <a:gd name="connsiteY157" fmla="*/ 1972988 h 2237474"/>
              <a:gd name="connsiteX158" fmla="*/ 2978094 w 12192000"/>
              <a:gd name="connsiteY158" fmla="*/ 1972369 h 2237474"/>
              <a:gd name="connsiteX159" fmla="*/ 2942858 w 12192000"/>
              <a:gd name="connsiteY159" fmla="*/ 1981367 h 2237474"/>
              <a:gd name="connsiteX160" fmla="*/ 2875436 w 12192000"/>
              <a:gd name="connsiteY160" fmla="*/ 1996977 h 2237474"/>
              <a:gd name="connsiteX161" fmla="*/ 2874892 w 12192000"/>
              <a:gd name="connsiteY161" fmla="*/ 1996085 h 2237474"/>
              <a:gd name="connsiteX162" fmla="*/ 2864145 w 12192000"/>
              <a:gd name="connsiteY162" fmla="*/ 1994061 h 2237474"/>
              <a:gd name="connsiteX163" fmla="*/ 2843662 w 12192000"/>
              <a:gd name="connsiteY163" fmla="*/ 1992498 h 2237474"/>
              <a:gd name="connsiteX164" fmla="*/ 2796128 w 12192000"/>
              <a:gd name="connsiteY164" fmla="*/ 1976403 h 2237474"/>
              <a:gd name="connsiteX165" fmla="*/ 2756784 w 12192000"/>
              <a:gd name="connsiteY165" fmla="*/ 1985116 h 2237474"/>
              <a:gd name="connsiteX166" fmla="*/ 2748833 w 12192000"/>
              <a:gd name="connsiteY166" fmla="*/ 1986323 h 2237474"/>
              <a:gd name="connsiteX167" fmla="*/ 2748661 w 12192000"/>
              <a:gd name="connsiteY167" fmla="*/ 1986122 h 2237474"/>
              <a:gd name="connsiteX168" fmla="*/ 2740251 w 12192000"/>
              <a:gd name="connsiteY168" fmla="*/ 1986946 h 2237474"/>
              <a:gd name="connsiteX169" fmla="*/ 2718916 w 12192000"/>
              <a:gd name="connsiteY169" fmla="*/ 1990867 h 2237474"/>
              <a:gd name="connsiteX170" fmla="*/ 2713522 w 12192000"/>
              <a:gd name="connsiteY170" fmla="*/ 1990173 h 2237474"/>
              <a:gd name="connsiteX171" fmla="*/ 2680597 w 12192000"/>
              <a:gd name="connsiteY171" fmla="*/ 1984996 h 2237474"/>
              <a:gd name="connsiteX172" fmla="*/ 2578178 w 12192000"/>
              <a:gd name="connsiteY172" fmla="*/ 1990531 h 2237474"/>
              <a:gd name="connsiteX173" fmla="*/ 2476147 w 12192000"/>
              <a:gd name="connsiteY173" fmla="*/ 1998305 h 2237474"/>
              <a:gd name="connsiteX174" fmla="*/ 2373568 w 12192000"/>
              <a:gd name="connsiteY174" fmla="*/ 2003219 h 2237474"/>
              <a:gd name="connsiteX175" fmla="*/ 2321399 w 12192000"/>
              <a:gd name="connsiteY175" fmla="*/ 1989467 h 2237474"/>
              <a:gd name="connsiteX176" fmla="*/ 2315525 w 12192000"/>
              <a:gd name="connsiteY176" fmla="*/ 1989708 h 2237474"/>
              <a:gd name="connsiteX177" fmla="*/ 2300792 w 12192000"/>
              <a:gd name="connsiteY177" fmla="*/ 1994290 h 2237474"/>
              <a:gd name="connsiteX178" fmla="*/ 2295469 w 12192000"/>
              <a:gd name="connsiteY178" fmla="*/ 1996659 h 2237474"/>
              <a:gd name="connsiteX179" fmla="*/ 2287219 w 12192000"/>
              <a:gd name="connsiteY179" fmla="*/ 1998750 h 2237474"/>
              <a:gd name="connsiteX180" fmla="*/ 2286948 w 12192000"/>
              <a:gd name="connsiteY180" fmla="*/ 1998596 h 2237474"/>
              <a:gd name="connsiteX181" fmla="*/ 2243069 w 12192000"/>
              <a:gd name="connsiteY181" fmla="*/ 2015111 h 2237474"/>
              <a:gd name="connsiteX182" fmla="*/ 2186609 w 12192000"/>
              <a:gd name="connsiteY182" fmla="*/ 2008263 h 2237474"/>
              <a:gd name="connsiteX183" fmla="*/ 2164831 w 12192000"/>
              <a:gd name="connsiteY183" fmla="*/ 2010143 h 2237474"/>
              <a:gd name="connsiteX184" fmla="*/ 2152836 w 12192000"/>
              <a:gd name="connsiteY184" fmla="*/ 2010048 h 2237474"/>
              <a:gd name="connsiteX185" fmla="*/ 2117102 w 12192000"/>
              <a:gd name="connsiteY185" fmla="*/ 2023004 h 2237474"/>
              <a:gd name="connsiteX186" fmla="*/ 2111935 w 12192000"/>
              <a:gd name="connsiteY186" fmla="*/ 2023163 h 2237474"/>
              <a:gd name="connsiteX187" fmla="*/ 2089991 w 12192000"/>
              <a:gd name="connsiteY187" fmla="*/ 2034193 h 2237474"/>
              <a:gd name="connsiteX188" fmla="*/ 2058061 w 12192000"/>
              <a:gd name="connsiteY188" fmla="*/ 2047942 h 2237474"/>
              <a:gd name="connsiteX189" fmla="*/ 2055737 w 12192000"/>
              <a:gd name="connsiteY189" fmla="*/ 2047704 h 2237474"/>
              <a:gd name="connsiteX190" fmla="*/ 2042244 w 12192000"/>
              <a:gd name="connsiteY190" fmla="*/ 2055560 h 2237474"/>
              <a:gd name="connsiteX191" fmla="*/ 1976224 w 12192000"/>
              <a:gd name="connsiteY191" fmla="*/ 2074257 h 2237474"/>
              <a:gd name="connsiteX192" fmla="*/ 1877728 w 12192000"/>
              <a:gd name="connsiteY192" fmla="*/ 2101004 h 2237474"/>
              <a:gd name="connsiteX193" fmla="*/ 1759056 w 12192000"/>
              <a:gd name="connsiteY193" fmla="*/ 2125608 h 2237474"/>
              <a:gd name="connsiteX194" fmla="*/ 1637948 w 12192000"/>
              <a:gd name="connsiteY194" fmla="*/ 2172597 h 2237474"/>
              <a:gd name="connsiteX195" fmla="*/ 1434549 w 12192000"/>
              <a:gd name="connsiteY195" fmla="*/ 2234522 h 2237474"/>
              <a:gd name="connsiteX196" fmla="*/ 1398481 w 12192000"/>
              <a:gd name="connsiteY196" fmla="*/ 2237074 h 2237474"/>
              <a:gd name="connsiteX197" fmla="*/ 1398407 w 12192000"/>
              <a:gd name="connsiteY197" fmla="*/ 2237095 h 2237474"/>
              <a:gd name="connsiteX198" fmla="*/ 1370962 w 12192000"/>
              <a:gd name="connsiteY198" fmla="*/ 2237474 h 2237474"/>
              <a:gd name="connsiteX199" fmla="*/ 1356367 w 12192000"/>
              <a:gd name="connsiteY199" fmla="*/ 2235089 h 2237474"/>
              <a:gd name="connsiteX200" fmla="*/ 1324828 w 12192000"/>
              <a:gd name="connsiteY200" fmla="*/ 2231968 h 2237474"/>
              <a:gd name="connsiteX201" fmla="*/ 1297744 w 12192000"/>
              <a:gd name="connsiteY201" fmla="*/ 2235849 h 2237474"/>
              <a:gd name="connsiteX202" fmla="*/ 1286236 w 12192000"/>
              <a:gd name="connsiteY202" fmla="*/ 2233135 h 2237474"/>
              <a:gd name="connsiteX203" fmla="*/ 1283504 w 12192000"/>
              <a:gd name="connsiteY203" fmla="*/ 2233797 h 2237474"/>
              <a:gd name="connsiteX204" fmla="*/ 1279765 w 12192000"/>
              <a:gd name="connsiteY204" fmla="*/ 2229639 h 2237474"/>
              <a:gd name="connsiteX205" fmla="*/ 1195347 w 12192000"/>
              <a:gd name="connsiteY205" fmla="*/ 2212354 h 2237474"/>
              <a:gd name="connsiteX206" fmla="*/ 970251 w 12192000"/>
              <a:gd name="connsiteY206" fmla="*/ 2221029 h 2237474"/>
              <a:gd name="connsiteX207" fmla="*/ 812914 w 12192000"/>
              <a:gd name="connsiteY207" fmla="*/ 2202752 h 2237474"/>
              <a:gd name="connsiteX208" fmla="*/ 800195 w 12192000"/>
              <a:gd name="connsiteY208" fmla="*/ 2209407 h 2237474"/>
              <a:gd name="connsiteX209" fmla="*/ 784978 w 12192000"/>
              <a:gd name="connsiteY209" fmla="*/ 2212360 h 2237474"/>
              <a:gd name="connsiteX210" fmla="*/ 681987 w 12192000"/>
              <a:gd name="connsiteY210" fmla="*/ 2216757 h 2237474"/>
              <a:gd name="connsiteX211" fmla="*/ 669923 w 12192000"/>
              <a:gd name="connsiteY211" fmla="*/ 2211682 h 2237474"/>
              <a:gd name="connsiteX212" fmla="*/ 648680 w 12192000"/>
              <a:gd name="connsiteY212" fmla="*/ 2206229 h 2237474"/>
              <a:gd name="connsiteX213" fmla="*/ 597225 w 12192000"/>
              <a:gd name="connsiteY213" fmla="*/ 2180999 h 2237474"/>
              <a:gd name="connsiteX214" fmla="*/ 558449 w 12192000"/>
              <a:gd name="connsiteY214" fmla="*/ 2182346 h 2237474"/>
              <a:gd name="connsiteX215" fmla="*/ 550517 w 12192000"/>
              <a:gd name="connsiteY215" fmla="*/ 2182060 h 2237474"/>
              <a:gd name="connsiteX216" fmla="*/ 550309 w 12192000"/>
              <a:gd name="connsiteY216" fmla="*/ 2181825 h 2237474"/>
              <a:gd name="connsiteX217" fmla="*/ 541836 w 12192000"/>
              <a:gd name="connsiteY217" fmla="*/ 2181063 h 2237474"/>
              <a:gd name="connsiteX218" fmla="*/ 536057 w 12192000"/>
              <a:gd name="connsiteY218" fmla="*/ 2181537 h 2237474"/>
              <a:gd name="connsiteX219" fmla="*/ 520671 w 12192000"/>
              <a:gd name="connsiteY219" fmla="*/ 2180980 h 2237474"/>
              <a:gd name="connsiteX220" fmla="*/ 515024 w 12192000"/>
              <a:gd name="connsiteY220" fmla="*/ 2179258 h 2237474"/>
              <a:gd name="connsiteX221" fmla="*/ 512278 w 12192000"/>
              <a:gd name="connsiteY221" fmla="*/ 2176369 h 2237474"/>
              <a:gd name="connsiteX222" fmla="*/ 480419 w 12192000"/>
              <a:gd name="connsiteY222" fmla="*/ 2167807 h 2237474"/>
              <a:gd name="connsiteX223" fmla="*/ 413835 w 12192000"/>
              <a:gd name="connsiteY223" fmla="*/ 2156783 h 2237474"/>
              <a:gd name="connsiteX224" fmla="*/ 376513 w 12192000"/>
              <a:gd name="connsiteY224" fmla="*/ 2154014 h 2237474"/>
              <a:gd name="connsiteX225" fmla="*/ 273386 w 12192000"/>
              <a:gd name="connsiteY225" fmla="*/ 2142551 h 2237474"/>
              <a:gd name="connsiteX226" fmla="*/ 169207 w 12192000"/>
              <a:gd name="connsiteY226" fmla="*/ 2128100 h 2237474"/>
              <a:gd name="connsiteX227" fmla="*/ 93149 w 12192000"/>
              <a:gd name="connsiteY227" fmla="*/ 2105324 h 2237474"/>
              <a:gd name="connsiteX228" fmla="*/ 88109 w 12192000"/>
              <a:gd name="connsiteY228" fmla="*/ 2106704 h 2237474"/>
              <a:gd name="connsiteX229" fmla="*/ 80022 w 12192000"/>
              <a:gd name="connsiteY229" fmla="*/ 2107254 h 2237474"/>
              <a:gd name="connsiteX230" fmla="*/ 79717 w 12192000"/>
              <a:gd name="connsiteY230" fmla="*/ 2107046 h 2237474"/>
              <a:gd name="connsiteX231" fmla="*/ 72352 w 12192000"/>
              <a:gd name="connsiteY231" fmla="*/ 2107991 h 2237474"/>
              <a:gd name="connsiteX232" fmla="*/ 37645 w 12192000"/>
              <a:gd name="connsiteY232" fmla="*/ 2115401 h 2237474"/>
              <a:gd name="connsiteX233" fmla="*/ 4572 w 12192000"/>
              <a:gd name="connsiteY233" fmla="*/ 2111091 h 2237474"/>
              <a:gd name="connsiteX234" fmla="*/ 0 w 12192000"/>
              <a:gd name="connsiteY234" fmla="*/ 2110468 h 2237474"/>
              <a:gd name="connsiteX235" fmla="*/ 0 w 12192000"/>
              <a:gd name="connsiteY23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08541 w 12192000"/>
              <a:gd name="connsiteY102" fmla="*/ 1668757 h 2237474"/>
              <a:gd name="connsiteX103" fmla="*/ 6471012 w 12192000"/>
              <a:gd name="connsiteY103" fmla="*/ 1678604 h 2237474"/>
              <a:gd name="connsiteX104" fmla="*/ 6415265 w 12192000"/>
              <a:gd name="connsiteY104" fmla="*/ 1665317 h 2237474"/>
              <a:gd name="connsiteX105" fmla="*/ 6364035 w 12192000"/>
              <a:gd name="connsiteY105" fmla="*/ 1667683 h 2237474"/>
              <a:gd name="connsiteX106" fmla="*/ 6280959 w 12192000"/>
              <a:gd name="connsiteY106" fmla="*/ 1689329 h 2237474"/>
              <a:gd name="connsiteX107" fmla="*/ 6243319 w 12192000"/>
              <a:gd name="connsiteY107" fmla="*/ 1695560 h 2237474"/>
              <a:gd name="connsiteX108" fmla="*/ 6098321 w 12192000"/>
              <a:gd name="connsiteY108" fmla="*/ 1721646 h 2237474"/>
              <a:gd name="connsiteX109" fmla="*/ 5880652 w 12192000"/>
              <a:gd name="connsiteY109" fmla="*/ 1779643 h 2237474"/>
              <a:gd name="connsiteX110" fmla="*/ 5785959 w 12192000"/>
              <a:gd name="connsiteY110" fmla="*/ 1775307 h 2237474"/>
              <a:gd name="connsiteX111" fmla="*/ 5643534 w 12192000"/>
              <a:gd name="connsiteY111" fmla="*/ 1802919 h 2237474"/>
              <a:gd name="connsiteX112" fmla="*/ 5518799 w 12192000"/>
              <a:gd name="connsiteY112" fmla="*/ 1818312 h 2237474"/>
              <a:gd name="connsiteX113" fmla="*/ 5505014 w 12192000"/>
              <a:gd name="connsiteY113" fmla="*/ 1819259 h 2237474"/>
              <a:gd name="connsiteX114" fmla="*/ 5453307 w 12192000"/>
              <a:gd name="connsiteY114" fmla="*/ 1815450 h 2237474"/>
              <a:gd name="connsiteX115" fmla="*/ 5364192 w 12192000"/>
              <a:gd name="connsiteY115" fmla="*/ 1826074 h 2237474"/>
              <a:gd name="connsiteX116" fmla="*/ 5350380 w 12192000"/>
              <a:gd name="connsiteY116" fmla="*/ 1830891 h 2237474"/>
              <a:gd name="connsiteX117" fmla="*/ 5259633 w 12192000"/>
              <a:gd name="connsiteY117" fmla="*/ 1837160 h 2237474"/>
              <a:gd name="connsiteX118" fmla="*/ 5197513 w 12192000"/>
              <a:gd name="connsiteY118" fmla="*/ 1844718 h 2237474"/>
              <a:gd name="connsiteX119" fmla="*/ 5184170 w 12192000"/>
              <a:gd name="connsiteY119" fmla="*/ 1849402 h 2237474"/>
              <a:gd name="connsiteX120" fmla="*/ 5168852 w 12192000"/>
              <a:gd name="connsiteY120" fmla="*/ 1844846 h 2237474"/>
              <a:gd name="connsiteX121" fmla="*/ 5164370 w 12192000"/>
              <a:gd name="connsiteY121" fmla="*/ 1840597 h 2237474"/>
              <a:gd name="connsiteX122" fmla="*/ 5114927 w 12192000"/>
              <a:gd name="connsiteY122" fmla="*/ 1847827 h 2237474"/>
              <a:gd name="connsiteX123" fmla="*/ 5108970 w 12192000"/>
              <a:gd name="connsiteY123" fmla="*/ 1847935 h 2237474"/>
              <a:gd name="connsiteX124" fmla="*/ 5067961 w 12192000"/>
              <a:gd name="connsiteY124" fmla="*/ 1845917 h 2237474"/>
              <a:gd name="connsiteX125" fmla="*/ 5007075 w 12192000"/>
              <a:gd name="connsiteY125" fmla="*/ 1838626 h 2237474"/>
              <a:gd name="connsiteX126" fmla="*/ 4944087 w 12192000"/>
              <a:gd name="connsiteY126" fmla="*/ 1823332 h 2237474"/>
              <a:gd name="connsiteX127" fmla="*/ 4907662 w 12192000"/>
              <a:gd name="connsiteY127" fmla="*/ 1816900 h 2237474"/>
              <a:gd name="connsiteX128" fmla="*/ 4882386 w 12192000"/>
              <a:gd name="connsiteY128" fmla="*/ 1809844 h 2237474"/>
              <a:gd name="connsiteX129" fmla="*/ 4811440 w 12192000"/>
              <a:gd name="connsiteY129" fmla="*/ 1804655 h 2237474"/>
              <a:gd name="connsiteX130" fmla="*/ 4691075 w 12192000"/>
              <a:gd name="connsiteY130" fmla="*/ 1801389 h 2237474"/>
              <a:gd name="connsiteX131" fmla="*/ 4611738 w 12192000"/>
              <a:gd name="connsiteY131" fmla="*/ 1776964 h 2237474"/>
              <a:gd name="connsiteX132" fmla="*/ 4560070 w 12192000"/>
              <a:gd name="connsiteY132" fmla="*/ 1785640 h 2237474"/>
              <a:gd name="connsiteX133" fmla="*/ 4536503 w 12192000"/>
              <a:gd name="connsiteY133" fmla="*/ 1785334 h 2237474"/>
              <a:gd name="connsiteX134" fmla="*/ 4513724 w 12192000"/>
              <a:gd name="connsiteY134" fmla="*/ 1791996 h 2237474"/>
              <a:gd name="connsiteX135" fmla="*/ 4459810 w 12192000"/>
              <a:gd name="connsiteY135" fmla="*/ 1797886 h 2237474"/>
              <a:gd name="connsiteX136" fmla="*/ 4379064 w 12192000"/>
              <a:gd name="connsiteY136" fmla="*/ 1817177 h 2237474"/>
              <a:gd name="connsiteX137" fmla="*/ 4319209 w 12192000"/>
              <a:gd name="connsiteY137" fmla="*/ 1834833 h 2237474"/>
              <a:gd name="connsiteX138" fmla="*/ 4290981 w 12192000"/>
              <a:gd name="connsiteY138" fmla="*/ 1839677 h 2237474"/>
              <a:gd name="connsiteX139" fmla="*/ 4285792 w 12192000"/>
              <a:gd name="connsiteY139" fmla="*/ 1836231 h 2237474"/>
              <a:gd name="connsiteX140" fmla="*/ 4238372 w 12192000"/>
              <a:gd name="connsiteY140" fmla="*/ 1851480 h 2237474"/>
              <a:gd name="connsiteX141" fmla="*/ 4232517 w 12192000"/>
              <a:gd name="connsiteY141" fmla="*/ 1852567 h 2237474"/>
              <a:gd name="connsiteX142" fmla="*/ 4191732 w 12192000"/>
              <a:gd name="connsiteY142" fmla="*/ 1857328 h 2237474"/>
              <a:gd name="connsiteX143" fmla="*/ 4065532 w 12192000"/>
              <a:gd name="connsiteY143" fmla="*/ 1855477 h 2237474"/>
              <a:gd name="connsiteX144" fmla="*/ 4028460 w 12192000"/>
              <a:gd name="connsiteY144" fmla="*/ 1855137 h 2237474"/>
              <a:gd name="connsiteX145" fmla="*/ 4002267 w 12192000"/>
              <a:gd name="connsiteY145" fmla="*/ 1852352 h 2237474"/>
              <a:gd name="connsiteX146" fmla="*/ 3931396 w 12192000"/>
              <a:gd name="connsiteY146" fmla="*/ 1858915 h 2237474"/>
              <a:gd name="connsiteX147" fmla="*/ 3812162 w 12192000"/>
              <a:gd name="connsiteY147" fmla="*/ 1875501 h 2237474"/>
              <a:gd name="connsiteX148" fmla="*/ 3729530 w 12192000"/>
              <a:gd name="connsiteY148" fmla="*/ 1864513 h 2237474"/>
              <a:gd name="connsiteX149" fmla="*/ 3680177 w 12192000"/>
              <a:gd name="connsiteY149" fmla="*/ 1881552 h 2237474"/>
              <a:gd name="connsiteX150" fmla="*/ 3567259 w 12192000"/>
              <a:gd name="connsiteY150" fmla="*/ 1893482 h 2237474"/>
              <a:gd name="connsiteX151" fmla="*/ 3405770 w 12192000"/>
              <a:gd name="connsiteY151" fmla="*/ 1904591 h 2237474"/>
              <a:gd name="connsiteX152" fmla="*/ 3280097 w 12192000"/>
              <a:gd name="connsiteY152" fmla="*/ 1919610 h 2237474"/>
              <a:gd name="connsiteX153" fmla="*/ 3123424 w 12192000"/>
              <a:gd name="connsiteY153" fmla="*/ 1952930 h 2237474"/>
              <a:gd name="connsiteX154" fmla="*/ 3009910 w 12192000"/>
              <a:gd name="connsiteY154" fmla="*/ 1957866 h 2237474"/>
              <a:gd name="connsiteX155" fmla="*/ 2995934 w 12192000"/>
              <a:gd name="connsiteY155" fmla="*/ 1967085 h 2237474"/>
              <a:gd name="connsiteX156" fmla="*/ 2980071 w 12192000"/>
              <a:gd name="connsiteY156" fmla="*/ 1972988 h 2237474"/>
              <a:gd name="connsiteX157" fmla="*/ 2978094 w 12192000"/>
              <a:gd name="connsiteY157" fmla="*/ 1972369 h 2237474"/>
              <a:gd name="connsiteX158" fmla="*/ 2942858 w 12192000"/>
              <a:gd name="connsiteY158" fmla="*/ 1981367 h 2237474"/>
              <a:gd name="connsiteX159" fmla="*/ 2875436 w 12192000"/>
              <a:gd name="connsiteY159" fmla="*/ 1996977 h 2237474"/>
              <a:gd name="connsiteX160" fmla="*/ 2874892 w 12192000"/>
              <a:gd name="connsiteY160" fmla="*/ 1996085 h 2237474"/>
              <a:gd name="connsiteX161" fmla="*/ 2864145 w 12192000"/>
              <a:gd name="connsiteY161" fmla="*/ 1994061 h 2237474"/>
              <a:gd name="connsiteX162" fmla="*/ 2843662 w 12192000"/>
              <a:gd name="connsiteY162" fmla="*/ 1992498 h 2237474"/>
              <a:gd name="connsiteX163" fmla="*/ 2796128 w 12192000"/>
              <a:gd name="connsiteY163" fmla="*/ 1976403 h 2237474"/>
              <a:gd name="connsiteX164" fmla="*/ 2756784 w 12192000"/>
              <a:gd name="connsiteY164" fmla="*/ 1985116 h 2237474"/>
              <a:gd name="connsiteX165" fmla="*/ 2748833 w 12192000"/>
              <a:gd name="connsiteY165" fmla="*/ 1986323 h 2237474"/>
              <a:gd name="connsiteX166" fmla="*/ 2748661 w 12192000"/>
              <a:gd name="connsiteY166" fmla="*/ 1986122 h 2237474"/>
              <a:gd name="connsiteX167" fmla="*/ 2740251 w 12192000"/>
              <a:gd name="connsiteY167" fmla="*/ 1986946 h 2237474"/>
              <a:gd name="connsiteX168" fmla="*/ 2718916 w 12192000"/>
              <a:gd name="connsiteY168" fmla="*/ 1990867 h 2237474"/>
              <a:gd name="connsiteX169" fmla="*/ 2713522 w 12192000"/>
              <a:gd name="connsiteY169" fmla="*/ 1990173 h 2237474"/>
              <a:gd name="connsiteX170" fmla="*/ 2680597 w 12192000"/>
              <a:gd name="connsiteY170" fmla="*/ 1984996 h 2237474"/>
              <a:gd name="connsiteX171" fmla="*/ 2578178 w 12192000"/>
              <a:gd name="connsiteY171" fmla="*/ 1990531 h 2237474"/>
              <a:gd name="connsiteX172" fmla="*/ 2476147 w 12192000"/>
              <a:gd name="connsiteY172" fmla="*/ 1998305 h 2237474"/>
              <a:gd name="connsiteX173" fmla="*/ 2373568 w 12192000"/>
              <a:gd name="connsiteY173" fmla="*/ 2003219 h 2237474"/>
              <a:gd name="connsiteX174" fmla="*/ 2321399 w 12192000"/>
              <a:gd name="connsiteY174" fmla="*/ 1989467 h 2237474"/>
              <a:gd name="connsiteX175" fmla="*/ 2315525 w 12192000"/>
              <a:gd name="connsiteY175" fmla="*/ 1989708 h 2237474"/>
              <a:gd name="connsiteX176" fmla="*/ 2300792 w 12192000"/>
              <a:gd name="connsiteY176" fmla="*/ 1994290 h 2237474"/>
              <a:gd name="connsiteX177" fmla="*/ 2295469 w 12192000"/>
              <a:gd name="connsiteY177" fmla="*/ 1996659 h 2237474"/>
              <a:gd name="connsiteX178" fmla="*/ 2287219 w 12192000"/>
              <a:gd name="connsiteY178" fmla="*/ 1998750 h 2237474"/>
              <a:gd name="connsiteX179" fmla="*/ 2286948 w 12192000"/>
              <a:gd name="connsiteY179" fmla="*/ 1998596 h 2237474"/>
              <a:gd name="connsiteX180" fmla="*/ 2243069 w 12192000"/>
              <a:gd name="connsiteY180" fmla="*/ 2015111 h 2237474"/>
              <a:gd name="connsiteX181" fmla="*/ 2186609 w 12192000"/>
              <a:gd name="connsiteY181" fmla="*/ 2008263 h 2237474"/>
              <a:gd name="connsiteX182" fmla="*/ 2164831 w 12192000"/>
              <a:gd name="connsiteY182" fmla="*/ 2010143 h 2237474"/>
              <a:gd name="connsiteX183" fmla="*/ 2152836 w 12192000"/>
              <a:gd name="connsiteY183" fmla="*/ 2010048 h 2237474"/>
              <a:gd name="connsiteX184" fmla="*/ 2117102 w 12192000"/>
              <a:gd name="connsiteY184" fmla="*/ 2023004 h 2237474"/>
              <a:gd name="connsiteX185" fmla="*/ 2111935 w 12192000"/>
              <a:gd name="connsiteY185" fmla="*/ 2023163 h 2237474"/>
              <a:gd name="connsiteX186" fmla="*/ 2089991 w 12192000"/>
              <a:gd name="connsiteY186" fmla="*/ 2034193 h 2237474"/>
              <a:gd name="connsiteX187" fmla="*/ 2058061 w 12192000"/>
              <a:gd name="connsiteY187" fmla="*/ 2047942 h 2237474"/>
              <a:gd name="connsiteX188" fmla="*/ 2055737 w 12192000"/>
              <a:gd name="connsiteY188" fmla="*/ 2047704 h 2237474"/>
              <a:gd name="connsiteX189" fmla="*/ 2042244 w 12192000"/>
              <a:gd name="connsiteY189" fmla="*/ 2055560 h 2237474"/>
              <a:gd name="connsiteX190" fmla="*/ 1976224 w 12192000"/>
              <a:gd name="connsiteY190" fmla="*/ 2074257 h 2237474"/>
              <a:gd name="connsiteX191" fmla="*/ 1877728 w 12192000"/>
              <a:gd name="connsiteY191" fmla="*/ 2101004 h 2237474"/>
              <a:gd name="connsiteX192" fmla="*/ 1759056 w 12192000"/>
              <a:gd name="connsiteY192" fmla="*/ 2125608 h 2237474"/>
              <a:gd name="connsiteX193" fmla="*/ 1637948 w 12192000"/>
              <a:gd name="connsiteY193" fmla="*/ 2172597 h 2237474"/>
              <a:gd name="connsiteX194" fmla="*/ 1434549 w 12192000"/>
              <a:gd name="connsiteY194" fmla="*/ 2234522 h 2237474"/>
              <a:gd name="connsiteX195" fmla="*/ 1398481 w 12192000"/>
              <a:gd name="connsiteY195" fmla="*/ 2237074 h 2237474"/>
              <a:gd name="connsiteX196" fmla="*/ 1398407 w 12192000"/>
              <a:gd name="connsiteY196" fmla="*/ 2237095 h 2237474"/>
              <a:gd name="connsiteX197" fmla="*/ 1370962 w 12192000"/>
              <a:gd name="connsiteY197" fmla="*/ 2237474 h 2237474"/>
              <a:gd name="connsiteX198" fmla="*/ 1356367 w 12192000"/>
              <a:gd name="connsiteY198" fmla="*/ 2235089 h 2237474"/>
              <a:gd name="connsiteX199" fmla="*/ 1324828 w 12192000"/>
              <a:gd name="connsiteY199" fmla="*/ 2231968 h 2237474"/>
              <a:gd name="connsiteX200" fmla="*/ 1297744 w 12192000"/>
              <a:gd name="connsiteY200" fmla="*/ 2235849 h 2237474"/>
              <a:gd name="connsiteX201" fmla="*/ 1286236 w 12192000"/>
              <a:gd name="connsiteY201" fmla="*/ 2233135 h 2237474"/>
              <a:gd name="connsiteX202" fmla="*/ 1283504 w 12192000"/>
              <a:gd name="connsiteY202" fmla="*/ 2233797 h 2237474"/>
              <a:gd name="connsiteX203" fmla="*/ 1279765 w 12192000"/>
              <a:gd name="connsiteY203" fmla="*/ 2229639 h 2237474"/>
              <a:gd name="connsiteX204" fmla="*/ 1195347 w 12192000"/>
              <a:gd name="connsiteY204" fmla="*/ 2212354 h 2237474"/>
              <a:gd name="connsiteX205" fmla="*/ 970251 w 12192000"/>
              <a:gd name="connsiteY205" fmla="*/ 2221029 h 2237474"/>
              <a:gd name="connsiteX206" fmla="*/ 812914 w 12192000"/>
              <a:gd name="connsiteY206" fmla="*/ 2202752 h 2237474"/>
              <a:gd name="connsiteX207" fmla="*/ 800195 w 12192000"/>
              <a:gd name="connsiteY207" fmla="*/ 2209407 h 2237474"/>
              <a:gd name="connsiteX208" fmla="*/ 784978 w 12192000"/>
              <a:gd name="connsiteY208" fmla="*/ 2212360 h 2237474"/>
              <a:gd name="connsiteX209" fmla="*/ 681987 w 12192000"/>
              <a:gd name="connsiteY209" fmla="*/ 2216757 h 2237474"/>
              <a:gd name="connsiteX210" fmla="*/ 669923 w 12192000"/>
              <a:gd name="connsiteY210" fmla="*/ 2211682 h 2237474"/>
              <a:gd name="connsiteX211" fmla="*/ 648680 w 12192000"/>
              <a:gd name="connsiteY211" fmla="*/ 2206229 h 2237474"/>
              <a:gd name="connsiteX212" fmla="*/ 597225 w 12192000"/>
              <a:gd name="connsiteY212" fmla="*/ 2180999 h 2237474"/>
              <a:gd name="connsiteX213" fmla="*/ 558449 w 12192000"/>
              <a:gd name="connsiteY213" fmla="*/ 2182346 h 2237474"/>
              <a:gd name="connsiteX214" fmla="*/ 550517 w 12192000"/>
              <a:gd name="connsiteY214" fmla="*/ 2182060 h 2237474"/>
              <a:gd name="connsiteX215" fmla="*/ 550309 w 12192000"/>
              <a:gd name="connsiteY215" fmla="*/ 2181825 h 2237474"/>
              <a:gd name="connsiteX216" fmla="*/ 541836 w 12192000"/>
              <a:gd name="connsiteY216" fmla="*/ 2181063 h 2237474"/>
              <a:gd name="connsiteX217" fmla="*/ 536057 w 12192000"/>
              <a:gd name="connsiteY217" fmla="*/ 2181537 h 2237474"/>
              <a:gd name="connsiteX218" fmla="*/ 520671 w 12192000"/>
              <a:gd name="connsiteY218" fmla="*/ 2180980 h 2237474"/>
              <a:gd name="connsiteX219" fmla="*/ 515024 w 12192000"/>
              <a:gd name="connsiteY219" fmla="*/ 2179258 h 2237474"/>
              <a:gd name="connsiteX220" fmla="*/ 512278 w 12192000"/>
              <a:gd name="connsiteY220" fmla="*/ 2176369 h 2237474"/>
              <a:gd name="connsiteX221" fmla="*/ 480419 w 12192000"/>
              <a:gd name="connsiteY221" fmla="*/ 2167807 h 2237474"/>
              <a:gd name="connsiteX222" fmla="*/ 413835 w 12192000"/>
              <a:gd name="connsiteY222" fmla="*/ 2156783 h 2237474"/>
              <a:gd name="connsiteX223" fmla="*/ 376513 w 12192000"/>
              <a:gd name="connsiteY223" fmla="*/ 2154014 h 2237474"/>
              <a:gd name="connsiteX224" fmla="*/ 273386 w 12192000"/>
              <a:gd name="connsiteY224" fmla="*/ 2142551 h 2237474"/>
              <a:gd name="connsiteX225" fmla="*/ 169207 w 12192000"/>
              <a:gd name="connsiteY225" fmla="*/ 2128100 h 2237474"/>
              <a:gd name="connsiteX226" fmla="*/ 93149 w 12192000"/>
              <a:gd name="connsiteY226" fmla="*/ 2105324 h 2237474"/>
              <a:gd name="connsiteX227" fmla="*/ 88109 w 12192000"/>
              <a:gd name="connsiteY227" fmla="*/ 2106704 h 2237474"/>
              <a:gd name="connsiteX228" fmla="*/ 80022 w 12192000"/>
              <a:gd name="connsiteY228" fmla="*/ 2107254 h 2237474"/>
              <a:gd name="connsiteX229" fmla="*/ 79717 w 12192000"/>
              <a:gd name="connsiteY229" fmla="*/ 2107046 h 2237474"/>
              <a:gd name="connsiteX230" fmla="*/ 72352 w 12192000"/>
              <a:gd name="connsiteY230" fmla="*/ 2107991 h 2237474"/>
              <a:gd name="connsiteX231" fmla="*/ 37645 w 12192000"/>
              <a:gd name="connsiteY231" fmla="*/ 2115401 h 2237474"/>
              <a:gd name="connsiteX232" fmla="*/ 4572 w 12192000"/>
              <a:gd name="connsiteY232" fmla="*/ 2111091 h 2237474"/>
              <a:gd name="connsiteX233" fmla="*/ 0 w 12192000"/>
              <a:gd name="connsiteY233" fmla="*/ 2110468 h 2237474"/>
              <a:gd name="connsiteX234" fmla="*/ 0 w 12192000"/>
              <a:gd name="connsiteY23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16595 w 12192000"/>
              <a:gd name="connsiteY100" fmla="*/ 1667475 h 2237474"/>
              <a:gd name="connsiteX101" fmla="*/ 6508541 w 12192000"/>
              <a:gd name="connsiteY101" fmla="*/ 1668757 h 2237474"/>
              <a:gd name="connsiteX102" fmla="*/ 6471012 w 12192000"/>
              <a:gd name="connsiteY102" fmla="*/ 1678604 h 2237474"/>
              <a:gd name="connsiteX103" fmla="*/ 6415265 w 12192000"/>
              <a:gd name="connsiteY103" fmla="*/ 1665317 h 2237474"/>
              <a:gd name="connsiteX104" fmla="*/ 6364035 w 12192000"/>
              <a:gd name="connsiteY104" fmla="*/ 1667683 h 2237474"/>
              <a:gd name="connsiteX105" fmla="*/ 6280959 w 12192000"/>
              <a:gd name="connsiteY105" fmla="*/ 1689329 h 2237474"/>
              <a:gd name="connsiteX106" fmla="*/ 6243319 w 12192000"/>
              <a:gd name="connsiteY106" fmla="*/ 1695560 h 2237474"/>
              <a:gd name="connsiteX107" fmla="*/ 6098321 w 12192000"/>
              <a:gd name="connsiteY107" fmla="*/ 1721646 h 2237474"/>
              <a:gd name="connsiteX108" fmla="*/ 5880652 w 12192000"/>
              <a:gd name="connsiteY108" fmla="*/ 1779643 h 2237474"/>
              <a:gd name="connsiteX109" fmla="*/ 5785959 w 12192000"/>
              <a:gd name="connsiteY109" fmla="*/ 1775307 h 2237474"/>
              <a:gd name="connsiteX110" fmla="*/ 5643534 w 12192000"/>
              <a:gd name="connsiteY110" fmla="*/ 1802919 h 2237474"/>
              <a:gd name="connsiteX111" fmla="*/ 5518799 w 12192000"/>
              <a:gd name="connsiteY111" fmla="*/ 1818312 h 2237474"/>
              <a:gd name="connsiteX112" fmla="*/ 5505014 w 12192000"/>
              <a:gd name="connsiteY112" fmla="*/ 1819259 h 2237474"/>
              <a:gd name="connsiteX113" fmla="*/ 5453307 w 12192000"/>
              <a:gd name="connsiteY113" fmla="*/ 1815450 h 2237474"/>
              <a:gd name="connsiteX114" fmla="*/ 5364192 w 12192000"/>
              <a:gd name="connsiteY114" fmla="*/ 1826074 h 2237474"/>
              <a:gd name="connsiteX115" fmla="*/ 5350380 w 12192000"/>
              <a:gd name="connsiteY115" fmla="*/ 1830891 h 2237474"/>
              <a:gd name="connsiteX116" fmla="*/ 5259633 w 12192000"/>
              <a:gd name="connsiteY116" fmla="*/ 1837160 h 2237474"/>
              <a:gd name="connsiteX117" fmla="*/ 5197513 w 12192000"/>
              <a:gd name="connsiteY117" fmla="*/ 1844718 h 2237474"/>
              <a:gd name="connsiteX118" fmla="*/ 5184170 w 12192000"/>
              <a:gd name="connsiteY118" fmla="*/ 1849402 h 2237474"/>
              <a:gd name="connsiteX119" fmla="*/ 5168852 w 12192000"/>
              <a:gd name="connsiteY119" fmla="*/ 1844846 h 2237474"/>
              <a:gd name="connsiteX120" fmla="*/ 5164370 w 12192000"/>
              <a:gd name="connsiteY120" fmla="*/ 1840597 h 2237474"/>
              <a:gd name="connsiteX121" fmla="*/ 5114927 w 12192000"/>
              <a:gd name="connsiteY121" fmla="*/ 1847827 h 2237474"/>
              <a:gd name="connsiteX122" fmla="*/ 5108970 w 12192000"/>
              <a:gd name="connsiteY122" fmla="*/ 1847935 h 2237474"/>
              <a:gd name="connsiteX123" fmla="*/ 5067961 w 12192000"/>
              <a:gd name="connsiteY123" fmla="*/ 1845917 h 2237474"/>
              <a:gd name="connsiteX124" fmla="*/ 5007075 w 12192000"/>
              <a:gd name="connsiteY124" fmla="*/ 1838626 h 2237474"/>
              <a:gd name="connsiteX125" fmla="*/ 4944087 w 12192000"/>
              <a:gd name="connsiteY125" fmla="*/ 1823332 h 2237474"/>
              <a:gd name="connsiteX126" fmla="*/ 4907662 w 12192000"/>
              <a:gd name="connsiteY126" fmla="*/ 1816900 h 2237474"/>
              <a:gd name="connsiteX127" fmla="*/ 4882386 w 12192000"/>
              <a:gd name="connsiteY127" fmla="*/ 1809844 h 2237474"/>
              <a:gd name="connsiteX128" fmla="*/ 4811440 w 12192000"/>
              <a:gd name="connsiteY128" fmla="*/ 1804655 h 2237474"/>
              <a:gd name="connsiteX129" fmla="*/ 4691075 w 12192000"/>
              <a:gd name="connsiteY129" fmla="*/ 1801389 h 2237474"/>
              <a:gd name="connsiteX130" fmla="*/ 4611738 w 12192000"/>
              <a:gd name="connsiteY130" fmla="*/ 1776964 h 2237474"/>
              <a:gd name="connsiteX131" fmla="*/ 4560070 w 12192000"/>
              <a:gd name="connsiteY131" fmla="*/ 1785640 h 2237474"/>
              <a:gd name="connsiteX132" fmla="*/ 4536503 w 12192000"/>
              <a:gd name="connsiteY132" fmla="*/ 1785334 h 2237474"/>
              <a:gd name="connsiteX133" fmla="*/ 4513724 w 12192000"/>
              <a:gd name="connsiteY133" fmla="*/ 1791996 h 2237474"/>
              <a:gd name="connsiteX134" fmla="*/ 4459810 w 12192000"/>
              <a:gd name="connsiteY134" fmla="*/ 1797886 h 2237474"/>
              <a:gd name="connsiteX135" fmla="*/ 4379064 w 12192000"/>
              <a:gd name="connsiteY135" fmla="*/ 1817177 h 2237474"/>
              <a:gd name="connsiteX136" fmla="*/ 4319209 w 12192000"/>
              <a:gd name="connsiteY136" fmla="*/ 1834833 h 2237474"/>
              <a:gd name="connsiteX137" fmla="*/ 4290981 w 12192000"/>
              <a:gd name="connsiteY137" fmla="*/ 1839677 h 2237474"/>
              <a:gd name="connsiteX138" fmla="*/ 4285792 w 12192000"/>
              <a:gd name="connsiteY138" fmla="*/ 1836231 h 2237474"/>
              <a:gd name="connsiteX139" fmla="*/ 4238372 w 12192000"/>
              <a:gd name="connsiteY139" fmla="*/ 1851480 h 2237474"/>
              <a:gd name="connsiteX140" fmla="*/ 4232517 w 12192000"/>
              <a:gd name="connsiteY140" fmla="*/ 1852567 h 2237474"/>
              <a:gd name="connsiteX141" fmla="*/ 4191732 w 12192000"/>
              <a:gd name="connsiteY141" fmla="*/ 1857328 h 2237474"/>
              <a:gd name="connsiteX142" fmla="*/ 4065532 w 12192000"/>
              <a:gd name="connsiteY142" fmla="*/ 1855477 h 2237474"/>
              <a:gd name="connsiteX143" fmla="*/ 4028460 w 12192000"/>
              <a:gd name="connsiteY143" fmla="*/ 1855137 h 2237474"/>
              <a:gd name="connsiteX144" fmla="*/ 4002267 w 12192000"/>
              <a:gd name="connsiteY144" fmla="*/ 1852352 h 2237474"/>
              <a:gd name="connsiteX145" fmla="*/ 3931396 w 12192000"/>
              <a:gd name="connsiteY145" fmla="*/ 1858915 h 2237474"/>
              <a:gd name="connsiteX146" fmla="*/ 3812162 w 12192000"/>
              <a:gd name="connsiteY146" fmla="*/ 1875501 h 2237474"/>
              <a:gd name="connsiteX147" fmla="*/ 3729530 w 12192000"/>
              <a:gd name="connsiteY147" fmla="*/ 1864513 h 2237474"/>
              <a:gd name="connsiteX148" fmla="*/ 3680177 w 12192000"/>
              <a:gd name="connsiteY148" fmla="*/ 1881552 h 2237474"/>
              <a:gd name="connsiteX149" fmla="*/ 3567259 w 12192000"/>
              <a:gd name="connsiteY149" fmla="*/ 1893482 h 2237474"/>
              <a:gd name="connsiteX150" fmla="*/ 3405770 w 12192000"/>
              <a:gd name="connsiteY150" fmla="*/ 1904591 h 2237474"/>
              <a:gd name="connsiteX151" fmla="*/ 3280097 w 12192000"/>
              <a:gd name="connsiteY151" fmla="*/ 1919610 h 2237474"/>
              <a:gd name="connsiteX152" fmla="*/ 3123424 w 12192000"/>
              <a:gd name="connsiteY152" fmla="*/ 1952930 h 2237474"/>
              <a:gd name="connsiteX153" fmla="*/ 3009910 w 12192000"/>
              <a:gd name="connsiteY153" fmla="*/ 1957866 h 2237474"/>
              <a:gd name="connsiteX154" fmla="*/ 2995934 w 12192000"/>
              <a:gd name="connsiteY154" fmla="*/ 1967085 h 2237474"/>
              <a:gd name="connsiteX155" fmla="*/ 2980071 w 12192000"/>
              <a:gd name="connsiteY155" fmla="*/ 1972988 h 2237474"/>
              <a:gd name="connsiteX156" fmla="*/ 2978094 w 12192000"/>
              <a:gd name="connsiteY156" fmla="*/ 1972369 h 2237474"/>
              <a:gd name="connsiteX157" fmla="*/ 2942858 w 12192000"/>
              <a:gd name="connsiteY157" fmla="*/ 1981367 h 2237474"/>
              <a:gd name="connsiteX158" fmla="*/ 2875436 w 12192000"/>
              <a:gd name="connsiteY158" fmla="*/ 1996977 h 2237474"/>
              <a:gd name="connsiteX159" fmla="*/ 2874892 w 12192000"/>
              <a:gd name="connsiteY159" fmla="*/ 1996085 h 2237474"/>
              <a:gd name="connsiteX160" fmla="*/ 2864145 w 12192000"/>
              <a:gd name="connsiteY160" fmla="*/ 1994061 h 2237474"/>
              <a:gd name="connsiteX161" fmla="*/ 2843662 w 12192000"/>
              <a:gd name="connsiteY161" fmla="*/ 1992498 h 2237474"/>
              <a:gd name="connsiteX162" fmla="*/ 2796128 w 12192000"/>
              <a:gd name="connsiteY162" fmla="*/ 1976403 h 2237474"/>
              <a:gd name="connsiteX163" fmla="*/ 2756784 w 12192000"/>
              <a:gd name="connsiteY163" fmla="*/ 1985116 h 2237474"/>
              <a:gd name="connsiteX164" fmla="*/ 2748833 w 12192000"/>
              <a:gd name="connsiteY164" fmla="*/ 1986323 h 2237474"/>
              <a:gd name="connsiteX165" fmla="*/ 2748661 w 12192000"/>
              <a:gd name="connsiteY165" fmla="*/ 1986122 h 2237474"/>
              <a:gd name="connsiteX166" fmla="*/ 2740251 w 12192000"/>
              <a:gd name="connsiteY166" fmla="*/ 1986946 h 2237474"/>
              <a:gd name="connsiteX167" fmla="*/ 2718916 w 12192000"/>
              <a:gd name="connsiteY167" fmla="*/ 1990867 h 2237474"/>
              <a:gd name="connsiteX168" fmla="*/ 2713522 w 12192000"/>
              <a:gd name="connsiteY168" fmla="*/ 1990173 h 2237474"/>
              <a:gd name="connsiteX169" fmla="*/ 2680597 w 12192000"/>
              <a:gd name="connsiteY169" fmla="*/ 1984996 h 2237474"/>
              <a:gd name="connsiteX170" fmla="*/ 2578178 w 12192000"/>
              <a:gd name="connsiteY170" fmla="*/ 1990531 h 2237474"/>
              <a:gd name="connsiteX171" fmla="*/ 2476147 w 12192000"/>
              <a:gd name="connsiteY171" fmla="*/ 1998305 h 2237474"/>
              <a:gd name="connsiteX172" fmla="*/ 2373568 w 12192000"/>
              <a:gd name="connsiteY172" fmla="*/ 2003219 h 2237474"/>
              <a:gd name="connsiteX173" fmla="*/ 2321399 w 12192000"/>
              <a:gd name="connsiteY173" fmla="*/ 1989467 h 2237474"/>
              <a:gd name="connsiteX174" fmla="*/ 2315525 w 12192000"/>
              <a:gd name="connsiteY174" fmla="*/ 1989708 h 2237474"/>
              <a:gd name="connsiteX175" fmla="*/ 2300792 w 12192000"/>
              <a:gd name="connsiteY175" fmla="*/ 1994290 h 2237474"/>
              <a:gd name="connsiteX176" fmla="*/ 2295469 w 12192000"/>
              <a:gd name="connsiteY176" fmla="*/ 1996659 h 2237474"/>
              <a:gd name="connsiteX177" fmla="*/ 2287219 w 12192000"/>
              <a:gd name="connsiteY177" fmla="*/ 1998750 h 2237474"/>
              <a:gd name="connsiteX178" fmla="*/ 2286948 w 12192000"/>
              <a:gd name="connsiteY178" fmla="*/ 1998596 h 2237474"/>
              <a:gd name="connsiteX179" fmla="*/ 2243069 w 12192000"/>
              <a:gd name="connsiteY179" fmla="*/ 2015111 h 2237474"/>
              <a:gd name="connsiteX180" fmla="*/ 2186609 w 12192000"/>
              <a:gd name="connsiteY180" fmla="*/ 2008263 h 2237474"/>
              <a:gd name="connsiteX181" fmla="*/ 2164831 w 12192000"/>
              <a:gd name="connsiteY181" fmla="*/ 2010143 h 2237474"/>
              <a:gd name="connsiteX182" fmla="*/ 2152836 w 12192000"/>
              <a:gd name="connsiteY182" fmla="*/ 2010048 h 2237474"/>
              <a:gd name="connsiteX183" fmla="*/ 2117102 w 12192000"/>
              <a:gd name="connsiteY183" fmla="*/ 2023004 h 2237474"/>
              <a:gd name="connsiteX184" fmla="*/ 2111935 w 12192000"/>
              <a:gd name="connsiteY184" fmla="*/ 2023163 h 2237474"/>
              <a:gd name="connsiteX185" fmla="*/ 2089991 w 12192000"/>
              <a:gd name="connsiteY185" fmla="*/ 2034193 h 2237474"/>
              <a:gd name="connsiteX186" fmla="*/ 2058061 w 12192000"/>
              <a:gd name="connsiteY186" fmla="*/ 2047942 h 2237474"/>
              <a:gd name="connsiteX187" fmla="*/ 2055737 w 12192000"/>
              <a:gd name="connsiteY187" fmla="*/ 2047704 h 2237474"/>
              <a:gd name="connsiteX188" fmla="*/ 2042244 w 12192000"/>
              <a:gd name="connsiteY188" fmla="*/ 2055560 h 2237474"/>
              <a:gd name="connsiteX189" fmla="*/ 1976224 w 12192000"/>
              <a:gd name="connsiteY189" fmla="*/ 2074257 h 2237474"/>
              <a:gd name="connsiteX190" fmla="*/ 1877728 w 12192000"/>
              <a:gd name="connsiteY190" fmla="*/ 2101004 h 2237474"/>
              <a:gd name="connsiteX191" fmla="*/ 1759056 w 12192000"/>
              <a:gd name="connsiteY191" fmla="*/ 2125608 h 2237474"/>
              <a:gd name="connsiteX192" fmla="*/ 1637948 w 12192000"/>
              <a:gd name="connsiteY192" fmla="*/ 2172597 h 2237474"/>
              <a:gd name="connsiteX193" fmla="*/ 1434549 w 12192000"/>
              <a:gd name="connsiteY193" fmla="*/ 2234522 h 2237474"/>
              <a:gd name="connsiteX194" fmla="*/ 1398481 w 12192000"/>
              <a:gd name="connsiteY194" fmla="*/ 2237074 h 2237474"/>
              <a:gd name="connsiteX195" fmla="*/ 1398407 w 12192000"/>
              <a:gd name="connsiteY195" fmla="*/ 2237095 h 2237474"/>
              <a:gd name="connsiteX196" fmla="*/ 1370962 w 12192000"/>
              <a:gd name="connsiteY196" fmla="*/ 2237474 h 2237474"/>
              <a:gd name="connsiteX197" fmla="*/ 1356367 w 12192000"/>
              <a:gd name="connsiteY197" fmla="*/ 2235089 h 2237474"/>
              <a:gd name="connsiteX198" fmla="*/ 1324828 w 12192000"/>
              <a:gd name="connsiteY198" fmla="*/ 2231968 h 2237474"/>
              <a:gd name="connsiteX199" fmla="*/ 1297744 w 12192000"/>
              <a:gd name="connsiteY199" fmla="*/ 2235849 h 2237474"/>
              <a:gd name="connsiteX200" fmla="*/ 1286236 w 12192000"/>
              <a:gd name="connsiteY200" fmla="*/ 2233135 h 2237474"/>
              <a:gd name="connsiteX201" fmla="*/ 1283504 w 12192000"/>
              <a:gd name="connsiteY201" fmla="*/ 2233797 h 2237474"/>
              <a:gd name="connsiteX202" fmla="*/ 1279765 w 12192000"/>
              <a:gd name="connsiteY202" fmla="*/ 2229639 h 2237474"/>
              <a:gd name="connsiteX203" fmla="*/ 1195347 w 12192000"/>
              <a:gd name="connsiteY203" fmla="*/ 2212354 h 2237474"/>
              <a:gd name="connsiteX204" fmla="*/ 970251 w 12192000"/>
              <a:gd name="connsiteY204" fmla="*/ 2221029 h 2237474"/>
              <a:gd name="connsiteX205" fmla="*/ 812914 w 12192000"/>
              <a:gd name="connsiteY205" fmla="*/ 2202752 h 2237474"/>
              <a:gd name="connsiteX206" fmla="*/ 800195 w 12192000"/>
              <a:gd name="connsiteY206" fmla="*/ 2209407 h 2237474"/>
              <a:gd name="connsiteX207" fmla="*/ 784978 w 12192000"/>
              <a:gd name="connsiteY207" fmla="*/ 2212360 h 2237474"/>
              <a:gd name="connsiteX208" fmla="*/ 681987 w 12192000"/>
              <a:gd name="connsiteY208" fmla="*/ 2216757 h 2237474"/>
              <a:gd name="connsiteX209" fmla="*/ 669923 w 12192000"/>
              <a:gd name="connsiteY209" fmla="*/ 2211682 h 2237474"/>
              <a:gd name="connsiteX210" fmla="*/ 648680 w 12192000"/>
              <a:gd name="connsiteY210" fmla="*/ 2206229 h 2237474"/>
              <a:gd name="connsiteX211" fmla="*/ 597225 w 12192000"/>
              <a:gd name="connsiteY211" fmla="*/ 2180999 h 2237474"/>
              <a:gd name="connsiteX212" fmla="*/ 558449 w 12192000"/>
              <a:gd name="connsiteY212" fmla="*/ 2182346 h 2237474"/>
              <a:gd name="connsiteX213" fmla="*/ 550517 w 12192000"/>
              <a:gd name="connsiteY213" fmla="*/ 2182060 h 2237474"/>
              <a:gd name="connsiteX214" fmla="*/ 550309 w 12192000"/>
              <a:gd name="connsiteY214" fmla="*/ 2181825 h 2237474"/>
              <a:gd name="connsiteX215" fmla="*/ 541836 w 12192000"/>
              <a:gd name="connsiteY215" fmla="*/ 2181063 h 2237474"/>
              <a:gd name="connsiteX216" fmla="*/ 536057 w 12192000"/>
              <a:gd name="connsiteY216" fmla="*/ 2181537 h 2237474"/>
              <a:gd name="connsiteX217" fmla="*/ 520671 w 12192000"/>
              <a:gd name="connsiteY217" fmla="*/ 2180980 h 2237474"/>
              <a:gd name="connsiteX218" fmla="*/ 515024 w 12192000"/>
              <a:gd name="connsiteY218" fmla="*/ 2179258 h 2237474"/>
              <a:gd name="connsiteX219" fmla="*/ 512278 w 12192000"/>
              <a:gd name="connsiteY219" fmla="*/ 2176369 h 2237474"/>
              <a:gd name="connsiteX220" fmla="*/ 480419 w 12192000"/>
              <a:gd name="connsiteY220" fmla="*/ 2167807 h 2237474"/>
              <a:gd name="connsiteX221" fmla="*/ 413835 w 12192000"/>
              <a:gd name="connsiteY221" fmla="*/ 2156783 h 2237474"/>
              <a:gd name="connsiteX222" fmla="*/ 376513 w 12192000"/>
              <a:gd name="connsiteY222" fmla="*/ 2154014 h 2237474"/>
              <a:gd name="connsiteX223" fmla="*/ 273386 w 12192000"/>
              <a:gd name="connsiteY223" fmla="*/ 2142551 h 2237474"/>
              <a:gd name="connsiteX224" fmla="*/ 169207 w 12192000"/>
              <a:gd name="connsiteY224" fmla="*/ 2128100 h 2237474"/>
              <a:gd name="connsiteX225" fmla="*/ 93149 w 12192000"/>
              <a:gd name="connsiteY225" fmla="*/ 2105324 h 2237474"/>
              <a:gd name="connsiteX226" fmla="*/ 88109 w 12192000"/>
              <a:gd name="connsiteY226" fmla="*/ 2106704 h 2237474"/>
              <a:gd name="connsiteX227" fmla="*/ 80022 w 12192000"/>
              <a:gd name="connsiteY227" fmla="*/ 2107254 h 2237474"/>
              <a:gd name="connsiteX228" fmla="*/ 79717 w 12192000"/>
              <a:gd name="connsiteY228" fmla="*/ 2107046 h 2237474"/>
              <a:gd name="connsiteX229" fmla="*/ 72352 w 12192000"/>
              <a:gd name="connsiteY229" fmla="*/ 2107991 h 2237474"/>
              <a:gd name="connsiteX230" fmla="*/ 37645 w 12192000"/>
              <a:gd name="connsiteY230" fmla="*/ 2115401 h 2237474"/>
              <a:gd name="connsiteX231" fmla="*/ 4572 w 12192000"/>
              <a:gd name="connsiteY231" fmla="*/ 2111091 h 2237474"/>
              <a:gd name="connsiteX232" fmla="*/ 0 w 12192000"/>
              <a:gd name="connsiteY232" fmla="*/ 2110468 h 2237474"/>
              <a:gd name="connsiteX233" fmla="*/ 0 w 12192000"/>
              <a:gd name="connsiteY23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16595 w 12192000"/>
              <a:gd name="connsiteY99" fmla="*/ 1667475 h 2237474"/>
              <a:gd name="connsiteX100" fmla="*/ 6508541 w 12192000"/>
              <a:gd name="connsiteY100" fmla="*/ 1668757 h 2237474"/>
              <a:gd name="connsiteX101" fmla="*/ 6471012 w 12192000"/>
              <a:gd name="connsiteY101" fmla="*/ 1678604 h 2237474"/>
              <a:gd name="connsiteX102" fmla="*/ 6415265 w 12192000"/>
              <a:gd name="connsiteY102" fmla="*/ 1665317 h 2237474"/>
              <a:gd name="connsiteX103" fmla="*/ 6364035 w 12192000"/>
              <a:gd name="connsiteY103" fmla="*/ 1667683 h 2237474"/>
              <a:gd name="connsiteX104" fmla="*/ 6280959 w 12192000"/>
              <a:gd name="connsiteY104" fmla="*/ 1689329 h 2237474"/>
              <a:gd name="connsiteX105" fmla="*/ 6243319 w 12192000"/>
              <a:gd name="connsiteY105" fmla="*/ 1695560 h 2237474"/>
              <a:gd name="connsiteX106" fmla="*/ 6098321 w 12192000"/>
              <a:gd name="connsiteY106" fmla="*/ 1721646 h 2237474"/>
              <a:gd name="connsiteX107" fmla="*/ 5880652 w 12192000"/>
              <a:gd name="connsiteY107" fmla="*/ 1779643 h 2237474"/>
              <a:gd name="connsiteX108" fmla="*/ 5785959 w 12192000"/>
              <a:gd name="connsiteY108" fmla="*/ 1775307 h 2237474"/>
              <a:gd name="connsiteX109" fmla="*/ 5643534 w 12192000"/>
              <a:gd name="connsiteY109" fmla="*/ 1802919 h 2237474"/>
              <a:gd name="connsiteX110" fmla="*/ 5518799 w 12192000"/>
              <a:gd name="connsiteY110" fmla="*/ 1818312 h 2237474"/>
              <a:gd name="connsiteX111" fmla="*/ 5505014 w 12192000"/>
              <a:gd name="connsiteY111" fmla="*/ 1819259 h 2237474"/>
              <a:gd name="connsiteX112" fmla="*/ 5453307 w 12192000"/>
              <a:gd name="connsiteY112" fmla="*/ 1815450 h 2237474"/>
              <a:gd name="connsiteX113" fmla="*/ 5364192 w 12192000"/>
              <a:gd name="connsiteY113" fmla="*/ 1826074 h 2237474"/>
              <a:gd name="connsiteX114" fmla="*/ 5350380 w 12192000"/>
              <a:gd name="connsiteY114" fmla="*/ 1830891 h 2237474"/>
              <a:gd name="connsiteX115" fmla="*/ 5259633 w 12192000"/>
              <a:gd name="connsiteY115" fmla="*/ 1837160 h 2237474"/>
              <a:gd name="connsiteX116" fmla="*/ 5197513 w 12192000"/>
              <a:gd name="connsiteY116" fmla="*/ 1844718 h 2237474"/>
              <a:gd name="connsiteX117" fmla="*/ 5184170 w 12192000"/>
              <a:gd name="connsiteY117" fmla="*/ 1849402 h 2237474"/>
              <a:gd name="connsiteX118" fmla="*/ 5168852 w 12192000"/>
              <a:gd name="connsiteY118" fmla="*/ 1844846 h 2237474"/>
              <a:gd name="connsiteX119" fmla="*/ 5164370 w 12192000"/>
              <a:gd name="connsiteY119" fmla="*/ 1840597 h 2237474"/>
              <a:gd name="connsiteX120" fmla="*/ 5114927 w 12192000"/>
              <a:gd name="connsiteY120" fmla="*/ 1847827 h 2237474"/>
              <a:gd name="connsiteX121" fmla="*/ 5108970 w 12192000"/>
              <a:gd name="connsiteY121" fmla="*/ 1847935 h 2237474"/>
              <a:gd name="connsiteX122" fmla="*/ 5067961 w 12192000"/>
              <a:gd name="connsiteY122" fmla="*/ 1845917 h 2237474"/>
              <a:gd name="connsiteX123" fmla="*/ 5007075 w 12192000"/>
              <a:gd name="connsiteY123" fmla="*/ 1838626 h 2237474"/>
              <a:gd name="connsiteX124" fmla="*/ 4944087 w 12192000"/>
              <a:gd name="connsiteY124" fmla="*/ 1823332 h 2237474"/>
              <a:gd name="connsiteX125" fmla="*/ 4907662 w 12192000"/>
              <a:gd name="connsiteY125" fmla="*/ 1816900 h 2237474"/>
              <a:gd name="connsiteX126" fmla="*/ 4882386 w 12192000"/>
              <a:gd name="connsiteY126" fmla="*/ 1809844 h 2237474"/>
              <a:gd name="connsiteX127" fmla="*/ 4811440 w 12192000"/>
              <a:gd name="connsiteY127" fmla="*/ 1804655 h 2237474"/>
              <a:gd name="connsiteX128" fmla="*/ 4691075 w 12192000"/>
              <a:gd name="connsiteY128" fmla="*/ 1801389 h 2237474"/>
              <a:gd name="connsiteX129" fmla="*/ 4611738 w 12192000"/>
              <a:gd name="connsiteY129" fmla="*/ 1776964 h 2237474"/>
              <a:gd name="connsiteX130" fmla="*/ 4560070 w 12192000"/>
              <a:gd name="connsiteY130" fmla="*/ 1785640 h 2237474"/>
              <a:gd name="connsiteX131" fmla="*/ 4536503 w 12192000"/>
              <a:gd name="connsiteY131" fmla="*/ 1785334 h 2237474"/>
              <a:gd name="connsiteX132" fmla="*/ 4513724 w 12192000"/>
              <a:gd name="connsiteY132" fmla="*/ 1791996 h 2237474"/>
              <a:gd name="connsiteX133" fmla="*/ 4459810 w 12192000"/>
              <a:gd name="connsiteY133" fmla="*/ 1797886 h 2237474"/>
              <a:gd name="connsiteX134" fmla="*/ 4379064 w 12192000"/>
              <a:gd name="connsiteY134" fmla="*/ 1817177 h 2237474"/>
              <a:gd name="connsiteX135" fmla="*/ 4319209 w 12192000"/>
              <a:gd name="connsiteY135" fmla="*/ 1834833 h 2237474"/>
              <a:gd name="connsiteX136" fmla="*/ 4290981 w 12192000"/>
              <a:gd name="connsiteY136" fmla="*/ 1839677 h 2237474"/>
              <a:gd name="connsiteX137" fmla="*/ 4285792 w 12192000"/>
              <a:gd name="connsiteY137" fmla="*/ 1836231 h 2237474"/>
              <a:gd name="connsiteX138" fmla="*/ 4238372 w 12192000"/>
              <a:gd name="connsiteY138" fmla="*/ 1851480 h 2237474"/>
              <a:gd name="connsiteX139" fmla="*/ 4232517 w 12192000"/>
              <a:gd name="connsiteY139" fmla="*/ 1852567 h 2237474"/>
              <a:gd name="connsiteX140" fmla="*/ 4191732 w 12192000"/>
              <a:gd name="connsiteY140" fmla="*/ 1857328 h 2237474"/>
              <a:gd name="connsiteX141" fmla="*/ 4065532 w 12192000"/>
              <a:gd name="connsiteY141" fmla="*/ 1855477 h 2237474"/>
              <a:gd name="connsiteX142" fmla="*/ 4028460 w 12192000"/>
              <a:gd name="connsiteY142" fmla="*/ 1855137 h 2237474"/>
              <a:gd name="connsiteX143" fmla="*/ 4002267 w 12192000"/>
              <a:gd name="connsiteY143" fmla="*/ 1852352 h 2237474"/>
              <a:gd name="connsiteX144" fmla="*/ 3931396 w 12192000"/>
              <a:gd name="connsiteY144" fmla="*/ 1858915 h 2237474"/>
              <a:gd name="connsiteX145" fmla="*/ 3812162 w 12192000"/>
              <a:gd name="connsiteY145" fmla="*/ 1875501 h 2237474"/>
              <a:gd name="connsiteX146" fmla="*/ 3729530 w 12192000"/>
              <a:gd name="connsiteY146" fmla="*/ 1864513 h 2237474"/>
              <a:gd name="connsiteX147" fmla="*/ 3680177 w 12192000"/>
              <a:gd name="connsiteY147" fmla="*/ 1881552 h 2237474"/>
              <a:gd name="connsiteX148" fmla="*/ 3567259 w 12192000"/>
              <a:gd name="connsiteY148" fmla="*/ 1893482 h 2237474"/>
              <a:gd name="connsiteX149" fmla="*/ 3405770 w 12192000"/>
              <a:gd name="connsiteY149" fmla="*/ 1904591 h 2237474"/>
              <a:gd name="connsiteX150" fmla="*/ 3280097 w 12192000"/>
              <a:gd name="connsiteY150" fmla="*/ 1919610 h 2237474"/>
              <a:gd name="connsiteX151" fmla="*/ 3123424 w 12192000"/>
              <a:gd name="connsiteY151" fmla="*/ 1952930 h 2237474"/>
              <a:gd name="connsiteX152" fmla="*/ 3009910 w 12192000"/>
              <a:gd name="connsiteY152" fmla="*/ 1957866 h 2237474"/>
              <a:gd name="connsiteX153" fmla="*/ 2995934 w 12192000"/>
              <a:gd name="connsiteY153" fmla="*/ 1967085 h 2237474"/>
              <a:gd name="connsiteX154" fmla="*/ 2980071 w 12192000"/>
              <a:gd name="connsiteY154" fmla="*/ 1972988 h 2237474"/>
              <a:gd name="connsiteX155" fmla="*/ 2978094 w 12192000"/>
              <a:gd name="connsiteY155" fmla="*/ 1972369 h 2237474"/>
              <a:gd name="connsiteX156" fmla="*/ 2942858 w 12192000"/>
              <a:gd name="connsiteY156" fmla="*/ 1981367 h 2237474"/>
              <a:gd name="connsiteX157" fmla="*/ 2875436 w 12192000"/>
              <a:gd name="connsiteY157" fmla="*/ 1996977 h 2237474"/>
              <a:gd name="connsiteX158" fmla="*/ 2874892 w 12192000"/>
              <a:gd name="connsiteY158" fmla="*/ 1996085 h 2237474"/>
              <a:gd name="connsiteX159" fmla="*/ 2864145 w 12192000"/>
              <a:gd name="connsiteY159" fmla="*/ 1994061 h 2237474"/>
              <a:gd name="connsiteX160" fmla="*/ 2843662 w 12192000"/>
              <a:gd name="connsiteY160" fmla="*/ 1992498 h 2237474"/>
              <a:gd name="connsiteX161" fmla="*/ 2796128 w 12192000"/>
              <a:gd name="connsiteY161" fmla="*/ 1976403 h 2237474"/>
              <a:gd name="connsiteX162" fmla="*/ 2756784 w 12192000"/>
              <a:gd name="connsiteY162" fmla="*/ 1985116 h 2237474"/>
              <a:gd name="connsiteX163" fmla="*/ 2748833 w 12192000"/>
              <a:gd name="connsiteY163" fmla="*/ 1986323 h 2237474"/>
              <a:gd name="connsiteX164" fmla="*/ 2748661 w 12192000"/>
              <a:gd name="connsiteY164" fmla="*/ 1986122 h 2237474"/>
              <a:gd name="connsiteX165" fmla="*/ 2740251 w 12192000"/>
              <a:gd name="connsiteY165" fmla="*/ 1986946 h 2237474"/>
              <a:gd name="connsiteX166" fmla="*/ 2718916 w 12192000"/>
              <a:gd name="connsiteY166" fmla="*/ 1990867 h 2237474"/>
              <a:gd name="connsiteX167" fmla="*/ 2713522 w 12192000"/>
              <a:gd name="connsiteY167" fmla="*/ 1990173 h 2237474"/>
              <a:gd name="connsiteX168" fmla="*/ 2680597 w 12192000"/>
              <a:gd name="connsiteY168" fmla="*/ 1984996 h 2237474"/>
              <a:gd name="connsiteX169" fmla="*/ 2578178 w 12192000"/>
              <a:gd name="connsiteY169" fmla="*/ 1990531 h 2237474"/>
              <a:gd name="connsiteX170" fmla="*/ 2476147 w 12192000"/>
              <a:gd name="connsiteY170" fmla="*/ 1998305 h 2237474"/>
              <a:gd name="connsiteX171" fmla="*/ 2373568 w 12192000"/>
              <a:gd name="connsiteY171" fmla="*/ 2003219 h 2237474"/>
              <a:gd name="connsiteX172" fmla="*/ 2321399 w 12192000"/>
              <a:gd name="connsiteY172" fmla="*/ 1989467 h 2237474"/>
              <a:gd name="connsiteX173" fmla="*/ 2315525 w 12192000"/>
              <a:gd name="connsiteY173" fmla="*/ 1989708 h 2237474"/>
              <a:gd name="connsiteX174" fmla="*/ 2300792 w 12192000"/>
              <a:gd name="connsiteY174" fmla="*/ 1994290 h 2237474"/>
              <a:gd name="connsiteX175" fmla="*/ 2295469 w 12192000"/>
              <a:gd name="connsiteY175" fmla="*/ 1996659 h 2237474"/>
              <a:gd name="connsiteX176" fmla="*/ 2287219 w 12192000"/>
              <a:gd name="connsiteY176" fmla="*/ 1998750 h 2237474"/>
              <a:gd name="connsiteX177" fmla="*/ 2286948 w 12192000"/>
              <a:gd name="connsiteY177" fmla="*/ 1998596 h 2237474"/>
              <a:gd name="connsiteX178" fmla="*/ 2243069 w 12192000"/>
              <a:gd name="connsiteY178" fmla="*/ 2015111 h 2237474"/>
              <a:gd name="connsiteX179" fmla="*/ 2186609 w 12192000"/>
              <a:gd name="connsiteY179" fmla="*/ 2008263 h 2237474"/>
              <a:gd name="connsiteX180" fmla="*/ 2164831 w 12192000"/>
              <a:gd name="connsiteY180" fmla="*/ 2010143 h 2237474"/>
              <a:gd name="connsiteX181" fmla="*/ 2152836 w 12192000"/>
              <a:gd name="connsiteY181" fmla="*/ 2010048 h 2237474"/>
              <a:gd name="connsiteX182" fmla="*/ 2117102 w 12192000"/>
              <a:gd name="connsiteY182" fmla="*/ 2023004 h 2237474"/>
              <a:gd name="connsiteX183" fmla="*/ 2111935 w 12192000"/>
              <a:gd name="connsiteY183" fmla="*/ 2023163 h 2237474"/>
              <a:gd name="connsiteX184" fmla="*/ 2089991 w 12192000"/>
              <a:gd name="connsiteY184" fmla="*/ 2034193 h 2237474"/>
              <a:gd name="connsiteX185" fmla="*/ 2058061 w 12192000"/>
              <a:gd name="connsiteY185" fmla="*/ 2047942 h 2237474"/>
              <a:gd name="connsiteX186" fmla="*/ 2055737 w 12192000"/>
              <a:gd name="connsiteY186" fmla="*/ 2047704 h 2237474"/>
              <a:gd name="connsiteX187" fmla="*/ 2042244 w 12192000"/>
              <a:gd name="connsiteY187" fmla="*/ 2055560 h 2237474"/>
              <a:gd name="connsiteX188" fmla="*/ 1976224 w 12192000"/>
              <a:gd name="connsiteY188" fmla="*/ 2074257 h 2237474"/>
              <a:gd name="connsiteX189" fmla="*/ 1877728 w 12192000"/>
              <a:gd name="connsiteY189" fmla="*/ 2101004 h 2237474"/>
              <a:gd name="connsiteX190" fmla="*/ 1759056 w 12192000"/>
              <a:gd name="connsiteY190" fmla="*/ 2125608 h 2237474"/>
              <a:gd name="connsiteX191" fmla="*/ 1637948 w 12192000"/>
              <a:gd name="connsiteY191" fmla="*/ 2172597 h 2237474"/>
              <a:gd name="connsiteX192" fmla="*/ 1434549 w 12192000"/>
              <a:gd name="connsiteY192" fmla="*/ 2234522 h 2237474"/>
              <a:gd name="connsiteX193" fmla="*/ 1398481 w 12192000"/>
              <a:gd name="connsiteY193" fmla="*/ 2237074 h 2237474"/>
              <a:gd name="connsiteX194" fmla="*/ 1398407 w 12192000"/>
              <a:gd name="connsiteY194" fmla="*/ 2237095 h 2237474"/>
              <a:gd name="connsiteX195" fmla="*/ 1370962 w 12192000"/>
              <a:gd name="connsiteY195" fmla="*/ 2237474 h 2237474"/>
              <a:gd name="connsiteX196" fmla="*/ 1356367 w 12192000"/>
              <a:gd name="connsiteY196" fmla="*/ 2235089 h 2237474"/>
              <a:gd name="connsiteX197" fmla="*/ 1324828 w 12192000"/>
              <a:gd name="connsiteY197" fmla="*/ 2231968 h 2237474"/>
              <a:gd name="connsiteX198" fmla="*/ 1297744 w 12192000"/>
              <a:gd name="connsiteY198" fmla="*/ 2235849 h 2237474"/>
              <a:gd name="connsiteX199" fmla="*/ 1286236 w 12192000"/>
              <a:gd name="connsiteY199" fmla="*/ 2233135 h 2237474"/>
              <a:gd name="connsiteX200" fmla="*/ 1283504 w 12192000"/>
              <a:gd name="connsiteY200" fmla="*/ 2233797 h 2237474"/>
              <a:gd name="connsiteX201" fmla="*/ 1279765 w 12192000"/>
              <a:gd name="connsiteY201" fmla="*/ 2229639 h 2237474"/>
              <a:gd name="connsiteX202" fmla="*/ 1195347 w 12192000"/>
              <a:gd name="connsiteY202" fmla="*/ 2212354 h 2237474"/>
              <a:gd name="connsiteX203" fmla="*/ 970251 w 12192000"/>
              <a:gd name="connsiteY203" fmla="*/ 2221029 h 2237474"/>
              <a:gd name="connsiteX204" fmla="*/ 812914 w 12192000"/>
              <a:gd name="connsiteY204" fmla="*/ 2202752 h 2237474"/>
              <a:gd name="connsiteX205" fmla="*/ 800195 w 12192000"/>
              <a:gd name="connsiteY205" fmla="*/ 2209407 h 2237474"/>
              <a:gd name="connsiteX206" fmla="*/ 784978 w 12192000"/>
              <a:gd name="connsiteY206" fmla="*/ 2212360 h 2237474"/>
              <a:gd name="connsiteX207" fmla="*/ 681987 w 12192000"/>
              <a:gd name="connsiteY207" fmla="*/ 2216757 h 2237474"/>
              <a:gd name="connsiteX208" fmla="*/ 669923 w 12192000"/>
              <a:gd name="connsiteY208" fmla="*/ 2211682 h 2237474"/>
              <a:gd name="connsiteX209" fmla="*/ 648680 w 12192000"/>
              <a:gd name="connsiteY209" fmla="*/ 2206229 h 2237474"/>
              <a:gd name="connsiteX210" fmla="*/ 597225 w 12192000"/>
              <a:gd name="connsiteY210" fmla="*/ 2180999 h 2237474"/>
              <a:gd name="connsiteX211" fmla="*/ 558449 w 12192000"/>
              <a:gd name="connsiteY211" fmla="*/ 2182346 h 2237474"/>
              <a:gd name="connsiteX212" fmla="*/ 550517 w 12192000"/>
              <a:gd name="connsiteY212" fmla="*/ 2182060 h 2237474"/>
              <a:gd name="connsiteX213" fmla="*/ 550309 w 12192000"/>
              <a:gd name="connsiteY213" fmla="*/ 2181825 h 2237474"/>
              <a:gd name="connsiteX214" fmla="*/ 541836 w 12192000"/>
              <a:gd name="connsiteY214" fmla="*/ 2181063 h 2237474"/>
              <a:gd name="connsiteX215" fmla="*/ 536057 w 12192000"/>
              <a:gd name="connsiteY215" fmla="*/ 2181537 h 2237474"/>
              <a:gd name="connsiteX216" fmla="*/ 520671 w 12192000"/>
              <a:gd name="connsiteY216" fmla="*/ 2180980 h 2237474"/>
              <a:gd name="connsiteX217" fmla="*/ 515024 w 12192000"/>
              <a:gd name="connsiteY217" fmla="*/ 2179258 h 2237474"/>
              <a:gd name="connsiteX218" fmla="*/ 512278 w 12192000"/>
              <a:gd name="connsiteY218" fmla="*/ 2176369 h 2237474"/>
              <a:gd name="connsiteX219" fmla="*/ 480419 w 12192000"/>
              <a:gd name="connsiteY219" fmla="*/ 2167807 h 2237474"/>
              <a:gd name="connsiteX220" fmla="*/ 413835 w 12192000"/>
              <a:gd name="connsiteY220" fmla="*/ 2156783 h 2237474"/>
              <a:gd name="connsiteX221" fmla="*/ 376513 w 12192000"/>
              <a:gd name="connsiteY221" fmla="*/ 2154014 h 2237474"/>
              <a:gd name="connsiteX222" fmla="*/ 273386 w 12192000"/>
              <a:gd name="connsiteY222" fmla="*/ 2142551 h 2237474"/>
              <a:gd name="connsiteX223" fmla="*/ 169207 w 12192000"/>
              <a:gd name="connsiteY223" fmla="*/ 2128100 h 2237474"/>
              <a:gd name="connsiteX224" fmla="*/ 93149 w 12192000"/>
              <a:gd name="connsiteY224" fmla="*/ 2105324 h 2237474"/>
              <a:gd name="connsiteX225" fmla="*/ 88109 w 12192000"/>
              <a:gd name="connsiteY225" fmla="*/ 2106704 h 2237474"/>
              <a:gd name="connsiteX226" fmla="*/ 80022 w 12192000"/>
              <a:gd name="connsiteY226" fmla="*/ 2107254 h 2237474"/>
              <a:gd name="connsiteX227" fmla="*/ 79717 w 12192000"/>
              <a:gd name="connsiteY227" fmla="*/ 2107046 h 2237474"/>
              <a:gd name="connsiteX228" fmla="*/ 72352 w 12192000"/>
              <a:gd name="connsiteY228" fmla="*/ 2107991 h 2237474"/>
              <a:gd name="connsiteX229" fmla="*/ 37645 w 12192000"/>
              <a:gd name="connsiteY229" fmla="*/ 2115401 h 2237474"/>
              <a:gd name="connsiteX230" fmla="*/ 4572 w 12192000"/>
              <a:gd name="connsiteY230" fmla="*/ 2111091 h 2237474"/>
              <a:gd name="connsiteX231" fmla="*/ 0 w 12192000"/>
              <a:gd name="connsiteY231" fmla="*/ 2110468 h 2237474"/>
              <a:gd name="connsiteX232" fmla="*/ 0 w 12192000"/>
              <a:gd name="connsiteY23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16595 w 12192000"/>
              <a:gd name="connsiteY98" fmla="*/ 1667475 h 2237474"/>
              <a:gd name="connsiteX99" fmla="*/ 6508541 w 12192000"/>
              <a:gd name="connsiteY99" fmla="*/ 1668757 h 2237474"/>
              <a:gd name="connsiteX100" fmla="*/ 6471012 w 12192000"/>
              <a:gd name="connsiteY100" fmla="*/ 1678604 h 2237474"/>
              <a:gd name="connsiteX101" fmla="*/ 6415265 w 12192000"/>
              <a:gd name="connsiteY101" fmla="*/ 1665317 h 2237474"/>
              <a:gd name="connsiteX102" fmla="*/ 6364035 w 12192000"/>
              <a:gd name="connsiteY102" fmla="*/ 1667683 h 2237474"/>
              <a:gd name="connsiteX103" fmla="*/ 6280959 w 12192000"/>
              <a:gd name="connsiteY103" fmla="*/ 1689329 h 2237474"/>
              <a:gd name="connsiteX104" fmla="*/ 6243319 w 12192000"/>
              <a:gd name="connsiteY104" fmla="*/ 1695560 h 2237474"/>
              <a:gd name="connsiteX105" fmla="*/ 6098321 w 12192000"/>
              <a:gd name="connsiteY105" fmla="*/ 1721646 h 2237474"/>
              <a:gd name="connsiteX106" fmla="*/ 5880652 w 12192000"/>
              <a:gd name="connsiteY106" fmla="*/ 1779643 h 2237474"/>
              <a:gd name="connsiteX107" fmla="*/ 5785959 w 12192000"/>
              <a:gd name="connsiteY107" fmla="*/ 1775307 h 2237474"/>
              <a:gd name="connsiteX108" fmla="*/ 5643534 w 12192000"/>
              <a:gd name="connsiteY108" fmla="*/ 1802919 h 2237474"/>
              <a:gd name="connsiteX109" fmla="*/ 5518799 w 12192000"/>
              <a:gd name="connsiteY109" fmla="*/ 1818312 h 2237474"/>
              <a:gd name="connsiteX110" fmla="*/ 5505014 w 12192000"/>
              <a:gd name="connsiteY110" fmla="*/ 1819259 h 2237474"/>
              <a:gd name="connsiteX111" fmla="*/ 5453307 w 12192000"/>
              <a:gd name="connsiteY111" fmla="*/ 1815450 h 2237474"/>
              <a:gd name="connsiteX112" fmla="*/ 5364192 w 12192000"/>
              <a:gd name="connsiteY112" fmla="*/ 1826074 h 2237474"/>
              <a:gd name="connsiteX113" fmla="*/ 5350380 w 12192000"/>
              <a:gd name="connsiteY113" fmla="*/ 1830891 h 2237474"/>
              <a:gd name="connsiteX114" fmla="*/ 5259633 w 12192000"/>
              <a:gd name="connsiteY114" fmla="*/ 1837160 h 2237474"/>
              <a:gd name="connsiteX115" fmla="*/ 5197513 w 12192000"/>
              <a:gd name="connsiteY115" fmla="*/ 1844718 h 2237474"/>
              <a:gd name="connsiteX116" fmla="*/ 5184170 w 12192000"/>
              <a:gd name="connsiteY116" fmla="*/ 1849402 h 2237474"/>
              <a:gd name="connsiteX117" fmla="*/ 5168852 w 12192000"/>
              <a:gd name="connsiteY117" fmla="*/ 1844846 h 2237474"/>
              <a:gd name="connsiteX118" fmla="*/ 5164370 w 12192000"/>
              <a:gd name="connsiteY118" fmla="*/ 1840597 h 2237474"/>
              <a:gd name="connsiteX119" fmla="*/ 5114927 w 12192000"/>
              <a:gd name="connsiteY119" fmla="*/ 1847827 h 2237474"/>
              <a:gd name="connsiteX120" fmla="*/ 5108970 w 12192000"/>
              <a:gd name="connsiteY120" fmla="*/ 1847935 h 2237474"/>
              <a:gd name="connsiteX121" fmla="*/ 5067961 w 12192000"/>
              <a:gd name="connsiteY121" fmla="*/ 1845917 h 2237474"/>
              <a:gd name="connsiteX122" fmla="*/ 5007075 w 12192000"/>
              <a:gd name="connsiteY122" fmla="*/ 1838626 h 2237474"/>
              <a:gd name="connsiteX123" fmla="*/ 4944087 w 12192000"/>
              <a:gd name="connsiteY123" fmla="*/ 1823332 h 2237474"/>
              <a:gd name="connsiteX124" fmla="*/ 4907662 w 12192000"/>
              <a:gd name="connsiteY124" fmla="*/ 1816900 h 2237474"/>
              <a:gd name="connsiteX125" fmla="*/ 4882386 w 12192000"/>
              <a:gd name="connsiteY125" fmla="*/ 1809844 h 2237474"/>
              <a:gd name="connsiteX126" fmla="*/ 4811440 w 12192000"/>
              <a:gd name="connsiteY126" fmla="*/ 1804655 h 2237474"/>
              <a:gd name="connsiteX127" fmla="*/ 4691075 w 12192000"/>
              <a:gd name="connsiteY127" fmla="*/ 1801389 h 2237474"/>
              <a:gd name="connsiteX128" fmla="*/ 4611738 w 12192000"/>
              <a:gd name="connsiteY128" fmla="*/ 1776964 h 2237474"/>
              <a:gd name="connsiteX129" fmla="*/ 4560070 w 12192000"/>
              <a:gd name="connsiteY129" fmla="*/ 1785640 h 2237474"/>
              <a:gd name="connsiteX130" fmla="*/ 4536503 w 12192000"/>
              <a:gd name="connsiteY130" fmla="*/ 1785334 h 2237474"/>
              <a:gd name="connsiteX131" fmla="*/ 4513724 w 12192000"/>
              <a:gd name="connsiteY131" fmla="*/ 1791996 h 2237474"/>
              <a:gd name="connsiteX132" fmla="*/ 4459810 w 12192000"/>
              <a:gd name="connsiteY132" fmla="*/ 1797886 h 2237474"/>
              <a:gd name="connsiteX133" fmla="*/ 4379064 w 12192000"/>
              <a:gd name="connsiteY133" fmla="*/ 1817177 h 2237474"/>
              <a:gd name="connsiteX134" fmla="*/ 4319209 w 12192000"/>
              <a:gd name="connsiteY134" fmla="*/ 1834833 h 2237474"/>
              <a:gd name="connsiteX135" fmla="*/ 4290981 w 12192000"/>
              <a:gd name="connsiteY135" fmla="*/ 1839677 h 2237474"/>
              <a:gd name="connsiteX136" fmla="*/ 4285792 w 12192000"/>
              <a:gd name="connsiteY136" fmla="*/ 1836231 h 2237474"/>
              <a:gd name="connsiteX137" fmla="*/ 4238372 w 12192000"/>
              <a:gd name="connsiteY137" fmla="*/ 1851480 h 2237474"/>
              <a:gd name="connsiteX138" fmla="*/ 4232517 w 12192000"/>
              <a:gd name="connsiteY138" fmla="*/ 1852567 h 2237474"/>
              <a:gd name="connsiteX139" fmla="*/ 4191732 w 12192000"/>
              <a:gd name="connsiteY139" fmla="*/ 1857328 h 2237474"/>
              <a:gd name="connsiteX140" fmla="*/ 4065532 w 12192000"/>
              <a:gd name="connsiteY140" fmla="*/ 1855477 h 2237474"/>
              <a:gd name="connsiteX141" fmla="*/ 4028460 w 12192000"/>
              <a:gd name="connsiteY141" fmla="*/ 1855137 h 2237474"/>
              <a:gd name="connsiteX142" fmla="*/ 4002267 w 12192000"/>
              <a:gd name="connsiteY142" fmla="*/ 1852352 h 2237474"/>
              <a:gd name="connsiteX143" fmla="*/ 3931396 w 12192000"/>
              <a:gd name="connsiteY143" fmla="*/ 1858915 h 2237474"/>
              <a:gd name="connsiteX144" fmla="*/ 3812162 w 12192000"/>
              <a:gd name="connsiteY144" fmla="*/ 1875501 h 2237474"/>
              <a:gd name="connsiteX145" fmla="*/ 3729530 w 12192000"/>
              <a:gd name="connsiteY145" fmla="*/ 1864513 h 2237474"/>
              <a:gd name="connsiteX146" fmla="*/ 3680177 w 12192000"/>
              <a:gd name="connsiteY146" fmla="*/ 1881552 h 2237474"/>
              <a:gd name="connsiteX147" fmla="*/ 3567259 w 12192000"/>
              <a:gd name="connsiteY147" fmla="*/ 1893482 h 2237474"/>
              <a:gd name="connsiteX148" fmla="*/ 3405770 w 12192000"/>
              <a:gd name="connsiteY148" fmla="*/ 1904591 h 2237474"/>
              <a:gd name="connsiteX149" fmla="*/ 3280097 w 12192000"/>
              <a:gd name="connsiteY149" fmla="*/ 1919610 h 2237474"/>
              <a:gd name="connsiteX150" fmla="*/ 3123424 w 12192000"/>
              <a:gd name="connsiteY150" fmla="*/ 1952930 h 2237474"/>
              <a:gd name="connsiteX151" fmla="*/ 3009910 w 12192000"/>
              <a:gd name="connsiteY151" fmla="*/ 1957866 h 2237474"/>
              <a:gd name="connsiteX152" fmla="*/ 2995934 w 12192000"/>
              <a:gd name="connsiteY152" fmla="*/ 1967085 h 2237474"/>
              <a:gd name="connsiteX153" fmla="*/ 2980071 w 12192000"/>
              <a:gd name="connsiteY153" fmla="*/ 1972988 h 2237474"/>
              <a:gd name="connsiteX154" fmla="*/ 2978094 w 12192000"/>
              <a:gd name="connsiteY154" fmla="*/ 1972369 h 2237474"/>
              <a:gd name="connsiteX155" fmla="*/ 2942858 w 12192000"/>
              <a:gd name="connsiteY155" fmla="*/ 1981367 h 2237474"/>
              <a:gd name="connsiteX156" fmla="*/ 2875436 w 12192000"/>
              <a:gd name="connsiteY156" fmla="*/ 1996977 h 2237474"/>
              <a:gd name="connsiteX157" fmla="*/ 2874892 w 12192000"/>
              <a:gd name="connsiteY157" fmla="*/ 1996085 h 2237474"/>
              <a:gd name="connsiteX158" fmla="*/ 2864145 w 12192000"/>
              <a:gd name="connsiteY158" fmla="*/ 1994061 h 2237474"/>
              <a:gd name="connsiteX159" fmla="*/ 2843662 w 12192000"/>
              <a:gd name="connsiteY159" fmla="*/ 1992498 h 2237474"/>
              <a:gd name="connsiteX160" fmla="*/ 2796128 w 12192000"/>
              <a:gd name="connsiteY160" fmla="*/ 1976403 h 2237474"/>
              <a:gd name="connsiteX161" fmla="*/ 2756784 w 12192000"/>
              <a:gd name="connsiteY161" fmla="*/ 1985116 h 2237474"/>
              <a:gd name="connsiteX162" fmla="*/ 2748833 w 12192000"/>
              <a:gd name="connsiteY162" fmla="*/ 1986323 h 2237474"/>
              <a:gd name="connsiteX163" fmla="*/ 2748661 w 12192000"/>
              <a:gd name="connsiteY163" fmla="*/ 1986122 h 2237474"/>
              <a:gd name="connsiteX164" fmla="*/ 2740251 w 12192000"/>
              <a:gd name="connsiteY164" fmla="*/ 1986946 h 2237474"/>
              <a:gd name="connsiteX165" fmla="*/ 2718916 w 12192000"/>
              <a:gd name="connsiteY165" fmla="*/ 1990867 h 2237474"/>
              <a:gd name="connsiteX166" fmla="*/ 2713522 w 12192000"/>
              <a:gd name="connsiteY166" fmla="*/ 1990173 h 2237474"/>
              <a:gd name="connsiteX167" fmla="*/ 2680597 w 12192000"/>
              <a:gd name="connsiteY167" fmla="*/ 1984996 h 2237474"/>
              <a:gd name="connsiteX168" fmla="*/ 2578178 w 12192000"/>
              <a:gd name="connsiteY168" fmla="*/ 1990531 h 2237474"/>
              <a:gd name="connsiteX169" fmla="*/ 2476147 w 12192000"/>
              <a:gd name="connsiteY169" fmla="*/ 1998305 h 2237474"/>
              <a:gd name="connsiteX170" fmla="*/ 2373568 w 12192000"/>
              <a:gd name="connsiteY170" fmla="*/ 2003219 h 2237474"/>
              <a:gd name="connsiteX171" fmla="*/ 2321399 w 12192000"/>
              <a:gd name="connsiteY171" fmla="*/ 1989467 h 2237474"/>
              <a:gd name="connsiteX172" fmla="*/ 2315525 w 12192000"/>
              <a:gd name="connsiteY172" fmla="*/ 1989708 h 2237474"/>
              <a:gd name="connsiteX173" fmla="*/ 2300792 w 12192000"/>
              <a:gd name="connsiteY173" fmla="*/ 1994290 h 2237474"/>
              <a:gd name="connsiteX174" fmla="*/ 2295469 w 12192000"/>
              <a:gd name="connsiteY174" fmla="*/ 1996659 h 2237474"/>
              <a:gd name="connsiteX175" fmla="*/ 2287219 w 12192000"/>
              <a:gd name="connsiteY175" fmla="*/ 1998750 h 2237474"/>
              <a:gd name="connsiteX176" fmla="*/ 2286948 w 12192000"/>
              <a:gd name="connsiteY176" fmla="*/ 1998596 h 2237474"/>
              <a:gd name="connsiteX177" fmla="*/ 2243069 w 12192000"/>
              <a:gd name="connsiteY177" fmla="*/ 2015111 h 2237474"/>
              <a:gd name="connsiteX178" fmla="*/ 2186609 w 12192000"/>
              <a:gd name="connsiteY178" fmla="*/ 2008263 h 2237474"/>
              <a:gd name="connsiteX179" fmla="*/ 2164831 w 12192000"/>
              <a:gd name="connsiteY179" fmla="*/ 2010143 h 2237474"/>
              <a:gd name="connsiteX180" fmla="*/ 2152836 w 12192000"/>
              <a:gd name="connsiteY180" fmla="*/ 2010048 h 2237474"/>
              <a:gd name="connsiteX181" fmla="*/ 2117102 w 12192000"/>
              <a:gd name="connsiteY181" fmla="*/ 2023004 h 2237474"/>
              <a:gd name="connsiteX182" fmla="*/ 2111935 w 12192000"/>
              <a:gd name="connsiteY182" fmla="*/ 2023163 h 2237474"/>
              <a:gd name="connsiteX183" fmla="*/ 2089991 w 12192000"/>
              <a:gd name="connsiteY183" fmla="*/ 2034193 h 2237474"/>
              <a:gd name="connsiteX184" fmla="*/ 2058061 w 12192000"/>
              <a:gd name="connsiteY184" fmla="*/ 2047942 h 2237474"/>
              <a:gd name="connsiteX185" fmla="*/ 2055737 w 12192000"/>
              <a:gd name="connsiteY185" fmla="*/ 2047704 h 2237474"/>
              <a:gd name="connsiteX186" fmla="*/ 2042244 w 12192000"/>
              <a:gd name="connsiteY186" fmla="*/ 2055560 h 2237474"/>
              <a:gd name="connsiteX187" fmla="*/ 1976224 w 12192000"/>
              <a:gd name="connsiteY187" fmla="*/ 2074257 h 2237474"/>
              <a:gd name="connsiteX188" fmla="*/ 1877728 w 12192000"/>
              <a:gd name="connsiteY188" fmla="*/ 2101004 h 2237474"/>
              <a:gd name="connsiteX189" fmla="*/ 1759056 w 12192000"/>
              <a:gd name="connsiteY189" fmla="*/ 2125608 h 2237474"/>
              <a:gd name="connsiteX190" fmla="*/ 1637948 w 12192000"/>
              <a:gd name="connsiteY190" fmla="*/ 2172597 h 2237474"/>
              <a:gd name="connsiteX191" fmla="*/ 1434549 w 12192000"/>
              <a:gd name="connsiteY191" fmla="*/ 2234522 h 2237474"/>
              <a:gd name="connsiteX192" fmla="*/ 1398481 w 12192000"/>
              <a:gd name="connsiteY192" fmla="*/ 2237074 h 2237474"/>
              <a:gd name="connsiteX193" fmla="*/ 1398407 w 12192000"/>
              <a:gd name="connsiteY193" fmla="*/ 2237095 h 2237474"/>
              <a:gd name="connsiteX194" fmla="*/ 1370962 w 12192000"/>
              <a:gd name="connsiteY194" fmla="*/ 2237474 h 2237474"/>
              <a:gd name="connsiteX195" fmla="*/ 1356367 w 12192000"/>
              <a:gd name="connsiteY195" fmla="*/ 2235089 h 2237474"/>
              <a:gd name="connsiteX196" fmla="*/ 1324828 w 12192000"/>
              <a:gd name="connsiteY196" fmla="*/ 2231968 h 2237474"/>
              <a:gd name="connsiteX197" fmla="*/ 1297744 w 12192000"/>
              <a:gd name="connsiteY197" fmla="*/ 2235849 h 2237474"/>
              <a:gd name="connsiteX198" fmla="*/ 1286236 w 12192000"/>
              <a:gd name="connsiteY198" fmla="*/ 2233135 h 2237474"/>
              <a:gd name="connsiteX199" fmla="*/ 1283504 w 12192000"/>
              <a:gd name="connsiteY199" fmla="*/ 2233797 h 2237474"/>
              <a:gd name="connsiteX200" fmla="*/ 1279765 w 12192000"/>
              <a:gd name="connsiteY200" fmla="*/ 2229639 h 2237474"/>
              <a:gd name="connsiteX201" fmla="*/ 1195347 w 12192000"/>
              <a:gd name="connsiteY201" fmla="*/ 2212354 h 2237474"/>
              <a:gd name="connsiteX202" fmla="*/ 970251 w 12192000"/>
              <a:gd name="connsiteY202" fmla="*/ 2221029 h 2237474"/>
              <a:gd name="connsiteX203" fmla="*/ 812914 w 12192000"/>
              <a:gd name="connsiteY203" fmla="*/ 2202752 h 2237474"/>
              <a:gd name="connsiteX204" fmla="*/ 800195 w 12192000"/>
              <a:gd name="connsiteY204" fmla="*/ 2209407 h 2237474"/>
              <a:gd name="connsiteX205" fmla="*/ 784978 w 12192000"/>
              <a:gd name="connsiteY205" fmla="*/ 2212360 h 2237474"/>
              <a:gd name="connsiteX206" fmla="*/ 681987 w 12192000"/>
              <a:gd name="connsiteY206" fmla="*/ 2216757 h 2237474"/>
              <a:gd name="connsiteX207" fmla="*/ 669923 w 12192000"/>
              <a:gd name="connsiteY207" fmla="*/ 2211682 h 2237474"/>
              <a:gd name="connsiteX208" fmla="*/ 648680 w 12192000"/>
              <a:gd name="connsiteY208" fmla="*/ 2206229 h 2237474"/>
              <a:gd name="connsiteX209" fmla="*/ 597225 w 12192000"/>
              <a:gd name="connsiteY209" fmla="*/ 2180999 h 2237474"/>
              <a:gd name="connsiteX210" fmla="*/ 558449 w 12192000"/>
              <a:gd name="connsiteY210" fmla="*/ 2182346 h 2237474"/>
              <a:gd name="connsiteX211" fmla="*/ 550517 w 12192000"/>
              <a:gd name="connsiteY211" fmla="*/ 2182060 h 2237474"/>
              <a:gd name="connsiteX212" fmla="*/ 550309 w 12192000"/>
              <a:gd name="connsiteY212" fmla="*/ 2181825 h 2237474"/>
              <a:gd name="connsiteX213" fmla="*/ 541836 w 12192000"/>
              <a:gd name="connsiteY213" fmla="*/ 2181063 h 2237474"/>
              <a:gd name="connsiteX214" fmla="*/ 536057 w 12192000"/>
              <a:gd name="connsiteY214" fmla="*/ 2181537 h 2237474"/>
              <a:gd name="connsiteX215" fmla="*/ 520671 w 12192000"/>
              <a:gd name="connsiteY215" fmla="*/ 2180980 h 2237474"/>
              <a:gd name="connsiteX216" fmla="*/ 515024 w 12192000"/>
              <a:gd name="connsiteY216" fmla="*/ 2179258 h 2237474"/>
              <a:gd name="connsiteX217" fmla="*/ 512278 w 12192000"/>
              <a:gd name="connsiteY217" fmla="*/ 2176369 h 2237474"/>
              <a:gd name="connsiteX218" fmla="*/ 480419 w 12192000"/>
              <a:gd name="connsiteY218" fmla="*/ 2167807 h 2237474"/>
              <a:gd name="connsiteX219" fmla="*/ 413835 w 12192000"/>
              <a:gd name="connsiteY219" fmla="*/ 2156783 h 2237474"/>
              <a:gd name="connsiteX220" fmla="*/ 376513 w 12192000"/>
              <a:gd name="connsiteY220" fmla="*/ 2154014 h 2237474"/>
              <a:gd name="connsiteX221" fmla="*/ 273386 w 12192000"/>
              <a:gd name="connsiteY221" fmla="*/ 2142551 h 2237474"/>
              <a:gd name="connsiteX222" fmla="*/ 169207 w 12192000"/>
              <a:gd name="connsiteY222" fmla="*/ 2128100 h 2237474"/>
              <a:gd name="connsiteX223" fmla="*/ 93149 w 12192000"/>
              <a:gd name="connsiteY223" fmla="*/ 2105324 h 2237474"/>
              <a:gd name="connsiteX224" fmla="*/ 88109 w 12192000"/>
              <a:gd name="connsiteY224" fmla="*/ 2106704 h 2237474"/>
              <a:gd name="connsiteX225" fmla="*/ 80022 w 12192000"/>
              <a:gd name="connsiteY225" fmla="*/ 2107254 h 2237474"/>
              <a:gd name="connsiteX226" fmla="*/ 79717 w 12192000"/>
              <a:gd name="connsiteY226" fmla="*/ 2107046 h 2237474"/>
              <a:gd name="connsiteX227" fmla="*/ 72352 w 12192000"/>
              <a:gd name="connsiteY227" fmla="*/ 2107991 h 2237474"/>
              <a:gd name="connsiteX228" fmla="*/ 37645 w 12192000"/>
              <a:gd name="connsiteY228" fmla="*/ 2115401 h 2237474"/>
              <a:gd name="connsiteX229" fmla="*/ 4572 w 12192000"/>
              <a:gd name="connsiteY229" fmla="*/ 2111091 h 2237474"/>
              <a:gd name="connsiteX230" fmla="*/ 0 w 12192000"/>
              <a:gd name="connsiteY230" fmla="*/ 2110468 h 2237474"/>
              <a:gd name="connsiteX231" fmla="*/ 0 w 12192000"/>
              <a:gd name="connsiteY23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16595 w 12192000"/>
              <a:gd name="connsiteY97" fmla="*/ 1667475 h 2237474"/>
              <a:gd name="connsiteX98" fmla="*/ 6508541 w 12192000"/>
              <a:gd name="connsiteY98" fmla="*/ 1668757 h 2237474"/>
              <a:gd name="connsiteX99" fmla="*/ 6471012 w 12192000"/>
              <a:gd name="connsiteY99" fmla="*/ 1678604 h 2237474"/>
              <a:gd name="connsiteX100" fmla="*/ 6415265 w 12192000"/>
              <a:gd name="connsiteY100" fmla="*/ 1665317 h 2237474"/>
              <a:gd name="connsiteX101" fmla="*/ 6364035 w 12192000"/>
              <a:gd name="connsiteY101" fmla="*/ 1667683 h 2237474"/>
              <a:gd name="connsiteX102" fmla="*/ 6280959 w 12192000"/>
              <a:gd name="connsiteY102" fmla="*/ 1689329 h 2237474"/>
              <a:gd name="connsiteX103" fmla="*/ 6243319 w 12192000"/>
              <a:gd name="connsiteY103" fmla="*/ 1695560 h 2237474"/>
              <a:gd name="connsiteX104" fmla="*/ 6098321 w 12192000"/>
              <a:gd name="connsiteY104" fmla="*/ 1721646 h 2237474"/>
              <a:gd name="connsiteX105" fmla="*/ 5880652 w 12192000"/>
              <a:gd name="connsiteY105" fmla="*/ 1779643 h 2237474"/>
              <a:gd name="connsiteX106" fmla="*/ 5785959 w 12192000"/>
              <a:gd name="connsiteY106" fmla="*/ 1775307 h 2237474"/>
              <a:gd name="connsiteX107" fmla="*/ 5643534 w 12192000"/>
              <a:gd name="connsiteY107" fmla="*/ 1802919 h 2237474"/>
              <a:gd name="connsiteX108" fmla="*/ 5518799 w 12192000"/>
              <a:gd name="connsiteY108" fmla="*/ 1818312 h 2237474"/>
              <a:gd name="connsiteX109" fmla="*/ 5505014 w 12192000"/>
              <a:gd name="connsiteY109" fmla="*/ 1819259 h 2237474"/>
              <a:gd name="connsiteX110" fmla="*/ 5453307 w 12192000"/>
              <a:gd name="connsiteY110" fmla="*/ 1815450 h 2237474"/>
              <a:gd name="connsiteX111" fmla="*/ 5364192 w 12192000"/>
              <a:gd name="connsiteY111" fmla="*/ 1826074 h 2237474"/>
              <a:gd name="connsiteX112" fmla="*/ 5350380 w 12192000"/>
              <a:gd name="connsiteY112" fmla="*/ 1830891 h 2237474"/>
              <a:gd name="connsiteX113" fmla="*/ 5259633 w 12192000"/>
              <a:gd name="connsiteY113" fmla="*/ 1837160 h 2237474"/>
              <a:gd name="connsiteX114" fmla="*/ 5197513 w 12192000"/>
              <a:gd name="connsiteY114" fmla="*/ 1844718 h 2237474"/>
              <a:gd name="connsiteX115" fmla="*/ 5184170 w 12192000"/>
              <a:gd name="connsiteY115" fmla="*/ 1849402 h 2237474"/>
              <a:gd name="connsiteX116" fmla="*/ 5168852 w 12192000"/>
              <a:gd name="connsiteY116" fmla="*/ 1844846 h 2237474"/>
              <a:gd name="connsiteX117" fmla="*/ 5164370 w 12192000"/>
              <a:gd name="connsiteY117" fmla="*/ 1840597 h 2237474"/>
              <a:gd name="connsiteX118" fmla="*/ 5114927 w 12192000"/>
              <a:gd name="connsiteY118" fmla="*/ 1847827 h 2237474"/>
              <a:gd name="connsiteX119" fmla="*/ 5108970 w 12192000"/>
              <a:gd name="connsiteY119" fmla="*/ 1847935 h 2237474"/>
              <a:gd name="connsiteX120" fmla="*/ 5067961 w 12192000"/>
              <a:gd name="connsiteY120" fmla="*/ 1845917 h 2237474"/>
              <a:gd name="connsiteX121" fmla="*/ 5007075 w 12192000"/>
              <a:gd name="connsiteY121" fmla="*/ 1838626 h 2237474"/>
              <a:gd name="connsiteX122" fmla="*/ 4944087 w 12192000"/>
              <a:gd name="connsiteY122" fmla="*/ 1823332 h 2237474"/>
              <a:gd name="connsiteX123" fmla="*/ 4907662 w 12192000"/>
              <a:gd name="connsiteY123" fmla="*/ 1816900 h 2237474"/>
              <a:gd name="connsiteX124" fmla="*/ 4882386 w 12192000"/>
              <a:gd name="connsiteY124" fmla="*/ 1809844 h 2237474"/>
              <a:gd name="connsiteX125" fmla="*/ 4811440 w 12192000"/>
              <a:gd name="connsiteY125" fmla="*/ 1804655 h 2237474"/>
              <a:gd name="connsiteX126" fmla="*/ 4691075 w 12192000"/>
              <a:gd name="connsiteY126" fmla="*/ 1801389 h 2237474"/>
              <a:gd name="connsiteX127" fmla="*/ 4611738 w 12192000"/>
              <a:gd name="connsiteY127" fmla="*/ 1776964 h 2237474"/>
              <a:gd name="connsiteX128" fmla="*/ 4560070 w 12192000"/>
              <a:gd name="connsiteY128" fmla="*/ 1785640 h 2237474"/>
              <a:gd name="connsiteX129" fmla="*/ 4536503 w 12192000"/>
              <a:gd name="connsiteY129" fmla="*/ 1785334 h 2237474"/>
              <a:gd name="connsiteX130" fmla="*/ 4513724 w 12192000"/>
              <a:gd name="connsiteY130" fmla="*/ 1791996 h 2237474"/>
              <a:gd name="connsiteX131" fmla="*/ 4459810 w 12192000"/>
              <a:gd name="connsiteY131" fmla="*/ 1797886 h 2237474"/>
              <a:gd name="connsiteX132" fmla="*/ 4379064 w 12192000"/>
              <a:gd name="connsiteY132" fmla="*/ 1817177 h 2237474"/>
              <a:gd name="connsiteX133" fmla="*/ 4319209 w 12192000"/>
              <a:gd name="connsiteY133" fmla="*/ 1834833 h 2237474"/>
              <a:gd name="connsiteX134" fmla="*/ 4290981 w 12192000"/>
              <a:gd name="connsiteY134" fmla="*/ 1839677 h 2237474"/>
              <a:gd name="connsiteX135" fmla="*/ 4285792 w 12192000"/>
              <a:gd name="connsiteY135" fmla="*/ 1836231 h 2237474"/>
              <a:gd name="connsiteX136" fmla="*/ 4238372 w 12192000"/>
              <a:gd name="connsiteY136" fmla="*/ 1851480 h 2237474"/>
              <a:gd name="connsiteX137" fmla="*/ 4232517 w 12192000"/>
              <a:gd name="connsiteY137" fmla="*/ 1852567 h 2237474"/>
              <a:gd name="connsiteX138" fmla="*/ 4191732 w 12192000"/>
              <a:gd name="connsiteY138" fmla="*/ 1857328 h 2237474"/>
              <a:gd name="connsiteX139" fmla="*/ 4065532 w 12192000"/>
              <a:gd name="connsiteY139" fmla="*/ 1855477 h 2237474"/>
              <a:gd name="connsiteX140" fmla="*/ 4028460 w 12192000"/>
              <a:gd name="connsiteY140" fmla="*/ 1855137 h 2237474"/>
              <a:gd name="connsiteX141" fmla="*/ 4002267 w 12192000"/>
              <a:gd name="connsiteY141" fmla="*/ 1852352 h 2237474"/>
              <a:gd name="connsiteX142" fmla="*/ 3931396 w 12192000"/>
              <a:gd name="connsiteY142" fmla="*/ 1858915 h 2237474"/>
              <a:gd name="connsiteX143" fmla="*/ 3812162 w 12192000"/>
              <a:gd name="connsiteY143" fmla="*/ 1875501 h 2237474"/>
              <a:gd name="connsiteX144" fmla="*/ 3729530 w 12192000"/>
              <a:gd name="connsiteY144" fmla="*/ 1864513 h 2237474"/>
              <a:gd name="connsiteX145" fmla="*/ 3680177 w 12192000"/>
              <a:gd name="connsiteY145" fmla="*/ 1881552 h 2237474"/>
              <a:gd name="connsiteX146" fmla="*/ 3567259 w 12192000"/>
              <a:gd name="connsiteY146" fmla="*/ 1893482 h 2237474"/>
              <a:gd name="connsiteX147" fmla="*/ 3405770 w 12192000"/>
              <a:gd name="connsiteY147" fmla="*/ 1904591 h 2237474"/>
              <a:gd name="connsiteX148" fmla="*/ 3280097 w 12192000"/>
              <a:gd name="connsiteY148" fmla="*/ 1919610 h 2237474"/>
              <a:gd name="connsiteX149" fmla="*/ 3123424 w 12192000"/>
              <a:gd name="connsiteY149" fmla="*/ 1952930 h 2237474"/>
              <a:gd name="connsiteX150" fmla="*/ 3009910 w 12192000"/>
              <a:gd name="connsiteY150" fmla="*/ 1957866 h 2237474"/>
              <a:gd name="connsiteX151" fmla="*/ 2995934 w 12192000"/>
              <a:gd name="connsiteY151" fmla="*/ 1967085 h 2237474"/>
              <a:gd name="connsiteX152" fmla="*/ 2980071 w 12192000"/>
              <a:gd name="connsiteY152" fmla="*/ 1972988 h 2237474"/>
              <a:gd name="connsiteX153" fmla="*/ 2978094 w 12192000"/>
              <a:gd name="connsiteY153" fmla="*/ 1972369 h 2237474"/>
              <a:gd name="connsiteX154" fmla="*/ 2942858 w 12192000"/>
              <a:gd name="connsiteY154" fmla="*/ 1981367 h 2237474"/>
              <a:gd name="connsiteX155" fmla="*/ 2875436 w 12192000"/>
              <a:gd name="connsiteY155" fmla="*/ 1996977 h 2237474"/>
              <a:gd name="connsiteX156" fmla="*/ 2874892 w 12192000"/>
              <a:gd name="connsiteY156" fmla="*/ 1996085 h 2237474"/>
              <a:gd name="connsiteX157" fmla="*/ 2864145 w 12192000"/>
              <a:gd name="connsiteY157" fmla="*/ 1994061 h 2237474"/>
              <a:gd name="connsiteX158" fmla="*/ 2843662 w 12192000"/>
              <a:gd name="connsiteY158" fmla="*/ 1992498 h 2237474"/>
              <a:gd name="connsiteX159" fmla="*/ 2796128 w 12192000"/>
              <a:gd name="connsiteY159" fmla="*/ 1976403 h 2237474"/>
              <a:gd name="connsiteX160" fmla="*/ 2756784 w 12192000"/>
              <a:gd name="connsiteY160" fmla="*/ 1985116 h 2237474"/>
              <a:gd name="connsiteX161" fmla="*/ 2748833 w 12192000"/>
              <a:gd name="connsiteY161" fmla="*/ 1986323 h 2237474"/>
              <a:gd name="connsiteX162" fmla="*/ 2748661 w 12192000"/>
              <a:gd name="connsiteY162" fmla="*/ 1986122 h 2237474"/>
              <a:gd name="connsiteX163" fmla="*/ 2740251 w 12192000"/>
              <a:gd name="connsiteY163" fmla="*/ 1986946 h 2237474"/>
              <a:gd name="connsiteX164" fmla="*/ 2718916 w 12192000"/>
              <a:gd name="connsiteY164" fmla="*/ 1990867 h 2237474"/>
              <a:gd name="connsiteX165" fmla="*/ 2713522 w 12192000"/>
              <a:gd name="connsiteY165" fmla="*/ 1990173 h 2237474"/>
              <a:gd name="connsiteX166" fmla="*/ 2680597 w 12192000"/>
              <a:gd name="connsiteY166" fmla="*/ 1984996 h 2237474"/>
              <a:gd name="connsiteX167" fmla="*/ 2578178 w 12192000"/>
              <a:gd name="connsiteY167" fmla="*/ 1990531 h 2237474"/>
              <a:gd name="connsiteX168" fmla="*/ 2476147 w 12192000"/>
              <a:gd name="connsiteY168" fmla="*/ 1998305 h 2237474"/>
              <a:gd name="connsiteX169" fmla="*/ 2373568 w 12192000"/>
              <a:gd name="connsiteY169" fmla="*/ 2003219 h 2237474"/>
              <a:gd name="connsiteX170" fmla="*/ 2321399 w 12192000"/>
              <a:gd name="connsiteY170" fmla="*/ 1989467 h 2237474"/>
              <a:gd name="connsiteX171" fmla="*/ 2315525 w 12192000"/>
              <a:gd name="connsiteY171" fmla="*/ 1989708 h 2237474"/>
              <a:gd name="connsiteX172" fmla="*/ 2300792 w 12192000"/>
              <a:gd name="connsiteY172" fmla="*/ 1994290 h 2237474"/>
              <a:gd name="connsiteX173" fmla="*/ 2295469 w 12192000"/>
              <a:gd name="connsiteY173" fmla="*/ 1996659 h 2237474"/>
              <a:gd name="connsiteX174" fmla="*/ 2287219 w 12192000"/>
              <a:gd name="connsiteY174" fmla="*/ 1998750 h 2237474"/>
              <a:gd name="connsiteX175" fmla="*/ 2286948 w 12192000"/>
              <a:gd name="connsiteY175" fmla="*/ 1998596 h 2237474"/>
              <a:gd name="connsiteX176" fmla="*/ 2243069 w 12192000"/>
              <a:gd name="connsiteY176" fmla="*/ 2015111 h 2237474"/>
              <a:gd name="connsiteX177" fmla="*/ 2186609 w 12192000"/>
              <a:gd name="connsiteY177" fmla="*/ 2008263 h 2237474"/>
              <a:gd name="connsiteX178" fmla="*/ 2164831 w 12192000"/>
              <a:gd name="connsiteY178" fmla="*/ 2010143 h 2237474"/>
              <a:gd name="connsiteX179" fmla="*/ 2152836 w 12192000"/>
              <a:gd name="connsiteY179" fmla="*/ 2010048 h 2237474"/>
              <a:gd name="connsiteX180" fmla="*/ 2117102 w 12192000"/>
              <a:gd name="connsiteY180" fmla="*/ 2023004 h 2237474"/>
              <a:gd name="connsiteX181" fmla="*/ 2111935 w 12192000"/>
              <a:gd name="connsiteY181" fmla="*/ 2023163 h 2237474"/>
              <a:gd name="connsiteX182" fmla="*/ 2089991 w 12192000"/>
              <a:gd name="connsiteY182" fmla="*/ 2034193 h 2237474"/>
              <a:gd name="connsiteX183" fmla="*/ 2058061 w 12192000"/>
              <a:gd name="connsiteY183" fmla="*/ 2047942 h 2237474"/>
              <a:gd name="connsiteX184" fmla="*/ 2055737 w 12192000"/>
              <a:gd name="connsiteY184" fmla="*/ 2047704 h 2237474"/>
              <a:gd name="connsiteX185" fmla="*/ 2042244 w 12192000"/>
              <a:gd name="connsiteY185" fmla="*/ 2055560 h 2237474"/>
              <a:gd name="connsiteX186" fmla="*/ 1976224 w 12192000"/>
              <a:gd name="connsiteY186" fmla="*/ 2074257 h 2237474"/>
              <a:gd name="connsiteX187" fmla="*/ 1877728 w 12192000"/>
              <a:gd name="connsiteY187" fmla="*/ 2101004 h 2237474"/>
              <a:gd name="connsiteX188" fmla="*/ 1759056 w 12192000"/>
              <a:gd name="connsiteY188" fmla="*/ 2125608 h 2237474"/>
              <a:gd name="connsiteX189" fmla="*/ 1637948 w 12192000"/>
              <a:gd name="connsiteY189" fmla="*/ 2172597 h 2237474"/>
              <a:gd name="connsiteX190" fmla="*/ 1434549 w 12192000"/>
              <a:gd name="connsiteY190" fmla="*/ 2234522 h 2237474"/>
              <a:gd name="connsiteX191" fmla="*/ 1398481 w 12192000"/>
              <a:gd name="connsiteY191" fmla="*/ 2237074 h 2237474"/>
              <a:gd name="connsiteX192" fmla="*/ 1398407 w 12192000"/>
              <a:gd name="connsiteY192" fmla="*/ 2237095 h 2237474"/>
              <a:gd name="connsiteX193" fmla="*/ 1370962 w 12192000"/>
              <a:gd name="connsiteY193" fmla="*/ 2237474 h 2237474"/>
              <a:gd name="connsiteX194" fmla="*/ 1356367 w 12192000"/>
              <a:gd name="connsiteY194" fmla="*/ 2235089 h 2237474"/>
              <a:gd name="connsiteX195" fmla="*/ 1324828 w 12192000"/>
              <a:gd name="connsiteY195" fmla="*/ 2231968 h 2237474"/>
              <a:gd name="connsiteX196" fmla="*/ 1297744 w 12192000"/>
              <a:gd name="connsiteY196" fmla="*/ 2235849 h 2237474"/>
              <a:gd name="connsiteX197" fmla="*/ 1286236 w 12192000"/>
              <a:gd name="connsiteY197" fmla="*/ 2233135 h 2237474"/>
              <a:gd name="connsiteX198" fmla="*/ 1283504 w 12192000"/>
              <a:gd name="connsiteY198" fmla="*/ 2233797 h 2237474"/>
              <a:gd name="connsiteX199" fmla="*/ 1279765 w 12192000"/>
              <a:gd name="connsiteY199" fmla="*/ 2229639 h 2237474"/>
              <a:gd name="connsiteX200" fmla="*/ 1195347 w 12192000"/>
              <a:gd name="connsiteY200" fmla="*/ 2212354 h 2237474"/>
              <a:gd name="connsiteX201" fmla="*/ 970251 w 12192000"/>
              <a:gd name="connsiteY201" fmla="*/ 2221029 h 2237474"/>
              <a:gd name="connsiteX202" fmla="*/ 812914 w 12192000"/>
              <a:gd name="connsiteY202" fmla="*/ 2202752 h 2237474"/>
              <a:gd name="connsiteX203" fmla="*/ 800195 w 12192000"/>
              <a:gd name="connsiteY203" fmla="*/ 2209407 h 2237474"/>
              <a:gd name="connsiteX204" fmla="*/ 784978 w 12192000"/>
              <a:gd name="connsiteY204" fmla="*/ 2212360 h 2237474"/>
              <a:gd name="connsiteX205" fmla="*/ 681987 w 12192000"/>
              <a:gd name="connsiteY205" fmla="*/ 2216757 h 2237474"/>
              <a:gd name="connsiteX206" fmla="*/ 669923 w 12192000"/>
              <a:gd name="connsiteY206" fmla="*/ 2211682 h 2237474"/>
              <a:gd name="connsiteX207" fmla="*/ 648680 w 12192000"/>
              <a:gd name="connsiteY207" fmla="*/ 2206229 h 2237474"/>
              <a:gd name="connsiteX208" fmla="*/ 597225 w 12192000"/>
              <a:gd name="connsiteY208" fmla="*/ 2180999 h 2237474"/>
              <a:gd name="connsiteX209" fmla="*/ 558449 w 12192000"/>
              <a:gd name="connsiteY209" fmla="*/ 2182346 h 2237474"/>
              <a:gd name="connsiteX210" fmla="*/ 550517 w 12192000"/>
              <a:gd name="connsiteY210" fmla="*/ 2182060 h 2237474"/>
              <a:gd name="connsiteX211" fmla="*/ 550309 w 12192000"/>
              <a:gd name="connsiteY211" fmla="*/ 2181825 h 2237474"/>
              <a:gd name="connsiteX212" fmla="*/ 541836 w 12192000"/>
              <a:gd name="connsiteY212" fmla="*/ 2181063 h 2237474"/>
              <a:gd name="connsiteX213" fmla="*/ 536057 w 12192000"/>
              <a:gd name="connsiteY213" fmla="*/ 2181537 h 2237474"/>
              <a:gd name="connsiteX214" fmla="*/ 520671 w 12192000"/>
              <a:gd name="connsiteY214" fmla="*/ 2180980 h 2237474"/>
              <a:gd name="connsiteX215" fmla="*/ 515024 w 12192000"/>
              <a:gd name="connsiteY215" fmla="*/ 2179258 h 2237474"/>
              <a:gd name="connsiteX216" fmla="*/ 512278 w 12192000"/>
              <a:gd name="connsiteY216" fmla="*/ 2176369 h 2237474"/>
              <a:gd name="connsiteX217" fmla="*/ 480419 w 12192000"/>
              <a:gd name="connsiteY217" fmla="*/ 2167807 h 2237474"/>
              <a:gd name="connsiteX218" fmla="*/ 413835 w 12192000"/>
              <a:gd name="connsiteY218" fmla="*/ 2156783 h 2237474"/>
              <a:gd name="connsiteX219" fmla="*/ 376513 w 12192000"/>
              <a:gd name="connsiteY219" fmla="*/ 2154014 h 2237474"/>
              <a:gd name="connsiteX220" fmla="*/ 273386 w 12192000"/>
              <a:gd name="connsiteY220" fmla="*/ 2142551 h 2237474"/>
              <a:gd name="connsiteX221" fmla="*/ 169207 w 12192000"/>
              <a:gd name="connsiteY221" fmla="*/ 2128100 h 2237474"/>
              <a:gd name="connsiteX222" fmla="*/ 93149 w 12192000"/>
              <a:gd name="connsiteY222" fmla="*/ 2105324 h 2237474"/>
              <a:gd name="connsiteX223" fmla="*/ 88109 w 12192000"/>
              <a:gd name="connsiteY223" fmla="*/ 2106704 h 2237474"/>
              <a:gd name="connsiteX224" fmla="*/ 80022 w 12192000"/>
              <a:gd name="connsiteY224" fmla="*/ 2107254 h 2237474"/>
              <a:gd name="connsiteX225" fmla="*/ 79717 w 12192000"/>
              <a:gd name="connsiteY225" fmla="*/ 2107046 h 2237474"/>
              <a:gd name="connsiteX226" fmla="*/ 72352 w 12192000"/>
              <a:gd name="connsiteY226" fmla="*/ 2107991 h 2237474"/>
              <a:gd name="connsiteX227" fmla="*/ 37645 w 12192000"/>
              <a:gd name="connsiteY227" fmla="*/ 2115401 h 2237474"/>
              <a:gd name="connsiteX228" fmla="*/ 4572 w 12192000"/>
              <a:gd name="connsiteY228" fmla="*/ 2111091 h 2237474"/>
              <a:gd name="connsiteX229" fmla="*/ 0 w 12192000"/>
              <a:gd name="connsiteY229" fmla="*/ 2110468 h 2237474"/>
              <a:gd name="connsiteX230" fmla="*/ 0 w 12192000"/>
              <a:gd name="connsiteY23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02328 w 12192000"/>
              <a:gd name="connsiteY67" fmla="*/ 1345865 h 2237474"/>
              <a:gd name="connsiteX68" fmla="*/ 7898322 w 12192000"/>
              <a:gd name="connsiteY68" fmla="*/ 1345689 h 2237474"/>
              <a:gd name="connsiteX69" fmla="*/ 7875879 w 12192000"/>
              <a:gd name="connsiteY69" fmla="*/ 1345646 h 2237474"/>
              <a:gd name="connsiteX70" fmla="*/ 7840612 w 12192000"/>
              <a:gd name="connsiteY70" fmla="*/ 1369373 h 2237474"/>
              <a:gd name="connsiteX71" fmla="*/ 7786819 w 12192000"/>
              <a:gd name="connsiteY71" fmla="*/ 1378970 h 2237474"/>
              <a:gd name="connsiteX72" fmla="*/ 7548172 w 12192000"/>
              <a:gd name="connsiteY72" fmla="*/ 1417460 h 2237474"/>
              <a:gd name="connsiteX73" fmla="*/ 7483437 w 12192000"/>
              <a:gd name="connsiteY73" fmla="*/ 1478152 h 2237474"/>
              <a:gd name="connsiteX74" fmla="*/ 7377870 w 12192000"/>
              <a:gd name="connsiteY74" fmla="*/ 1523319 h 2237474"/>
              <a:gd name="connsiteX75" fmla="*/ 7230737 w 12192000"/>
              <a:gd name="connsiteY75" fmla="*/ 1562633 h 2237474"/>
              <a:gd name="connsiteX76" fmla="*/ 7224458 w 12192000"/>
              <a:gd name="connsiteY76" fmla="*/ 1573008 h 2237474"/>
              <a:gd name="connsiteX77" fmla="*/ 7213486 w 12192000"/>
              <a:gd name="connsiteY77" fmla="*/ 1580987 h 2237474"/>
              <a:gd name="connsiteX78" fmla="*/ 7210972 w 12192000"/>
              <a:gd name="connsiteY78" fmla="*/ 1580856 h 2237474"/>
              <a:gd name="connsiteX79" fmla="*/ 7183121 w 12192000"/>
              <a:gd name="connsiteY79" fmla="*/ 1595162 h 2237474"/>
              <a:gd name="connsiteX80" fmla="*/ 7164601 w 12192000"/>
              <a:gd name="connsiteY80" fmla="*/ 1606490 h 2237474"/>
              <a:gd name="connsiteX81" fmla="*/ 7159286 w 12192000"/>
              <a:gd name="connsiteY81" fmla="*/ 1606850 h 2237474"/>
              <a:gd name="connsiteX82" fmla="*/ 7114651 w 12192000"/>
              <a:gd name="connsiteY82" fmla="*/ 1620959 h 2237474"/>
              <a:gd name="connsiteX83" fmla="*/ 7092727 w 12192000"/>
              <a:gd name="connsiteY83" fmla="*/ 1623628 h 2237474"/>
              <a:gd name="connsiteX84" fmla="*/ 7031309 w 12192000"/>
              <a:gd name="connsiteY84" fmla="*/ 1619451 h 2237474"/>
              <a:gd name="connsiteX85" fmla="*/ 6999084 w 12192000"/>
              <a:gd name="connsiteY85" fmla="*/ 1634317 h 2237474"/>
              <a:gd name="connsiteX86" fmla="*/ 6992107 w 12192000"/>
              <a:gd name="connsiteY86" fmla="*/ 1636860 h 2237474"/>
              <a:gd name="connsiteX87" fmla="*/ 6991765 w 12192000"/>
              <a:gd name="connsiteY87" fmla="*/ 1636725 h 2237474"/>
              <a:gd name="connsiteX88" fmla="*/ 6983996 w 12192000"/>
              <a:gd name="connsiteY88" fmla="*/ 1639040 h 2237474"/>
              <a:gd name="connsiteX89" fmla="*/ 6979383 w 12192000"/>
              <a:gd name="connsiteY89" fmla="*/ 1641496 h 2237474"/>
              <a:gd name="connsiteX90" fmla="*/ 6900177 w 12192000"/>
              <a:gd name="connsiteY90" fmla="*/ 1636016 h 2237474"/>
              <a:gd name="connsiteX91" fmla="*/ 6795372 w 12192000"/>
              <a:gd name="connsiteY91" fmla="*/ 1644845 h 2237474"/>
              <a:gd name="connsiteX92" fmla="*/ 6692251 w 12192000"/>
              <a:gd name="connsiteY92" fmla="*/ 1656357 h 2237474"/>
              <a:gd name="connsiteX93" fmla="*/ 6655235 w 12192000"/>
              <a:gd name="connsiteY93" fmla="*/ 1661869 h 2237474"/>
              <a:gd name="connsiteX94" fmla="*/ 6587857 w 12192000"/>
              <a:gd name="connsiteY94" fmla="*/ 1665769 h 2237474"/>
              <a:gd name="connsiteX95" fmla="*/ 6554894 w 12192000"/>
              <a:gd name="connsiteY95" fmla="*/ 1664428 h 2237474"/>
              <a:gd name="connsiteX96" fmla="*/ 6516595 w 12192000"/>
              <a:gd name="connsiteY96" fmla="*/ 1667475 h 2237474"/>
              <a:gd name="connsiteX97" fmla="*/ 6508541 w 12192000"/>
              <a:gd name="connsiteY97" fmla="*/ 1668757 h 2237474"/>
              <a:gd name="connsiteX98" fmla="*/ 6471012 w 12192000"/>
              <a:gd name="connsiteY98" fmla="*/ 1678604 h 2237474"/>
              <a:gd name="connsiteX99" fmla="*/ 6415265 w 12192000"/>
              <a:gd name="connsiteY99" fmla="*/ 1665317 h 2237474"/>
              <a:gd name="connsiteX100" fmla="*/ 6364035 w 12192000"/>
              <a:gd name="connsiteY100" fmla="*/ 1667683 h 2237474"/>
              <a:gd name="connsiteX101" fmla="*/ 6280959 w 12192000"/>
              <a:gd name="connsiteY101" fmla="*/ 1689329 h 2237474"/>
              <a:gd name="connsiteX102" fmla="*/ 6243319 w 12192000"/>
              <a:gd name="connsiteY102" fmla="*/ 1695560 h 2237474"/>
              <a:gd name="connsiteX103" fmla="*/ 6098321 w 12192000"/>
              <a:gd name="connsiteY103" fmla="*/ 1721646 h 2237474"/>
              <a:gd name="connsiteX104" fmla="*/ 5880652 w 12192000"/>
              <a:gd name="connsiteY104" fmla="*/ 1779643 h 2237474"/>
              <a:gd name="connsiteX105" fmla="*/ 5785959 w 12192000"/>
              <a:gd name="connsiteY105" fmla="*/ 1775307 h 2237474"/>
              <a:gd name="connsiteX106" fmla="*/ 5643534 w 12192000"/>
              <a:gd name="connsiteY106" fmla="*/ 1802919 h 2237474"/>
              <a:gd name="connsiteX107" fmla="*/ 5518799 w 12192000"/>
              <a:gd name="connsiteY107" fmla="*/ 1818312 h 2237474"/>
              <a:gd name="connsiteX108" fmla="*/ 5505014 w 12192000"/>
              <a:gd name="connsiteY108" fmla="*/ 1819259 h 2237474"/>
              <a:gd name="connsiteX109" fmla="*/ 5453307 w 12192000"/>
              <a:gd name="connsiteY109" fmla="*/ 1815450 h 2237474"/>
              <a:gd name="connsiteX110" fmla="*/ 5364192 w 12192000"/>
              <a:gd name="connsiteY110" fmla="*/ 1826074 h 2237474"/>
              <a:gd name="connsiteX111" fmla="*/ 5350380 w 12192000"/>
              <a:gd name="connsiteY111" fmla="*/ 1830891 h 2237474"/>
              <a:gd name="connsiteX112" fmla="*/ 5259633 w 12192000"/>
              <a:gd name="connsiteY112" fmla="*/ 1837160 h 2237474"/>
              <a:gd name="connsiteX113" fmla="*/ 5197513 w 12192000"/>
              <a:gd name="connsiteY113" fmla="*/ 1844718 h 2237474"/>
              <a:gd name="connsiteX114" fmla="*/ 5184170 w 12192000"/>
              <a:gd name="connsiteY114" fmla="*/ 1849402 h 2237474"/>
              <a:gd name="connsiteX115" fmla="*/ 5168852 w 12192000"/>
              <a:gd name="connsiteY115" fmla="*/ 1844846 h 2237474"/>
              <a:gd name="connsiteX116" fmla="*/ 5164370 w 12192000"/>
              <a:gd name="connsiteY116" fmla="*/ 1840597 h 2237474"/>
              <a:gd name="connsiteX117" fmla="*/ 5114927 w 12192000"/>
              <a:gd name="connsiteY117" fmla="*/ 1847827 h 2237474"/>
              <a:gd name="connsiteX118" fmla="*/ 5108970 w 12192000"/>
              <a:gd name="connsiteY118" fmla="*/ 1847935 h 2237474"/>
              <a:gd name="connsiteX119" fmla="*/ 5067961 w 12192000"/>
              <a:gd name="connsiteY119" fmla="*/ 1845917 h 2237474"/>
              <a:gd name="connsiteX120" fmla="*/ 5007075 w 12192000"/>
              <a:gd name="connsiteY120" fmla="*/ 1838626 h 2237474"/>
              <a:gd name="connsiteX121" fmla="*/ 4944087 w 12192000"/>
              <a:gd name="connsiteY121" fmla="*/ 1823332 h 2237474"/>
              <a:gd name="connsiteX122" fmla="*/ 4907662 w 12192000"/>
              <a:gd name="connsiteY122" fmla="*/ 1816900 h 2237474"/>
              <a:gd name="connsiteX123" fmla="*/ 4882386 w 12192000"/>
              <a:gd name="connsiteY123" fmla="*/ 1809844 h 2237474"/>
              <a:gd name="connsiteX124" fmla="*/ 4811440 w 12192000"/>
              <a:gd name="connsiteY124" fmla="*/ 1804655 h 2237474"/>
              <a:gd name="connsiteX125" fmla="*/ 4691075 w 12192000"/>
              <a:gd name="connsiteY125" fmla="*/ 1801389 h 2237474"/>
              <a:gd name="connsiteX126" fmla="*/ 4611738 w 12192000"/>
              <a:gd name="connsiteY126" fmla="*/ 1776964 h 2237474"/>
              <a:gd name="connsiteX127" fmla="*/ 4560070 w 12192000"/>
              <a:gd name="connsiteY127" fmla="*/ 1785640 h 2237474"/>
              <a:gd name="connsiteX128" fmla="*/ 4536503 w 12192000"/>
              <a:gd name="connsiteY128" fmla="*/ 1785334 h 2237474"/>
              <a:gd name="connsiteX129" fmla="*/ 4513724 w 12192000"/>
              <a:gd name="connsiteY129" fmla="*/ 1791996 h 2237474"/>
              <a:gd name="connsiteX130" fmla="*/ 4459810 w 12192000"/>
              <a:gd name="connsiteY130" fmla="*/ 1797886 h 2237474"/>
              <a:gd name="connsiteX131" fmla="*/ 4379064 w 12192000"/>
              <a:gd name="connsiteY131" fmla="*/ 1817177 h 2237474"/>
              <a:gd name="connsiteX132" fmla="*/ 4319209 w 12192000"/>
              <a:gd name="connsiteY132" fmla="*/ 1834833 h 2237474"/>
              <a:gd name="connsiteX133" fmla="*/ 4290981 w 12192000"/>
              <a:gd name="connsiteY133" fmla="*/ 1839677 h 2237474"/>
              <a:gd name="connsiteX134" fmla="*/ 4285792 w 12192000"/>
              <a:gd name="connsiteY134" fmla="*/ 1836231 h 2237474"/>
              <a:gd name="connsiteX135" fmla="*/ 4238372 w 12192000"/>
              <a:gd name="connsiteY135" fmla="*/ 1851480 h 2237474"/>
              <a:gd name="connsiteX136" fmla="*/ 4232517 w 12192000"/>
              <a:gd name="connsiteY136" fmla="*/ 1852567 h 2237474"/>
              <a:gd name="connsiteX137" fmla="*/ 4191732 w 12192000"/>
              <a:gd name="connsiteY137" fmla="*/ 1857328 h 2237474"/>
              <a:gd name="connsiteX138" fmla="*/ 4065532 w 12192000"/>
              <a:gd name="connsiteY138" fmla="*/ 1855477 h 2237474"/>
              <a:gd name="connsiteX139" fmla="*/ 4028460 w 12192000"/>
              <a:gd name="connsiteY139" fmla="*/ 1855137 h 2237474"/>
              <a:gd name="connsiteX140" fmla="*/ 4002267 w 12192000"/>
              <a:gd name="connsiteY140" fmla="*/ 1852352 h 2237474"/>
              <a:gd name="connsiteX141" fmla="*/ 3931396 w 12192000"/>
              <a:gd name="connsiteY141" fmla="*/ 1858915 h 2237474"/>
              <a:gd name="connsiteX142" fmla="*/ 3812162 w 12192000"/>
              <a:gd name="connsiteY142" fmla="*/ 1875501 h 2237474"/>
              <a:gd name="connsiteX143" fmla="*/ 3729530 w 12192000"/>
              <a:gd name="connsiteY143" fmla="*/ 1864513 h 2237474"/>
              <a:gd name="connsiteX144" fmla="*/ 3680177 w 12192000"/>
              <a:gd name="connsiteY144" fmla="*/ 1881552 h 2237474"/>
              <a:gd name="connsiteX145" fmla="*/ 3567259 w 12192000"/>
              <a:gd name="connsiteY145" fmla="*/ 1893482 h 2237474"/>
              <a:gd name="connsiteX146" fmla="*/ 3405770 w 12192000"/>
              <a:gd name="connsiteY146" fmla="*/ 1904591 h 2237474"/>
              <a:gd name="connsiteX147" fmla="*/ 3280097 w 12192000"/>
              <a:gd name="connsiteY147" fmla="*/ 1919610 h 2237474"/>
              <a:gd name="connsiteX148" fmla="*/ 3123424 w 12192000"/>
              <a:gd name="connsiteY148" fmla="*/ 1952930 h 2237474"/>
              <a:gd name="connsiteX149" fmla="*/ 3009910 w 12192000"/>
              <a:gd name="connsiteY149" fmla="*/ 1957866 h 2237474"/>
              <a:gd name="connsiteX150" fmla="*/ 2995934 w 12192000"/>
              <a:gd name="connsiteY150" fmla="*/ 1967085 h 2237474"/>
              <a:gd name="connsiteX151" fmla="*/ 2980071 w 12192000"/>
              <a:gd name="connsiteY151" fmla="*/ 1972988 h 2237474"/>
              <a:gd name="connsiteX152" fmla="*/ 2978094 w 12192000"/>
              <a:gd name="connsiteY152" fmla="*/ 1972369 h 2237474"/>
              <a:gd name="connsiteX153" fmla="*/ 2942858 w 12192000"/>
              <a:gd name="connsiteY153" fmla="*/ 1981367 h 2237474"/>
              <a:gd name="connsiteX154" fmla="*/ 2875436 w 12192000"/>
              <a:gd name="connsiteY154" fmla="*/ 1996977 h 2237474"/>
              <a:gd name="connsiteX155" fmla="*/ 2874892 w 12192000"/>
              <a:gd name="connsiteY155" fmla="*/ 1996085 h 2237474"/>
              <a:gd name="connsiteX156" fmla="*/ 2864145 w 12192000"/>
              <a:gd name="connsiteY156" fmla="*/ 1994061 h 2237474"/>
              <a:gd name="connsiteX157" fmla="*/ 2843662 w 12192000"/>
              <a:gd name="connsiteY157" fmla="*/ 1992498 h 2237474"/>
              <a:gd name="connsiteX158" fmla="*/ 2796128 w 12192000"/>
              <a:gd name="connsiteY158" fmla="*/ 1976403 h 2237474"/>
              <a:gd name="connsiteX159" fmla="*/ 2756784 w 12192000"/>
              <a:gd name="connsiteY159" fmla="*/ 1985116 h 2237474"/>
              <a:gd name="connsiteX160" fmla="*/ 2748833 w 12192000"/>
              <a:gd name="connsiteY160" fmla="*/ 1986323 h 2237474"/>
              <a:gd name="connsiteX161" fmla="*/ 2748661 w 12192000"/>
              <a:gd name="connsiteY161" fmla="*/ 1986122 h 2237474"/>
              <a:gd name="connsiteX162" fmla="*/ 2740251 w 12192000"/>
              <a:gd name="connsiteY162" fmla="*/ 1986946 h 2237474"/>
              <a:gd name="connsiteX163" fmla="*/ 2718916 w 12192000"/>
              <a:gd name="connsiteY163" fmla="*/ 1990867 h 2237474"/>
              <a:gd name="connsiteX164" fmla="*/ 2713522 w 12192000"/>
              <a:gd name="connsiteY164" fmla="*/ 1990173 h 2237474"/>
              <a:gd name="connsiteX165" fmla="*/ 2680597 w 12192000"/>
              <a:gd name="connsiteY165" fmla="*/ 1984996 h 2237474"/>
              <a:gd name="connsiteX166" fmla="*/ 2578178 w 12192000"/>
              <a:gd name="connsiteY166" fmla="*/ 1990531 h 2237474"/>
              <a:gd name="connsiteX167" fmla="*/ 2476147 w 12192000"/>
              <a:gd name="connsiteY167" fmla="*/ 1998305 h 2237474"/>
              <a:gd name="connsiteX168" fmla="*/ 2373568 w 12192000"/>
              <a:gd name="connsiteY168" fmla="*/ 2003219 h 2237474"/>
              <a:gd name="connsiteX169" fmla="*/ 2321399 w 12192000"/>
              <a:gd name="connsiteY169" fmla="*/ 1989467 h 2237474"/>
              <a:gd name="connsiteX170" fmla="*/ 2315525 w 12192000"/>
              <a:gd name="connsiteY170" fmla="*/ 1989708 h 2237474"/>
              <a:gd name="connsiteX171" fmla="*/ 2300792 w 12192000"/>
              <a:gd name="connsiteY171" fmla="*/ 1994290 h 2237474"/>
              <a:gd name="connsiteX172" fmla="*/ 2295469 w 12192000"/>
              <a:gd name="connsiteY172" fmla="*/ 1996659 h 2237474"/>
              <a:gd name="connsiteX173" fmla="*/ 2287219 w 12192000"/>
              <a:gd name="connsiteY173" fmla="*/ 1998750 h 2237474"/>
              <a:gd name="connsiteX174" fmla="*/ 2286948 w 12192000"/>
              <a:gd name="connsiteY174" fmla="*/ 1998596 h 2237474"/>
              <a:gd name="connsiteX175" fmla="*/ 2243069 w 12192000"/>
              <a:gd name="connsiteY175" fmla="*/ 2015111 h 2237474"/>
              <a:gd name="connsiteX176" fmla="*/ 2186609 w 12192000"/>
              <a:gd name="connsiteY176" fmla="*/ 2008263 h 2237474"/>
              <a:gd name="connsiteX177" fmla="*/ 2164831 w 12192000"/>
              <a:gd name="connsiteY177" fmla="*/ 2010143 h 2237474"/>
              <a:gd name="connsiteX178" fmla="*/ 2152836 w 12192000"/>
              <a:gd name="connsiteY178" fmla="*/ 2010048 h 2237474"/>
              <a:gd name="connsiteX179" fmla="*/ 2117102 w 12192000"/>
              <a:gd name="connsiteY179" fmla="*/ 2023004 h 2237474"/>
              <a:gd name="connsiteX180" fmla="*/ 2111935 w 12192000"/>
              <a:gd name="connsiteY180" fmla="*/ 2023163 h 2237474"/>
              <a:gd name="connsiteX181" fmla="*/ 2089991 w 12192000"/>
              <a:gd name="connsiteY181" fmla="*/ 2034193 h 2237474"/>
              <a:gd name="connsiteX182" fmla="*/ 2058061 w 12192000"/>
              <a:gd name="connsiteY182" fmla="*/ 2047942 h 2237474"/>
              <a:gd name="connsiteX183" fmla="*/ 2055737 w 12192000"/>
              <a:gd name="connsiteY183" fmla="*/ 2047704 h 2237474"/>
              <a:gd name="connsiteX184" fmla="*/ 2042244 w 12192000"/>
              <a:gd name="connsiteY184" fmla="*/ 2055560 h 2237474"/>
              <a:gd name="connsiteX185" fmla="*/ 1976224 w 12192000"/>
              <a:gd name="connsiteY185" fmla="*/ 2074257 h 2237474"/>
              <a:gd name="connsiteX186" fmla="*/ 1877728 w 12192000"/>
              <a:gd name="connsiteY186" fmla="*/ 2101004 h 2237474"/>
              <a:gd name="connsiteX187" fmla="*/ 1759056 w 12192000"/>
              <a:gd name="connsiteY187" fmla="*/ 2125608 h 2237474"/>
              <a:gd name="connsiteX188" fmla="*/ 1637948 w 12192000"/>
              <a:gd name="connsiteY188" fmla="*/ 2172597 h 2237474"/>
              <a:gd name="connsiteX189" fmla="*/ 1434549 w 12192000"/>
              <a:gd name="connsiteY189" fmla="*/ 2234522 h 2237474"/>
              <a:gd name="connsiteX190" fmla="*/ 1398481 w 12192000"/>
              <a:gd name="connsiteY190" fmla="*/ 2237074 h 2237474"/>
              <a:gd name="connsiteX191" fmla="*/ 1398407 w 12192000"/>
              <a:gd name="connsiteY191" fmla="*/ 2237095 h 2237474"/>
              <a:gd name="connsiteX192" fmla="*/ 1370962 w 12192000"/>
              <a:gd name="connsiteY192" fmla="*/ 2237474 h 2237474"/>
              <a:gd name="connsiteX193" fmla="*/ 1356367 w 12192000"/>
              <a:gd name="connsiteY193" fmla="*/ 2235089 h 2237474"/>
              <a:gd name="connsiteX194" fmla="*/ 1324828 w 12192000"/>
              <a:gd name="connsiteY194" fmla="*/ 2231968 h 2237474"/>
              <a:gd name="connsiteX195" fmla="*/ 1297744 w 12192000"/>
              <a:gd name="connsiteY195" fmla="*/ 2235849 h 2237474"/>
              <a:gd name="connsiteX196" fmla="*/ 1286236 w 12192000"/>
              <a:gd name="connsiteY196" fmla="*/ 2233135 h 2237474"/>
              <a:gd name="connsiteX197" fmla="*/ 1283504 w 12192000"/>
              <a:gd name="connsiteY197" fmla="*/ 2233797 h 2237474"/>
              <a:gd name="connsiteX198" fmla="*/ 1279765 w 12192000"/>
              <a:gd name="connsiteY198" fmla="*/ 2229639 h 2237474"/>
              <a:gd name="connsiteX199" fmla="*/ 1195347 w 12192000"/>
              <a:gd name="connsiteY199" fmla="*/ 2212354 h 2237474"/>
              <a:gd name="connsiteX200" fmla="*/ 970251 w 12192000"/>
              <a:gd name="connsiteY200" fmla="*/ 2221029 h 2237474"/>
              <a:gd name="connsiteX201" fmla="*/ 812914 w 12192000"/>
              <a:gd name="connsiteY201" fmla="*/ 2202752 h 2237474"/>
              <a:gd name="connsiteX202" fmla="*/ 800195 w 12192000"/>
              <a:gd name="connsiteY202" fmla="*/ 2209407 h 2237474"/>
              <a:gd name="connsiteX203" fmla="*/ 784978 w 12192000"/>
              <a:gd name="connsiteY203" fmla="*/ 2212360 h 2237474"/>
              <a:gd name="connsiteX204" fmla="*/ 681987 w 12192000"/>
              <a:gd name="connsiteY204" fmla="*/ 2216757 h 2237474"/>
              <a:gd name="connsiteX205" fmla="*/ 669923 w 12192000"/>
              <a:gd name="connsiteY205" fmla="*/ 2211682 h 2237474"/>
              <a:gd name="connsiteX206" fmla="*/ 648680 w 12192000"/>
              <a:gd name="connsiteY206" fmla="*/ 2206229 h 2237474"/>
              <a:gd name="connsiteX207" fmla="*/ 597225 w 12192000"/>
              <a:gd name="connsiteY207" fmla="*/ 2180999 h 2237474"/>
              <a:gd name="connsiteX208" fmla="*/ 558449 w 12192000"/>
              <a:gd name="connsiteY208" fmla="*/ 2182346 h 2237474"/>
              <a:gd name="connsiteX209" fmla="*/ 550517 w 12192000"/>
              <a:gd name="connsiteY209" fmla="*/ 2182060 h 2237474"/>
              <a:gd name="connsiteX210" fmla="*/ 550309 w 12192000"/>
              <a:gd name="connsiteY210" fmla="*/ 2181825 h 2237474"/>
              <a:gd name="connsiteX211" fmla="*/ 541836 w 12192000"/>
              <a:gd name="connsiteY211" fmla="*/ 2181063 h 2237474"/>
              <a:gd name="connsiteX212" fmla="*/ 536057 w 12192000"/>
              <a:gd name="connsiteY212" fmla="*/ 2181537 h 2237474"/>
              <a:gd name="connsiteX213" fmla="*/ 520671 w 12192000"/>
              <a:gd name="connsiteY213" fmla="*/ 2180980 h 2237474"/>
              <a:gd name="connsiteX214" fmla="*/ 515024 w 12192000"/>
              <a:gd name="connsiteY214" fmla="*/ 2179258 h 2237474"/>
              <a:gd name="connsiteX215" fmla="*/ 512278 w 12192000"/>
              <a:gd name="connsiteY215" fmla="*/ 2176369 h 2237474"/>
              <a:gd name="connsiteX216" fmla="*/ 480419 w 12192000"/>
              <a:gd name="connsiteY216" fmla="*/ 2167807 h 2237474"/>
              <a:gd name="connsiteX217" fmla="*/ 413835 w 12192000"/>
              <a:gd name="connsiteY217" fmla="*/ 2156783 h 2237474"/>
              <a:gd name="connsiteX218" fmla="*/ 376513 w 12192000"/>
              <a:gd name="connsiteY218" fmla="*/ 2154014 h 2237474"/>
              <a:gd name="connsiteX219" fmla="*/ 273386 w 12192000"/>
              <a:gd name="connsiteY219" fmla="*/ 2142551 h 2237474"/>
              <a:gd name="connsiteX220" fmla="*/ 169207 w 12192000"/>
              <a:gd name="connsiteY220" fmla="*/ 2128100 h 2237474"/>
              <a:gd name="connsiteX221" fmla="*/ 93149 w 12192000"/>
              <a:gd name="connsiteY221" fmla="*/ 2105324 h 2237474"/>
              <a:gd name="connsiteX222" fmla="*/ 88109 w 12192000"/>
              <a:gd name="connsiteY222" fmla="*/ 2106704 h 2237474"/>
              <a:gd name="connsiteX223" fmla="*/ 80022 w 12192000"/>
              <a:gd name="connsiteY223" fmla="*/ 2107254 h 2237474"/>
              <a:gd name="connsiteX224" fmla="*/ 79717 w 12192000"/>
              <a:gd name="connsiteY224" fmla="*/ 2107046 h 2237474"/>
              <a:gd name="connsiteX225" fmla="*/ 72352 w 12192000"/>
              <a:gd name="connsiteY225" fmla="*/ 2107991 h 2237474"/>
              <a:gd name="connsiteX226" fmla="*/ 37645 w 12192000"/>
              <a:gd name="connsiteY226" fmla="*/ 2115401 h 2237474"/>
              <a:gd name="connsiteX227" fmla="*/ 4572 w 12192000"/>
              <a:gd name="connsiteY227" fmla="*/ 2111091 h 2237474"/>
              <a:gd name="connsiteX228" fmla="*/ 0 w 12192000"/>
              <a:gd name="connsiteY228" fmla="*/ 2110468 h 2237474"/>
              <a:gd name="connsiteX229" fmla="*/ 0 w 12192000"/>
              <a:gd name="connsiteY22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210972 w 12192000"/>
              <a:gd name="connsiteY77" fmla="*/ 1580856 h 2237474"/>
              <a:gd name="connsiteX78" fmla="*/ 7183121 w 12192000"/>
              <a:gd name="connsiteY78" fmla="*/ 1595162 h 2237474"/>
              <a:gd name="connsiteX79" fmla="*/ 7164601 w 12192000"/>
              <a:gd name="connsiteY79" fmla="*/ 1606490 h 2237474"/>
              <a:gd name="connsiteX80" fmla="*/ 7159286 w 12192000"/>
              <a:gd name="connsiteY80" fmla="*/ 1606850 h 2237474"/>
              <a:gd name="connsiteX81" fmla="*/ 7114651 w 12192000"/>
              <a:gd name="connsiteY81" fmla="*/ 1620959 h 2237474"/>
              <a:gd name="connsiteX82" fmla="*/ 7092727 w 12192000"/>
              <a:gd name="connsiteY82" fmla="*/ 1623628 h 2237474"/>
              <a:gd name="connsiteX83" fmla="*/ 7031309 w 12192000"/>
              <a:gd name="connsiteY83" fmla="*/ 1619451 h 2237474"/>
              <a:gd name="connsiteX84" fmla="*/ 6999084 w 12192000"/>
              <a:gd name="connsiteY84" fmla="*/ 1634317 h 2237474"/>
              <a:gd name="connsiteX85" fmla="*/ 6992107 w 12192000"/>
              <a:gd name="connsiteY85" fmla="*/ 1636860 h 2237474"/>
              <a:gd name="connsiteX86" fmla="*/ 6991765 w 12192000"/>
              <a:gd name="connsiteY86" fmla="*/ 1636725 h 2237474"/>
              <a:gd name="connsiteX87" fmla="*/ 6983996 w 12192000"/>
              <a:gd name="connsiteY87" fmla="*/ 1639040 h 2237474"/>
              <a:gd name="connsiteX88" fmla="*/ 6979383 w 12192000"/>
              <a:gd name="connsiteY88" fmla="*/ 1641496 h 2237474"/>
              <a:gd name="connsiteX89" fmla="*/ 6900177 w 12192000"/>
              <a:gd name="connsiteY89" fmla="*/ 1636016 h 2237474"/>
              <a:gd name="connsiteX90" fmla="*/ 6795372 w 12192000"/>
              <a:gd name="connsiteY90" fmla="*/ 1644845 h 2237474"/>
              <a:gd name="connsiteX91" fmla="*/ 6692251 w 12192000"/>
              <a:gd name="connsiteY91" fmla="*/ 1656357 h 2237474"/>
              <a:gd name="connsiteX92" fmla="*/ 6655235 w 12192000"/>
              <a:gd name="connsiteY92" fmla="*/ 1661869 h 2237474"/>
              <a:gd name="connsiteX93" fmla="*/ 6587857 w 12192000"/>
              <a:gd name="connsiteY93" fmla="*/ 1665769 h 2237474"/>
              <a:gd name="connsiteX94" fmla="*/ 6554894 w 12192000"/>
              <a:gd name="connsiteY94" fmla="*/ 1664428 h 2237474"/>
              <a:gd name="connsiteX95" fmla="*/ 6516595 w 12192000"/>
              <a:gd name="connsiteY95" fmla="*/ 1667475 h 2237474"/>
              <a:gd name="connsiteX96" fmla="*/ 6508541 w 12192000"/>
              <a:gd name="connsiteY96" fmla="*/ 1668757 h 2237474"/>
              <a:gd name="connsiteX97" fmla="*/ 6471012 w 12192000"/>
              <a:gd name="connsiteY97" fmla="*/ 1678604 h 2237474"/>
              <a:gd name="connsiteX98" fmla="*/ 6415265 w 12192000"/>
              <a:gd name="connsiteY98" fmla="*/ 1665317 h 2237474"/>
              <a:gd name="connsiteX99" fmla="*/ 6364035 w 12192000"/>
              <a:gd name="connsiteY99" fmla="*/ 1667683 h 2237474"/>
              <a:gd name="connsiteX100" fmla="*/ 6280959 w 12192000"/>
              <a:gd name="connsiteY100" fmla="*/ 1689329 h 2237474"/>
              <a:gd name="connsiteX101" fmla="*/ 6243319 w 12192000"/>
              <a:gd name="connsiteY101" fmla="*/ 1695560 h 2237474"/>
              <a:gd name="connsiteX102" fmla="*/ 6098321 w 12192000"/>
              <a:gd name="connsiteY102" fmla="*/ 1721646 h 2237474"/>
              <a:gd name="connsiteX103" fmla="*/ 5880652 w 12192000"/>
              <a:gd name="connsiteY103" fmla="*/ 1779643 h 2237474"/>
              <a:gd name="connsiteX104" fmla="*/ 5785959 w 12192000"/>
              <a:gd name="connsiteY104" fmla="*/ 1775307 h 2237474"/>
              <a:gd name="connsiteX105" fmla="*/ 5643534 w 12192000"/>
              <a:gd name="connsiteY105" fmla="*/ 1802919 h 2237474"/>
              <a:gd name="connsiteX106" fmla="*/ 5518799 w 12192000"/>
              <a:gd name="connsiteY106" fmla="*/ 1818312 h 2237474"/>
              <a:gd name="connsiteX107" fmla="*/ 5505014 w 12192000"/>
              <a:gd name="connsiteY107" fmla="*/ 1819259 h 2237474"/>
              <a:gd name="connsiteX108" fmla="*/ 5453307 w 12192000"/>
              <a:gd name="connsiteY108" fmla="*/ 1815450 h 2237474"/>
              <a:gd name="connsiteX109" fmla="*/ 5364192 w 12192000"/>
              <a:gd name="connsiteY109" fmla="*/ 1826074 h 2237474"/>
              <a:gd name="connsiteX110" fmla="*/ 5350380 w 12192000"/>
              <a:gd name="connsiteY110" fmla="*/ 1830891 h 2237474"/>
              <a:gd name="connsiteX111" fmla="*/ 5259633 w 12192000"/>
              <a:gd name="connsiteY111" fmla="*/ 1837160 h 2237474"/>
              <a:gd name="connsiteX112" fmla="*/ 5197513 w 12192000"/>
              <a:gd name="connsiteY112" fmla="*/ 1844718 h 2237474"/>
              <a:gd name="connsiteX113" fmla="*/ 5184170 w 12192000"/>
              <a:gd name="connsiteY113" fmla="*/ 1849402 h 2237474"/>
              <a:gd name="connsiteX114" fmla="*/ 5168852 w 12192000"/>
              <a:gd name="connsiteY114" fmla="*/ 1844846 h 2237474"/>
              <a:gd name="connsiteX115" fmla="*/ 5164370 w 12192000"/>
              <a:gd name="connsiteY115" fmla="*/ 1840597 h 2237474"/>
              <a:gd name="connsiteX116" fmla="*/ 5114927 w 12192000"/>
              <a:gd name="connsiteY116" fmla="*/ 1847827 h 2237474"/>
              <a:gd name="connsiteX117" fmla="*/ 5108970 w 12192000"/>
              <a:gd name="connsiteY117" fmla="*/ 1847935 h 2237474"/>
              <a:gd name="connsiteX118" fmla="*/ 5067961 w 12192000"/>
              <a:gd name="connsiteY118" fmla="*/ 1845917 h 2237474"/>
              <a:gd name="connsiteX119" fmla="*/ 5007075 w 12192000"/>
              <a:gd name="connsiteY119" fmla="*/ 1838626 h 2237474"/>
              <a:gd name="connsiteX120" fmla="*/ 4944087 w 12192000"/>
              <a:gd name="connsiteY120" fmla="*/ 1823332 h 2237474"/>
              <a:gd name="connsiteX121" fmla="*/ 4907662 w 12192000"/>
              <a:gd name="connsiteY121" fmla="*/ 1816900 h 2237474"/>
              <a:gd name="connsiteX122" fmla="*/ 4882386 w 12192000"/>
              <a:gd name="connsiteY122" fmla="*/ 1809844 h 2237474"/>
              <a:gd name="connsiteX123" fmla="*/ 4811440 w 12192000"/>
              <a:gd name="connsiteY123" fmla="*/ 1804655 h 2237474"/>
              <a:gd name="connsiteX124" fmla="*/ 4691075 w 12192000"/>
              <a:gd name="connsiteY124" fmla="*/ 1801389 h 2237474"/>
              <a:gd name="connsiteX125" fmla="*/ 4611738 w 12192000"/>
              <a:gd name="connsiteY125" fmla="*/ 1776964 h 2237474"/>
              <a:gd name="connsiteX126" fmla="*/ 4560070 w 12192000"/>
              <a:gd name="connsiteY126" fmla="*/ 1785640 h 2237474"/>
              <a:gd name="connsiteX127" fmla="*/ 4536503 w 12192000"/>
              <a:gd name="connsiteY127" fmla="*/ 1785334 h 2237474"/>
              <a:gd name="connsiteX128" fmla="*/ 4513724 w 12192000"/>
              <a:gd name="connsiteY128" fmla="*/ 1791996 h 2237474"/>
              <a:gd name="connsiteX129" fmla="*/ 4459810 w 12192000"/>
              <a:gd name="connsiteY129" fmla="*/ 1797886 h 2237474"/>
              <a:gd name="connsiteX130" fmla="*/ 4379064 w 12192000"/>
              <a:gd name="connsiteY130" fmla="*/ 1817177 h 2237474"/>
              <a:gd name="connsiteX131" fmla="*/ 4319209 w 12192000"/>
              <a:gd name="connsiteY131" fmla="*/ 1834833 h 2237474"/>
              <a:gd name="connsiteX132" fmla="*/ 4290981 w 12192000"/>
              <a:gd name="connsiteY132" fmla="*/ 1839677 h 2237474"/>
              <a:gd name="connsiteX133" fmla="*/ 4285792 w 12192000"/>
              <a:gd name="connsiteY133" fmla="*/ 1836231 h 2237474"/>
              <a:gd name="connsiteX134" fmla="*/ 4238372 w 12192000"/>
              <a:gd name="connsiteY134" fmla="*/ 1851480 h 2237474"/>
              <a:gd name="connsiteX135" fmla="*/ 4232517 w 12192000"/>
              <a:gd name="connsiteY135" fmla="*/ 1852567 h 2237474"/>
              <a:gd name="connsiteX136" fmla="*/ 4191732 w 12192000"/>
              <a:gd name="connsiteY136" fmla="*/ 1857328 h 2237474"/>
              <a:gd name="connsiteX137" fmla="*/ 4065532 w 12192000"/>
              <a:gd name="connsiteY137" fmla="*/ 1855477 h 2237474"/>
              <a:gd name="connsiteX138" fmla="*/ 4028460 w 12192000"/>
              <a:gd name="connsiteY138" fmla="*/ 1855137 h 2237474"/>
              <a:gd name="connsiteX139" fmla="*/ 4002267 w 12192000"/>
              <a:gd name="connsiteY139" fmla="*/ 1852352 h 2237474"/>
              <a:gd name="connsiteX140" fmla="*/ 3931396 w 12192000"/>
              <a:gd name="connsiteY140" fmla="*/ 1858915 h 2237474"/>
              <a:gd name="connsiteX141" fmla="*/ 3812162 w 12192000"/>
              <a:gd name="connsiteY141" fmla="*/ 1875501 h 2237474"/>
              <a:gd name="connsiteX142" fmla="*/ 3729530 w 12192000"/>
              <a:gd name="connsiteY142" fmla="*/ 1864513 h 2237474"/>
              <a:gd name="connsiteX143" fmla="*/ 3680177 w 12192000"/>
              <a:gd name="connsiteY143" fmla="*/ 1881552 h 2237474"/>
              <a:gd name="connsiteX144" fmla="*/ 3567259 w 12192000"/>
              <a:gd name="connsiteY144" fmla="*/ 1893482 h 2237474"/>
              <a:gd name="connsiteX145" fmla="*/ 3405770 w 12192000"/>
              <a:gd name="connsiteY145" fmla="*/ 1904591 h 2237474"/>
              <a:gd name="connsiteX146" fmla="*/ 3280097 w 12192000"/>
              <a:gd name="connsiteY146" fmla="*/ 1919610 h 2237474"/>
              <a:gd name="connsiteX147" fmla="*/ 3123424 w 12192000"/>
              <a:gd name="connsiteY147" fmla="*/ 1952930 h 2237474"/>
              <a:gd name="connsiteX148" fmla="*/ 3009910 w 12192000"/>
              <a:gd name="connsiteY148" fmla="*/ 1957866 h 2237474"/>
              <a:gd name="connsiteX149" fmla="*/ 2995934 w 12192000"/>
              <a:gd name="connsiteY149" fmla="*/ 1967085 h 2237474"/>
              <a:gd name="connsiteX150" fmla="*/ 2980071 w 12192000"/>
              <a:gd name="connsiteY150" fmla="*/ 1972988 h 2237474"/>
              <a:gd name="connsiteX151" fmla="*/ 2978094 w 12192000"/>
              <a:gd name="connsiteY151" fmla="*/ 1972369 h 2237474"/>
              <a:gd name="connsiteX152" fmla="*/ 2942858 w 12192000"/>
              <a:gd name="connsiteY152" fmla="*/ 1981367 h 2237474"/>
              <a:gd name="connsiteX153" fmla="*/ 2875436 w 12192000"/>
              <a:gd name="connsiteY153" fmla="*/ 1996977 h 2237474"/>
              <a:gd name="connsiteX154" fmla="*/ 2874892 w 12192000"/>
              <a:gd name="connsiteY154" fmla="*/ 1996085 h 2237474"/>
              <a:gd name="connsiteX155" fmla="*/ 2864145 w 12192000"/>
              <a:gd name="connsiteY155" fmla="*/ 1994061 h 2237474"/>
              <a:gd name="connsiteX156" fmla="*/ 2843662 w 12192000"/>
              <a:gd name="connsiteY156" fmla="*/ 1992498 h 2237474"/>
              <a:gd name="connsiteX157" fmla="*/ 2796128 w 12192000"/>
              <a:gd name="connsiteY157" fmla="*/ 1976403 h 2237474"/>
              <a:gd name="connsiteX158" fmla="*/ 2756784 w 12192000"/>
              <a:gd name="connsiteY158" fmla="*/ 1985116 h 2237474"/>
              <a:gd name="connsiteX159" fmla="*/ 2748833 w 12192000"/>
              <a:gd name="connsiteY159" fmla="*/ 1986323 h 2237474"/>
              <a:gd name="connsiteX160" fmla="*/ 2748661 w 12192000"/>
              <a:gd name="connsiteY160" fmla="*/ 1986122 h 2237474"/>
              <a:gd name="connsiteX161" fmla="*/ 2740251 w 12192000"/>
              <a:gd name="connsiteY161" fmla="*/ 1986946 h 2237474"/>
              <a:gd name="connsiteX162" fmla="*/ 2718916 w 12192000"/>
              <a:gd name="connsiteY162" fmla="*/ 1990867 h 2237474"/>
              <a:gd name="connsiteX163" fmla="*/ 2713522 w 12192000"/>
              <a:gd name="connsiteY163" fmla="*/ 1990173 h 2237474"/>
              <a:gd name="connsiteX164" fmla="*/ 2680597 w 12192000"/>
              <a:gd name="connsiteY164" fmla="*/ 1984996 h 2237474"/>
              <a:gd name="connsiteX165" fmla="*/ 2578178 w 12192000"/>
              <a:gd name="connsiteY165" fmla="*/ 1990531 h 2237474"/>
              <a:gd name="connsiteX166" fmla="*/ 2476147 w 12192000"/>
              <a:gd name="connsiteY166" fmla="*/ 1998305 h 2237474"/>
              <a:gd name="connsiteX167" fmla="*/ 2373568 w 12192000"/>
              <a:gd name="connsiteY167" fmla="*/ 2003219 h 2237474"/>
              <a:gd name="connsiteX168" fmla="*/ 2321399 w 12192000"/>
              <a:gd name="connsiteY168" fmla="*/ 1989467 h 2237474"/>
              <a:gd name="connsiteX169" fmla="*/ 2315525 w 12192000"/>
              <a:gd name="connsiteY169" fmla="*/ 1989708 h 2237474"/>
              <a:gd name="connsiteX170" fmla="*/ 2300792 w 12192000"/>
              <a:gd name="connsiteY170" fmla="*/ 1994290 h 2237474"/>
              <a:gd name="connsiteX171" fmla="*/ 2295469 w 12192000"/>
              <a:gd name="connsiteY171" fmla="*/ 1996659 h 2237474"/>
              <a:gd name="connsiteX172" fmla="*/ 2287219 w 12192000"/>
              <a:gd name="connsiteY172" fmla="*/ 1998750 h 2237474"/>
              <a:gd name="connsiteX173" fmla="*/ 2286948 w 12192000"/>
              <a:gd name="connsiteY173" fmla="*/ 1998596 h 2237474"/>
              <a:gd name="connsiteX174" fmla="*/ 2243069 w 12192000"/>
              <a:gd name="connsiteY174" fmla="*/ 2015111 h 2237474"/>
              <a:gd name="connsiteX175" fmla="*/ 2186609 w 12192000"/>
              <a:gd name="connsiteY175" fmla="*/ 2008263 h 2237474"/>
              <a:gd name="connsiteX176" fmla="*/ 2164831 w 12192000"/>
              <a:gd name="connsiteY176" fmla="*/ 2010143 h 2237474"/>
              <a:gd name="connsiteX177" fmla="*/ 2152836 w 12192000"/>
              <a:gd name="connsiteY177" fmla="*/ 2010048 h 2237474"/>
              <a:gd name="connsiteX178" fmla="*/ 2117102 w 12192000"/>
              <a:gd name="connsiteY178" fmla="*/ 2023004 h 2237474"/>
              <a:gd name="connsiteX179" fmla="*/ 2111935 w 12192000"/>
              <a:gd name="connsiteY179" fmla="*/ 2023163 h 2237474"/>
              <a:gd name="connsiteX180" fmla="*/ 2089991 w 12192000"/>
              <a:gd name="connsiteY180" fmla="*/ 2034193 h 2237474"/>
              <a:gd name="connsiteX181" fmla="*/ 2058061 w 12192000"/>
              <a:gd name="connsiteY181" fmla="*/ 2047942 h 2237474"/>
              <a:gd name="connsiteX182" fmla="*/ 2055737 w 12192000"/>
              <a:gd name="connsiteY182" fmla="*/ 2047704 h 2237474"/>
              <a:gd name="connsiteX183" fmla="*/ 2042244 w 12192000"/>
              <a:gd name="connsiteY183" fmla="*/ 2055560 h 2237474"/>
              <a:gd name="connsiteX184" fmla="*/ 1976224 w 12192000"/>
              <a:gd name="connsiteY184" fmla="*/ 2074257 h 2237474"/>
              <a:gd name="connsiteX185" fmla="*/ 1877728 w 12192000"/>
              <a:gd name="connsiteY185" fmla="*/ 2101004 h 2237474"/>
              <a:gd name="connsiteX186" fmla="*/ 1759056 w 12192000"/>
              <a:gd name="connsiteY186" fmla="*/ 2125608 h 2237474"/>
              <a:gd name="connsiteX187" fmla="*/ 1637948 w 12192000"/>
              <a:gd name="connsiteY187" fmla="*/ 2172597 h 2237474"/>
              <a:gd name="connsiteX188" fmla="*/ 1434549 w 12192000"/>
              <a:gd name="connsiteY188" fmla="*/ 2234522 h 2237474"/>
              <a:gd name="connsiteX189" fmla="*/ 1398481 w 12192000"/>
              <a:gd name="connsiteY189" fmla="*/ 2237074 h 2237474"/>
              <a:gd name="connsiteX190" fmla="*/ 1398407 w 12192000"/>
              <a:gd name="connsiteY190" fmla="*/ 2237095 h 2237474"/>
              <a:gd name="connsiteX191" fmla="*/ 1370962 w 12192000"/>
              <a:gd name="connsiteY191" fmla="*/ 2237474 h 2237474"/>
              <a:gd name="connsiteX192" fmla="*/ 1356367 w 12192000"/>
              <a:gd name="connsiteY192" fmla="*/ 2235089 h 2237474"/>
              <a:gd name="connsiteX193" fmla="*/ 1324828 w 12192000"/>
              <a:gd name="connsiteY193" fmla="*/ 2231968 h 2237474"/>
              <a:gd name="connsiteX194" fmla="*/ 1297744 w 12192000"/>
              <a:gd name="connsiteY194" fmla="*/ 2235849 h 2237474"/>
              <a:gd name="connsiteX195" fmla="*/ 1286236 w 12192000"/>
              <a:gd name="connsiteY195" fmla="*/ 2233135 h 2237474"/>
              <a:gd name="connsiteX196" fmla="*/ 1283504 w 12192000"/>
              <a:gd name="connsiteY196" fmla="*/ 2233797 h 2237474"/>
              <a:gd name="connsiteX197" fmla="*/ 1279765 w 12192000"/>
              <a:gd name="connsiteY197" fmla="*/ 2229639 h 2237474"/>
              <a:gd name="connsiteX198" fmla="*/ 1195347 w 12192000"/>
              <a:gd name="connsiteY198" fmla="*/ 2212354 h 2237474"/>
              <a:gd name="connsiteX199" fmla="*/ 970251 w 12192000"/>
              <a:gd name="connsiteY199" fmla="*/ 2221029 h 2237474"/>
              <a:gd name="connsiteX200" fmla="*/ 812914 w 12192000"/>
              <a:gd name="connsiteY200" fmla="*/ 2202752 h 2237474"/>
              <a:gd name="connsiteX201" fmla="*/ 800195 w 12192000"/>
              <a:gd name="connsiteY201" fmla="*/ 2209407 h 2237474"/>
              <a:gd name="connsiteX202" fmla="*/ 784978 w 12192000"/>
              <a:gd name="connsiteY202" fmla="*/ 2212360 h 2237474"/>
              <a:gd name="connsiteX203" fmla="*/ 681987 w 12192000"/>
              <a:gd name="connsiteY203" fmla="*/ 2216757 h 2237474"/>
              <a:gd name="connsiteX204" fmla="*/ 669923 w 12192000"/>
              <a:gd name="connsiteY204" fmla="*/ 2211682 h 2237474"/>
              <a:gd name="connsiteX205" fmla="*/ 648680 w 12192000"/>
              <a:gd name="connsiteY205" fmla="*/ 2206229 h 2237474"/>
              <a:gd name="connsiteX206" fmla="*/ 597225 w 12192000"/>
              <a:gd name="connsiteY206" fmla="*/ 2180999 h 2237474"/>
              <a:gd name="connsiteX207" fmla="*/ 558449 w 12192000"/>
              <a:gd name="connsiteY207" fmla="*/ 2182346 h 2237474"/>
              <a:gd name="connsiteX208" fmla="*/ 550517 w 12192000"/>
              <a:gd name="connsiteY208" fmla="*/ 2182060 h 2237474"/>
              <a:gd name="connsiteX209" fmla="*/ 550309 w 12192000"/>
              <a:gd name="connsiteY209" fmla="*/ 2181825 h 2237474"/>
              <a:gd name="connsiteX210" fmla="*/ 541836 w 12192000"/>
              <a:gd name="connsiteY210" fmla="*/ 2181063 h 2237474"/>
              <a:gd name="connsiteX211" fmla="*/ 536057 w 12192000"/>
              <a:gd name="connsiteY211" fmla="*/ 2181537 h 2237474"/>
              <a:gd name="connsiteX212" fmla="*/ 520671 w 12192000"/>
              <a:gd name="connsiteY212" fmla="*/ 2180980 h 2237474"/>
              <a:gd name="connsiteX213" fmla="*/ 515024 w 12192000"/>
              <a:gd name="connsiteY213" fmla="*/ 2179258 h 2237474"/>
              <a:gd name="connsiteX214" fmla="*/ 512278 w 12192000"/>
              <a:gd name="connsiteY214" fmla="*/ 2176369 h 2237474"/>
              <a:gd name="connsiteX215" fmla="*/ 480419 w 12192000"/>
              <a:gd name="connsiteY215" fmla="*/ 2167807 h 2237474"/>
              <a:gd name="connsiteX216" fmla="*/ 413835 w 12192000"/>
              <a:gd name="connsiteY216" fmla="*/ 2156783 h 2237474"/>
              <a:gd name="connsiteX217" fmla="*/ 376513 w 12192000"/>
              <a:gd name="connsiteY217" fmla="*/ 2154014 h 2237474"/>
              <a:gd name="connsiteX218" fmla="*/ 273386 w 12192000"/>
              <a:gd name="connsiteY218" fmla="*/ 2142551 h 2237474"/>
              <a:gd name="connsiteX219" fmla="*/ 169207 w 12192000"/>
              <a:gd name="connsiteY219" fmla="*/ 2128100 h 2237474"/>
              <a:gd name="connsiteX220" fmla="*/ 93149 w 12192000"/>
              <a:gd name="connsiteY220" fmla="*/ 2105324 h 2237474"/>
              <a:gd name="connsiteX221" fmla="*/ 88109 w 12192000"/>
              <a:gd name="connsiteY221" fmla="*/ 2106704 h 2237474"/>
              <a:gd name="connsiteX222" fmla="*/ 80022 w 12192000"/>
              <a:gd name="connsiteY222" fmla="*/ 2107254 h 2237474"/>
              <a:gd name="connsiteX223" fmla="*/ 79717 w 12192000"/>
              <a:gd name="connsiteY223" fmla="*/ 2107046 h 2237474"/>
              <a:gd name="connsiteX224" fmla="*/ 72352 w 12192000"/>
              <a:gd name="connsiteY224" fmla="*/ 2107991 h 2237474"/>
              <a:gd name="connsiteX225" fmla="*/ 37645 w 12192000"/>
              <a:gd name="connsiteY225" fmla="*/ 2115401 h 2237474"/>
              <a:gd name="connsiteX226" fmla="*/ 4572 w 12192000"/>
              <a:gd name="connsiteY226" fmla="*/ 2111091 h 2237474"/>
              <a:gd name="connsiteX227" fmla="*/ 0 w 12192000"/>
              <a:gd name="connsiteY227" fmla="*/ 2110468 h 2237474"/>
              <a:gd name="connsiteX228" fmla="*/ 0 w 12192000"/>
              <a:gd name="connsiteY22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210972 w 12192000"/>
              <a:gd name="connsiteY77" fmla="*/ 1580856 h 2237474"/>
              <a:gd name="connsiteX78" fmla="*/ 7183121 w 12192000"/>
              <a:gd name="connsiteY78" fmla="*/ 1595162 h 2237474"/>
              <a:gd name="connsiteX79" fmla="*/ 7164601 w 12192000"/>
              <a:gd name="connsiteY79" fmla="*/ 1606490 h 2237474"/>
              <a:gd name="connsiteX80" fmla="*/ 7159286 w 12192000"/>
              <a:gd name="connsiteY80" fmla="*/ 1606850 h 2237474"/>
              <a:gd name="connsiteX81" fmla="*/ 7114651 w 12192000"/>
              <a:gd name="connsiteY81" fmla="*/ 1620959 h 2237474"/>
              <a:gd name="connsiteX82" fmla="*/ 7092727 w 12192000"/>
              <a:gd name="connsiteY82" fmla="*/ 1623628 h 2237474"/>
              <a:gd name="connsiteX83" fmla="*/ 7031309 w 12192000"/>
              <a:gd name="connsiteY83" fmla="*/ 1619451 h 2237474"/>
              <a:gd name="connsiteX84" fmla="*/ 6999084 w 12192000"/>
              <a:gd name="connsiteY84" fmla="*/ 1634317 h 2237474"/>
              <a:gd name="connsiteX85" fmla="*/ 6992107 w 12192000"/>
              <a:gd name="connsiteY85" fmla="*/ 1636860 h 2237474"/>
              <a:gd name="connsiteX86" fmla="*/ 6991765 w 12192000"/>
              <a:gd name="connsiteY86" fmla="*/ 1636725 h 2237474"/>
              <a:gd name="connsiteX87" fmla="*/ 6983996 w 12192000"/>
              <a:gd name="connsiteY87" fmla="*/ 1639040 h 2237474"/>
              <a:gd name="connsiteX88" fmla="*/ 6900177 w 12192000"/>
              <a:gd name="connsiteY88" fmla="*/ 1636016 h 2237474"/>
              <a:gd name="connsiteX89" fmla="*/ 6795372 w 12192000"/>
              <a:gd name="connsiteY89" fmla="*/ 1644845 h 2237474"/>
              <a:gd name="connsiteX90" fmla="*/ 6692251 w 12192000"/>
              <a:gd name="connsiteY90" fmla="*/ 1656357 h 2237474"/>
              <a:gd name="connsiteX91" fmla="*/ 6655235 w 12192000"/>
              <a:gd name="connsiteY91" fmla="*/ 1661869 h 2237474"/>
              <a:gd name="connsiteX92" fmla="*/ 6587857 w 12192000"/>
              <a:gd name="connsiteY92" fmla="*/ 1665769 h 2237474"/>
              <a:gd name="connsiteX93" fmla="*/ 6554894 w 12192000"/>
              <a:gd name="connsiteY93" fmla="*/ 1664428 h 2237474"/>
              <a:gd name="connsiteX94" fmla="*/ 6516595 w 12192000"/>
              <a:gd name="connsiteY94" fmla="*/ 1667475 h 2237474"/>
              <a:gd name="connsiteX95" fmla="*/ 6508541 w 12192000"/>
              <a:gd name="connsiteY95" fmla="*/ 1668757 h 2237474"/>
              <a:gd name="connsiteX96" fmla="*/ 6471012 w 12192000"/>
              <a:gd name="connsiteY96" fmla="*/ 1678604 h 2237474"/>
              <a:gd name="connsiteX97" fmla="*/ 6415265 w 12192000"/>
              <a:gd name="connsiteY97" fmla="*/ 1665317 h 2237474"/>
              <a:gd name="connsiteX98" fmla="*/ 6364035 w 12192000"/>
              <a:gd name="connsiteY98" fmla="*/ 1667683 h 2237474"/>
              <a:gd name="connsiteX99" fmla="*/ 6280959 w 12192000"/>
              <a:gd name="connsiteY99" fmla="*/ 1689329 h 2237474"/>
              <a:gd name="connsiteX100" fmla="*/ 6243319 w 12192000"/>
              <a:gd name="connsiteY100" fmla="*/ 1695560 h 2237474"/>
              <a:gd name="connsiteX101" fmla="*/ 6098321 w 12192000"/>
              <a:gd name="connsiteY101" fmla="*/ 1721646 h 2237474"/>
              <a:gd name="connsiteX102" fmla="*/ 5880652 w 12192000"/>
              <a:gd name="connsiteY102" fmla="*/ 1779643 h 2237474"/>
              <a:gd name="connsiteX103" fmla="*/ 5785959 w 12192000"/>
              <a:gd name="connsiteY103" fmla="*/ 1775307 h 2237474"/>
              <a:gd name="connsiteX104" fmla="*/ 5643534 w 12192000"/>
              <a:gd name="connsiteY104" fmla="*/ 1802919 h 2237474"/>
              <a:gd name="connsiteX105" fmla="*/ 5518799 w 12192000"/>
              <a:gd name="connsiteY105" fmla="*/ 1818312 h 2237474"/>
              <a:gd name="connsiteX106" fmla="*/ 5505014 w 12192000"/>
              <a:gd name="connsiteY106" fmla="*/ 1819259 h 2237474"/>
              <a:gd name="connsiteX107" fmla="*/ 5453307 w 12192000"/>
              <a:gd name="connsiteY107" fmla="*/ 1815450 h 2237474"/>
              <a:gd name="connsiteX108" fmla="*/ 5364192 w 12192000"/>
              <a:gd name="connsiteY108" fmla="*/ 1826074 h 2237474"/>
              <a:gd name="connsiteX109" fmla="*/ 5350380 w 12192000"/>
              <a:gd name="connsiteY109" fmla="*/ 1830891 h 2237474"/>
              <a:gd name="connsiteX110" fmla="*/ 5259633 w 12192000"/>
              <a:gd name="connsiteY110" fmla="*/ 1837160 h 2237474"/>
              <a:gd name="connsiteX111" fmla="*/ 5197513 w 12192000"/>
              <a:gd name="connsiteY111" fmla="*/ 1844718 h 2237474"/>
              <a:gd name="connsiteX112" fmla="*/ 5184170 w 12192000"/>
              <a:gd name="connsiteY112" fmla="*/ 1849402 h 2237474"/>
              <a:gd name="connsiteX113" fmla="*/ 5168852 w 12192000"/>
              <a:gd name="connsiteY113" fmla="*/ 1844846 h 2237474"/>
              <a:gd name="connsiteX114" fmla="*/ 5164370 w 12192000"/>
              <a:gd name="connsiteY114" fmla="*/ 1840597 h 2237474"/>
              <a:gd name="connsiteX115" fmla="*/ 5114927 w 12192000"/>
              <a:gd name="connsiteY115" fmla="*/ 1847827 h 2237474"/>
              <a:gd name="connsiteX116" fmla="*/ 5108970 w 12192000"/>
              <a:gd name="connsiteY116" fmla="*/ 1847935 h 2237474"/>
              <a:gd name="connsiteX117" fmla="*/ 5067961 w 12192000"/>
              <a:gd name="connsiteY117" fmla="*/ 1845917 h 2237474"/>
              <a:gd name="connsiteX118" fmla="*/ 5007075 w 12192000"/>
              <a:gd name="connsiteY118" fmla="*/ 1838626 h 2237474"/>
              <a:gd name="connsiteX119" fmla="*/ 4944087 w 12192000"/>
              <a:gd name="connsiteY119" fmla="*/ 1823332 h 2237474"/>
              <a:gd name="connsiteX120" fmla="*/ 4907662 w 12192000"/>
              <a:gd name="connsiteY120" fmla="*/ 1816900 h 2237474"/>
              <a:gd name="connsiteX121" fmla="*/ 4882386 w 12192000"/>
              <a:gd name="connsiteY121" fmla="*/ 1809844 h 2237474"/>
              <a:gd name="connsiteX122" fmla="*/ 4811440 w 12192000"/>
              <a:gd name="connsiteY122" fmla="*/ 1804655 h 2237474"/>
              <a:gd name="connsiteX123" fmla="*/ 4691075 w 12192000"/>
              <a:gd name="connsiteY123" fmla="*/ 1801389 h 2237474"/>
              <a:gd name="connsiteX124" fmla="*/ 4611738 w 12192000"/>
              <a:gd name="connsiteY124" fmla="*/ 1776964 h 2237474"/>
              <a:gd name="connsiteX125" fmla="*/ 4560070 w 12192000"/>
              <a:gd name="connsiteY125" fmla="*/ 1785640 h 2237474"/>
              <a:gd name="connsiteX126" fmla="*/ 4536503 w 12192000"/>
              <a:gd name="connsiteY126" fmla="*/ 1785334 h 2237474"/>
              <a:gd name="connsiteX127" fmla="*/ 4513724 w 12192000"/>
              <a:gd name="connsiteY127" fmla="*/ 1791996 h 2237474"/>
              <a:gd name="connsiteX128" fmla="*/ 4459810 w 12192000"/>
              <a:gd name="connsiteY128" fmla="*/ 1797886 h 2237474"/>
              <a:gd name="connsiteX129" fmla="*/ 4379064 w 12192000"/>
              <a:gd name="connsiteY129" fmla="*/ 1817177 h 2237474"/>
              <a:gd name="connsiteX130" fmla="*/ 4319209 w 12192000"/>
              <a:gd name="connsiteY130" fmla="*/ 1834833 h 2237474"/>
              <a:gd name="connsiteX131" fmla="*/ 4290981 w 12192000"/>
              <a:gd name="connsiteY131" fmla="*/ 1839677 h 2237474"/>
              <a:gd name="connsiteX132" fmla="*/ 4285792 w 12192000"/>
              <a:gd name="connsiteY132" fmla="*/ 1836231 h 2237474"/>
              <a:gd name="connsiteX133" fmla="*/ 4238372 w 12192000"/>
              <a:gd name="connsiteY133" fmla="*/ 1851480 h 2237474"/>
              <a:gd name="connsiteX134" fmla="*/ 4232517 w 12192000"/>
              <a:gd name="connsiteY134" fmla="*/ 1852567 h 2237474"/>
              <a:gd name="connsiteX135" fmla="*/ 4191732 w 12192000"/>
              <a:gd name="connsiteY135" fmla="*/ 1857328 h 2237474"/>
              <a:gd name="connsiteX136" fmla="*/ 4065532 w 12192000"/>
              <a:gd name="connsiteY136" fmla="*/ 1855477 h 2237474"/>
              <a:gd name="connsiteX137" fmla="*/ 4028460 w 12192000"/>
              <a:gd name="connsiteY137" fmla="*/ 1855137 h 2237474"/>
              <a:gd name="connsiteX138" fmla="*/ 4002267 w 12192000"/>
              <a:gd name="connsiteY138" fmla="*/ 1852352 h 2237474"/>
              <a:gd name="connsiteX139" fmla="*/ 3931396 w 12192000"/>
              <a:gd name="connsiteY139" fmla="*/ 1858915 h 2237474"/>
              <a:gd name="connsiteX140" fmla="*/ 3812162 w 12192000"/>
              <a:gd name="connsiteY140" fmla="*/ 1875501 h 2237474"/>
              <a:gd name="connsiteX141" fmla="*/ 3729530 w 12192000"/>
              <a:gd name="connsiteY141" fmla="*/ 1864513 h 2237474"/>
              <a:gd name="connsiteX142" fmla="*/ 3680177 w 12192000"/>
              <a:gd name="connsiteY142" fmla="*/ 1881552 h 2237474"/>
              <a:gd name="connsiteX143" fmla="*/ 3567259 w 12192000"/>
              <a:gd name="connsiteY143" fmla="*/ 1893482 h 2237474"/>
              <a:gd name="connsiteX144" fmla="*/ 3405770 w 12192000"/>
              <a:gd name="connsiteY144" fmla="*/ 1904591 h 2237474"/>
              <a:gd name="connsiteX145" fmla="*/ 3280097 w 12192000"/>
              <a:gd name="connsiteY145" fmla="*/ 1919610 h 2237474"/>
              <a:gd name="connsiteX146" fmla="*/ 3123424 w 12192000"/>
              <a:gd name="connsiteY146" fmla="*/ 1952930 h 2237474"/>
              <a:gd name="connsiteX147" fmla="*/ 3009910 w 12192000"/>
              <a:gd name="connsiteY147" fmla="*/ 1957866 h 2237474"/>
              <a:gd name="connsiteX148" fmla="*/ 2995934 w 12192000"/>
              <a:gd name="connsiteY148" fmla="*/ 1967085 h 2237474"/>
              <a:gd name="connsiteX149" fmla="*/ 2980071 w 12192000"/>
              <a:gd name="connsiteY149" fmla="*/ 1972988 h 2237474"/>
              <a:gd name="connsiteX150" fmla="*/ 2978094 w 12192000"/>
              <a:gd name="connsiteY150" fmla="*/ 1972369 h 2237474"/>
              <a:gd name="connsiteX151" fmla="*/ 2942858 w 12192000"/>
              <a:gd name="connsiteY151" fmla="*/ 1981367 h 2237474"/>
              <a:gd name="connsiteX152" fmla="*/ 2875436 w 12192000"/>
              <a:gd name="connsiteY152" fmla="*/ 1996977 h 2237474"/>
              <a:gd name="connsiteX153" fmla="*/ 2874892 w 12192000"/>
              <a:gd name="connsiteY153" fmla="*/ 1996085 h 2237474"/>
              <a:gd name="connsiteX154" fmla="*/ 2864145 w 12192000"/>
              <a:gd name="connsiteY154" fmla="*/ 1994061 h 2237474"/>
              <a:gd name="connsiteX155" fmla="*/ 2843662 w 12192000"/>
              <a:gd name="connsiteY155" fmla="*/ 1992498 h 2237474"/>
              <a:gd name="connsiteX156" fmla="*/ 2796128 w 12192000"/>
              <a:gd name="connsiteY156" fmla="*/ 1976403 h 2237474"/>
              <a:gd name="connsiteX157" fmla="*/ 2756784 w 12192000"/>
              <a:gd name="connsiteY157" fmla="*/ 1985116 h 2237474"/>
              <a:gd name="connsiteX158" fmla="*/ 2748833 w 12192000"/>
              <a:gd name="connsiteY158" fmla="*/ 1986323 h 2237474"/>
              <a:gd name="connsiteX159" fmla="*/ 2748661 w 12192000"/>
              <a:gd name="connsiteY159" fmla="*/ 1986122 h 2237474"/>
              <a:gd name="connsiteX160" fmla="*/ 2740251 w 12192000"/>
              <a:gd name="connsiteY160" fmla="*/ 1986946 h 2237474"/>
              <a:gd name="connsiteX161" fmla="*/ 2718916 w 12192000"/>
              <a:gd name="connsiteY161" fmla="*/ 1990867 h 2237474"/>
              <a:gd name="connsiteX162" fmla="*/ 2713522 w 12192000"/>
              <a:gd name="connsiteY162" fmla="*/ 1990173 h 2237474"/>
              <a:gd name="connsiteX163" fmla="*/ 2680597 w 12192000"/>
              <a:gd name="connsiteY163" fmla="*/ 1984996 h 2237474"/>
              <a:gd name="connsiteX164" fmla="*/ 2578178 w 12192000"/>
              <a:gd name="connsiteY164" fmla="*/ 1990531 h 2237474"/>
              <a:gd name="connsiteX165" fmla="*/ 2476147 w 12192000"/>
              <a:gd name="connsiteY165" fmla="*/ 1998305 h 2237474"/>
              <a:gd name="connsiteX166" fmla="*/ 2373568 w 12192000"/>
              <a:gd name="connsiteY166" fmla="*/ 2003219 h 2237474"/>
              <a:gd name="connsiteX167" fmla="*/ 2321399 w 12192000"/>
              <a:gd name="connsiteY167" fmla="*/ 1989467 h 2237474"/>
              <a:gd name="connsiteX168" fmla="*/ 2315525 w 12192000"/>
              <a:gd name="connsiteY168" fmla="*/ 1989708 h 2237474"/>
              <a:gd name="connsiteX169" fmla="*/ 2300792 w 12192000"/>
              <a:gd name="connsiteY169" fmla="*/ 1994290 h 2237474"/>
              <a:gd name="connsiteX170" fmla="*/ 2295469 w 12192000"/>
              <a:gd name="connsiteY170" fmla="*/ 1996659 h 2237474"/>
              <a:gd name="connsiteX171" fmla="*/ 2287219 w 12192000"/>
              <a:gd name="connsiteY171" fmla="*/ 1998750 h 2237474"/>
              <a:gd name="connsiteX172" fmla="*/ 2286948 w 12192000"/>
              <a:gd name="connsiteY172" fmla="*/ 1998596 h 2237474"/>
              <a:gd name="connsiteX173" fmla="*/ 2243069 w 12192000"/>
              <a:gd name="connsiteY173" fmla="*/ 2015111 h 2237474"/>
              <a:gd name="connsiteX174" fmla="*/ 2186609 w 12192000"/>
              <a:gd name="connsiteY174" fmla="*/ 2008263 h 2237474"/>
              <a:gd name="connsiteX175" fmla="*/ 2164831 w 12192000"/>
              <a:gd name="connsiteY175" fmla="*/ 2010143 h 2237474"/>
              <a:gd name="connsiteX176" fmla="*/ 2152836 w 12192000"/>
              <a:gd name="connsiteY176" fmla="*/ 2010048 h 2237474"/>
              <a:gd name="connsiteX177" fmla="*/ 2117102 w 12192000"/>
              <a:gd name="connsiteY177" fmla="*/ 2023004 h 2237474"/>
              <a:gd name="connsiteX178" fmla="*/ 2111935 w 12192000"/>
              <a:gd name="connsiteY178" fmla="*/ 2023163 h 2237474"/>
              <a:gd name="connsiteX179" fmla="*/ 2089991 w 12192000"/>
              <a:gd name="connsiteY179" fmla="*/ 2034193 h 2237474"/>
              <a:gd name="connsiteX180" fmla="*/ 2058061 w 12192000"/>
              <a:gd name="connsiteY180" fmla="*/ 2047942 h 2237474"/>
              <a:gd name="connsiteX181" fmla="*/ 2055737 w 12192000"/>
              <a:gd name="connsiteY181" fmla="*/ 2047704 h 2237474"/>
              <a:gd name="connsiteX182" fmla="*/ 2042244 w 12192000"/>
              <a:gd name="connsiteY182" fmla="*/ 2055560 h 2237474"/>
              <a:gd name="connsiteX183" fmla="*/ 1976224 w 12192000"/>
              <a:gd name="connsiteY183" fmla="*/ 2074257 h 2237474"/>
              <a:gd name="connsiteX184" fmla="*/ 1877728 w 12192000"/>
              <a:gd name="connsiteY184" fmla="*/ 2101004 h 2237474"/>
              <a:gd name="connsiteX185" fmla="*/ 1759056 w 12192000"/>
              <a:gd name="connsiteY185" fmla="*/ 2125608 h 2237474"/>
              <a:gd name="connsiteX186" fmla="*/ 1637948 w 12192000"/>
              <a:gd name="connsiteY186" fmla="*/ 2172597 h 2237474"/>
              <a:gd name="connsiteX187" fmla="*/ 1434549 w 12192000"/>
              <a:gd name="connsiteY187" fmla="*/ 2234522 h 2237474"/>
              <a:gd name="connsiteX188" fmla="*/ 1398481 w 12192000"/>
              <a:gd name="connsiteY188" fmla="*/ 2237074 h 2237474"/>
              <a:gd name="connsiteX189" fmla="*/ 1398407 w 12192000"/>
              <a:gd name="connsiteY189" fmla="*/ 2237095 h 2237474"/>
              <a:gd name="connsiteX190" fmla="*/ 1370962 w 12192000"/>
              <a:gd name="connsiteY190" fmla="*/ 2237474 h 2237474"/>
              <a:gd name="connsiteX191" fmla="*/ 1356367 w 12192000"/>
              <a:gd name="connsiteY191" fmla="*/ 2235089 h 2237474"/>
              <a:gd name="connsiteX192" fmla="*/ 1324828 w 12192000"/>
              <a:gd name="connsiteY192" fmla="*/ 2231968 h 2237474"/>
              <a:gd name="connsiteX193" fmla="*/ 1297744 w 12192000"/>
              <a:gd name="connsiteY193" fmla="*/ 2235849 h 2237474"/>
              <a:gd name="connsiteX194" fmla="*/ 1286236 w 12192000"/>
              <a:gd name="connsiteY194" fmla="*/ 2233135 h 2237474"/>
              <a:gd name="connsiteX195" fmla="*/ 1283504 w 12192000"/>
              <a:gd name="connsiteY195" fmla="*/ 2233797 h 2237474"/>
              <a:gd name="connsiteX196" fmla="*/ 1279765 w 12192000"/>
              <a:gd name="connsiteY196" fmla="*/ 2229639 h 2237474"/>
              <a:gd name="connsiteX197" fmla="*/ 1195347 w 12192000"/>
              <a:gd name="connsiteY197" fmla="*/ 2212354 h 2237474"/>
              <a:gd name="connsiteX198" fmla="*/ 970251 w 12192000"/>
              <a:gd name="connsiteY198" fmla="*/ 2221029 h 2237474"/>
              <a:gd name="connsiteX199" fmla="*/ 812914 w 12192000"/>
              <a:gd name="connsiteY199" fmla="*/ 2202752 h 2237474"/>
              <a:gd name="connsiteX200" fmla="*/ 800195 w 12192000"/>
              <a:gd name="connsiteY200" fmla="*/ 2209407 h 2237474"/>
              <a:gd name="connsiteX201" fmla="*/ 784978 w 12192000"/>
              <a:gd name="connsiteY201" fmla="*/ 2212360 h 2237474"/>
              <a:gd name="connsiteX202" fmla="*/ 681987 w 12192000"/>
              <a:gd name="connsiteY202" fmla="*/ 2216757 h 2237474"/>
              <a:gd name="connsiteX203" fmla="*/ 669923 w 12192000"/>
              <a:gd name="connsiteY203" fmla="*/ 2211682 h 2237474"/>
              <a:gd name="connsiteX204" fmla="*/ 648680 w 12192000"/>
              <a:gd name="connsiteY204" fmla="*/ 2206229 h 2237474"/>
              <a:gd name="connsiteX205" fmla="*/ 597225 w 12192000"/>
              <a:gd name="connsiteY205" fmla="*/ 2180999 h 2237474"/>
              <a:gd name="connsiteX206" fmla="*/ 558449 w 12192000"/>
              <a:gd name="connsiteY206" fmla="*/ 2182346 h 2237474"/>
              <a:gd name="connsiteX207" fmla="*/ 550517 w 12192000"/>
              <a:gd name="connsiteY207" fmla="*/ 2182060 h 2237474"/>
              <a:gd name="connsiteX208" fmla="*/ 550309 w 12192000"/>
              <a:gd name="connsiteY208" fmla="*/ 2181825 h 2237474"/>
              <a:gd name="connsiteX209" fmla="*/ 541836 w 12192000"/>
              <a:gd name="connsiteY209" fmla="*/ 2181063 h 2237474"/>
              <a:gd name="connsiteX210" fmla="*/ 536057 w 12192000"/>
              <a:gd name="connsiteY210" fmla="*/ 2181537 h 2237474"/>
              <a:gd name="connsiteX211" fmla="*/ 520671 w 12192000"/>
              <a:gd name="connsiteY211" fmla="*/ 2180980 h 2237474"/>
              <a:gd name="connsiteX212" fmla="*/ 515024 w 12192000"/>
              <a:gd name="connsiteY212" fmla="*/ 2179258 h 2237474"/>
              <a:gd name="connsiteX213" fmla="*/ 512278 w 12192000"/>
              <a:gd name="connsiteY213" fmla="*/ 2176369 h 2237474"/>
              <a:gd name="connsiteX214" fmla="*/ 480419 w 12192000"/>
              <a:gd name="connsiteY214" fmla="*/ 2167807 h 2237474"/>
              <a:gd name="connsiteX215" fmla="*/ 413835 w 12192000"/>
              <a:gd name="connsiteY215" fmla="*/ 2156783 h 2237474"/>
              <a:gd name="connsiteX216" fmla="*/ 376513 w 12192000"/>
              <a:gd name="connsiteY216" fmla="*/ 2154014 h 2237474"/>
              <a:gd name="connsiteX217" fmla="*/ 273386 w 12192000"/>
              <a:gd name="connsiteY217" fmla="*/ 2142551 h 2237474"/>
              <a:gd name="connsiteX218" fmla="*/ 169207 w 12192000"/>
              <a:gd name="connsiteY218" fmla="*/ 2128100 h 2237474"/>
              <a:gd name="connsiteX219" fmla="*/ 93149 w 12192000"/>
              <a:gd name="connsiteY219" fmla="*/ 2105324 h 2237474"/>
              <a:gd name="connsiteX220" fmla="*/ 88109 w 12192000"/>
              <a:gd name="connsiteY220" fmla="*/ 2106704 h 2237474"/>
              <a:gd name="connsiteX221" fmla="*/ 80022 w 12192000"/>
              <a:gd name="connsiteY221" fmla="*/ 2107254 h 2237474"/>
              <a:gd name="connsiteX222" fmla="*/ 79717 w 12192000"/>
              <a:gd name="connsiteY222" fmla="*/ 2107046 h 2237474"/>
              <a:gd name="connsiteX223" fmla="*/ 72352 w 12192000"/>
              <a:gd name="connsiteY223" fmla="*/ 2107991 h 2237474"/>
              <a:gd name="connsiteX224" fmla="*/ 37645 w 12192000"/>
              <a:gd name="connsiteY224" fmla="*/ 2115401 h 2237474"/>
              <a:gd name="connsiteX225" fmla="*/ 4572 w 12192000"/>
              <a:gd name="connsiteY225" fmla="*/ 2111091 h 2237474"/>
              <a:gd name="connsiteX226" fmla="*/ 0 w 12192000"/>
              <a:gd name="connsiteY226" fmla="*/ 2110468 h 2237474"/>
              <a:gd name="connsiteX227" fmla="*/ 0 w 12192000"/>
              <a:gd name="connsiteY22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210972 w 12192000"/>
              <a:gd name="connsiteY77" fmla="*/ 1580856 h 2237474"/>
              <a:gd name="connsiteX78" fmla="*/ 7183121 w 12192000"/>
              <a:gd name="connsiteY78" fmla="*/ 1595162 h 2237474"/>
              <a:gd name="connsiteX79" fmla="*/ 7164601 w 12192000"/>
              <a:gd name="connsiteY79" fmla="*/ 1606490 h 2237474"/>
              <a:gd name="connsiteX80" fmla="*/ 7159286 w 12192000"/>
              <a:gd name="connsiteY80" fmla="*/ 1606850 h 2237474"/>
              <a:gd name="connsiteX81" fmla="*/ 7114651 w 12192000"/>
              <a:gd name="connsiteY81" fmla="*/ 1620959 h 2237474"/>
              <a:gd name="connsiteX82" fmla="*/ 7092727 w 12192000"/>
              <a:gd name="connsiteY82" fmla="*/ 1623628 h 2237474"/>
              <a:gd name="connsiteX83" fmla="*/ 7031309 w 12192000"/>
              <a:gd name="connsiteY83" fmla="*/ 1619451 h 2237474"/>
              <a:gd name="connsiteX84" fmla="*/ 6999084 w 12192000"/>
              <a:gd name="connsiteY84" fmla="*/ 1634317 h 2237474"/>
              <a:gd name="connsiteX85" fmla="*/ 6992107 w 12192000"/>
              <a:gd name="connsiteY85" fmla="*/ 1636860 h 2237474"/>
              <a:gd name="connsiteX86" fmla="*/ 6991765 w 12192000"/>
              <a:gd name="connsiteY86" fmla="*/ 1636725 h 2237474"/>
              <a:gd name="connsiteX87" fmla="*/ 6900177 w 12192000"/>
              <a:gd name="connsiteY87" fmla="*/ 1636016 h 2237474"/>
              <a:gd name="connsiteX88" fmla="*/ 6795372 w 12192000"/>
              <a:gd name="connsiteY88" fmla="*/ 1644845 h 2237474"/>
              <a:gd name="connsiteX89" fmla="*/ 6692251 w 12192000"/>
              <a:gd name="connsiteY89" fmla="*/ 1656357 h 2237474"/>
              <a:gd name="connsiteX90" fmla="*/ 6655235 w 12192000"/>
              <a:gd name="connsiteY90" fmla="*/ 1661869 h 2237474"/>
              <a:gd name="connsiteX91" fmla="*/ 6587857 w 12192000"/>
              <a:gd name="connsiteY91" fmla="*/ 1665769 h 2237474"/>
              <a:gd name="connsiteX92" fmla="*/ 6554894 w 12192000"/>
              <a:gd name="connsiteY92" fmla="*/ 1664428 h 2237474"/>
              <a:gd name="connsiteX93" fmla="*/ 6516595 w 12192000"/>
              <a:gd name="connsiteY93" fmla="*/ 1667475 h 2237474"/>
              <a:gd name="connsiteX94" fmla="*/ 6508541 w 12192000"/>
              <a:gd name="connsiteY94" fmla="*/ 1668757 h 2237474"/>
              <a:gd name="connsiteX95" fmla="*/ 6471012 w 12192000"/>
              <a:gd name="connsiteY95" fmla="*/ 1678604 h 2237474"/>
              <a:gd name="connsiteX96" fmla="*/ 6415265 w 12192000"/>
              <a:gd name="connsiteY96" fmla="*/ 1665317 h 2237474"/>
              <a:gd name="connsiteX97" fmla="*/ 6364035 w 12192000"/>
              <a:gd name="connsiteY97" fmla="*/ 1667683 h 2237474"/>
              <a:gd name="connsiteX98" fmla="*/ 6280959 w 12192000"/>
              <a:gd name="connsiteY98" fmla="*/ 1689329 h 2237474"/>
              <a:gd name="connsiteX99" fmla="*/ 6243319 w 12192000"/>
              <a:gd name="connsiteY99" fmla="*/ 1695560 h 2237474"/>
              <a:gd name="connsiteX100" fmla="*/ 6098321 w 12192000"/>
              <a:gd name="connsiteY100" fmla="*/ 1721646 h 2237474"/>
              <a:gd name="connsiteX101" fmla="*/ 5880652 w 12192000"/>
              <a:gd name="connsiteY101" fmla="*/ 1779643 h 2237474"/>
              <a:gd name="connsiteX102" fmla="*/ 5785959 w 12192000"/>
              <a:gd name="connsiteY102" fmla="*/ 1775307 h 2237474"/>
              <a:gd name="connsiteX103" fmla="*/ 5643534 w 12192000"/>
              <a:gd name="connsiteY103" fmla="*/ 1802919 h 2237474"/>
              <a:gd name="connsiteX104" fmla="*/ 5518799 w 12192000"/>
              <a:gd name="connsiteY104" fmla="*/ 1818312 h 2237474"/>
              <a:gd name="connsiteX105" fmla="*/ 5505014 w 12192000"/>
              <a:gd name="connsiteY105" fmla="*/ 1819259 h 2237474"/>
              <a:gd name="connsiteX106" fmla="*/ 5453307 w 12192000"/>
              <a:gd name="connsiteY106" fmla="*/ 1815450 h 2237474"/>
              <a:gd name="connsiteX107" fmla="*/ 5364192 w 12192000"/>
              <a:gd name="connsiteY107" fmla="*/ 1826074 h 2237474"/>
              <a:gd name="connsiteX108" fmla="*/ 5350380 w 12192000"/>
              <a:gd name="connsiteY108" fmla="*/ 1830891 h 2237474"/>
              <a:gd name="connsiteX109" fmla="*/ 5259633 w 12192000"/>
              <a:gd name="connsiteY109" fmla="*/ 1837160 h 2237474"/>
              <a:gd name="connsiteX110" fmla="*/ 5197513 w 12192000"/>
              <a:gd name="connsiteY110" fmla="*/ 1844718 h 2237474"/>
              <a:gd name="connsiteX111" fmla="*/ 5184170 w 12192000"/>
              <a:gd name="connsiteY111" fmla="*/ 1849402 h 2237474"/>
              <a:gd name="connsiteX112" fmla="*/ 5168852 w 12192000"/>
              <a:gd name="connsiteY112" fmla="*/ 1844846 h 2237474"/>
              <a:gd name="connsiteX113" fmla="*/ 5164370 w 12192000"/>
              <a:gd name="connsiteY113" fmla="*/ 1840597 h 2237474"/>
              <a:gd name="connsiteX114" fmla="*/ 5114927 w 12192000"/>
              <a:gd name="connsiteY114" fmla="*/ 1847827 h 2237474"/>
              <a:gd name="connsiteX115" fmla="*/ 5108970 w 12192000"/>
              <a:gd name="connsiteY115" fmla="*/ 1847935 h 2237474"/>
              <a:gd name="connsiteX116" fmla="*/ 5067961 w 12192000"/>
              <a:gd name="connsiteY116" fmla="*/ 1845917 h 2237474"/>
              <a:gd name="connsiteX117" fmla="*/ 5007075 w 12192000"/>
              <a:gd name="connsiteY117" fmla="*/ 1838626 h 2237474"/>
              <a:gd name="connsiteX118" fmla="*/ 4944087 w 12192000"/>
              <a:gd name="connsiteY118" fmla="*/ 1823332 h 2237474"/>
              <a:gd name="connsiteX119" fmla="*/ 4907662 w 12192000"/>
              <a:gd name="connsiteY119" fmla="*/ 1816900 h 2237474"/>
              <a:gd name="connsiteX120" fmla="*/ 4882386 w 12192000"/>
              <a:gd name="connsiteY120" fmla="*/ 1809844 h 2237474"/>
              <a:gd name="connsiteX121" fmla="*/ 4811440 w 12192000"/>
              <a:gd name="connsiteY121" fmla="*/ 1804655 h 2237474"/>
              <a:gd name="connsiteX122" fmla="*/ 4691075 w 12192000"/>
              <a:gd name="connsiteY122" fmla="*/ 1801389 h 2237474"/>
              <a:gd name="connsiteX123" fmla="*/ 4611738 w 12192000"/>
              <a:gd name="connsiteY123" fmla="*/ 1776964 h 2237474"/>
              <a:gd name="connsiteX124" fmla="*/ 4560070 w 12192000"/>
              <a:gd name="connsiteY124" fmla="*/ 1785640 h 2237474"/>
              <a:gd name="connsiteX125" fmla="*/ 4536503 w 12192000"/>
              <a:gd name="connsiteY125" fmla="*/ 1785334 h 2237474"/>
              <a:gd name="connsiteX126" fmla="*/ 4513724 w 12192000"/>
              <a:gd name="connsiteY126" fmla="*/ 1791996 h 2237474"/>
              <a:gd name="connsiteX127" fmla="*/ 4459810 w 12192000"/>
              <a:gd name="connsiteY127" fmla="*/ 1797886 h 2237474"/>
              <a:gd name="connsiteX128" fmla="*/ 4379064 w 12192000"/>
              <a:gd name="connsiteY128" fmla="*/ 1817177 h 2237474"/>
              <a:gd name="connsiteX129" fmla="*/ 4319209 w 12192000"/>
              <a:gd name="connsiteY129" fmla="*/ 1834833 h 2237474"/>
              <a:gd name="connsiteX130" fmla="*/ 4290981 w 12192000"/>
              <a:gd name="connsiteY130" fmla="*/ 1839677 h 2237474"/>
              <a:gd name="connsiteX131" fmla="*/ 4285792 w 12192000"/>
              <a:gd name="connsiteY131" fmla="*/ 1836231 h 2237474"/>
              <a:gd name="connsiteX132" fmla="*/ 4238372 w 12192000"/>
              <a:gd name="connsiteY132" fmla="*/ 1851480 h 2237474"/>
              <a:gd name="connsiteX133" fmla="*/ 4232517 w 12192000"/>
              <a:gd name="connsiteY133" fmla="*/ 1852567 h 2237474"/>
              <a:gd name="connsiteX134" fmla="*/ 4191732 w 12192000"/>
              <a:gd name="connsiteY134" fmla="*/ 1857328 h 2237474"/>
              <a:gd name="connsiteX135" fmla="*/ 4065532 w 12192000"/>
              <a:gd name="connsiteY135" fmla="*/ 1855477 h 2237474"/>
              <a:gd name="connsiteX136" fmla="*/ 4028460 w 12192000"/>
              <a:gd name="connsiteY136" fmla="*/ 1855137 h 2237474"/>
              <a:gd name="connsiteX137" fmla="*/ 4002267 w 12192000"/>
              <a:gd name="connsiteY137" fmla="*/ 1852352 h 2237474"/>
              <a:gd name="connsiteX138" fmla="*/ 3931396 w 12192000"/>
              <a:gd name="connsiteY138" fmla="*/ 1858915 h 2237474"/>
              <a:gd name="connsiteX139" fmla="*/ 3812162 w 12192000"/>
              <a:gd name="connsiteY139" fmla="*/ 1875501 h 2237474"/>
              <a:gd name="connsiteX140" fmla="*/ 3729530 w 12192000"/>
              <a:gd name="connsiteY140" fmla="*/ 1864513 h 2237474"/>
              <a:gd name="connsiteX141" fmla="*/ 3680177 w 12192000"/>
              <a:gd name="connsiteY141" fmla="*/ 1881552 h 2237474"/>
              <a:gd name="connsiteX142" fmla="*/ 3567259 w 12192000"/>
              <a:gd name="connsiteY142" fmla="*/ 1893482 h 2237474"/>
              <a:gd name="connsiteX143" fmla="*/ 3405770 w 12192000"/>
              <a:gd name="connsiteY143" fmla="*/ 1904591 h 2237474"/>
              <a:gd name="connsiteX144" fmla="*/ 3280097 w 12192000"/>
              <a:gd name="connsiteY144" fmla="*/ 1919610 h 2237474"/>
              <a:gd name="connsiteX145" fmla="*/ 3123424 w 12192000"/>
              <a:gd name="connsiteY145" fmla="*/ 1952930 h 2237474"/>
              <a:gd name="connsiteX146" fmla="*/ 3009910 w 12192000"/>
              <a:gd name="connsiteY146" fmla="*/ 1957866 h 2237474"/>
              <a:gd name="connsiteX147" fmla="*/ 2995934 w 12192000"/>
              <a:gd name="connsiteY147" fmla="*/ 1967085 h 2237474"/>
              <a:gd name="connsiteX148" fmla="*/ 2980071 w 12192000"/>
              <a:gd name="connsiteY148" fmla="*/ 1972988 h 2237474"/>
              <a:gd name="connsiteX149" fmla="*/ 2978094 w 12192000"/>
              <a:gd name="connsiteY149" fmla="*/ 1972369 h 2237474"/>
              <a:gd name="connsiteX150" fmla="*/ 2942858 w 12192000"/>
              <a:gd name="connsiteY150" fmla="*/ 1981367 h 2237474"/>
              <a:gd name="connsiteX151" fmla="*/ 2875436 w 12192000"/>
              <a:gd name="connsiteY151" fmla="*/ 1996977 h 2237474"/>
              <a:gd name="connsiteX152" fmla="*/ 2874892 w 12192000"/>
              <a:gd name="connsiteY152" fmla="*/ 1996085 h 2237474"/>
              <a:gd name="connsiteX153" fmla="*/ 2864145 w 12192000"/>
              <a:gd name="connsiteY153" fmla="*/ 1994061 h 2237474"/>
              <a:gd name="connsiteX154" fmla="*/ 2843662 w 12192000"/>
              <a:gd name="connsiteY154" fmla="*/ 1992498 h 2237474"/>
              <a:gd name="connsiteX155" fmla="*/ 2796128 w 12192000"/>
              <a:gd name="connsiteY155" fmla="*/ 1976403 h 2237474"/>
              <a:gd name="connsiteX156" fmla="*/ 2756784 w 12192000"/>
              <a:gd name="connsiteY156" fmla="*/ 1985116 h 2237474"/>
              <a:gd name="connsiteX157" fmla="*/ 2748833 w 12192000"/>
              <a:gd name="connsiteY157" fmla="*/ 1986323 h 2237474"/>
              <a:gd name="connsiteX158" fmla="*/ 2748661 w 12192000"/>
              <a:gd name="connsiteY158" fmla="*/ 1986122 h 2237474"/>
              <a:gd name="connsiteX159" fmla="*/ 2740251 w 12192000"/>
              <a:gd name="connsiteY159" fmla="*/ 1986946 h 2237474"/>
              <a:gd name="connsiteX160" fmla="*/ 2718916 w 12192000"/>
              <a:gd name="connsiteY160" fmla="*/ 1990867 h 2237474"/>
              <a:gd name="connsiteX161" fmla="*/ 2713522 w 12192000"/>
              <a:gd name="connsiteY161" fmla="*/ 1990173 h 2237474"/>
              <a:gd name="connsiteX162" fmla="*/ 2680597 w 12192000"/>
              <a:gd name="connsiteY162" fmla="*/ 1984996 h 2237474"/>
              <a:gd name="connsiteX163" fmla="*/ 2578178 w 12192000"/>
              <a:gd name="connsiteY163" fmla="*/ 1990531 h 2237474"/>
              <a:gd name="connsiteX164" fmla="*/ 2476147 w 12192000"/>
              <a:gd name="connsiteY164" fmla="*/ 1998305 h 2237474"/>
              <a:gd name="connsiteX165" fmla="*/ 2373568 w 12192000"/>
              <a:gd name="connsiteY165" fmla="*/ 2003219 h 2237474"/>
              <a:gd name="connsiteX166" fmla="*/ 2321399 w 12192000"/>
              <a:gd name="connsiteY166" fmla="*/ 1989467 h 2237474"/>
              <a:gd name="connsiteX167" fmla="*/ 2315525 w 12192000"/>
              <a:gd name="connsiteY167" fmla="*/ 1989708 h 2237474"/>
              <a:gd name="connsiteX168" fmla="*/ 2300792 w 12192000"/>
              <a:gd name="connsiteY168" fmla="*/ 1994290 h 2237474"/>
              <a:gd name="connsiteX169" fmla="*/ 2295469 w 12192000"/>
              <a:gd name="connsiteY169" fmla="*/ 1996659 h 2237474"/>
              <a:gd name="connsiteX170" fmla="*/ 2287219 w 12192000"/>
              <a:gd name="connsiteY170" fmla="*/ 1998750 h 2237474"/>
              <a:gd name="connsiteX171" fmla="*/ 2286948 w 12192000"/>
              <a:gd name="connsiteY171" fmla="*/ 1998596 h 2237474"/>
              <a:gd name="connsiteX172" fmla="*/ 2243069 w 12192000"/>
              <a:gd name="connsiteY172" fmla="*/ 2015111 h 2237474"/>
              <a:gd name="connsiteX173" fmla="*/ 2186609 w 12192000"/>
              <a:gd name="connsiteY173" fmla="*/ 2008263 h 2237474"/>
              <a:gd name="connsiteX174" fmla="*/ 2164831 w 12192000"/>
              <a:gd name="connsiteY174" fmla="*/ 2010143 h 2237474"/>
              <a:gd name="connsiteX175" fmla="*/ 2152836 w 12192000"/>
              <a:gd name="connsiteY175" fmla="*/ 2010048 h 2237474"/>
              <a:gd name="connsiteX176" fmla="*/ 2117102 w 12192000"/>
              <a:gd name="connsiteY176" fmla="*/ 2023004 h 2237474"/>
              <a:gd name="connsiteX177" fmla="*/ 2111935 w 12192000"/>
              <a:gd name="connsiteY177" fmla="*/ 2023163 h 2237474"/>
              <a:gd name="connsiteX178" fmla="*/ 2089991 w 12192000"/>
              <a:gd name="connsiteY178" fmla="*/ 2034193 h 2237474"/>
              <a:gd name="connsiteX179" fmla="*/ 2058061 w 12192000"/>
              <a:gd name="connsiteY179" fmla="*/ 2047942 h 2237474"/>
              <a:gd name="connsiteX180" fmla="*/ 2055737 w 12192000"/>
              <a:gd name="connsiteY180" fmla="*/ 2047704 h 2237474"/>
              <a:gd name="connsiteX181" fmla="*/ 2042244 w 12192000"/>
              <a:gd name="connsiteY181" fmla="*/ 2055560 h 2237474"/>
              <a:gd name="connsiteX182" fmla="*/ 1976224 w 12192000"/>
              <a:gd name="connsiteY182" fmla="*/ 2074257 h 2237474"/>
              <a:gd name="connsiteX183" fmla="*/ 1877728 w 12192000"/>
              <a:gd name="connsiteY183" fmla="*/ 2101004 h 2237474"/>
              <a:gd name="connsiteX184" fmla="*/ 1759056 w 12192000"/>
              <a:gd name="connsiteY184" fmla="*/ 2125608 h 2237474"/>
              <a:gd name="connsiteX185" fmla="*/ 1637948 w 12192000"/>
              <a:gd name="connsiteY185" fmla="*/ 2172597 h 2237474"/>
              <a:gd name="connsiteX186" fmla="*/ 1434549 w 12192000"/>
              <a:gd name="connsiteY186" fmla="*/ 2234522 h 2237474"/>
              <a:gd name="connsiteX187" fmla="*/ 1398481 w 12192000"/>
              <a:gd name="connsiteY187" fmla="*/ 2237074 h 2237474"/>
              <a:gd name="connsiteX188" fmla="*/ 1398407 w 12192000"/>
              <a:gd name="connsiteY188" fmla="*/ 2237095 h 2237474"/>
              <a:gd name="connsiteX189" fmla="*/ 1370962 w 12192000"/>
              <a:gd name="connsiteY189" fmla="*/ 2237474 h 2237474"/>
              <a:gd name="connsiteX190" fmla="*/ 1356367 w 12192000"/>
              <a:gd name="connsiteY190" fmla="*/ 2235089 h 2237474"/>
              <a:gd name="connsiteX191" fmla="*/ 1324828 w 12192000"/>
              <a:gd name="connsiteY191" fmla="*/ 2231968 h 2237474"/>
              <a:gd name="connsiteX192" fmla="*/ 1297744 w 12192000"/>
              <a:gd name="connsiteY192" fmla="*/ 2235849 h 2237474"/>
              <a:gd name="connsiteX193" fmla="*/ 1286236 w 12192000"/>
              <a:gd name="connsiteY193" fmla="*/ 2233135 h 2237474"/>
              <a:gd name="connsiteX194" fmla="*/ 1283504 w 12192000"/>
              <a:gd name="connsiteY194" fmla="*/ 2233797 h 2237474"/>
              <a:gd name="connsiteX195" fmla="*/ 1279765 w 12192000"/>
              <a:gd name="connsiteY195" fmla="*/ 2229639 h 2237474"/>
              <a:gd name="connsiteX196" fmla="*/ 1195347 w 12192000"/>
              <a:gd name="connsiteY196" fmla="*/ 2212354 h 2237474"/>
              <a:gd name="connsiteX197" fmla="*/ 970251 w 12192000"/>
              <a:gd name="connsiteY197" fmla="*/ 2221029 h 2237474"/>
              <a:gd name="connsiteX198" fmla="*/ 812914 w 12192000"/>
              <a:gd name="connsiteY198" fmla="*/ 2202752 h 2237474"/>
              <a:gd name="connsiteX199" fmla="*/ 800195 w 12192000"/>
              <a:gd name="connsiteY199" fmla="*/ 2209407 h 2237474"/>
              <a:gd name="connsiteX200" fmla="*/ 784978 w 12192000"/>
              <a:gd name="connsiteY200" fmla="*/ 2212360 h 2237474"/>
              <a:gd name="connsiteX201" fmla="*/ 681987 w 12192000"/>
              <a:gd name="connsiteY201" fmla="*/ 2216757 h 2237474"/>
              <a:gd name="connsiteX202" fmla="*/ 669923 w 12192000"/>
              <a:gd name="connsiteY202" fmla="*/ 2211682 h 2237474"/>
              <a:gd name="connsiteX203" fmla="*/ 648680 w 12192000"/>
              <a:gd name="connsiteY203" fmla="*/ 2206229 h 2237474"/>
              <a:gd name="connsiteX204" fmla="*/ 597225 w 12192000"/>
              <a:gd name="connsiteY204" fmla="*/ 2180999 h 2237474"/>
              <a:gd name="connsiteX205" fmla="*/ 558449 w 12192000"/>
              <a:gd name="connsiteY205" fmla="*/ 2182346 h 2237474"/>
              <a:gd name="connsiteX206" fmla="*/ 550517 w 12192000"/>
              <a:gd name="connsiteY206" fmla="*/ 2182060 h 2237474"/>
              <a:gd name="connsiteX207" fmla="*/ 550309 w 12192000"/>
              <a:gd name="connsiteY207" fmla="*/ 2181825 h 2237474"/>
              <a:gd name="connsiteX208" fmla="*/ 541836 w 12192000"/>
              <a:gd name="connsiteY208" fmla="*/ 2181063 h 2237474"/>
              <a:gd name="connsiteX209" fmla="*/ 536057 w 12192000"/>
              <a:gd name="connsiteY209" fmla="*/ 2181537 h 2237474"/>
              <a:gd name="connsiteX210" fmla="*/ 520671 w 12192000"/>
              <a:gd name="connsiteY210" fmla="*/ 2180980 h 2237474"/>
              <a:gd name="connsiteX211" fmla="*/ 515024 w 12192000"/>
              <a:gd name="connsiteY211" fmla="*/ 2179258 h 2237474"/>
              <a:gd name="connsiteX212" fmla="*/ 512278 w 12192000"/>
              <a:gd name="connsiteY212" fmla="*/ 2176369 h 2237474"/>
              <a:gd name="connsiteX213" fmla="*/ 480419 w 12192000"/>
              <a:gd name="connsiteY213" fmla="*/ 2167807 h 2237474"/>
              <a:gd name="connsiteX214" fmla="*/ 413835 w 12192000"/>
              <a:gd name="connsiteY214" fmla="*/ 2156783 h 2237474"/>
              <a:gd name="connsiteX215" fmla="*/ 376513 w 12192000"/>
              <a:gd name="connsiteY215" fmla="*/ 2154014 h 2237474"/>
              <a:gd name="connsiteX216" fmla="*/ 273386 w 12192000"/>
              <a:gd name="connsiteY216" fmla="*/ 2142551 h 2237474"/>
              <a:gd name="connsiteX217" fmla="*/ 169207 w 12192000"/>
              <a:gd name="connsiteY217" fmla="*/ 2128100 h 2237474"/>
              <a:gd name="connsiteX218" fmla="*/ 93149 w 12192000"/>
              <a:gd name="connsiteY218" fmla="*/ 2105324 h 2237474"/>
              <a:gd name="connsiteX219" fmla="*/ 88109 w 12192000"/>
              <a:gd name="connsiteY219" fmla="*/ 2106704 h 2237474"/>
              <a:gd name="connsiteX220" fmla="*/ 80022 w 12192000"/>
              <a:gd name="connsiteY220" fmla="*/ 2107254 h 2237474"/>
              <a:gd name="connsiteX221" fmla="*/ 79717 w 12192000"/>
              <a:gd name="connsiteY221" fmla="*/ 2107046 h 2237474"/>
              <a:gd name="connsiteX222" fmla="*/ 72352 w 12192000"/>
              <a:gd name="connsiteY222" fmla="*/ 2107991 h 2237474"/>
              <a:gd name="connsiteX223" fmla="*/ 37645 w 12192000"/>
              <a:gd name="connsiteY223" fmla="*/ 2115401 h 2237474"/>
              <a:gd name="connsiteX224" fmla="*/ 4572 w 12192000"/>
              <a:gd name="connsiteY224" fmla="*/ 2111091 h 2237474"/>
              <a:gd name="connsiteX225" fmla="*/ 0 w 12192000"/>
              <a:gd name="connsiteY225" fmla="*/ 2110468 h 2237474"/>
              <a:gd name="connsiteX226" fmla="*/ 0 w 12192000"/>
              <a:gd name="connsiteY22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210972 w 12192000"/>
              <a:gd name="connsiteY77" fmla="*/ 1580856 h 2237474"/>
              <a:gd name="connsiteX78" fmla="*/ 7183121 w 12192000"/>
              <a:gd name="connsiteY78" fmla="*/ 1595162 h 2237474"/>
              <a:gd name="connsiteX79" fmla="*/ 7164601 w 12192000"/>
              <a:gd name="connsiteY79" fmla="*/ 1606490 h 2237474"/>
              <a:gd name="connsiteX80" fmla="*/ 7114651 w 12192000"/>
              <a:gd name="connsiteY80" fmla="*/ 1620959 h 2237474"/>
              <a:gd name="connsiteX81" fmla="*/ 7092727 w 12192000"/>
              <a:gd name="connsiteY81" fmla="*/ 1623628 h 2237474"/>
              <a:gd name="connsiteX82" fmla="*/ 7031309 w 12192000"/>
              <a:gd name="connsiteY82" fmla="*/ 1619451 h 2237474"/>
              <a:gd name="connsiteX83" fmla="*/ 6999084 w 12192000"/>
              <a:gd name="connsiteY83" fmla="*/ 1634317 h 2237474"/>
              <a:gd name="connsiteX84" fmla="*/ 6992107 w 12192000"/>
              <a:gd name="connsiteY84" fmla="*/ 1636860 h 2237474"/>
              <a:gd name="connsiteX85" fmla="*/ 6991765 w 12192000"/>
              <a:gd name="connsiteY85" fmla="*/ 1636725 h 2237474"/>
              <a:gd name="connsiteX86" fmla="*/ 6900177 w 12192000"/>
              <a:gd name="connsiteY86" fmla="*/ 1636016 h 2237474"/>
              <a:gd name="connsiteX87" fmla="*/ 6795372 w 12192000"/>
              <a:gd name="connsiteY87" fmla="*/ 1644845 h 2237474"/>
              <a:gd name="connsiteX88" fmla="*/ 6692251 w 12192000"/>
              <a:gd name="connsiteY88" fmla="*/ 1656357 h 2237474"/>
              <a:gd name="connsiteX89" fmla="*/ 6655235 w 12192000"/>
              <a:gd name="connsiteY89" fmla="*/ 1661869 h 2237474"/>
              <a:gd name="connsiteX90" fmla="*/ 6587857 w 12192000"/>
              <a:gd name="connsiteY90" fmla="*/ 1665769 h 2237474"/>
              <a:gd name="connsiteX91" fmla="*/ 6554894 w 12192000"/>
              <a:gd name="connsiteY91" fmla="*/ 1664428 h 2237474"/>
              <a:gd name="connsiteX92" fmla="*/ 6516595 w 12192000"/>
              <a:gd name="connsiteY92" fmla="*/ 1667475 h 2237474"/>
              <a:gd name="connsiteX93" fmla="*/ 6508541 w 12192000"/>
              <a:gd name="connsiteY93" fmla="*/ 1668757 h 2237474"/>
              <a:gd name="connsiteX94" fmla="*/ 6471012 w 12192000"/>
              <a:gd name="connsiteY94" fmla="*/ 1678604 h 2237474"/>
              <a:gd name="connsiteX95" fmla="*/ 6415265 w 12192000"/>
              <a:gd name="connsiteY95" fmla="*/ 1665317 h 2237474"/>
              <a:gd name="connsiteX96" fmla="*/ 6364035 w 12192000"/>
              <a:gd name="connsiteY96" fmla="*/ 1667683 h 2237474"/>
              <a:gd name="connsiteX97" fmla="*/ 6280959 w 12192000"/>
              <a:gd name="connsiteY97" fmla="*/ 1689329 h 2237474"/>
              <a:gd name="connsiteX98" fmla="*/ 6243319 w 12192000"/>
              <a:gd name="connsiteY98" fmla="*/ 1695560 h 2237474"/>
              <a:gd name="connsiteX99" fmla="*/ 6098321 w 12192000"/>
              <a:gd name="connsiteY99" fmla="*/ 1721646 h 2237474"/>
              <a:gd name="connsiteX100" fmla="*/ 5880652 w 12192000"/>
              <a:gd name="connsiteY100" fmla="*/ 1779643 h 2237474"/>
              <a:gd name="connsiteX101" fmla="*/ 5785959 w 12192000"/>
              <a:gd name="connsiteY101" fmla="*/ 1775307 h 2237474"/>
              <a:gd name="connsiteX102" fmla="*/ 5643534 w 12192000"/>
              <a:gd name="connsiteY102" fmla="*/ 1802919 h 2237474"/>
              <a:gd name="connsiteX103" fmla="*/ 5518799 w 12192000"/>
              <a:gd name="connsiteY103" fmla="*/ 1818312 h 2237474"/>
              <a:gd name="connsiteX104" fmla="*/ 5505014 w 12192000"/>
              <a:gd name="connsiteY104" fmla="*/ 1819259 h 2237474"/>
              <a:gd name="connsiteX105" fmla="*/ 5453307 w 12192000"/>
              <a:gd name="connsiteY105" fmla="*/ 1815450 h 2237474"/>
              <a:gd name="connsiteX106" fmla="*/ 5364192 w 12192000"/>
              <a:gd name="connsiteY106" fmla="*/ 1826074 h 2237474"/>
              <a:gd name="connsiteX107" fmla="*/ 5350380 w 12192000"/>
              <a:gd name="connsiteY107" fmla="*/ 1830891 h 2237474"/>
              <a:gd name="connsiteX108" fmla="*/ 5259633 w 12192000"/>
              <a:gd name="connsiteY108" fmla="*/ 1837160 h 2237474"/>
              <a:gd name="connsiteX109" fmla="*/ 5197513 w 12192000"/>
              <a:gd name="connsiteY109" fmla="*/ 1844718 h 2237474"/>
              <a:gd name="connsiteX110" fmla="*/ 5184170 w 12192000"/>
              <a:gd name="connsiteY110" fmla="*/ 1849402 h 2237474"/>
              <a:gd name="connsiteX111" fmla="*/ 5168852 w 12192000"/>
              <a:gd name="connsiteY111" fmla="*/ 1844846 h 2237474"/>
              <a:gd name="connsiteX112" fmla="*/ 5164370 w 12192000"/>
              <a:gd name="connsiteY112" fmla="*/ 1840597 h 2237474"/>
              <a:gd name="connsiteX113" fmla="*/ 5114927 w 12192000"/>
              <a:gd name="connsiteY113" fmla="*/ 1847827 h 2237474"/>
              <a:gd name="connsiteX114" fmla="*/ 5108970 w 12192000"/>
              <a:gd name="connsiteY114" fmla="*/ 1847935 h 2237474"/>
              <a:gd name="connsiteX115" fmla="*/ 5067961 w 12192000"/>
              <a:gd name="connsiteY115" fmla="*/ 1845917 h 2237474"/>
              <a:gd name="connsiteX116" fmla="*/ 5007075 w 12192000"/>
              <a:gd name="connsiteY116" fmla="*/ 1838626 h 2237474"/>
              <a:gd name="connsiteX117" fmla="*/ 4944087 w 12192000"/>
              <a:gd name="connsiteY117" fmla="*/ 1823332 h 2237474"/>
              <a:gd name="connsiteX118" fmla="*/ 4907662 w 12192000"/>
              <a:gd name="connsiteY118" fmla="*/ 1816900 h 2237474"/>
              <a:gd name="connsiteX119" fmla="*/ 4882386 w 12192000"/>
              <a:gd name="connsiteY119" fmla="*/ 1809844 h 2237474"/>
              <a:gd name="connsiteX120" fmla="*/ 4811440 w 12192000"/>
              <a:gd name="connsiteY120" fmla="*/ 1804655 h 2237474"/>
              <a:gd name="connsiteX121" fmla="*/ 4691075 w 12192000"/>
              <a:gd name="connsiteY121" fmla="*/ 1801389 h 2237474"/>
              <a:gd name="connsiteX122" fmla="*/ 4611738 w 12192000"/>
              <a:gd name="connsiteY122" fmla="*/ 1776964 h 2237474"/>
              <a:gd name="connsiteX123" fmla="*/ 4560070 w 12192000"/>
              <a:gd name="connsiteY123" fmla="*/ 1785640 h 2237474"/>
              <a:gd name="connsiteX124" fmla="*/ 4536503 w 12192000"/>
              <a:gd name="connsiteY124" fmla="*/ 1785334 h 2237474"/>
              <a:gd name="connsiteX125" fmla="*/ 4513724 w 12192000"/>
              <a:gd name="connsiteY125" fmla="*/ 1791996 h 2237474"/>
              <a:gd name="connsiteX126" fmla="*/ 4459810 w 12192000"/>
              <a:gd name="connsiteY126" fmla="*/ 1797886 h 2237474"/>
              <a:gd name="connsiteX127" fmla="*/ 4379064 w 12192000"/>
              <a:gd name="connsiteY127" fmla="*/ 1817177 h 2237474"/>
              <a:gd name="connsiteX128" fmla="*/ 4319209 w 12192000"/>
              <a:gd name="connsiteY128" fmla="*/ 1834833 h 2237474"/>
              <a:gd name="connsiteX129" fmla="*/ 4290981 w 12192000"/>
              <a:gd name="connsiteY129" fmla="*/ 1839677 h 2237474"/>
              <a:gd name="connsiteX130" fmla="*/ 4285792 w 12192000"/>
              <a:gd name="connsiteY130" fmla="*/ 1836231 h 2237474"/>
              <a:gd name="connsiteX131" fmla="*/ 4238372 w 12192000"/>
              <a:gd name="connsiteY131" fmla="*/ 1851480 h 2237474"/>
              <a:gd name="connsiteX132" fmla="*/ 4232517 w 12192000"/>
              <a:gd name="connsiteY132" fmla="*/ 1852567 h 2237474"/>
              <a:gd name="connsiteX133" fmla="*/ 4191732 w 12192000"/>
              <a:gd name="connsiteY133" fmla="*/ 1857328 h 2237474"/>
              <a:gd name="connsiteX134" fmla="*/ 4065532 w 12192000"/>
              <a:gd name="connsiteY134" fmla="*/ 1855477 h 2237474"/>
              <a:gd name="connsiteX135" fmla="*/ 4028460 w 12192000"/>
              <a:gd name="connsiteY135" fmla="*/ 1855137 h 2237474"/>
              <a:gd name="connsiteX136" fmla="*/ 4002267 w 12192000"/>
              <a:gd name="connsiteY136" fmla="*/ 1852352 h 2237474"/>
              <a:gd name="connsiteX137" fmla="*/ 3931396 w 12192000"/>
              <a:gd name="connsiteY137" fmla="*/ 1858915 h 2237474"/>
              <a:gd name="connsiteX138" fmla="*/ 3812162 w 12192000"/>
              <a:gd name="connsiteY138" fmla="*/ 1875501 h 2237474"/>
              <a:gd name="connsiteX139" fmla="*/ 3729530 w 12192000"/>
              <a:gd name="connsiteY139" fmla="*/ 1864513 h 2237474"/>
              <a:gd name="connsiteX140" fmla="*/ 3680177 w 12192000"/>
              <a:gd name="connsiteY140" fmla="*/ 1881552 h 2237474"/>
              <a:gd name="connsiteX141" fmla="*/ 3567259 w 12192000"/>
              <a:gd name="connsiteY141" fmla="*/ 1893482 h 2237474"/>
              <a:gd name="connsiteX142" fmla="*/ 3405770 w 12192000"/>
              <a:gd name="connsiteY142" fmla="*/ 1904591 h 2237474"/>
              <a:gd name="connsiteX143" fmla="*/ 3280097 w 12192000"/>
              <a:gd name="connsiteY143" fmla="*/ 1919610 h 2237474"/>
              <a:gd name="connsiteX144" fmla="*/ 3123424 w 12192000"/>
              <a:gd name="connsiteY144" fmla="*/ 1952930 h 2237474"/>
              <a:gd name="connsiteX145" fmla="*/ 3009910 w 12192000"/>
              <a:gd name="connsiteY145" fmla="*/ 1957866 h 2237474"/>
              <a:gd name="connsiteX146" fmla="*/ 2995934 w 12192000"/>
              <a:gd name="connsiteY146" fmla="*/ 1967085 h 2237474"/>
              <a:gd name="connsiteX147" fmla="*/ 2980071 w 12192000"/>
              <a:gd name="connsiteY147" fmla="*/ 1972988 h 2237474"/>
              <a:gd name="connsiteX148" fmla="*/ 2978094 w 12192000"/>
              <a:gd name="connsiteY148" fmla="*/ 1972369 h 2237474"/>
              <a:gd name="connsiteX149" fmla="*/ 2942858 w 12192000"/>
              <a:gd name="connsiteY149" fmla="*/ 1981367 h 2237474"/>
              <a:gd name="connsiteX150" fmla="*/ 2875436 w 12192000"/>
              <a:gd name="connsiteY150" fmla="*/ 1996977 h 2237474"/>
              <a:gd name="connsiteX151" fmla="*/ 2874892 w 12192000"/>
              <a:gd name="connsiteY151" fmla="*/ 1996085 h 2237474"/>
              <a:gd name="connsiteX152" fmla="*/ 2864145 w 12192000"/>
              <a:gd name="connsiteY152" fmla="*/ 1994061 h 2237474"/>
              <a:gd name="connsiteX153" fmla="*/ 2843662 w 12192000"/>
              <a:gd name="connsiteY153" fmla="*/ 1992498 h 2237474"/>
              <a:gd name="connsiteX154" fmla="*/ 2796128 w 12192000"/>
              <a:gd name="connsiteY154" fmla="*/ 1976403 h 2237474"/>
              <a:gd name="connsiteX155" fmla="*/ 2756784 w 12192000"/>
              <a:gd name="connsiteY155" fmla="*/ 1985116 h 2237474"/>
              <a:gd name="connsiteX156" fmla="*/ 2748833 w 12192000"/>
              <a:gd name="connsiteY156" fmla="*/ 1986323 h 2237474"/>
              <a:gd name="connsiteX157" fmla="*/ 2748661 w 12192000"/>
              <a:gd name="connsiteY157" fmla="*/ 1986122 h 2237474"/>
              <a:gd name="connsiteX158" fmla="*/ 2740251 w 12192000"/>
              <a:gd name="connsiteY158" fmla="*/ 1986946 h 2237474"/>
              <a:gd name="connsiteX159" fmla="*/ 2718916 w 12192000"/>
              <a:gd name="connsiteY159" fmla="*/ 1990867 h 2237474"/>
              <a:gd name="connsiteX160" fmla="*/ 2713522 w 12192000"/>
              <a:gd name="connsiteY160" fmla="*/ 1990173 h 2237474"/>
              <a:gd name="connsiteX161" fmla="*/ 2680597 w 12192000"/>
              <a:gd name="connsiteY161" fmla="*/ 1984996 h 2237474"/>
              <a:gd name="connsiteX162" fmla="*/ 2578178 w 12192000"/>
              <a:gd name="connsiteY162" fmla="*/ 1990531 h 2237474"/>
              <a:gd name="connsiteX163" fmla="*/ 2476147 w 12192000"/>
              <a:gd name="connsiteY163" fmla="*/ 1998305 h 2237474"/>
              <a:gd name="connsiteX164" fmla="*/ 2373568 w 12192000"/>
              <a:gd name="connsiteY164" fmla="*/ 2003219 h 2237474"/>
              <a:gd name="connsiteX165" fmla="*/ 2321399 w 12192000"/>
              <a:gd name="connsiteY165" fmla="*/ 1989467 h 2237474"/>
              <a:gd name="connsiteX166" fmla="*/ 2315525 w 12192000"/>
              <a:gd name="connsiteY166" fmla="*/ 1989708 h 2237474"/>
              <a:gd name="connsiteX167" fmla="*/ 2300792 w 12192000"/>
              <a:gd name="connsiteY167" fmla="*/ 1994290 h 2237474"/>
              <a:gd name="connsiteX168" fmla="*/ 2295469 w 12192000"/>
              <a:gd name="connsiteY168" fmla="*/ 1996659 h 2237474"/>
              <a:gd name="connsiteX169" fmla="*/ 2287219 w 12192000"/>
              <a:gd name="connsiteY169" fmla="*/ 1998750 h 2237474"/>
              <a:gd name="connsiteX170" fmla="*/ 2286948 w 12192000"/>
              <a:gd name="connsiteY170" fmla="*/ 1998596 h 2237474"/>
              <a:gd name="connsiteX171" fmla="*/ 2243069 w 12192000"/>
              <a:gd name="connsiteY171" fmla="*/ 2015111 h 2237474"/>
              <a:gd name="connsiteX172" fmla="*/ 2186609 w 12192000"/>
              <a:gd name="connsiteY172" fmla="*/ 2008263 h 2237474"/>
              <a:gd name="connsiteX173" fmla="*/ 2164831 w 12192000"/>
              <a:gd name="connsiteY173" fmla="*/ 2010143 h 2237474"/>
              <a:gd name="connsiteX174" fmla="*/ 2152836 w 12192000"/>
              <a:gd name="connsiteY174" fmla="*/ 2010048 h 2237474"/>
              <a:gd name="connsiteX175" fmla="*/ 2117102 w 12192000"/>
              <a:gd name="connsiteY175" fmla="*/ 2023004 h 2237474"/>
              <a:gd name="connsiteX176" fmla="*/ 2111935 w 12192000"/>
              <a:gd name="connsiteY176" fmla="*/ 2023163 h 2237474"/>
              <a:gd name="connsiteX177" fmla="*/ 2089991 w 12192000"/>
              <a:gd name="connsiteY177" fmla="*/ 2034193 h 2237474"/>
              <a:gd name="connsiteX178" fmla="*/ 2058061 w 12192000"/>
              <a:gd name="connsiteY178" fmla="*/ 2047942 h 2237474"/>
              <a:gd name="connsiteX179" fmla="*/ 2055737 w 12192000"/>
              <a:gd name="connsiteY179" fmla="*/ 2047704 h 2237474"/>
              <a:gd name="connsiteX180" fmla="*/ 2042244 w 12192000"/>
              <a:gd name="connsiteY180" fmla="*/ 2055560 h 2237474"/>
              <a:gd name="connsiteX181" fmla="*/ 1976224 w 12192000"/>
              <a:gd name="connsiteY181" fmla="*/ 2074257 h 2237474"/>
              <a:gd name="connsiteX182" fmla="*/ 1877728 w 12192000"/>
              <a:gd name="connsiteY182" fmla="*/ 2101004 h 2237474"/>
              <a:gd name="connsiteX183" fmla="*/ 1759056 w 12192000"/>
              <a:gd name="connsiteY183" fmla="*/ 2125608 h 2237474"/>
              <a:gd name="connsiteX184" fmla="*/ 1637948 w 12192000"/>
              <a:gd name="connsiteY184" fmla="*/ 2172597 h 2237474"/>
              <a:gd name="connsiteX185" fmla="*/ 1434549 w 12192000"/>
              <a:gd name="connsiteY185" fmla="*/ 2234522 h 2237474"/>
              <a:gd name="connsiteX186" fmla="*/ 1398481 w 12192000"/>
              <a:gd name="connsiteY186" fmla="*/ 2237074 h 2237474"/>
              <a:gd name="connsiteX187" fmla="*/ 1398407 w 12192000"/>
              <a:gd name="connsiteY187" fmla="*/ 2237095 h 2237474"/>
              <a:gd name="connsiteX188" fmla="*/ 1370962 w 12192000"/>
              <a:gd name="connsiteY188" fmla="*/ 2237474 h 2237474"/>
              <a:gd name="connsiteX189" fmla="*/ 1356367 w 12192000"/>
              <a:gd name="connsiteY189" fmla="*/ 2235089 h 2237474"/>
              <a:gd name="connsiteX190" fmla="*/ 1324828 w 12192000"/>
              <a:gd name="connsiteY190" fmla="*/ 2231968 h 2237474"/>
              <a:gd name="connsiteX191" fmla="*/ 1297744 w 12192000"/>
              <a:gd name="connsiteY191" fmla="*/ 2235849 h 2237474"/>
              <a:gd name="connsiteX192" fmla="*/ 1286236 w 12192000"/>
              <a:gd name="connsiteY192" fmla="*/ 2233135 h 2237474"/>
              <a:gd name="connsiteX193" fmla="*/ 1283504 w 12192000"/>
              <a:gd name="connsiteY193" fmla="*/ 2233797 h 2237474"/>
              <a:gd name="connsiteX194" fmla="*/ 1279765 w 12192000"/>
              <a:gd name="connsiteY194" fmla="*/ 2229639 h 2237474"/>
              <a:gd name="connsiteX195" fmla="*/ 1195347 w 12192000"/>
              <a:gd name="connsiteY195" fmla="*/ 2212354 h 2237474"/>
              <a:gd name="connsiteX196" fmla="*/ 970251 w 12192000"/>
              <a:gd name="connsiteY196" fmla="*/ 2221029 h 2237474"/>
              <a:gd name="connsiteX197" fmla="*/ 812914 w 12192000"/>
              <a:gd name="connsiteY197" fmla="*/ 2202752 h 2237474"/>
              <a:gd name="connsiteX198" fmla="*/ 800195 w 12192000"/>
              <a:gd name="connsiteY198" fmla="*/ 2209407 h 2237474"/>
              <a:gd name="connsiteX199" fmla="*/ 784978 w 12192000"/>
              <a:gd name="connsiteY199" fmla="*/ 2212360 h 2237474"/>
              <a:gd name="connsiteX200" fmla="*/ 681987 w 12192000"/>
              <a:gd name="connsiteY200" fmla="*/ 2216757 h 2237474"/>
              <a:gd name="connsiteX201" fmla="*/ 669923 w 12192000"/>
              <a:gd name="connsiteY201" fmla="*/ 2211682 h 2237474"/>
              <a:gd name="connsiteX202" fmla="*/ 648680 w 12192000"/>
              <a:gd name="connsiteY202" fmla="*/ 2206229 h 2237474"/>
              <a:gd name="connsiteX203" fmla="*/ 597225 w 12192000"/>
              <a:gd name="connsiteY203" fmla="*/ 2180999 h 2237474"/>
              <a:gd name="connsiteX204" fmla="*/ 558449 w 12192000"/>
              <a:gd name="connsiteY204" fmla="*/ 2182346 h 2237474"/>
              <a:gd name="connsiteX205" fmla="*/ 550517 w 12192000"/>
              <a:gd name="connsiteY205" fmla="*/ 2182060 h 2237474"/>
              <a:gd name="connsiteX206" fmla="*/ 550309 w 12192000"/>
              <a:gd name="connsiteY206" fmla="*/ 2181825 h 2237474"/>
              <a:gd name="connsiteX207" fmla="*/ 541836 w 12192000"/>
              <a:gd name="connsiteY207" fmla="*/ 2181063 h 2237474"/>
              <a:gd name="connsiteX208" fmla="*/ 536057 w 12192000"/>
              <a:gd name="connsiteY208" fmla="*/ 2181537 h 2237474"/>
              <a:gd name="connsiteX209" fmla="*/ 520671 w 12192000"/>
              <a:gd name="connsiteY209" fmla="*/ 2180980 h 2237474"/>
              <a:gd name="connsiteX210" fmla="*/ 515024 w 12192000"/>
              <a:gd name="connsiteY210" fmla="*/ 2179258 h 2237474"/>
              <a:gd name="connsiteX211" fmla="*/ 512278 w 12192000"/>
              <a:gd name="connsiteY211" fmla="*/ 2176369 h 2237474"/>
              <a:gd name="connsiteX212" fmla="*/ 480419 w 12192000"/>
              <a:gd name="connsiteY212" fmla="*/ 2167807 h 2237474"/>
              <a:gd name="connsiteX213" fmla="*/ 413835 w 12192000"/>
              <a:gd name="connsiteY213" fmla="*/ 2156783 h 2237474"/>
              <a:gd name="connsiteX214" fmla="*/ 376513 w 12192000"/>
              <a:gd name="connsiteY214" fmla="*/ 2154014 h 2237474"/>
              <a:gd name="connsiteX215" fmla="*/ 273386 w 12192000"/>
              <a:gd name="connsiteY215" fmla="*/ 2142551 h 2237474"/>
              <a:gd name="connsiteX216" fmla="*/ 169207 w 12192000"/>
              <a:gd name="connsiteY216" fmla="*/ 2128100 h 2237474"/>
              <a:gd name="connsiteX217" fmla="*/ 93149 w 12192000"/>
              <a:gd name="connsiteY217" fmla="*/ 2105324 h 2237474"/>
              <a:gd name="connsiteX218" fmla="*/ 88109 w 12192000"/>
              <a:gd name="connsiteY218" fmla="*/ 2106704 h 2237474"/>
              <a:gd name="connsiteX219" fmla="*/ 80022 w 12192000"/>
              <a:gd name="connsiteY219" fmla="*/ 2107254 h 2237474"/>
              <a:gd name="connsiteX220" fmla="*/ 79717 w 12192000"/>
              <a:gd name="connsiteY220" fmla="*/ 2107046 h 2237474"/>
              <a:gd name="connsiteX221" fmla="*/ 72352 w 12192000"/>
              <a:gd name="connsiteY221" fmla="*/ 2107991 h 2237474"/>
              <a:gd name="connsiteX222" fmla="*/ 37645 w 12192000"/>
              <a:gd name="connsiteY222" fmla="*/ 2115401 h 2237474"/>
              <a:gd name="connsiteX223" fmla="*/ 4572 w 12192000"/>
              <a:gd name="connsiteY223" fmla="*/ 2111091 h 2237474"/>
              <a:gd name="connsiteX224" fmla="*/ 0 w 12192000"/>
              <a:gd name="connsiteY224" fmla="*/ 2110468 h 2237474"/>
              <a:gd name="connsiteX225" fmla="*/ 0 w 12192000"/>
              <a:gd name="connsiteY22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183121 w 12192000"/>
              <a:gd name="connsiteY77" fmla="*/ 1595162 h 2237474"/>
              <a:gd name="connsiteX78" fmla="*/ 7164601 w 12192000"/>
              <a:gd name="connsiteY78" fmla="*/ 1606490 h 2237474"/>
              <a:gd name="connsiteX79" fmla="*/ 7114651 w 12192000"/>
              <a:gd name="connsiteY79" fmla="*/ 1620959 h 2237474"/>
              <a:gd name="connsiteX80" fmla="*/ 7092727 w 12192000"/>
              <a:gd name="connsiteY80" fmla="*/ 1623628 h 2237474"/>
              <a:gd name="connsiteX81" fmla="*/ 7031309 w 12192000"/>
              <a:gd name="connsiteY81" fmla="*/ 1619451 h 2237474"/>
              <a:gd name="connsiteX82" fmla="*/ 6999084 w 12192000"/>
              <a:gd name="connsiteY82" fmla="*/ 1634317 h 2237474"/>
              <a:gd name="connsiteX83" fmla="*/ 6992107 w 12192000"/>
              <a:gd name="connsiteY83" fmla="*/ 1636860 h 2237474"/>
              <a:gd name="connsiteX84" fmla="*/ 6991765 w 12192000"/>
              <a:gd name="connsiteY84" fmla="*/ 1636725 h 2237474"/>
              <a:gd name="connsiteX85" fmla="*/ 6900177 w 12192000"/>
              <a:gd name="connsiteY85" fmla="*/ 1636016 h 2237474"/>
              <a:gd name="connsiteX86" fmla="*/ 6795372 w 12192000"/>
              <a:gd name="connsiteY86" fmla="*/ 1644845 h 2237474"/>
              <a:gd name="connsiteX87" fmla="*/ 6692251 w 12192000"/>
              <a:gd name="connsiteY87" fmla="*/ 1656357 h 2237474"/>
              <a:gd name="connsiteX88" fmla="*/ 6655235 w 12192000"/>
              <a:gd name="connsiteY88" fmla="*/ 1661869 h 2237474"/>
              <a:gd name="connsiteX89" fmla="*/ 6587857 w 12192000"/>
              <a:gd name="connsiteY89" fmla="*/ 1665769 h 2237474"/>
              <a:gd name="connsiteX90" fmla="*/ 6554894 w 12192000"/>
              <a:gd name="connsiteY90" fmla="*/ 1664428 h 2237474"/>
              <a:gd name="connsiteX91" fmla="*/ 6516595 w 12192000"/>
              <a:gd name="connsiteY91" fmla="*/ 1667475 h 2237474"/>
              <a:gd name="connsiteX92" fmla="*/ 6508541 w 12192000"/>
              <a:gd name="connsiteY92" fmla="*/ 1668757 h 2237474"/>
              <a:gd name="connsiteX93" fmla="*/ 6471012 w 12192000"/>
              <a:gd name="connsiteY93" fmla="*/ 1678604 h 2237474"/>
              <a:gd name="connsiteX94" fmla="*/ 6415265 w 12192000"/>
              <a:gd name="connsiteY94" fmla="*/ 1665317 h 2237474"/>
              <a:gd name="connsiteX95" fmla="*/ 6364035 w 12192000"/>
              <a:gd name="connsiteY95" fmla="*/ 1667683 h 2237474"/>
              <a:gd name="connsiteX96" fmla="*/ 6280959 w 12192000"/>
              <a:gd name="connsiteY96" fmla="*/ 1689329 h 2237474"/>
              <a:gd name="connsiteX97" fmla="*/ 6243319 w 12192000"/>
              <a:gd name="connsiteY97" fmla="*/ 1695560 h 2237474"/>
              <a:gd name="connsiteX98" fmla="*/ 6098321 w 12192000"/>
              <a:gd name="connsiteY98" fmla="*/ 1721646 h 2237474"/>
              <a:gd name="connsiteX99" fmla="*/ 5880652 w 12192000"/>
              <a:gd name="connsiteY99" fmla="*/ 1779643 h 2237474"/>
              <a:gd name="connsiteX100" fmla="*/ 5785959 w 12192000"/>
              <a:gd name="connsiteY100" fmla="*/ 1775307 h 2237474"/>
              <a:gd name="connsiteX101" fmla="*/ 5643534 w 12192000"/>
              <a:gd name="connsiteY101" fmla="*/ 1802919 h 2237474"/>
              <a:gd name="connsiteX102" fmla="*/ 5518799 w 12192000"/>
              <a:gd name="connsiteY102" fmla="*/ 1818312 h 2237474"/>
              <a:gd name="connsiteX103" fmla="*/ 5505014 w 12192000"/>
              <a:gd name="connsiteY103" fmla="*/ 1819259 h 2237474"/>
              <a:gd name="connsiteX104" fmla="*/ 5453307 w 12192000"/>
              <a:gd name="connsiteY104" fmla="*/ 1815450 h 2237474"/>
              <a:gd name="connsiteX105" fmla="*/ 5364192 w 12192000"/>
              <a:gd name="connsiteY105" fmla="*/ 1826074 h 2237474"/>
              <a:gd name="connsiteX106" fmla="*/ 5350380 w 12192000"/>
              <a:gd name="connsiteY106" fmla="*/ 1830891 h 2237474"/>
              <a:gd name="connsiteX107" fmla="*/ 5259633 w 12192000"/>
              <a:gd name="connsiteY107" fmla="*/ 1837160 h 2237474"/>
              <a:gd name="connsiteX108" fmla="*/ 5197513 w 12192000"/>
              <a:gd name="connsiteY108" fmla="*/ 1844718 h 2237474"/>
              <a:gd name="connsiteX109" fmla="*/ 5184170 w 12192000"/>
              <a:gd name="connsiteY109" fmla="*/ 1849402 h 2237474"/>
              <a:gd name="connsiteX110" fmla="*/ 5168852 w 12192000"/>
              <a:gd name="connsiteY110" fmla="*/ 1844846 h 2237474"/>
              <a:gd name="connsiteX111" fmla="*/ 5164370 w 12192000"/>
              <a:gd name="connsiteY111" fmla="*/ 1840597 h 2237474"/>
              <a:gd name="connsiteX112" fmla="*/ 5114927 w 12192000"/>
              <a:gd name="connsiteY112" fmla="*/ 1847827 h 2237474"/>
              <a:gd name="connsiteX113" fmla="*/ 5108970 w 12192000"/>
              <a:gd name="connsiteY113" fmla="*/ 1847935 h 2237474"/>
              <a:gd name="connsiteX114" fmla="*/ 5067961 w 12192000"/>
              <a:gd name="connsiteY114" fmla="*/ 1845917 h 2237474"/>
              <a:gd name="connsiteX115" fmla="*/ 5007075 w 12192000"/>
              <a:gd name="connsiteY115" fmla="*/ 1838626 h 2237474"/>
              <a:gd name="connsiteX116" fmla="*/ 4944087 w 12192000"/>
              <a:gd name="connsiteY116" fmla="*/ 1823332 h 2237474"/>
              <a:gd name="connsiteX117" fmla="*/ 4907662 w 12192000"/>
              <a:gd name="connsiteY117" fmla="*/ 1816900 h 2237474"/>
              <a:gd name="connsiteX118" fmla="*/ 4882386 w 12192000"/>
              <a:gd name="connsiteY118" fmla="*/ 1809844 h 2237474"/>
              <a:gd name="connsiteX119" fmla="*/ 4811440 w 12192000"/>
              <a:gd name="connsiteY119" fmla="*/ 1804655 h 2237474"/>
              <a:gd name="connsiteX120" fmla="*/ 4691075 w 12192000"/>
              <a:gd name="connsiteY120" fmla="*/ 1801389 h 2237474"/>
              <a:gd name="connsiteX121" fmla="*/ 4611738 w 12192000"/>
              <a:gd name="connsiteY121" fmla="*/ 1776964 h 2237474"/>
              <a:gd name="connsiteX122" fmla="*/ 4560070 w 12192000"/>
              <a:gd name="connsiteY122" fmla="*/ 1785640 h 2237474"/>
              <a:gd name="connsiteX123" fmla="*/ 4536503 w 12192000"/>
              <a:gd name="connsiteY123" fmla="*/ 1785334 h 2237474"/>
              <a:gd name="connsiteX124" fmla="*/ 4513724 w 12192000"/>
              <a:gd name="connsiteY124" fmla="*/ 1791996 h 2237474"/>
              <a:gd name="connsiteX125" fmla="*/ 4459810 w 12192000"/>
              <a:gd name="connsiteY125" fmla="*/ 1797886 h 2237474"/>
              <a:gd name="connsiteX126" fmla="*/ 4379064 w 12192000"/>
              <a:gd name="connsiteY126" fmla="*/ 1817177 h 2237474"/>
              <a:gd name="connsiteX127" fmla="*/ 4319209 w 12192000"/>
              <a:gd name="connsiteY127" fmla="*/ 1834833 h 2237474"/>
              <a:gd name="connsiteX128" fmla="*/ 4290981 w 12192000"/>
              <a:gd name="connsiteY128" fmla="*/ 1839677 h 2237474"/>
              <a:gd name="connsiteX129" fmla="*/ 4285792 w 12192000"/>
              <a:gd name="connsiteY129" fmla="*/ 1836231 h 2237474"/>
              <a:gd name="connsiteX130" fmla="*/ 4238372 w 12192000"/>
              <a:gd name="connsiteY130" fmla="*/ 1851480 h 2237474"/>
              <a:gd name="connsiteX131" fmla="*/ 4232517 w 12192000"/>
              <a:gd name="connsiteY131" fmla="*/ 1852567 h 2237474"/>
              <a:gd name="connsiteX132" fmla="*/ 4191732 w 12192000"/>
              <a:gd name="connsiteY132" fmla="*/ 1857328 h 2237474"/>
              <a:gd name="connsiteX133" fmla="*/ 4065532 w 12192000"/>
              <a:gd name="connsiteY133" fmla="*/ 1855477 h 2237474"/>
              <a:gd name="connsiteX134" fmla="*/ 4028460 w 12192000"/>
              <a:gd name="connsiteY134" fmla="*/ 1855137 h 2237474"/>
              <a:gd name="connsiteX135" fmla="*/ 4002267 w 12192000"/>
              <a:gd name="connsiteY135" fmla="*/ 1852352 h 2237474"/>
              <a:gd name="connsiteX136" fmla="*/ 3931396 w 12192000"/>
              <a:gd name="connsiteY136" fmla="*/ 1858915 h 2237474"/>
              <a:gd name="connsiteX137" fmla="*/ 3812162 w 12192000"/>
              <a:gd name="connsiteY137" fmla="*/ 1875501 h 2237474"/>
              <a:gd name="connsiteX138" fmla="*/ 3729530 w 12192000"/>
              <a:gd name="connsiteY138" fmla="*/ 1864513 h 2237474"/>
              <a:gd name="connsiteX139" fmla="*/ 3680177 w 12192000"/>
              <a:gd name="connsiteY139" fmla="*/ 1881552 h 2237474"/>
              <a:gd name="connsiteX140" fmla="*/ 3567259 w 12192000"/>
              <a:gd name="connsiteY140" fmla="*/ 1893482 h 2237474"/>
              <a:gd name="connsiteX141" fmla="*/ 3405770 w 12192000"/>
              <a:gd name="connsiteY141" fmla="*/ 1904591 h 2237474"/>
              <a:gd name="connsiteX142" fmla="*/ 3280097 w 12192000"/>
              <a:gd name="connsiteY142" fmla="*/ 1919610 h 2237474"/>
              <a:gd name="connsiteX143" fmla="*/ 3123424 w 12192000"/>
              <a:gd name="connsiteY143" fmla="*/ 1952930 h 2237474"/>
              <a:gd name="connsiteX144" fmla="*/ 3009910 w 12192000"/>
              <a:gd name="connsiteY144" fmla="*/ 1957866 h 2237474"/>
              <a:gd name="connsiteX145" fmla="*/ 2995934 w 12192000"/>
              <a:gd name="connsiteY145" fmla="*/ 1967085 h 2237474"/>
              <a:gd name="connsiteX146" fmla="*/ 2980071 w 12192000"/>
              <a:gd name="connsiteY146" fmla="*/ 1972988 h 2237474"/>
              <a:gd name="connsiteX147" fmla="*/ 2978094 w 12192000"/>
              <a:gd name="connsiteY147" fmla="*/ 1972369 h 2237474"/>
              <a:gd name="connsiteX148" fmla="*/ 2942858 w 12192000"/>
              <a:gd name="connsiteY148" fmla="*/ 1981367 h 2237474"/>
              <a:gd name="connsiteX149" fmla="*/ 2875436 w 12192000"/>
              <a:gd name="connsiteY149" fmla="*/ 1996977 h 2237474"/>
              <a:gd name="connsiteX150" fmla="*/ 2874892 w 12192000"/>
              <a:gd name="connsiteY150" fmla="*/ 1996085 h 2237474"/>
              <a:gd name="connsiteX151" fmla="*/ 2864145 w 12192000"/>
              <a:gd name="connsiteY151" fmla="*/ 1994061 h 2237474"/>
              <a:gd name="connsiteX152" fmla="*/ 2843662 w 12192000"/>
              <a:gd name="connsiteY152" fmla="*/ 1992498 h 2237474"/>
              <a:gd name="connsiteX153" fmla="*/ 2796128 w 12192000"/>
              <a:gd name="connsiteY153" fmla="*/ 1976403 h 2237474"/>
              <a:gd name="connsiteX154" fmla="*/ 2756784 w 12192000"/>
              <a:gd name="connsiteY154" fmla="*/ 1985116 h 2237474"/>
              <a:gd name="connsiteX155" fmla="*/ 2748833 w 12192000"/>
              <a:gd name="connsiteY155" fmla="*/ 1986323 h 2237474"/>
              <a:gd name="connsiteX156" fmla="*/ 2748661 w 12192000"/>
              <a:gd name="connsiteY156" fmla="*/ 1986122 h 2237474"/>
              <a:gd name="connsiteX157" fmla="*/ 2740251 w 12192000"/>
              <a:gd name="connsiteY157" fmla="*/ 1986946 h 2237474"/>
              <a:gd name="connsiteX158" fmla="*/ 2718916 w 12192000"/>
              <a:gd name="connsiteY158" fmla="*/ 1990867 h 2237474"/>
              <a:gd name="connsiteX159" fmla="*/ 2713522 w 12192000"/>
              <a:gd name="connsiteY159" fmla="*/ 1990173 h 2237474"/>
              <a:gd name="connsiteX160" fmla="*/ 2680597 w 12192000"/>
              <a:gd name="connsiteY160" fmla="*/ 1984996 h 2237474"/>
              <a:gd name="connsiteX161" fmla="*/ 2578178 w 12192000"/>
              <a:gd name="connsiteY161" fmla="*/ 1990531 h 2237474"/>
              <a:gd name="connsiteX162" fmla="*/ 2476147 w 12192000"/>
              <a:gd name="connsiteY162" fmla="*/ 1998305 h 2237474"/>
              <a:gd name="connsiteX163" fmla="*/ 2373568 w 12192000"/>
              <a:gd name="connsiteY163" fmla="*/ 2003219 h 2237474"/>
              <a:gd name="connsiteX164" fmla="*/ 2321399 w 12192000"/>
              <a:gd name="connsiteY164" fmla="*/ 1989467 h 2237474"/>
              <a:gd name="connsiteX165" fmla="*/ 2315525 w 12192000"/>
              <a:gd name="connsiteY165" fmla="*/ 1989708 h 2237474"/>
              <a:gd name="connsiteX166" fmla="*/ 2300792 w 12192000"/>
              <a:gd name="connsiteY166" fmla="*/ 1994290 h 2237474"/>
              <a:gd name="connsiteX167" fmla="*/ 2295469 w 12192000"/>
              <a:gd name="connsiteY167" fmla="*/ 1996659 h 2237474"/>
              <a:gd name="connsiteX168" fmla="*/ 2287219 w 12192000"/>
              <a:gd name="connsiteY168" fmla="*/ 1998750 h 2237474"/>
              <a:gd name="connsiteX169" fmla="*/ 2286948 w 12192000"/>
              <a:gd name="connsiteY169" fmla="*/ 1998596 h 2237474"/>
              <a:gd name="connsiteX170" fmla="*/ 2243069 w 12192000"/>
              <a:gd name="connsiteY170" fmla="*/ 2015111 h 2237474"/>
              <a:gd name="connsiteX171" fmla="*/ 2186609 w 12192000"/>
              <a:gd name="connsiteY171" fmla="*/ 2008263 h 2237474"/>
              <a:gd name="connsiteX172" fmla="*/ 2164831 w 12192000"/>
              <a:gd name="connsiteY172" fmla="*/ 2010143 h 2237474"/>
              <a:gd name="connsiteX173" fmla="*/ 2152836 w 12192000"/>
              <a:gd name="connsiteY173" fmla="*/ 2010048 h 2237474"/>
              <a:gd name="connsiteX174" fmla="*/ 2117102 w 12192000"/>
              <a:gd name="connsiteY174" fmla="*/ 2023004 h 2237474"/>
              <a:gd name="connsiteX175" fmla="*/ 2111935 w 12192000"/>
              <a:gd name="connsiteY175" fmla="*/ 2023163 h 2237474"/>
              <a:gd name="connsiteX176" fmla="*/ 2089991 w 12192000"/>
              <a:gd name="connsiteY176" fmla="*/ 2034193 h 2237474"/>
              <a:gd name="connsiteX177" fmla="*/ 2058061 w 12192000"/>
              <a:gd name="connsiteY177" fmla="*/ 2047942 h 2237474"/>
              <a:gd name="connsiteX178" fmla="*/ 2055737 w 12192000"/>
              <a:gd name="connsiteY178" fmla="*/ 2047704 h 2237474"/>
              <a:gd name="connsiteX179" fmla="*/ 2042244 w 12192000"/>
              <a:gd name="connsiteY179" fmla="*/ 2055560 h 2237474"/>
              <a:gd name="connsiteX180" fmla="*/ 1976224 w 12192000"/>
              <a:gd name="connsiteY180" fmla="*/ 2074257 h 2237474"/>
              <a:gd name="connsiteX181" fmla="*/ 1877728 w 12192000"/>
              <a:gd name="connsiteY181" fmla="*/ 2101004 h 2237474"/>
              <a:gd name="connsiteX182" fmla="*/ 1759056 w 12192000"/>
              <a:gd name="connsiteY182" fmla="*/ 2125608 h 2237474"/>
              <a:gd name="connsiteX183" fmla="*/ 1637948 w 12192000"/>
              <a:gd name="connsiteY183" fmla="*/ 2172597 h 2237474"/>
              <a:gd name="connsiteX184" fmla="*/ 1434549 w 12192000"/>
              <a:gd name="connsiteY184" fmla="*/ 2234522 h 2237474"/>
              <a:gd name="connsiteX185" fmla="*/ 1398481 w 12192000"/>
              <a:gd name="connsiteY185" fmla="*/ 2237074 h 2237474"/>
              <a:gd name="connsiteX186" fmla="*/ 1398407 w 12192000"/>
              <a:gd name="connsiteY186" fmla="*/ 2237095 h 2237474"/>
              <a:gd name="connsiteX187" fmla="*/ 1370962 w 12192000"/>
              <a:gd name="connsiteY187" fmla="*/ 2237474 h 2237474"/>
              <a:gd name="connsiteX188" fmla="*/ 1356367 w 12192000"/>
              <a:gd name="connsiteY188" fmla="*/ 2235089 h 2237474"/>
              <a:gd name="connsiteX189" fmla="*/ 1324828 w 12192000"/>
              <a:gd name="connsiteY189" fmla="*/ 2231968 h 2237474"/>
              <a:gd name="connsiteX190" fmla="*/ 1297744 w 12192000"/>
              <a:gd name="connsiteY190" fmla="*/ 2235849 h 2237474"/>
              <a:gd name="connsiteX191" fmla="*/ 1286236 w 12192000"/>
              <a:gd name="connsiteY191" fmla="*/ 2233135 h 2237474"/>
              <a:gd name="connsiteX192" fmla="*/ 1283504 w 12192000"/>
              <a:gd name="connsiteY192" fmla="*/ 2233797 h 2237474"/>
              <a:gd name="connsiteX193" fmla="*/ 1279765 w 12192000"/>
              <a:gd name="connsiteY193" fmla="*/ 2229639 h 2237474"/>
              <a:gd name="connsiteX194" fmla="*/ 1195347 w 12192000"/>
              <a:gd name="connsiteY194" fmla="*/ 2212354 h 2237474"/>
              <a:gd name="connsiteX195" fmla="*/ 970251 w 12192000"/>
              <a:gd name="connsiteY195" fmla="*/ 2221029 h 2237474"/>
              <a:gd name="connsiteX196" fmla="*/ 812914 w 12192000"/>
              <a:gd name="connsiteY196" fmla="*/ 2202752 h 2237474"/>
              <a:gd name="connsiteX197" fmla="*/ 800195 w 12192000"/>
              <a:gd name="connsiteY197" fmla="*/ 2209407 h 2237474"/>
              <a:gd name="connsiteX198" fmla="*/ 784978 w 12192000"/>
              <a:gd name="connsiteY198" fmla="*/ 2212360 h 2237474"/>
              <a:gd name="connsiteX199" fmla="*/ 681987 w 12192000"/>
              <a:gd name="connsiteY199" fmla="*/ 2216757 h 2237474"/>
              <a:gd name="connsiteX200" fmla="*/ 669923 w 12192000"/>
              <a:gd name="connsiteY200" fmla="*/ 2211682 h 2237474"/>
              <a:gd name="connsiteX201" fmla="*/ 648680 w 12192000"/>
              <a:gd name="connsiteY201" fmla="*/ 2206229 h 2237474"/>
              <a:gd name="connsiteX202" fmla="*/ 597225 w 12192000"/>
              <a:gd name="connsiteY202" fmla="*/ 2180999 h 2237474"/>
              <a:gd name="connsiteX203" fmla="*/ 558449 w 12192000"/>
              <a:gd name="connsiteY203" fmla="*/ 2182346 h 2237474"/>
              <a:gd name="connsiteX204" fmla="*/ 550517 w 12192000"/>
              <a:gd name="connsiteY204" fmla="*/ 2182060 h 2237474"/>
              <a:gd name="connsiteX205" fmla="*/ 550309 w 12192000"/>
              <a:gd name="connsiteY205" fmla="*/ 2181825 h 2237474"/>
              <a:gd name="connsiteX206" fmla="*/ 541836 w 12192000"/>
              <a:gd name="connsiteY206" fmla="*/ 2181063 h 2237474"/>
              <a:gd name="connsiteX207" fmla="*/ 536057 w 12192000"/>
              <a:gd name="connsiteY207" fmla="*/ 2181537 h 2237474"/>
              <a:gd name="connsiteX208" fmla="*/ 520671 w 12192000"/>
              <a:gd name="connsiteY208" fmla="*/ 2180980 h 2237474"/>
              <a:gd name="connsiteX209" fmla="*/ 515024 w 12192000"/>
              <a:gd name="connsiteY209" fmla="*/ 2179258 h 2237474"/>
              <a:gd name="connsiteX210" fmla="*/ 512278 w 12192000"/>
              <a:gd name="connsiteY210" fmla="*/ 2176369 h 2237474"/>
              <a:gd name="connsiteX211" fmla="*/ 480419 w 12192000"/>
              <a:gd name="connsiteY211" fmla="*/ 2167807 h 2237474"/>
              <a:gd name="connsiteX212" fmla="*/ 413835 w 12192000"/>
              <a:gd name="connsiteY212" fmla="*/ 2156783 h 2237474"/>
              <a:gd name="connsiteX213" fmla="*/ 376513 w 12192000"/>
              <a:gd name="connsiteY213" fmla="*/ 2154014 h 2237474"/>
              <a:gd name="connsiteX214" fmla="*/ 273386 w 12192000"/>
              <a:gd name="connsiteY214" fmla="*/ 2142551 h 2237474"/>
              <a:gd name="connsiteX215" fmla="*/ 169207 w 12192000"/>
              <a:gd name="connsiteY215" fmla="*/ 2128100 h 2237474"/>
              <a:gd name="connsiteX216" fmla="*/ 93149 w 12192000"/>
              <a:gd name="connsiteY216" fmla="*/ 2105324 h 2237474"/>
              <a:gd name="connsiteX217" fmla="*/ 88109 w 12192000"/>
              <a:gd name="connsiteY217" fmla="*/ 2106704 h 2237474"/>
              <a:gd name="connsiteX218" fmla="*/ 80022 w 12192000"/>
              <a:gd name="connsiteY218" fmla="*/ 2107254 h 2237474"/>
              <a:gd name="connsiteX219" fmla="*/ 79717 w 12192000"/>
              <a:gd name="connsiteY219" fmla="*/ 2107046 h 2237474"/>
              <a:gd name="connsiteX220" fmla="*/ 72352 w 12192000"/>
              <a:gd name="connsiteY220" fmla="*/ 2107991 h 2237474"/>
              <a:gd name="connsiteX221" fmla="*/ 37645 w 12192000"/>
              <a:gd name="connsiteY221" fmla="*/ 2115401 h 2237474"/>
              <a:gd name="connsiteX222" fmla="*/ 4572 w 12192000"/>
              <a:gd name="connsiteY222" fmla="*/ 2111091 h 2237474"/>
              <a:gd name="connsiteX223" fmla="*/ 0 w 12192000"/>
              <a:gd name="connsiteY223" fmla="*/ 2110468 h 2237474"/>
              <a:gd name="connsiteX224" fmla="*/ 0 w 12192000"/>
              <a:gd name="connsiteY22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183121 w 12192000"/>
              <a:gd name="connsiteY77" fmla="*/ 1595162 h 2237474"/>
              <a:gd name="connsiteX78" fmla="*/ 7164601 w 12192000"/>
              <a:gd name="connsiteY78" fmla="*/ 1606490 h 2237474"/>
              <a:gd name="connsiteX79" fmla="*/ 7114651 w 12192000"/>
              <a:gd name="connsiteY79" fmla="*/ 1620959 h 2237474"/>
              <a:gd name="connsiteX80" fmla="*/ 7092727 w 12192000"/>
              <a:gd name="connsiteY80" fmla="*/ 1623628 h 2237474"/>
              <a:gd name="connsiteX81" fmla="*/ 7031309 w 12192000"/>
              <a:gd name="connsiteY81" fmla="*/ 1619451 h 2237474"/>
              <a:gd name="connsiteX82" fmla="*/ 6999084 w 12192000"/>
              <a:gd name="connsiteY82" fmla="*/ 1634317 h 2237474"/>
              <a:gd name="connsiteX83" fmla="*/ 6992107 w 12192000"/>
              <a:gd name="connsiteY83" fmla="*/ 1636860 h 2237474"/>
              <a:gd name="connsiteX84" fmla="*/ 6991765 w 12192000"/>
              <a:gd name="connsiteY84" fmla="*/ 1636725 h 2237474"/>
              <a:gd name="connsiteX85" fmla="*/ 6900177 w 12192000"/>
              <a:gd name="connsiteY85" fmla="*/ 1636016 h 2237474"/>
              <a:gd name="connsiteX86" fmla="*/ 6795372 w 12192000"/>
              <a:gd name="connsiteY86" fmla="*/ 1644845 h 2237474"/>
              <a:gd name="connsiteX87" fmla="*/ 6692251 w 12192000"/>
              <a:gd name="connsiteY87" fmla="*/ 1656357 h 2237474"/>
              <a:gd name="connsiteX88" fmla="*/ 6655235 w 12192000"/>
              <a:gd name="connsiteY88" fmla="*/ 1661869 h 2237474"/>
              <a:gd name="connsiteX89" fmla="*/ 6587857 w 12192000"/>
              <a:gd name="connsiteY89" fmla="*/ 1665769 h 2237474"/>
              <a:gd name="connsiteX90" fmla="*/ 6554894 w 12192000"/>
              <a:gd name="connsiteY90" fmla="*/ 1664428 h 2237474"/>
              <a:gd name="connsiteX91" fmla="*/ 6516595 w 12192000"/>
              <a:gd name="connsiteY91" fmla="*/ 1667475 h 2237474"/>
              <a:gd name="connsiteX92" fmla="*/ 6508541 w 12192000"/>
              <a:gd name="connsiteY92" fmla="*/ 1668757 h 2237474"/>
              <a:gd name="connsiteX93" fmla="*/ 6471012 w 12192000"/>
              <a:gd name="connsiteY93" fmla="*/ 1678604 h 2237474"/>
              <a:gd name="connsiteX94" fmla="*/ 6415265 w 12192000"/>
              <a:gd name="connsiteY94" fmla="*/ 1665317 h 2237474"/>
              <a:gd name="connsiteX95" fmla="*/ 6364035 w 12192000"/>
              <a:gd name="connsiteY95" fmla="*/ 1667683 h 2237474"/>
              <a:gd name="connsiteX96" fmla="*/ 6280959 w 12192000"/>
              <a:gd name="connsiteY96" fmla="*/ 1689329 h 2237474"/>
              <a:gd name="connsiteX97" fmla="*/ 6243319 w 12192000"/>
              <a:gd name="connsiteY97" fmla="*/ 1695560 h 2237474"/>
              <a:gd name="connsiteX98" fmla="*/ 6098321 w 12192000"/>
              <a:gd name="connsiteY98" fmla="*/ 1721646 h 2237474"/>
              <a:gd name="connsiteX99" fmla="*/ 5880652 w 12192000"/>
              <a:gd name="connsiteY99" fmla="*/ 1779643 h 2237474"/>
              <a:gd name="connsiteX100" fmla="*/ 5785959 w 12192000"/>
              <a:gd name="connsiteY100" fmla="*/ 1775307 h 2237474"/>
              <a:gd name="connsiteX101" fmla="*/ 5643534 w 12192000"/>
              <a:gd name="connsiteY101" fmla="*/ 1802919 h 2237474"/>
              <a:gd name="connsiteX102" fmla="*/ 5518799 w 12192000"/>
              <a:gd name="connsiteY102" fmla="*/ 1818312 h 2237474"/>
              <a:gd name="connsiteX103" fmla="*/ 5505014 w 12192000"/>
              <a:gd name="connsiteY103" fmla="*/ 1819259 h 2237474"/>
              <a:gd name="connsiteX104" fmla="*/ 5453307 w 12192000"/>
              <a:gd name="connsiteY104" fmla="*/ 1815450 h 2237474"/>
              <a:gd name="connsiteX105" fmla="*/ 5364192 w 12192000"/>
              <a:gd name="connsiteY105" fmla="*/ 1826074 h 2237474"/>
              <a:gd name="connsiteX106" fmla="*/ 5350380 w 12192000"/>
              <a:gd name="connsiteY106" fmla="*/ 1830891 h 2237474"/>
              <a:gd name="connsiteX107" fmla="*/ 5259633 w 12192000"/>
              <a:gd name="connsiteY107" fmla="*/ 1837160 h 2237474"/>
              <a:gd name="connsiteX108" fmla="*/ 5197513 w 12192000"/>
              <a:gd name="connsiteY108" fmla="*/ 1844718 h 2237474"/>
              <a:gd name="connsiteX109" fmla="*/ 5184170 w 12192000"/>
              <a:gd name="connsiteY109" fmla="*/ 1849402 h 2237474"/>
              <a:gd name="connsiteX110" fmla="*/ 5168852 w 12192000"/>
              <a:gd name="connsiteY110" fmla="*/ 1844846 h 2237474"/>
              <a:gd name="connsiteX111" fmla="*/ 5114927 w 12192000"/>
              <a:gd name="connsiteY111" fmla="*/ 1847827 h 2237474"/>
              <a:gd name="connsiteX112" fmla="*/ 5108970 w 12192000"/>
              <a:gd name="connsiteY112" fmla="*/ 1847935 h 2237474"/>
              <a:gd name="connsiteX113" fmla="*/ 5067961 w 12192000"/>
              <a:gd name="connsiteY113" fmla="*/ 1845917 h 2237474"/>
              <a:gd name="connsiteX114" fmla="*/ 5007075 w 12192000"/>
              <a:gd name="connsiteY114" fmla="*/ 1838626 h 2237474"/>
              <a:gd name="connsiteX115" fmla="*/ 4944087 w 12192000"/>
              <a:gd name="connsiteY115" fmla="*/ 1823332 h 2237474"/>
              <a:gd name="connsiteX116" fmla="*/ 4907662 w 12192000"/>
              <a:gd name="connsiteY116" fmla="*/ 1816900 h 2237474"/>
              <a:gd name="connsiteX117" fmla="*/ 4882386 w 12192000"/>
              <a:gd name="connsiteY117" fmla="*/ 1809844 h 2237474"/>
              <a:gd name="connsiteX118" fmla="*/ 4811440 w 12192000"/>
              <a:gd name="connsiteY118" fmla="*/ 1804655 h 2237474"/>
              <a:gd name="connsiteX119" fmla="*/ 4691075 w 12192000"/>
              <a:gd name="connsiteY119" fmla="*/ 1801389 h 2237474"/>
              <a:gd name="connsiteX120" fmla="*/ 4611738 w 12192000"/>
              <a:gd name="connsiteY120" fmla="*/ 1776964 h 2237474"/>
              <a:gd name="connsiteX121" fmla="*/ 4560070 w 12192000"/>
              <a:gd name="connsiteY121" fmla="*/ 1785640 h 2237474"/>
              <a:gd name="connsiteX122" fmla="*/ 4536503 w 12192000"/>
              <a:gd name="connsiteY122" fmla="*/ 1785334 h 2237474"/>
              <a:gd name="connsiteX123" fmla="*/ 4513724 w 12192000"/>
              <a:gd name="connsiteY123" fmla="*/ 1791996 h 2237474"/>
              <a:gd name="connsiteX124" fmla="*/ 4459810 w 12192000"/>
              <a:gd name="connsiteY124" fmla="*/ 1797886 h 2237474"/>
              <a:gd name="connsiteX125" fmla="*/ 4379064 w 12192000"/>
              <a:gd name="connsiteY125" fmla="*/ 1817177 h 2237474"/>
              <a:gd name="connsiteX126" fmla="*/ 4319209 w 12192000"/>
              <a:gd name="connsiteY126" fmla="*/ 1834833 h 2237474"/>
              <a:gd name="connsiteX127" fmla="*/ 4290981 w 12192000"/>
              <a:gd name="connsiteY127" fmla="*/ 1839677 h 2237474"/>
              <a:gd name="connsiteX128" fmla="*/ 4285792 w 12192000"/>
              <a:gd name="connsiteY128" fmla="*/ 1836231 h 2237474"/>
              <a:gd name="connsiteX129" fmla="*/ 4238372 w 12192000"/>
              <a:gd name="connsiteY129" fmla="*/ 1851480 h 2237474"/>
              <a:gd name="connsiteX130" fmla="*/ 4232517 w 12192000"/>
              <a:gd name="connsiteY130" fmla="*/ 1852567 h 2237474"/>
              <a:gd name="connsiteX131" fmla="*/ 4191732 w 12192000"/>
              <a:gd name="connsiteY131" fmla="*/ 1857328 h 2237474"/>
              <a:gd name="connsiteX132" fmla="*/ 4065532 w 12192000"/>
              <a:gd name="connsiteY132" fmla="*/ 1855477 h 2237474"/>
              <a:gd name="connsiteX133" fmla="*/ 4028460 w 12192000"/>
              <a:gd name="connsiteY133" fmla="*/ 1855137 h 2237474"/>
              <a:gd name="connsiteX134" fmla="*/ 4002267 w 12192000"/>
              <a:gd name="connsiteY134" fmla="*/ 1852352 h 2237474"/>
              <a:gd name="connsiteX135" fmla="*/ 3931396 w 12192000"/>
              <a:gd name="connsiteY135" fmla="*/ 1858915 h 2237474"/>
              <a:gd name="connsiteX136" fmla="*/ 3812162 w 12192000"/>
              <a:gd name="connsiteY136" fmla="*/ 1875501 h 2237474"/>
              <a:gd name="connsiteX137" fmla="*/ 3729530 w 12192000"/>
              <a:gd name="connsiteY137" fmla="*/ 1864513 h 2237474"/>
              <a:gd name="connsiteX138" fmla="*/ 3680177 w 12192000"/>
              <a:gd name="connsiteY138" fmla="*/ 1881552 h 2237474"/>
              <a:gd name="connsiteX139" fmla="*/ 3567259 w 12192000"/>
              <a:gd name="connsiteY139" fmla="*/ 1893482 h 2237474"/>
              <a:gd name="connsiteX140" fmla="*/ 3405770 w 12192000"/>
              <a:gd name="connsiteY140" fmla="*/ 1904591 h 2237474"/>
              <a:gd name="connsiteX141" fmla="*/ 3280097 w 12192000"/>
              <a:gd name="connsiteY141" fmla="*/ 1919610 h 2237474"/>
              <a:gd name="connsiteX142" fmla="*/ 3123424 w 12192000"/>
              <a:gd name="connsiteY142" fmla="*/ 1952930 h 2237474"/>
              <a:gd name="connsiteX143" fmla="*/ 3009910 w 12192000"/>
              <a:gd name="connsiteY143" fmla="*/ 1957866 h 2237474"/>
              <a:gd name="connsiteX144" fmla="*/ 2995934 w 12192000"/>
              <a:gd name="connsiteY144" fmla="*/ 1967085 h 2237474"/>
              <a:gd name="connsiteX145" fmla="*/ 2980071 w 12192000"/>
              <a:gd name="connsiteY145" fmla="*/ 1972988 h 2237474"/>
              <a:gd name="connsiteX146" fmla="*/ 2978094 w 12192000"/>
              <a:gd name="connsiteY146" fmla="*/ 1972369 h 2237474"/>
              <a:gd name="connsiteX147" fmla="*/ 2942858 w 12192000"/>
              <a:gd name="connsiteY147" fmla="*/ 1981367 h 2237474"/>
              <a:gd name="connsiteX148" fmla="*/ 2875436 w 12192000"/>
              <a:gd name="connsiteY148" fmla="*/ 1996977 h 2237474"/>
              <a:gd name="connsiteX149" fmla="*/ 2874892 w 12192000"/>
              <a:gd name="connsiteY149" fmla="*/ 1996085 h 2237474"/>
              <a:gd name="connsiteX150" fmla="*/ 2864145 w 12192000"/>
              <a:gd name="connsiteY150" fmla="*/ 1994061 h 2237474"/>
              <a:gd name="connsiteX151" fmla="*/ 2843662 w 12192000"/>
              <a:gd name="connsiteY151" fmla="*/ 1992498 h 2237474"/>
              <a:gd name="connsiteX152" fmla="*/ 2796128 w 12192000"/>
              <a:gd name="connsiteY152" fmla="*/ 1976403 h 2237474"/>
              <a:gd name="connsiteX153" fmla="*/ 2756784 w 12192000"/>
              <a:gd name="connsiteY153" fmla="*/ 1985116 h 2237474"/>
              <a:gd name="connsiteX154" fmla="*/ 2748833 w 12192000"/>
              <a:gd name="connsiteY154" fmla="*/ 1986323 h 2237474"/>
              <a:gd name="connsiteX155" fmla="*/ 2748661 w 12192000"/>
              <a:gd name="connsiteY155" fmla="*/ 1986122 h 2237474"/>
              <a:gd name="connsiteX156" fmla="*/ 2740251 w 12192000"/>
              <a:gd name="connsiteY156" fmla="*/ 1986946 h 2237474"/>
              <a:gd name="connsiteX157" fmla="*/ 2718916 w 12192000"/>
              <a:gd name="connsiteY157" fmla="*/ 1990867 h 2237474"/>
              <a:gd name="connsiteX158" fmla="*/ 2713522 w 12192000"/>
              <a:gd name="connsiteY158" fmla="*/ 1990173 h 2237474"/>
              <a:gd name="connsiteX159" fmla="*/ 2680597 w 12192000"/>
              <a:gd name="connsiteY159" fmla="*/ 1984996 h 2237474"/>
              <a:gd name="connsiteX160" fmla="*/ 2578178 w 12192000"/>
              <a:gd name="connsiteY160" fmla="*/ 1990531 h 2237474"/>
              <a:gd name="connsiteX161" fmla="*/ 2476147 w 12192000"/>
              <a:gd name="connsiteY161" fmla="*/ 1998305 h 2237474"/>
              <a:gd name="connsiteX162" fmla="*/ 2373568 w 12192000"/>
              <a:gd name="connsiteY162" fmla="*/ 2003219 h 2237474"/>
              <a:gd name="connsiteX163" fmla="*/ 2321399 w 12192000"/>
              <a:gd name="connsiteY163" fmla="*/ 1989467 h 2237474"/>
              <a:gd name="connsiteX164" fmla="*/ 2315525 w 12192000"/>
              <a:gd name="connsiteY164" fmla="*/ 1989708 h 2237474"/>
              <a:gd name="connsiteX165" fmla="*/ 2300792 w 12192000"/>
              <a:gd name="connsiteY165" fmla="*/ 1994290 h 2237474"/>
              <a:gd name="connsiteX166" fmla="*/ 2295469 w 12192000"/>
              <a:gd name="connsiteY166" fmla="*/ 1996659 h 2237474"/>
              <a:gd name="connsiteX167" fmla="*/ 2287219 w 12192000"/>
              <a:gd name="connsiteY167" fmla="*/ 1998750 h 2237474"/>
              <a:gd name="connsiteX168" fmla="*/ 2286948 w 12192000"/>
              <a:gd name="connsiteY168" fmla="*/ 1998596 h 2237474"/>
              <a:gd name="connsiteX169" fmla="*/ 2243069 w 12192000"/>
              <a:gd name="connsiteY169" fmla="*/ 2015111 h 2237474"/>
              <a:gd name="connsiteX170" fmla="*/ 2186609 w 12192000"/>
              <a:gd name="connsiteY170" fmla="*/ 2008263 h 2237474"/>
              <a:gd name="connsiteX171" fmla="*/ 2164831 w 12192000"/>
              <a:gd name="connsiteY171" fmla="*/ 2010143 h 2237474"/>
              <a:gd name="connsiteX172" fmla="*/ 2152836 w 12192000"/>
              <a:gd name="connsiteY172" fmla="*/ 2010048 h 2237474"/>
              <a:gd name="connsiteX173" fmla="*/ 2117102 w 12192000"/>
              <a:gd name="connsiteY173" fmla="*/ 2023004 h 2237474"/>
              <a:gd name="connsiteX174" fmla="*/ 2111935 w 12192000"/>
              <a:gd name="connsiteY174" fmla="*/ 2023163 h 2237474"/>
              <a:gd name="connsiteX175" fmla="*/ 2089991 w 12192000"/>
              <a:gd name="connsiteY175" fmla="*/ 2034193 h 2237474"/>
              <a:gd name="connsiteX176" fmla="*/ 2058061 w 12192000"/>
              <a:gd name="connsiteY176" fmla="*/ 2047942 h 2237474"/>
              <a:gd name="connsiteX177" fmla="*/ 2055737 w 12192000"/>
              <a:gd name="connsiteY177" fmla="*/ 2047704 h 2237474"/>
              <a:gd name="connsiteX178" fmla="*/ 2042244 w 12192000"/>
              <a:gd name="connsiteY178" fmla="*/ 2055560 h 2237474"/>
              <a:gd name="connsiteX179" fmla="*/ 1976224 w 12192000"/>
              <a:gd name="connsiteY179" fmla="*/ 2074257 h 2237474"/>
              <a:gd name="connsiteX180" fmla="*/ 1877728 w 12192000"/>
              <a:gd name="connsiteY180" fmla="*/ 2101004 h 2237474"/>
              <a:gd name="connsiteX181" fmla="*/ 1759056 w 12192000"/>
              <a:gd name="connsiteY181" fmla="*/ 2125608 h 2237474"/>
              <a:gd name="connsiteX182" fmla="*/ 1637948 w 12192000"/>
              <a:gd name="connsiteY182" fmla="*/ 2172597 h 2237474"/>
              <a:gd name="connsiteX183" fmla="*/ 1434549 w 12192000"/>
              <a:gd name="connsiteY183" fmla="*/ 2234522 h 2237474"/>
              <a:gd name="connsiteX184" fmla="*/ 1398481 w 12192000"/>
              <a:gd name="connsiteY184" fmla="*/ 2237074 h 2237474"/>
              <a:gd name="connsiteX185" fmla="*/ 1398407 w 12192000"/>
              <a:gd name="connsiteY185" fmla="*/ 2237095 h 2237474"/>
              <a:gd name="connsiteX186" fmla="*/ 1370962 w 12192000"/>
              <a:gd name="connsiteY186" fmla="*/ 2237474 h 2237474"/>
              <a:gd name="connsiteX187" fmla="*/ 1356367 w 12192000"/>
              <a:gd name="connsiteY187" fmla="*/ 2235089 h 2237474"/>
              <a:gd name="connsiteX188" fmla="*/ 1324828 w 12192000"/>
              <a:gd name="connsiteY188" fmla="*/ 2231968 h 2237474"/>
              <a:gd name="connsiteX189" fmla="*/ 1297744 w 12192000"/>
              <a:gd name="connsiteY189" fmla="*/ 2235849 h 2237474"/>
              <a:gd name="connsiteX190" fmla="*/ 1286236 w 12192000"/>
              <a:gd name="connsiteY190" fmla="*/ 2233135 h 2237474"/>
              <a:gd name="connsiteX191" fmla="*/ 1283504 w 12192000"/>
              <a:gd name="connsiteY191" fmla="*/ 2233797 h 2237474"/>
              <a:gd name="connsiteX192" fmla="*/ 1279765 w 12192000"/>
              <a:gd name="connsiteY192" fmla="*/ 2229639 h 2237474"/>
              <a:gd name="connsiteX193" fmla="*/ 1195347 w 12192000"/>
              <a:gd name="connsiteY193" fmla="*/ 2212354 h 2237474"/>
              <a:gd name="connsiteX194" fmla="*/ 970251 w 12192000"/>
              <a:gd name="connsiteY194" fmla="*/ 2221029 h 2237474"/>
              <a:gd name="connsiteX195" fmla="*/ 812914 w 12192000"/>
              <a:gd name="connsiteY195" fmla="*/ 2202752 h 2237474"/>
              <a:gd name="connsiteX196" fmla="*/ 800195 w 12192000"/>
              <a:gd name="connsiteY196" fmla="*/ 2209407 h 2237474"/>
              <a:gd name="connsiteX197" fmla="*/ 784978 w 12192000"/>
              <a:gd name="connsiteY197" fmla="*/ 2212360 h 2237474"/>
              <a:gd name="connsiteX198" fmla="*/ 681987 w 12192000"/>
              <a:gd name="connsiteY198" fmla="*/ 2216757 h 2237474"/>
              <a:gd name="connsiteX199" fmla="*/ 669923 w 12192000"/>
              <a:gd name="connsiteY199" fmla="*/ 2211682 h 2237474"/>
              <a:gd name="connsiteX200" fmla="*/ 648680 w 12192000"/>
              <a:gd name="connsiteY200" fmla="*/ 2206229 h 2237474"/>
              <a:gd name="connsiteX201" fmla="*/ 597225 w 12192000"/>
              <a:gd name="connsiteY201" fmla="*/ 2180999 h 2237474"/>
              <a:gd name="connsiteX202" fmla="*/ 558449 w 12192000"/>
              <a:gd name="connsiteY202" fmla="*/ 2182346 h 2237474"/>
              <a:gd name="connsiteX203" fmla="*/ 550517 w 12192000"/>
              <a:gd name="connsiteY203" fmla="*/ 2182060 h 2237474"/>
              <a:gd name="connsiteX204" fmla="*/ 550309 w 12192000"/>
              <a:gd name="connsiteY204" fmla="*/ 2181825 h 2237474"/>
              <a:gd name="connsiteX205" fmla="*/ 541836 w 12192000"/>
              <a:gd name="connsiteY205" fmla="*/ 2181063 h 2237474"/>
              <a:gd name="connsiteX206" fmla="*/ 536057 w 12192000"/>
              <a:gd name="connsiteY206" fmla="*/ 2181537 h 2237474"/>
              <a:gd name="connsiteX207" fmla="*/ 520671 w 12192000"/>
              <a:gd name="connsiteY207" fmla="*/ 2180980 h 2237474"/>
              <a:gd name="connsiteX208" fmla="*/ 515024 w 12192000"/>
              <a:gd name="connsiteY208" fmla="*/ 2179258 h 2237474"/>
              <a:gd name="connsiteX209" fmla="*/ 512278 w 12192000"/>
              <a:gd name="connsiteY209" fmla="*/ 2176369 h 2237474"/>
              <a:gd name="connsiteX210" fmla="*/ 480419 w 12192000"/>
              <a:gd name="connsiteY210" fmla="*/ 2167807 h 2237474"/>
              <a:gd name="connsiteX211" fmla="*/ 413835 w 12192000"/>
              <a:gd name="connsiteY211" fmla="*/ 2156783 h 2237474"/>
              <a:gd name="connsiteX212" fmla="*/ 376513 w 12192000"/>
              <a:gd name="connsiteY212" fmla="*/ 2154014 h 2237474"/>
              <a:gd name="connsiteX213" fmla="*/ 273386 w 12192000"/>
              <a:gd name="connsiteY213" fmla="*/ 2142551 h 2237474"/>
              <a:gd name="connsiteX214" fmla="*/ 169207 w 12192000"/>
              <a:gd name="connsiteY214" fmla="*/ 2128100 h 2237474"/>
              <a:gd name="connsiteX215" fmla="*/ 93149 w 12192000"/>
              <a:gd name="connsiteY215" fmla="*/ 2105324 h 2237474"/>
              <a:gd name="connsiteX216" fmla="*/ 88109 w 12192000"/>
              <a:gd name="connsiteY216" fmla="*/ 2106704 h 2237474"/>
              <a:gd name="connsiteX217" fmla="*/ 80022 w 12192000"/>
              <a:gd name="connsiteY217" fmla="*/ 2107254 h 2237474"/>
              <a:gd name="connsiteX218" fmla="*/ 79717 w 12192000"/>
              <a:gd name="connsiteY218" fmla="*/ 2107046 h 2237474"/>
              <a:gd name="connsiteX219" fmla="*/ 72352 w 12192000"/>
              <a:gd name="connsiteY219" fmla="*/ 2107991 h 2237474"/>
              <a:gd name="connsiteX220" fmla="*/ 37645 w 12192000"/>
              <a:gd name="connsiteY220" fmla="*/ 2115401 h 2237474"/>
              <a:gd name="connsiteX221" fmla="*/ 4572 w 12192000"/>
              <a:gd name="connsiteY221" fmla="*/ 2111091 h 2237474"/>
              <a:gd name="connsiteX222" fmla="*/ 0 w 12192000"/>
              <a:gd name="connsiteY222" fmla="*/ 2110468 h 2237474"/>
              <a:gd name="connsiteX223" fmla="*/ 0 w 12192000"/>
              <a:gd name="connsiteY22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183121 w 12192000"/>
              <a:gd name="connsiteY77" fmla="*/ 1595162 h 2237474"/>
              <a:gd name="connsiteX78" fmla="*/ 7164601 w 12192000"/>
              <a:gd name="connsiteY78" fmla="*/ 1606490 h 2237474"/>
              <a:gd name="connsiteX79" fmla="*/ 7114651 w 12192000"/>
              <a:gd name="connsiteY79" fmla="*/ 1620959 h 2237474"/>
              <a:gd name="connsiteX80" fmla="*/ 7092727 w 12192000"/>
              <a:gd name="connsiteY80" fmla="*/ 1623628 h 2237474"/>
              <a:gd name="connsiteX81" fmla="*/ 7031309 w 12192000"/>
              <a:gd name="connsiteY81" fmla="*/ 1619451 h 2237474"/>
              <a:gd name="connsiteX82" fmla="*/ 6999084 w 12192000"/>
              <a:gd name="connsiteY82" fmla="*/ 1634317 h 2237474"/>
              <a:gd name="connsiteX83" fmla="*/ 6992107 w 12192000"/>
              <a:gd name="connsiteY83" fmla="*/ 1636860 h 2237474"/>
              <a:gd name="connsiteX84" fmla="*/ 6991765 w 12192000"/>
              <a:gd name="connsiteY84" fmla="*/ 1636725 h 2237474"/>
              <a:gd name="connsiteX85" fmla="*/ 6900177 w 12192000"/>
              <a:gd name="connsiteY85" fmla="*/ 1636016 h 2237474"/>
              <a:gd name="connsiteX86" fmla="*/ 6795372 w 12192000"/>
              <a:gd name="connsiteY86" fmla="*/ 1644845 h 2237474"/>
              <a:gd name="connsiteX87" fmla="*/ 6692251 w 12192000"/>
              <a:gd name="connsiteY87" fmla="*/ 1656357 h 2237474"/>
              <a:gd name="connsiteX88" fmla="*/ 6655235 w 12192000"/>
              <a:gd name="connsiteY88" fmla="*/ 1661869 h 2237474"/>
              <a:gd name="connsiteX89" fmla="*/ 6587857 w 12192000"/>
              <a:gd name="connsiteY89" fmla="*/ 1665769 h 2237474"/>
              <a:gd name="connsiteX90" fmla="*/ 6554894 w 12192000"/>
              <a:gd name="connsiteY90" fmla="*/ 1664428 h 2237474"/>
              <a:gd name="connsiteX91" fmla="*/ 6516595 w 12192000"/>
              <a:gd name="connsiteY91" fmla="*/ 1667475 h 2237474"/>
              <a:gd name="connsiteX92" fmla="*/ 6508541 w 12192000"/>
              <a:gd name="connsiteY92" fmla="*/ 1668757 h 2237474"/>
              <a:gd name="connsiteX93" fmla="*/ 6471012 w 12192000"/>
              <a:gd name="connsiteY93" fmla="*/ 1678604 h 2237474"/>
              <a:gd name="connsiteX94" fmla="*/ 6415265 w 12192000"/>
              <a:gd name="connsiteY94" fmla="*/ 1665317 h 2237474"/>
              <a:gd name="connsiteX95" fmla="*/ 6364035 w 12192000"/>
              <a:gd name="connsiteY95" fmla="*/ 1667683 h 2237474"/>
              <a:gd name="connsiteX96" fmla="*/ 6280959 w 12192000"/>
              <a:gd name="connsiteY96" fmla="*/ 1689329 h 2237474"/>
              <a:gd name="connsiteX97" fmla="*/ 6243319 w 12192000"/>
              <a:gd name="connsiteY97" fmla="*/ 1695560 h 2237474"/>
              <a:gd name="connsiteX98" fmla="*/ 6098321 w 12192000"/>
              <a:gd name="connsiteY98" fmla="*/ 1721646 h 2237474"/>
              <a:gd name="connsiteX99" fmla="*/ 5880652 w 12192000"/>
              <a:gd name="connsiteY99" fmla="*/ 1779643 h 2237474"/>
              <a:gd name="connsiteX100" fmla="*/ 5785959 w 12192000"/>
              <a:gd name="connsiteY100" fmla="*/ 1775307 h 2237474"/>
              <a:gd name="connsiteX101" fmla="*/ 5643534 w 12192000"/>
              <a:gd name="connsiteY101" fmla="*/ 1802919 h 2237474"/>
              <a:gd name="connsiteX102" fmla="*/ 5518799 w 12192000"/>
              <a:gd name="connsiteY102" fmla="*/ 1818312 h 2237474"/>
              <a:gd name="connsiteX103" fmla="*/ 5505014 w 12192000"/>
              <a:gd name="connsiteY103" fmla="*/ 1819259 h 2237474"/>
              <a:gd name="connsiteX104" fmla="*/ 5453307 w 12192000"/>
              <a:gd name="connsiteY104" fmla="*/ 1815450 h 2237474"/>
              <a:gd name="connsiteX105" fmla="*/ 5364192 w 12192000"/>
              <a:gd name="connsiteY105" fmla="*/ 1826074 h 2237474"/>
              <a:gd name="connsiteX106" fmla="*/ 5350380 w 12192000"/>
              <a:gd name="connsiteY106" fmla="*/ 1830891 h 2237474"/>
              <a:gd name="connsiteX107" fmla="*/ 5259633 w 12192000"/>
              <a:gd name="connsiteY107" fmla="*/ 1837160 h 2237474"/>
              <a:gd name="connsiteX108" fmla="*/ 5197513 w 12192000"/>
              <a:gd name="connsiteY108" fmla="*/ 1844718 h 2237474"/>
              <a:gd name="connsiteX109" fmla="*/ 5168852 w 12192000"/>
              <a:gd name="connsiteY109" fmla="*/ 1844846 h 2237474"/>
              <a:gd name="connsiteX110" fmla="*/ 5114927 w 12192000"/>
              <a:gd name="connsiteY110" fmla="*/ 1847827 h 2237474"/>
              <a:gd name="connsiteX111" fmla="*/ 5108970 w 12192000"/>
              <a:gd name="connsiteY111" fmla="*/ 1847935 h 2237474"/>
              <a:gd name="connsiteX112" fmla="*/ 5067961 w 12192000"/>
              <a:gd name="connsiteY112" fmla="*/ 1845917 h 2237474"/>
              <a:gd name="connsiteX113" fmla="*/ 5007075 w 12192000"/>
              <a:gd name="connsiteY113" fmla="*/ 1838626 h 2237474"/>
              <a:gd name="connsiteX114" fmla="*/ 4944087 w 12192000"/>
              <a:gd name="connsiteY114" fmla="*/ 1823332 h 2237474"/>
              <a:gd name="connsiteX115" fmla="*/ 4907662 w 12192000"/>
              <a:gd name="connsiteY115" fmla="*/ 1816900 h 2237474"/>
              <a:gd name="connsiteX116" fmla="*/ 4882386 w 12192000"/>
              <a:gd name="connsiteY116" fmla="*/ 1809844 h 2237474"/>
              <a:gd name="connsiteX117" fmla="*/ 4811440 w 12192000"/>
              <a:gd name="connsiteY117" fmla="*/ 1804655 h 2237474"/>
              <a:gd name="connsiteX118" fmla="*/ 4691075 w 12192000"/>
              <a:gd name="connsiteY118" fmla="*/ 1801389 h 2237474"/>
              <a:gd name="connsiteX119" fmla="*/ 4611738 w 12192000"/>
              <a:gd name="connsiteY119" fmla="*/ 1776964 h 2237474"/>
              <a:gd name="connsiteX120" fmla="*/ 4560070 w 12192000"/>
              <a:gd name="connsiteY120" fmla="*/ 1785640 h 2237474"/>
              <a:gd name="connsiteX121" fmla="*/ 4536503 w 12192000"/>
              <a:gd name="connsiteY121" fmla="*/ 1785334 h 2237474"/>
              <a:gd name="connsiteX122" fmla="*/ 4513724 w 12192000"/>
              <a:gd name="connsiteY122" fmla="*/ 1791996 h 2237474"/>
              <a:gd name="connsiteX123" fmla="*/ 4459810 w 12192000"/>
              <a:gd name="connsiteY123" fmla="*/ 1797886 h 2237474"/>
              <a:gd name="connsiteX124" fmla="*/ 4379064 w 12192000"/>
              <a:gd name="connsiteY124" fmla="*/ 1817177 h 2237474"/>
              <a:gd name="connsiteX125" fmla="*/ 4319209 w 12192000"/>
              <a:gd name="connsiteY125" fmla="*/ 1834833 h 2237474"/>
              <a:gd name="connsiteX126" fmla="*/ 4290981 w 12192000"/>
              <a:gd name="connsiteY126" fmla="*/ 1839677 h 2237474"/>
              <a:gd name="connsiteX127" fmla="*/ 4285792 w 12192000"/>
              <a:gd name="connsiteY127" fmla="*/ 1836231 h 2237474"/>
              <a:gd name="connsiteX128" fmla="*/ 4238372 w 12192000"/>
              <a:gd name="connsiteY128" fmla="*/ 1851480 h 2237474"/>
              <a:gd name="connsiteX129" fmla="*/ 4232517 w 12192000"/>
              <a:gd name="connsiteY129" fmla="*/ 1852567 h 2237474"/>
              <a:gd name="connsiteX130" fmla="*/ 4191732 w 12192000"/>
              <a:gd name="connsiteY130" fmla="*/ 1857328 h 2237474"/>
              <a:gd name="connsiteX131" fmla="*/ 4065532 w 12192000"/>
              <a:gd name="connsiteY131" fmla="*/ 1855477 h 2237474"/>
              <a:gd name="connsiteX132" fmla="*/ 4028460 w 12192000"/>
              <a:gd name="connsiteY132" fmla="*/ 1855137 h 2237474"/>
              <a:gd name="connsiteX133" fmla="*/ 4002267 w 12192000"/>
              <a:gd name="connsiteY133" fmla="*/ 1852352 h 2237474"/>
              <a:gd name="connsiteX134" fmla="*/ 3931396 w 12192000"/>
              <a:gd name="connsiteY134" fmla="*/ 1858915 h 2237474"/>
              <a:gd name="connsiteX135" fmla="*/ 3812162 w 12192000"/>
              <a:gd name="connsiteY135" fmla="*/ 1875501 h 2237474"/>
              <a:gd name="connsiteX136" fmla="*/ 3729530 w 12192000"/>
              <a:gd name="connsiteY136" fmla="*/ 1864513 h 2237474"/>
              <a:gd name="connsiteX137" fmla="*/ 3680177 w 12192000"/>
              <a:gd name="connsiteY137" fmla="*/ 1881552 h 2237474"/>
              <a:gd name="connsiteX138" fmla="*/ 3567259 w 12192000"/>
              <a:gd name="connsiteY138" fmla="*/ 1893482 h 2237474"/>
              <a:gd name="connsiteX139" fmla="*/ 3405770 w 12192000"/>
              <a:gd name="connsiteY139" fmla="*/ 1904591 h 2237474"/>
              <a:gd name="connsiteX140" fmla="*/ 3280097 w 12192000"/>
              <a:gd name="connsiteY140" fmla="*/ 1919610 h 2237474"/>
              <a:gd name="connsiteX141" fmla="*/ 3123424 w 12192000"/>
              <a:gd name="connsiteY141" fmla="*/ 1952930 h 2237474"/>
              <a:gd name="connsiteX142" fmla="*/ 3009910 w 12192000"/>
              <a:gd name="connsiteY142" fmla="*/ 1957866 h 2237474"/>
              <a:gd name="connsiteX143" fmla="*/ 2995934 w 12192000"/>
              <a:gd name="connsiteY143" fmla="*/ 1967085 h 2237474"/>
              <a:gd name="connsiteX144" fmla="*/ 2980071 w 12192000"/>
              <a:gd name="connsiteY144" fmla="*/ 1972988 h 2237474"/>
              <a:gd name="connsiteX145" fmla="*/ 2978094 w 12192000"/>
              <a:gd name="connsiteY145" fmla="*/ 1972369 h 2237474"/>
              <a:gd name="connsiteX146" fmla="*/ 2942858 w 12192000"/>
              <a:gd name="connsiteY146" fmla="*/ 1981367 h 2237474"/>
              <a:gd name="connsiteX147" fmla="*/ 2875436 w 12192000"/>
              <a:gd name="connsiteY147" fmla="*/ 1996977 h 2237474"/>
              <a:gd name="connsiteX148" fmla="*/ 2874892 w 12192000"/>
              <a:gd name="connsiteY148" fmla="*/ 1996085 h 2237474"/>
              <a:gd name="connsiteX149" fmla="*/ 2864145 w 12192000"/>
              <a:gd name="connsiteY149" fmla="*/ 1994061 h 2237474"/>
              <a:gd name="connsiteX150" fmla="*/ 2843662 w 12192000"/>
              <a:gd name="connsiteY150" fmla="*/ 1992498 h 2237474"/>
              <a:gd name="connsiteX151" fmla="*/ 2796128 w 12192000"/>
              <a:gd name="connsiteY151" fmla="*/ 1976403 h 2237474"/>
              <a:gd name="connsiteX152" fmla="*/ 2756784 w 12192000"/>
              <a:gd name="connsiteY152" fmla="*/ 1985116 h 2237474"/>
              <a:gd name="connsiteX153" fmla="*/ 2748833 w 12192000"/>
              <a:gd name="connsiteY153" fmla="*/ 1986323 h 2237474"/>
              <a:gd name="connsiteX154" fmla="*/ 2748661 w 12192000"/>
              <a:gd name="connsiteY154" fmla="*/ 1986122 h 2237474"/>
              <a:gd name="connsiteX155" fmla="*/ 2740251 w 12192000"/>
              <a:gd name="connsiteY155" fmla="*/ 1986946 h 2237474"/>
              <a:gd name="connsiteX156" fmla="*/ 2718916 w 12192000"/>
              <a:gd name="connsiteY156" fmla="*/ 1990867 h 2237474"/>
              <a:gd name="connsiteX157" fmla="*/ 2713522 w 12192000"/>
              <a:gd name="connsiteY157" fmla="*/ 1990173 h 2237474"/>
              <a:gd name="connsiteX158" fmla="*/ 2680597 w 12192000"/>
              <a:gd name="connsiteY158" fmla="*/ 1984996 h 2237474"/>
              <a:gd name="connsiteX159" fmla="*/ 2578178 w 12192000"/>
              <a:gd name="connsiteY159" fmla="*/ 1990531 h 2237474"/>
              <a:gd name="connsiteX160" fmla="*/ 2476147 w 12192000"/>
              <a:gd name="connsiteY160" fmla="*/ 1998305 h 2237474"/>
              <a:gd name="connsiteX161" fmla="*/ 2373568 w 12192000"/>
              <a:gd name="connsiteY161" fmla="*/ 2003219 h 2237474"/>
              <a:gd name="connsiteX162" fmla="*/ 2321399 w 12192000"/>
              <a:gd name="connsiteY162" fmla="*/ 1989467 h 2237474"/>
              <a:gd name="connsiteX163" fmla="*/ 2315525 w 12192000"/>
              <a:gd name="connsiteY163" fmla="*/ 1989708 h 2237474"/>
              <a:gd name="connsiteX164" fmla="*/ 2300792 w 12192000"/>
              <a:gd name="connsiteY164" fmla="*/ 1994290 h 2237474"/>
              <a:gd name="connsiteX165" fmla="*/ 2295469 w 12192000"/>
              <a:gd name="connsiteY165" fmla="*/ 1996659 h 2237474"/>
              <a:gd name="connsiteX166" fmla="*/ 2287219 w 12192000"/>
              <a:gd name="connsiteY166" fmla="*/ 1998750 h 2237474"/>
              <a:gd name="connsiteX167" fmla="*/ 2286948 w 12192000"/>
              <a:gd name="connsiteY167" fmla="*/ 1998596 h 2237474"/>
              <a:gd name="connsiteX168" fmla="*/ 2243069 w 12192000"/>
              <a:gd name="connsiteY168" fmla="*/ 2015111 h 2237474"/>
              <a:gd name="connsiteX169" fmla="*/ 2186609 w 12192000"/>
              <a:gd name="connsiteY169" fmla="*/ 2008263 h 2237474"/>
              <a:gd name="connsiteX170" fmla="*/ 2164831 w 12192000"/>
              <a:gd name="connsiteY170" fmla="*/ 2010143 h 2237474"/>
              <a:gd name="connsiteX171" fmla="*/ 2152836 w 12192000"/>
              <a:gd name="connsiteY171" fmla="*/ 2010048 h 2237474"/>
              <a:gd name="connsiteX172" fmla="*/ 2117102 w 12192000"/>
              <a:gd name="connsiteY172" fmla="*/ 2023004 h 2237474"/>
              <a:gd name="connsiteX173" fmla="*/ 2111935 w 12192000"/>
              <a:gd name="connsiteY173" fmla="*/ 2023163 h 2237474"/>
              <a:gd name="connsiteX174" fmla="*/ 2089991 w 12192000"/>
              <a:gd name="connsiteY174" fmla="*/ 2034193 h 2237474"/>
              <a:gd name="connsiteX175" fmla="*/ 2058061 w 12192000"/>
              <a:gd name="connsiteY175" fmla="*/ 2047942 h 2237474"/>
              <a:gd name="connsiteX176" fmla="*/ 2055737 w 12192000"/>
              <a:gd name="connsiteY176" fmla="*/ 2047704 h 2237474"/>
              <a:gd name="connsiteX177" fmla="*/ 2042244 w 12192000"/>
              <a:gd name="connsiteY177" fmla="*/ 2055560 h 2237474"/>
              <a:gd name="connsiteX178" fmla="*/ 1976224 w 12192000"/>
              <a:gd name="connsiteY178" fmla="*/ 2074257 h 2237474"/>
              <a:gd name="connsiteX179" fmla="*/ 1877728 w 12192000"/>
              <a:gd name="connsiteY179" fmla="*/ 2101004 h 2237474"/>
              <a:gd name="connsiteX180" fmla="*/ 1759056 w 12192000"/>
              <a:gd name="connsiteY180" fmla="*/ 2125608 h 2237474"/>
              <a:gd name="connsiteX181" fmla="*/ 1637948 w 12192000"/>
              <a:gd name="connsiteY181" fmla="*/ 2172597 h 2237474"/>
              <a:gd name="connsiteX182" fmla="*/ 1434549 w 12192000"/>
              <a:gd name="connsiteY182" fmla="*/ 2234522 h 2237474"/>
              <a:gd name="connsiteX183" fmla="*/ 1398481 w 12192000"/>
              <a:gd name="connsiteY183" fmla="*/ 2237074 h 2237474"/>
              <a:gd name="connsiteX184" fmla="*/ 1398407 w 12192000"/>
              <a:gd name="connsiteY184" fmla="*/ 2237095 h 2237474"/>
              <a:gd name="connsiteX185" fmla="*/ 1370962 w 12192000"/>
              <a:gd name="connsiteY185" fmla="*/ 2237474 h 2237474"/>
              <a:gd name="connsiteX186" fmla="*/ 1356367 w 12192000"/>
              <a:gd name="connsiteY186" fmla="*/ 2235089 h 2237474"/>
              <a:gd name="connsiteX187" fmla="*/ 1324828 w 12192000"/>
              <a:gd name="connsiteY187" fmla="*/ 2231968 h 2237474"/>
              <a:gd name="connsiteX188" fmla="*/ 1297744 w 12192000"/>
              <a:gd name="connsiteY188" fmla="*/ 2235849 h 2237474"/>
              <a:gd name="connsiteX189" fmla="*/ 1286236 w 12192000"/>
              <a:gd name="connsiteY189" fmla="*/ 2233135 h 2237474"/>
              <a:gd name="connsiteX190" fmla="*/ 1283504 w 12192000"/>
              <a:gd name="connsiteY190" fmla="*/ 2233797 h 2237474"/>
              <a:gd name="connsiteX191" fmla="*/ 1279765 w 12192000"/>
              <a:gd name="connsiteY191" fmla="*/ 2229639 h 2237474"/>
              <a:gd name="connsiteX192" fmla="*/ 1195347 w 12192000"/>
              <a:gd name="connsiteY192" fmla="*/ 2212354 h 2237474"/>
              <a:gd name="connsiteX193" fmla="*/ 970251 w 12192000"/>
              <a:gd name="connsiteY193" fmla="*/ 2221029 h 2237474"/>
              <a:gd name="connsiteX194" fmla="*/ 812914 w 12192000"/>
              <a:gd name="connsiteY194" fmla="*/ 2202752 h 2237474"/>
              <a:gd name="connsiteX195" fmla="*/ 800195 w 12192000"/>
              <a:gd name="connsiteY195" fmla="*/ 2209407 h 2237474"/>
              <a:gd name="connsiteX196" fmla="*/ 784978 w 12192000"/>
              <a:gd name="connsiteY196" fmla="*/ 2212360 h 2237474"/>
              <a:gd name="connsiteX197" fmla="*/ 681987 w 12192000"/>
              <a:gd name="connsiteY197" fmla="*/ 2216757 h 2237474"/>
              <a:gd name="connsiteX198" fmla="*/ 669923 w 12192000"/>
              <a:gd name="connsiteY198" fmla="*/ 2211682 h 2237474"/>
              <a:gd name="connsiteX199" fmla="*/ 648680 w 12192000"/>
              <a:gd name="connsiteY199" fmla="*/ 2206229 h 2237474"/>
              <a:gd name="connsiteX200" fmla="*/ 597225 w 12192000"/>
              <a:gd name="connsiteY200" fmla="*/ 2180999 h 2237474"/>
              <a:gd name="connsiteX201" fmla="*/ 558449 w 12192000"/>
              <a:gd name="connsiteY201" fmla="*/ 2182346 h 2237474"/>
              <a:gd name="connsiteX202" fmla="*/ 550517 w 12192000"/>
              <a:gd name="connsiteY202" fmla="*/ 2182060 h 2237474"/>
              <a:gd name="connsiteX203" fmla="*/ 550309 w 12192000"/>
              <a:gd name="connsiteY203" fmla="*/ 2181825 h 2237474"/>
              <a:gd name="connsiteX204" fmla="*/ 541836 w 12192000"/>
              <a:gd name="connsiteY204" fmla="*/ 2181063 h 2237474"/>
              <a:gd name="connsiteX205" fmla="*/ 536057 w 12192000"/>
              <a:gd name="connsiteY205" fmla="*/ 2181537 h 2237474"/>
              <a:gd name="connsiteX206" fmla="*/ 520671 w 12192000"/>
              <a:gd name="connsiteY206" fmla="*/ 2180980 h 2237474"/>
              <a:gd name="connsiteX207" fmla="*/ 515024 w 12192000"/>
              <a:gd name="connsiteY207" fmla="*/ 2179258 h 2237474"/>
              <a:gd name="connsiteX208" fmla="*/ 512278 w 12192000"/>
              <a:gd name="connsiteY208" fmla="*/ 2176369 h 2237474"/>
              <a:gd name="connsiteX209" fmla="*/ 480419 w 12192000"/>
              <a:gd name="connsiteY209" fmla="*/ 2167807 h 2237474"/>
              <a:gd name="connsiteX210" fmla="*/ 413835 w 12192000"/>
              <a:gd name="connsiteY210" fmla="*/ 2156783 h 2237474"/>
              <a:gd name="connsiteX211" fmla="*/ 376513 w 12192000"/>
              <a:gd name="connsiteY211" fmla="*/ 2154014 h 2237474"/>
              <a:gd name="connsiteX212" fmla="*/ 273386 w 12192000"/>
              <a:gd name="connsiteY212" fmla="*/ 2142551 h 2237474"/>
              <a:gd name="connsiteX213" fmla="*/ 169207 w 12192000"/>
              <a:gd name="connsiteY213" fmla="*/ 2128100 h 2237474"/>
              <a:gd name="connsiteX214" fmla="*/ 93149 w 12192000"/>
              <a:gd name="connsiteY214" fmla="*/ 2105324 h 2237474"/>
              <a:gd name="connsiteX215" fmla="*/ 88109 w 12192000"/>
              <a:gd name="connsiteY215" fmla="*/ 2106704 h 2237474"/>
              <a:gd name="connsiteX216" fmla="*/ 80022 w 12192000"/>
              <a:gd name="connsiteY216" fmla="*/ 2107254 h 2237474"/>
              <a:gd name="connsiteX217" fmla="*/ 79717 w 12192000"/>
              <a:gd name="connsiteY217" fmla="*/ 2107046 h 2237474"/>
              <a:gd name="connsiteX218" fmla="*/ 72352 w 12192000"/>
              <a:gd name="connsiteY218" fmla="*/ 2107991 h 2237474"/>
              <a:gd name="connsiteX219" fmla="*/ 37645 w 12192000"/>
              <a:gd name="connsiteY219" fmla="*/ 2115401 h 2237474"/>
              <a:gd name="connsiteX220" fmla="*/ 4572 w 12192000"/>
              <a:gd name="connsiteY220" fmla="*/ 2111091 h 2237474"/>
              <a:gd name="connsiteX221" fmla="*/ 0 w 12192000"/>
              <a:gd name="connsiteY221" fmla="*/ 2110468 h 2237474"/>
              <a:gd name="connsiteX222" fmla="*/ 0 w 12192000"/>
              <a:gd name="connsiteY22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75879 w 12192000"/>
              <a:gd name="connsiteY67" fmla="*/ 1345646 h 2237474"/>
              <a:gd name="connsiteX68" fmla="*/ 7840612 w 12192000"/>
              <a:gd name="connsiteY68" fmla="*/ 1369373 h 2237474"/>
              <a:gd name="connsiteX69" fmla="*/ 7786819 w 12192000"/>
              <a:gd name="connsiteY69" fmla="*/ 1378970 h 2237474"/>
              <a:gd name="connsiteX70" fmla="*/ 7548172 w 12192000"/>
              <a:gd name="connsiteY70" fmla="*/ 1417460 h 2237474"/>
              <a:gd name="connsiteX71" fmla="*/ 7483437 w 12192000"/>
              <a:gd name="connsiteY71" fmla="*/ 1478152 h 2237474"/>
              <a:gd name="connsiteX72" fmla="*/ 7377870 w 12192000"/>
              <a:gd name="connsiteY72" fmla="*/ 1523319 h 2237474"/>
              <a:gd name="connsiteX73" fmla="*/ 7230737 w 12192000"/>
              <a:gd name="connsiteY73" fmla="*/ 1562633 h 2237474"/>
              <a:gd name="connsiteX74" fmla="*/ 7224458 w 12192000"/>
              <a:gd name="connsiteY74" fmla="*/ 1573008 h 2237474"/>
              <a:gd name="connsiteX75" fmla="*/ 7213486 w 12192000"/>
              <a:gd name="connsiteY75" fmla="*/ 1580987 h 2237474"/>
              <a:gd name="connsiteX76" fmla="*/ 7183121 w 12192000"/>
              <a:gd name="connsiteY76" fmla="*/ 1595162 h 2237474"/>
              <a:gd name="connsiteX77" fmla="*/ 7164601 w 12192000"/>
              <a:gd name="connsiteY77" fmla="*/ 1606490 h 2237474"/>
              <a:gd name="connsiteX78" fmla="*/ 7114651 w 12192000"/>
              <a:gd name="connsiteY78" fmla="*/ 1620959 h 2237474"/>
              <a:gd name="connsiteX79" fmla="*/ 7092727 w 12192000"/>
              <a:gd name="connsiteY79" fmla="*/ 1623628 h 2237474"/>
              <a:gd name="connsiteX80" fmla="*/ 7031309 w 12192000"/>
              <a:gd name="connsiteY80" fmla="*/ 1619451 h 2237474"/>
              <a:gd name="connsiteX81" fmla="*/ 6999084 w 12192000"/>
              <a:gd name="connsiteY81" fmla="*/ 1634317 h 2237474"/>
              <a:gd name="connsiteX82" fmla="*/ 6992107 w 12192000"/>
              <a:gd name="connsiteY82" fmla="*/ 1636860 h 2237474"/>
              <a:gd name="connsiteX83" fmla="*/ 6991765 w 12192000"/>
              <a:gd name="connsiteY83" fmla="*/ 1636725 h 2237474"/>
              <a:gd name="connsiteX84" fmla="*/ 6900177 w 12192000"/>
              <a:gd name="connsiteY84" fmla="*/ 1636016 h 2237474"/>
              <a:gd name="connsiteX85" fmla="*/ 6795372 w 12192000"/>
              <a:gd name="connsiteY85" fmla="*/ 1644845 h 2237474"/>
              <a:gd name="connsiteX86" fmla="*/ 6692251 w 12192000"/>
              <a:gd name="connsiteY86" fmla="*/ 1656357 h 2237474"/>
              <a:gd name="connsiteX87" fmla="*/ 6655235 w 12192000"/>
              <a:gd name="connsiteY87" fmla="*/ 1661869 h 2237474"/>
              <a:gd name="connsiteX88" fmla="*/ 6587857 w 12192000"/>
              <a:gd name="connsiteY88" fmla="*/ 1665769 h 2237474"/>
              <a:gd name="connsiteX89" fmla="*/ 6554894 w 12192000"/>
              <a:gd name="connsiteY89" fmla="*/ 1664428 h 2237474"/>
              <a:gd name="connsiteX90" fmla="*/ 6516595 w 12192000"/>
              <a:gd name="connsiteY90" fmla="*/ 1667475 h 2237474"/>
              <a:gd name="connsiteX91" fmla="*/ 6508541 w 12192000"/>
              <a:gd name="connsiteY91" fmla="*/ 1668757 h 2237474"/>
              <a:gd name="connsiteX92" fmla="*/ 6471012 w 12192000"/>
              <a:gd name="connsiteY92" fmla="*/ 1678604 h 2237474"/>
              <a:gd name="connsiteX93" fmla="*/ 6415265 w 12192000"/>
              <a:gd name="connsiteY93" fmla="*/ 1665317 h 2237474"/>
              <a:gd name="connsiteX94" fmla="*/ 6364035 w 12192000"/>
              <a:gd name="connsiteY94" fmla="*/ 1667683 h 2237474"/>
              <a:gd name="connsiteX95" fmla="*/ 6280959 w 12192000"/>
              <a:gd name="connsiteY95" fmla="*/ 1689329 h 2237474"/>
              <a:gd name="connsiteX96" fmla="*/ 6243319 w 12192000"/>
              <a:gd name="connsiteY96" fmla="*/ 1695560 h 2237474"/>
              <a:gd name="connsiteX97" fmla="*/ 6098321 w 12192000"/>
              <a:gd name="connsiteY97" fmla="*/ 1721646 h 2237474"/>
              <a:gd name="connsiteX98" fmla="*/ 5880652 w 12192000"/>
              <a:gd name="connsiteY98" fmla="*/ 1779643 h 2237474"/>
              <a:gd name="connsiteX99" fmla="*/ 5785959 w 12192000"/>
              <a:gd name="connsiteY99" fmla="*/ 1775307 h 2237474"/>
              <a:gd name="connsiteX100" fmla="*/ 5643534 w 12192000"/>
              <a:gd name="connsiteY100" fmla="*/ 1802919 h 2237474"/>
              <a:gd name="connsiteX101" fmla="*/ 5518799 w 12192000"/>
              <a:gd name="connsiteY101" fmla="*/ 1818312 h 2237474"/>
              <a:gd name="connsiteX102" fmla="*/ 5505014 w 12192000"/>
              <a:gd name="connsiteY102" fmla="*/ 1819259 h 2237474"/>
              <a:gd name="connsiteX103" fmla="*/ 5453307 w 12192000"/>
              <a:gd name="connsiteY103" fmla="*/ 1815450 h 2237474"/>
              <a:gd name="connsiteX104" fmla="*/ 5364192 w 12192000"/>
              <a:gd name="connsiteY104" fmla="*/ 1826074 h 2237474"/>
              <a:gd name="connsiteX105" fmla="*/ 5350380 w 12192000"/>
              <a:gd name="connsiteY105" fmla="*/ 1830891 h 2237474"/>
              <a:gd name="connsiteX106" fmla="*/ 5259633 w 12192000"/>
              <a:gd name="connsiteY106" fmla="*/ 1837160 h 2237474"/>
              <a:gd name="connsiteX107" fmla="*/ 5197513 w 12192000"/>
              <a:gd name="connsiteY107" fmla="*/ 1844718 h 2237474"/>
              <a:gd name="connsiteX108" fmla="*/ 5168852 w 12192000"/>
              <a:gd name="connsiteY108" fmla="*/ 1844846 h 2237474"/>
              <a:gd name="connsiteX109" fmla="*/ 5114927 w 12192000"/>
              <a:gd name="connsiteY109" fmla="*/ 1847827 h 2237474"/>
              <a:gd name="connsiteX110" fmla="*/ 5108970 w 12192000"/>
              <a:gd name="connsiteY110" fmla="*/ 1847935 h 2237474"/>
              <a:gd name="connsiteX111" fmla="*/ 5067961 w 12192000"/>
              <a:gd name="connsiteY111" fmla="*/ 1845917 h 2237474"/>
              <a:gd name="connsiteX112" fmla="*/ 5007075 w 12192000"/>
              <a:gd name="connsiteY112" fmla="*/ 1838626 h 2237474"/>
              <a:gd name="connsiteX113" fmla="*/ 4944087 w 12192000"/>
              <a:gd name="connsiteY113" fmla="*/ 1823332 h 2237474"/>
              <a:gd name="connsiteX114" fmla="*/ 4907662 w 12192000"/>
              <a:gd name="connsiteY114" fmla="*/ 1816900 h 2237474"/>
              <a:gd name="connsiteX115" fmla="*/ 4882386 w 12192000"/>
              <a:gd name="connsiteY115" fmla="*/ 1809844 h 2237474"/>
              <a:gd name="connsiteX116" fmla="*/ 4811440 w 12192000"/>
              <a:gd name="connsiteY116" fmla="*/ 1804655 h 2237474"/>
              <a:gd name="connsiteX117" fmla="*/ 4691075 w 12192000"/>
              <a:gd name="connsiteY117" fmla="*/ 1801389 h 2237474"/>
              <a:gd name="connsiteX118" fmla="*/ 4611738 w 12192000"/>
              <a:gd name="connsiteY118" fmla="*/ 1776964 h 2237474"/>
              <a:gd name="connsiteX119" fmla="*/ 4560070 w 12192000"/>
              <a:gd name="connsiteY119" fmla="*/ 1785640 h 2237474"/>
              <a:gd name="connsiteX120" fmla="*/ 4536503 w 12192000"/>
              <a:gd name="connsiteY120" fmla="*/ 1785334 h 2237474"/>
              <a:gd name="connsiteX121" fmla="*/ 4513724 w 12192000"/>
              <a:gd name="connsiteY121" fmla="*/ 1791996 h 2237474"/>
              <a:gd name="connsiteX122" fmla="*/ 4459810 w 12192000"/>
              <a:gd name="connsiteY122" fmla="*/ 1797886 h 2237474"/>
              <a:gd name="connsiteX123" fmla="*/ 4379064 w 12192000"/>
              <a:gd name="connsiteY123" fmla="*/ 1817177 h 2237474"/>
              <a:gd name="connsiteX124" fmla="*/ 4319209 w 12192000"/>
              <a:gd name="connsiteY124" fmla="*/ 1834833 h 2237474"/>
              <a:gd name="connsiteX125" fmla="*/ 4290981 w 12192000"/>
              <a:gd name="connsiteY125" fmla="*/ 1839677 h 2237474"/>
              <a:gd name="connsiteX126" fmla="*/ 4285792 w 12192000"/>
              <a:gd name="connsiteY126" fmla="*/ 1836231 h 2237474"/>
              <a:gd name="connsiteX127" fmla="*/ 4238372 w 12192000"/>
              <a:gd name="connsiteY127" fmla="*/ 1851480 h 2237474"/>
              <a:gd name="connsiteX128" fmla="*/ 4232517 w 12192000"/>
              <a:gd name="connsiteY128" fmla="*/ 1852567 h 2237474"/>
              <a:gd name="connsiteX129" fmla="*/ 4191732 w 12192000"/>
              <a:gd name="connsiteY129" fmla="*/ 1857328 h 2237474"/>
              <a:gd name="connsiteX130" fmla="*/ 4065532 w 12192000"/>
              <a:gd name="connsiteY130" fmla="*/ 1855477 h 2237474"/>
              <a:gd name="connsiteX131" fmla="*/ 4028460 w 12192000"/>
              <a:gd name="connsiteY131" fmla="*/ 1855137 h 2237474"/>
              <a:gd name="connsiteX132" fmla="*/ 4002267 w 12192000"/>
              <a:gd name="connsiteY132" fmla="*/ 1852352 h 2237474"/>
              <a:gd name="connsiteX133" fmla="*/ 3931396 w 12192000"/>
              <a:gd name="connsiteY133" fmla="*/ 1858915 h 2237474"/>
              <a:gd name="connsiteX134" fmla="*/ 3812162 w 12192000"/>
              <a:gd name="connsiteY134" fmla="*/ 1875501 h 2237474"/>
              <a:gd name="connsiteX135" fmla="*/ 3729530 w 12192000"/>
              <a:gd name="connsiteY135" fmla="*/ 1864513 h 2237474"/>
              <a:gd name="connsiteX136" fmla="*/ 3680177 w 12192000"/>
              <a:gd name="connsiteY136" fmla="*/ 1881552 h 2237474"/>
              <a:gd name="connsiteX137" fmla="*/ 3567259 w 12192000"/>
              <a:gd name="connsiteY137" fmla="*/ 1893482 h 2237474"/>
              <a:gd name="connsiteX138" fmla="*/ 3405770 w 12192000"/>
              <a:gd name="connsiteY138" fmla="*/ 1904591 h 2237474"/>
              <a:gd name="connsiteX139" fmla="*/ 3280097 w 12192000"/>
              <a:gd name="connsiteY139" fmla="*/ 1919610 h 2237474"/>
              <a:gd name="connsiteX140" fmla="*/ 3123424 w 12192000"/>
              <a:gd name="connsiteY140" fmla="*/ 1952930 h 2237474"/>
              <a:gd name="connsiteX141" fmla="*/ 3009910 w 12192000"/>
              <a:gd name="connsiteY141" fmla="*/ 1957866 h 2237474"/>
              <a:gd name="connsiteX142" fmla="*/ 2995934 w 12192000"/>
              <a:gd name="connsiteY142" fmla="*/ 1967085 h 2237474"/>
              <a:gd name="connsiteX143" fmla="*/ 2980071 w 12192000"/>
              <a:gd name="connsiteY143" fmla="*/ 1972988 h 2237474"/>
              <a:gd name="connsiteX144" fmla="*/ 2978094 w 12192000"/>
              <a:gd name="connsiteY144" fmla="*/ 1972369 h 2237474"/>
              <a:gd name="connsiteX145" fmla="*/ 2942858 w 12192000"/>
              <a:gd name="connsiteY145" fmla="*/ 1981367 h 2237474"/>
              <a:gd name="connsiteX146" fmla="*/ 2875436 w 12192000"/>
              <a:gd name="connsiteY146" fmla="*/ 1996977 h 2237474"/>
              <a:gd name="connsiteX147" fmla="*/ 2874892 w 12192000"/>
              <a:gd name="connsiteY147" fmla="*/ 1996085 h 2237474"/>
              <a:gd name="connsiteX148" fmla="*/ 2864145 w 12192000"/>
              <a:gd name="connsiteY148" fmla="*/ 1994061 h 2237474"/>
              <a:gd name="connsiteX149" fmla="*/ 2843662 w 12192000"/>
              <a:gd name="connsiteY149" fmla="*/ 1992498 h 2237474"/>
              <a:gd name="connsiteX150" fmla="*/ 2796128 w 12192000"/>
              <a:gd name="connsiteY150" fmla="*/ 1976403 h 2237474"/>
              <a:gd name="connsiteX151" fmla="*/ 2756784 w 12192000"/>
              <a:gd name="connsiteY151" fmla="*/ 1985116 h 2237474"/>
              <a:gd name="connsiteX152" fmla="*/ 2748833 w 12192000"/>
              <a:gd name="connsiteY152" fmla="*/ 1986323 h 2237474"/>
              <a:gd name="connsiteX153" fmla="*/ 2748661 w 12192000"/>
              <a:gd name="connsiteY153" fmla="*/ 1986122 h 2237474"/>
              <a:gd name="connsiteX154" fmla="*/ 2740251 w 12192000"/>
              <a:gd name="connsiteY154" fmla="*/ 1986946 h 2237474"/>
              <a:gd name="connsiteX155" fmla="*/ 2718916 w 12192000"/>
              <a:gd name="connsiteY155" fmla="*/ 1990867 h 2237474"/>
              <a:gd name="connsiteX156" fmla="*/ 2713522 w 12192000"/>
              <a:gd name="connsiteY156" fmla="*/ 1990173 h 2237474"/>
              <a:gd name="connsiteX157" fmla="*/ 2680597 w 12192000"/>
              <a:gd name="connsiteY157" fmla="*/ 1984996 h 2237474"/>
              <a:gd name="connsiteX158" fmla="*/ 2578178 w 12192000"/>
              <a:gd name="connsiteY158" fmla="*/ 1990531 h 2237474"/>
              <a:gd name="connsiteX159" fmla="*/ 2476147 w 12192000"/>
              <a:gd name="connsiteY159" fmla="*/ 1998305 h 2237474"/>
              <a:gd name="connsiteX160" fmla="*/ 2373568 w 12192000"/>
              <a:gd name="connsiteY160" fmla="*/ 2003219 h 2237474"/>
              <a:gd name="connsiteX161" fmla="*/ 2321399 w 12192000"/>
              <a:gd name="connsiteY161" fmla="*/ 1989467 h 2237474"/>
              <a:gd name="connsiteX162" fmla="*/ 2315525 w 12192000"/>
              <a:gd name="connsiteY162" fmla="*/ 1989708 h 2237474"/>
              <a:gd name="connsiteX163" fmla="*/ 2300792 w 12192000"/>
              <a:gd name="connsiteY163" fmla="*/ 1994290 h 2237474"/>
              <a:gd name="connsiteX164" fmla="*/ 2295469 w 12192000"/>
              <a:gd name="connsiteY164" fmla="*/ 1996659 h 2237474"/>
              <a:gd name="connsiteX165" fmla="*/ 2287219 w 12192000"/>
              <a:gd name="connsiteY165" fmla="*/ 1998750 h 2237474"/>
              <a:gd name="connsiteX166" fmla="*/ 2286948 w 12192000"/>
              <a:gd name="connsiteY166" fmla="*/ 1998596 h 2237474"/>
              <a:gd name="connsiteX167" fmla="*/ 2243069 w 12192000"/>
              <a:gd name="connsiteY167" fmla="*/ 2015111 h 2237474"/>
              <a:gd name="connsiteX168" fmla="*/ 2186609 w 12192000"/>
              <a:gd name="connsiteY168" fmla="*/ 2008263 h 2237474"/>
              <a:gd name="connsiteX169" fmla="*/ 2164831 w 12192000"/>
              <a:gd name="connsiteY169" fmla="*/ 2010143 h 2237474"/>
              <a:gd name="connsiteX170" fmla="*/ 2152836 w 12192000"/>
              <a:gd name="connsiteY170" fmla="*/ 2010048 h 2237474"/>
              <a:gd name="connsiteX171" fmla="*/ 2117102 w 12192000"/>
              <a:gd name="connsiteY171" fmla="*/ 2023004 h 2237474"/>
              <a:gd name="connsiteX172" fmla="*/ 2111935 w 12192000"/>
              <a:gd name="connsiteY172" fmla="*/ 2023163 h 2237474"/>
              <a:gd name="connsiteX173" fmla="*/ 2089991 w 12192000"/>
              <a:gd name="connsiteY173" fmla="*/ 2034193 h 2237474"/>
              <a:gd name="connsiteX174" fmla="*/ 2058061 w 12192000"/>
              <a:gd name="connsiteY174" fmla="*/ 2047942 h 2237474"/>
              <a:gd name="connsiteX175" fmla="*/ 2055737 w 12192000"/>
              <a:gd name="connsiteY175" fmla="*/ 2047704 h 2237474"/>
              <a:gd name="connsiteX176" fmla="*/ 2042244 w 12192000"/>
              <a:gd name="connsiteY176" fmla="*/ 2055560 h 2237474"/>
              <a:gd name="connsiteX177" fmla="*/ 1976224 w 12192000"/>
              <a:gd name="connsiteY177" fmla="*/ 2074257 h 2237474"/>
              <a:gd name="connsiteX178" fmla="*/ 1877728 w 12192000"/>
              <a:gd name="connsiteY178" fmla="*/ 2101004 h 2237474"/>
              <a:gd name="connsiteX179" fmla="*/ 1759056 w 12192000"/>
              <a:gd name="connsiteY179" fmla="*/ 2125608 h 2237474"/>
              <a:gd name="connsiteX180" fmla="*/ 1637948 w 12192000"/>
              <a:gd name="connsiteY180" fmla="*/ 2172597 h 2237474"/>
              <a:gd name="connsiteX181" fmla="*/ 1434549 w 12192000"/>
              <a:gd name="connsiteY181" fmla="*/ 2234522 h 2237474"/>
              <a:gd name="connsiteX182" fmla="*/ 1398481 w 12192000"/>
              <a:gd name="connsiteY182" fmla="*/ 2237074 h 2237474"/>
              <a:gd name="connsiteX183" fmla="*/ 1398407 w 12192000"/>
              <a:gd name="connsiteY183" fmla="*/ 2237095 h 2237474"/>
              <a:gd name="connsiteX184" fmla="*/ 1370962 w 12192000"/>
              <a:gd name="connsiteY184" fmla="*/ 2237474 h 2237474"/>
              <a:gd name="connsiteX185" fmla="*/ 1356367 w 12192000"/>
              <a:gd name="connsiteY185" fmla="*/ 2235089 h 2237474"/>
              <a:gd name="connsiteX186" fmla="*/ 1324828 w 12192000"/>
              <a:gd name="connsiteY186" fmla="*/ 2231968 h 2237474"/>
              <a:gd name="connsiteX187" fmla="*/ 1297744 w 12192000"/>
              <a:gd name="connsiteY187" fmla="*/ 2235849 h 2237474"/>
              <a:gd name="connsiteX188" fmla="*/ 1286236 w 12192000"/>
              <a:gd name="connsiteY188" fmla="*/ 2233135 h 2237474"/>
              <a:gd name="connsiteX189" fmla="*/ 1283504 w 12192000"/>
              <a:gd name="connsiteY189" fmla="*/ 2233797 h 2237474"/>
              <a:gd name="connsiteX190" fmla="*/ 1279765 w 12192000"/>
              <a:gd name="connsiteY190" fmla="*/ 2229639 h 2237474"/>
              <a:gd name="connsiteX191" fmla="*/ 1195347 w 12192000"/>
              <a:gd name="connsiteY191" fmla="*/ 2212354 h 2237474"/>
              <a:gd name="connsiteX192" fmla="*/ 970251 w 12192000"/>
              <a:gd name="connsiteY192" fmla="*/ 2221029 h 2237474"/>
              <a:gd name="connsiteX193" fmla="*/ 812914 w 12192000"/>
              <a:gd name="connsiteY193" fmla="*/ 2202752 h 2237474"/>
              <a:gd name="connsiteX194" fmla="*/ 800195 w 12192000"/>
              <a:gd name="connsiteY194" fmla="*/ 2209407 h 2237474"/>
              <a:gd name="connsiteX195" fmla="*/ 784978 w 12192000"/>
              <a:gd name="connsiteY195" fmla="*/ 2212360 h 2237474"/>
              <a:gd name="connsiteX196" fmla="*/ 681987 w 12192000"/>
              <a:gd name="connsiteY196" fmla="*/ 2216757 h 2237474"/>
              <a:gd name="connsiteX197" fmla="*/ 669923 w 12192000"/>
              <a:gd name="connsiteY197" fmla="*/ 2211682 h 2237474"/>
              <a:gd name="connsiteX198" fmla="*/ 648680 w 12192000"/>
              <a:gd name="connsiteY198" fmla="*/ 2206229 h 2237474"/>
              <a:gd name="connsiteX199" fmla="*/ 597225 w 12192000"/>
              <a:gd name="connsiteY199" fmla="*/ 2180999 h 2237474"/>
              <a:gd name="connsiteX200" fmla="*/ 558449 w 12192000"/>
              <a:gd name="connsiteY200" fmla="*/ 2182346 h 2237474"/>
              <a:gd name="connsiteX201" fmla="*/ 550517 w 12192000"/>
              <a:gd name="connsiteY201" fmla="*/ 2182060 h 2237474"/>
              <a:gd name="connsiteX202" fmla="*/ 550309 w 12192000"/>
              <a:gd name="connsiteY202" fmla="*/ 2181825 h 2237474"/>
              <a:gd name="connsiteX203" fmla="*/ 541836 w 12192000"/>
              <a:gd name="connsiteY203" fmla="*/ 2181063 h 2237474"/>
              <a:gd name="connsiteX204" fmla="*/ 536057 w 12192000"/>
              <a:gd name="connsiteY204" fmla="*/ 2181537 h 2237474"/>
              <a:gd name="connsiteX205" fmla="*/ 520671 w 12192000"/>
              <a:gd name="connsiteY205" fmla="*/ 2180980 h 2237474"/>
              <a:gd name="connsiteX206" fmla="*/ 515024 w 12192000"/>
              <a:gd name="connsiteY206" fmla="*/ 2179258 h 2237474"/>
              <a:gd name="connsiteX207" fmla="*/ 512278 w 12192000"/>
              <a:gd name="connsiteY207" fmla="*/ 2176369 h 2237474"/>
              <a:gd name="connsiteX208" fmla="*/ 480419 w 12192000"/>
              <a:gd name="connsiteY208" fmla="*/ 2167807 h 2237474"/>
              <a:gd name="connsiteX209" fmla="*/ 413835 w 12192000"/>
              <a:gd name="connsiteY209" fmla="*/ 2156783 h 2237474"/>
              <a:gd name="connsiteX210" fmla="*/ 376513 w 12192000"/>
              <a:gd name="connsiteY210" fmla="*/ 2154014 h 2237474"/>
              <a:gd name="connsiteX211" fmla="*/ 273386 w 12192000"/>
              <a:gd name="connsiteY211" fmla="*/ 2142551 h 2237474"/>
              <a:gd name="connsiteX212" fmla="*/ 169207 w 12192000"/>
              <a:gd name="connsiteY212" fmla="*/ 2128100 h 2237474"/>
              <a:gd name="connsiteX213" fmla="*/ 93149 w 12192000"/>
              <a:gd name="connsiteY213" fmla="*/ 2105324 h 2237474"/>
              <a:gd name="connsiteX214" fmla="*/ 88109 w 12192000"/>
              <a:gd name="connsiteY214" fmla="*/ 2106704 h 2237474"/>
              <a:gd name="connsiteX215" fmla="*/ 80022 w 12192000"/>
              <a:gd name="connsiteY215" fmla="*/ 2107254 h 2237474"/>
              <a:gd name="connsiteX216" fmla="*/ 79717 w 12192000"/>
              <a:gd name="connsiteY216" fmla="*/ 2107046 h 2237474"/>
              <a:gd name="connsiteX217" fmla="*/ 72352 w 12192000"/>
              <a:gd name="connsiteY217" fmla="*/ 2107991 h 2237474"/>
              <a:gd name="connsiteX218" fmla="*/ 37645 w 12192000"/>
              <a:gd name="connsiteY218" fmla="*/ 2115401 h 2237474"/>
              <a:gd name="connsiteX219" fmla="*/ 4572 w 12192000"/>
              <a:gd name="connsiteY219" fmla="*/ 2111091 h 2237474"/>
              <a:gd name="connsiteX220" fmla="*/ 0 w 12192000"/>
              <a:gd name="connsiteY220" fmla="*/ 2110468 h 2237474"/>
              <a:gd name="connsiteX221" fmla="*/ 0 w 12192000"/>
              <a:gd name="connsiteY22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278619 w 12192000"/>
              <a:gd name="connsiteY39" fmla="*/ 1011878 h 2237474"/>
              <a:gd name="connsiteX40" fmla="*/ 9268019 w 12192000"/>
              <a:gd name="connsiteY40" fmla="*/ 1007442 h 2237474"/>
              <a:gd name="connsiteX41" fmla="*/ 9234662 w 12192000"/>
              <a:gd name="connsiteY41" fmla="*/ 1023056 h 2237474"/>
              <a:gd name="connsiteX42" fmla="*/ 9181033 w 12192000"/>
              <a:gd name="connsiteY42" fmla="*/ 1037921 h 2237474"/>
              <a:gd name="connsiteX43" fmla="*/ 9155969 w 12192000"/>
              <a:gd name="connsiteY43" fmla="*/ 1046804 h 2237474"/>
              <a:gd name="connsiteX44" fmla="*/ 9133985 w 12192000"/>
              <a:gd name="connsiteY44" fmla="*/ 1046450 h 2237474"/>
              <a:gd name="connsiteX45" fmla="*/ 9012987 w 12192000"/>
              <a:gd name="connsiteY45" fmla="*/ 1061986 h 2237474"/>
              <a:gd name="connsiteX46" fmla="*/ 8968445 w 12192000"/>
              <a:gd name="connsiteY46" fmla="*/ 1052169 h 2237474"/>
              <a:gd name="connsiteX47" fmla="*/ 8958984 w 12192000"/>
              <a:gd name="connsiteY47" fmla="*/ 1057212 h 2237474"/>
              <a:gd name="connsiteX48" fmla="*/ 8886001 w 12192000"/>
              <a:gd name="connsiteY48" fmla="*/ 1067468 h 2237474"/>
              <a:gd name="connsiteX49" fmla="*/ 8838610 w 12192000"/>
              <a:gd name="connsiteY49" fmla="*/ 1075091 h 2237474"/>
              <a:gd name="connsiteX50" fmla="*/ 8750383 w 12192000"/>
              <a:gd name="connsiteY50" fmla="*/ 1097387 h 2237474"/>
              <a:gd name="connsiteX51" fmla="*/ 8697365 w 12192000"/>
              <a:gd name="connsiteY51" fmla="*/ 1105869 h 2237474"/>
              <a:gd name="connsiteX52" fmla="*/ 8665605 w 12192000"/>
              <a:gd name="connsiteY52" fmla="*/ 1110791 h 2237474"/>
              <a:gd name="connsiteX53" fmla="*/ 8584946 w 12192000"/>
              <a:gd name="connsiteY53" fmla="*/ 1135226 h 2237474"/>
              <a:gd name="connsiteX54" fmla="*/ 8460755 w 12192000"/>
              <a:gd name="connsiteY54" fmla="*/ 1203427 h 2237474"/>
              <a:gd name="connsiteX55" fmla="*/ 8419755 w 12192000"/>
              <a:gd name="connsiteY55" fmla="*/ 1216260 h 2237474"/>
              <a:gd name="connsiteX56" fmla="*/ 8411626 w 12192000"/>
              <a:gd name="connsiteY56" fmla="*/ 1214397 h 2237474"/>
              <a:gd name="connsiteX57" fmla="*/ 8363469 w 12192000"/>
              <a:gd name="connsiteY57" fmla="*/ 1246658 h 2237474"/>
              <a:gd name="connsiteX58" fmla="*/ 8275497 w 12192000"/>
              <a:gd name="connsiteY58" fmla="*/ 1264396 h 2237474"/>
              <a:gd name="connsiteX59" fmla="*/ 8206287 w 12192000"/>
              <a:gd name="connsiteY59" fmla="*/ 1273060 h 2237474"/>
              <a:gd name="connsiteX60" fmla="*/ 8168705 w 12192000"/>
              <a:gd name="connsiteY60" fmla="*/ 1279956 h 2237474"/>
              <a:gd name="connsiteX61" fmla="*/ 8139997 w 12192000"/>
              <a:gd name="connsiteY61" fmla="*/ 1282713 h 2237474"/>
              <a:gd name="connsiteX62" fmla="*/ 8074238 w 12192000"/>
              <a:gd name="connsiteY62" fmla="*/ 1301895 h 2237474"/>
              <a:gd name="connsiteX63" fmla="*/ 7968292 w 12192000"/>
              <a:gd name="connsiteY63" fmla="*/ 1338779 h 2237474"/>
              <a:gd name="connsiteX64" fmla="*/ 7945122 w 12192000"/>
              <a:gd name="connsiteY64" fmla="*/ 1345477 h 2237474"/>
              <a:gd name="connsiteX65" fmla="*/ 7902328 w 12192000"/>
              <a:gd name="connsiteY65" fmla="*/ 1345865 h 2237474"/>
              <a:gd name="connsiteX66" fmla="*/ 7875879 w 12192000"/>
              <a:gd name="connsiteY66" fmla="*/ 1345646 h 2237474"/>
              <a:gd name="connsiteX67" fmla="*/ 7840612 w 12192000"/>
              <a:gd name="connsiteY67" fmla="*/ 1369373 h 2237474"/>
              <a:gd name="connsiteX68" fmla="*/ 7786819 w 12192000"/>
              <a:gd name="connsiteY68" fmla="*/ 1378970 h 2237474"/>
              <a:gd name="connsiteX69" fmla="*/ 7548172 w 12192000"/>
              <a:gd name="connsiteY69" fmla="*/ 1417460 h 2237474"/>
              <a:gd name="connsiteX70" fmla="*/ 7483437 w 12192000"/>
              <a:gd name="connsiteY70" fmla="*/ 1478152 h 2237474"/>
              <a:gd name="connsiteX71" fmla="*/ 7377870 w 12192000"/>
              <a:gd name="connsiteY71" fmla="*/ 1523319 h 2237474"/>
              <a:gd name="connsiteX72" fmla="*/ 7230737 w 12192000"/>
              <a:gd name="connsiteY72" fmla="*/ 1562633 h 2237474"/>
              <a:gd name="connsiteX73" fmla="*/ 7224458 w 12192000"/>
              <a:gd name="connsiteY73" fmla="*/ 1573008 h 2237474"/>
              <a:gd name="connsiteX74" fmla="*/ 7213486 w 12192000"/>
              <a:gd name="connsiteY74" fmla="*/ 1580987 h 2237474"/>
              <a:gd name="connsiteX75" fmla="*/ 7183121 w 12192000"/>
              <a:gd name="connsiteY75" fmla="*/ 1595162 h 2237474"/>
              <a:gd name="connsiteX76" fmla="*/ 7164601 w 12192000"/>
              <a:gd name="connsiteY76" fmla="*/ 1606490 h 2237474"/>
              <a:gd name="connsiteX77" fmla="*/ 7114651 w 12192000"/>
              <a:gd name="connsiteY77" fmla="*/ 1620959 h 2237474"/>
              <a:gd name="connsiteX78" fmla="*/ 7092727 w 12192000"/>
              <a:gd name="connsiteY78" fmla="*/ 1623628 h 2237474"/>
              <a:gd name="connsiteX79" fmla="*/ 7031309 w 12192000"/>
              <a:gd name="connsiteY79" fmla="*/ 1619451 h 2237474"/>
              <a:gd name="connsiteX80" fmla="*/ 6999084 w 12192000"/>
              <a:gd name="connsiteY80" fmla="*/ 1634317 h 2237474"/>
              <a:gd name="connsiteX81" fmla="*/ 6992107 w 12192000"/>
              <a:gd name="connsiteY81" fmla="*/ 1636860 h 2237474"/>
              <a:gd name="connsiteX82" fmla="*/ 6991765 w 12192000"/>
              <a:gd name="connsiteY82" fmla="*/ 1636725 h 2237474"/>
              <a:gd name="connsiteX83" fmla="*/ 6900177 w 12192000"/>
              <a:gd name="connsiteY83" fmla="*/ 1636016 h 2237474"/>
              <a:gd name="connsiteX84" fmla="*/ 6795372 w 12192000"/>
              <a:gd name="connsiteY84" fmla="*/ 1644845 h 2237474"/>
              <a:gd name="connsiteX85" fmla="*/ 6692251 w 12192000"/>
              <a:gd name="connsiteY85" fmla="*/ 1656357 h 2237474"/>
              <a:gd name="connsiteX86" fmla="*/ 6655235 w 12192000"/>
              <a:gd name="connsiteY86" fmla="*/ 1661869 h 2237474"/>
              <a:gd name="connsiteX87" fmla="*/ 6587857 w 12192000"/>
              <a:gd name="connsiteY87" fmla="*/ 1665769 h 2237474"/>
              <a:gd name="connsiteX88" fmla="*/ 6554894 w 12192000"/>
              <a:gd name="connsiteY88" fmla="*/ 1664428 h 2237474"/>
              <a:gd name="connsiteX89" fmla="*/ 6516595 w 12192000"/>
              <a:gd name="connsiteY89" fmla="*/ 1667475 h 2237474"/>
              <a:gd name="connsiteX90" fmla="*/ 6508541 w 12192000"/>
              <a:gd name="connsiteY90" fmla="*/ 1668757 h 2237474"/>
              <a:gd name="connsiteX91" fmla="*/ 6471012 w 12192000"/>
              <a:gd name="connsiteY91" fmla="*/ 1678604 h 2237474"/>
              <a:gd name="connsiteX92" fmla="*/ 6415265 w 12192000"/>
              <a:gd name="connsiteY92" fmla="*/ 1665317 h 2237474"/>
              <a:gd name="connsiteX93" fmla="*/ 6364035 w 12192000"/>
              <a:gd name="connsiteY93" fmla="*/ 1667683 h 2237474"/>
              <a:gd name="connsiteX94" fmla="*/ 6280959 w 12192000"/>
              <a:gd name="connsiteY94" fmla="*/ 1689329 h 2237474"/>
              <a:gd name="connsiteX95" fmla="*/ 6243319 w 12192000"/>
              <a:gd name="connsiteY95" fmla="*/ 1695560 h 2237474"/>
              <a:gd name="connsiteX96" fmla="*/ 6098321 w 12192000"/>
              <a:gd name="connsiteY96" fmla="*/ 1721646 h 2237474"/>
              <a:gd name="connsiteX97" fmla="*/ 5880652 w 12192000"/>
              <a:gd name="connsiteY97" fmla="*/ 1779643 h 2237474"/>
              <a:gd name="connsiteX98" fmla="*/ 5785959 w 12192000"/>
              <a:gd name="connsiteY98" fmla="*/ 1775307 h 2237474"/>
              <a:gd name="connsiteX99" fmla="*/ 5643534 w 12192000"/>
              <a:gd name="connsiteY99" fmla="*/ 1802919 h 2237474"/>
              <a:gd name="connsiteX100" fmla="*/ 5518799 w 12192000"/>
              <a:gd name="connsiteY100" fmla="*/ 1818312 h 2237474"/>
              <a:gd name="connsiteX101" fmla="*/ 5505014 w 12192000"/>
              <a:gd name="connsiteY101" fmla="*/ 1819259 h 2237474"/>
              <a:gd name="connsiteX102" fmla="*/ 5453307 w 12192000"/>
              <a:gd name="connsiteY102" fmla="*/ 1815450 h 2237474"/>
              <a:gd name="connsiteX103" fmla="*/ 5364192 w 12192000"/>
              <a:gd name="connsiteY103" fmla="*/ 1826074 h 2237474"/>
              <a:gd name="connsiteX104" fmla="*/ 5350380 w 12192000"/>
              <a:gd name="connsiteY104" fmla="*/ 1830891 h 2237474"/>
              <a:gd name="connsiteX105" fmla="*/ 5259633 w 12192000"/>
              <a:gd name="connsiteY105" fmla="*/ 1837160 h 2237474"/>
              <a:gd name="connsiteX106" fmla="*/ 5197513 w 12192000"/>
              <a:gd name="connsiteY106" fmla="*/ 1844718 h 2237474"/>
              <a:gd name="connsiteX107" fmla="*/ 5168852 w 12192000"/>
              <a:gd name="connsiteY107" fmla="*/ 1844846 h 2237474"/>
              <a:gd name="connsiteX108" fmla="*/ 5114927 w 12192000"/>
              <a:gd name="connsiteY108" fmla="*/ 1847827 h 2237474"/>
              <a:gd name="connsiteX109" fmla="*/ 5108970 w 12192000"/>
              <a:gd name="connsiteY109" fmla="*/ 1847935 h 2237474"/>
              <a:gd name="connsiteX110" fmla="*/ 5067961 w 12192000"/>
              <a:gd name="connsiteY110" fmla="*/ 1845917 h 2237474"/>
              <a:gd name="connsiteX111" fmla="*/ 5007075 w 12192000"/>
              <a:gd name="connsiteY111" fmla="*/ 1838626 h 2237474"/>
              <a:gd name="connsiteX112" fmla="*/ 4944087 w 12192000"/>
              <a:gd name="connsiteY112" fmla="*/ 1823332 h 2237474"/>
              <a:gd name="connsiteX113" fmla="*/ 4907662 w 12192000"/>
              <a:gd name="connsiteY113" fmla="*/ 1816900 h 2237474"/>
              <a:gd name="connsiteX114" fmla="*/ 4882386 w 12192000"/>
              <a:gd name="connsiteY114" fmla="*/ 1809844 h 2237474"/>
              <a:gd name="connsiteX115" fmla="*/ 4811440 w 12192000"/>
              <a:gd name="connsiteY115" fmla="*/ 1804655 h 2237474"/>
              <a:gd name="connsiteX116" fmla="*/ 4691075 w 12192000"/>
              <a:gd name="connsiteY116" fmla="*/ 1801389 h 2237474"/>
              <a:gd name="connsiteX117" fmla="*/ 4611738 w 12192000"/>
              <a:gd name="connsiteY117" fmla="*/ 1776964 h 2237474"/>
              <a:gd name="connsiteX118" fmla="*/ 4560070 w 12192000"/>
              <a:gd name="connsiteY118" fmla="*/ 1785640 h 2237474"/>
              <a:gd name="connsiteX119" fmla="*/ 4536503 w 12192000"/>
              <a:gd name="connsiteY119" fmla="*/ 1785334 h 2237474"/>
              <a:gd name="connsiteX120" fmla="*/ 4513724 w 12192000"/>
              <a:gd name="connsiteY120" fmla="*/ 1791996 h 2237474"/>
              <a:gd name="connsiteX121" fmla="*/ 4459810 w 12192000"/>
              <a:gd name="connsiteY121" fmla="*/ 1797886 h 2237474"/>
              <a:gd name="connsiteX122" fmla="*/ 4379064 w 12192000"/>
              <a:gd name="connsiteY122" fmla="*/ 1817177 h 2237474"/>
              <a:gd name="connsiteX123" fmla="*/ 4319209 w 12192000"/>
              <a:gd name="connsiteY123" fmla="*/ 1834833 h 2237474"/>
              <a:gd name="connsiteX124" fmla="*/ 4290981 w 12192000"/>
              <a:gd name="connsiteY124" fmla="*/ 1839677 h 2237474"/>
              <a:gd name="connsiteX125" fmla="*/ 4285792 w 12192000"/>
              <a:gd name="connsiteY125" fmla="*/ 1836231 h 2237474"/>
              <a:gd name="connsiteX126" fmla="*/ 4238372 w 12192000"/>
              <a:gd name="connsiteY126" fmla="*/ 1851480 h 2237474"/>
              <a:gd name="connsiteX127" fmla="*/ 4232517 w 12192000"/>
              <a:gd name="connsiteY127" fmla="*/ 1852567 h 2237474"/>
              <a:gd name="connsiteX128" fmla="*/ 4191732 w 12192000"/>
              <a:gd name="connsiteY128" fmla="*/ 1857328 h 2237474"/>
              <a:gd name="connsiteX129" fmla="*/ 4065532 w 12192000"/>
              <a:gd name="connsiteY129" fmla="*/ 1855477 h 2237474"/>
              <a:gd name="connsiteX130" fmla="*/ 4028460 w 12192000"/>
              <a:gd name="connsiteY130" fmla="*/ 1855137 h 2237474"/>
              <a:gd name="connsiteX131" fmla="*/ 4002267 w 12192000"/>
              <a:gd name="connsiteY131" fmla="*/ 1852352 h 2237474"/>
              <a:gd name="connsiteX132" fmla="*/ 3931396 w 12192000"/>
              <a:gd name="connsiteY132" fmla="*/ 1858915 h 2237474"/>
              <a:gd name="connsiteX133" fmla="*/ 3812162 w 12192000"/>
              <a:gd name="connsiteY133" fmla="*/ 1875501 h 2237474"/>
              <a:gd name="connsiteX134" fmla="*/ 3729530 w 12192000"/>
              <a:gd name="connsiteY134" fmla="*/ 1864513 h 2237474"/>
              <a:gd name="connsiteX135" fmla="*/ 3680177 w 12192000"/>
              <a:gd name="connsiteY135" fmla="*/ 1881552 h 2237474"/>
              <a:gd name="connsiteX136" fmla="*/ 3567259 w 12192000"/>
              <a:gd name="connsiteY136" fmla="*/ 1893482 h 2237474"/>
              <a:gd name="connsiteX137" fmla="*/ 3405770 w 12192000"/>
              <a:gd name="connsiteY137" fmla="*/ 1904591 h 2237474"/>
              <a:gd name="connsiteX138" fmla="*/ 3280097 w 12192000"/>
              <a:gd name="connsiteY138" fmla="*/ 1919610 h 2237474"/>
              <a:gd name="connsiteX139" fmla="*/ 3123424 w 12192000"/>
              <a:gd name="connsiteY139" fmla="*/ 1952930 h 2237474"/>
              <a:gd name="connsiteX140" fmla="*/ 3009910 w 12192000"/>
              <a:gd name="connsiteY140" fmla="*/ 1957866 h 2237474"/>
              <a:gd name="connsiteX141" fmla="*/ 2995934 w 12192000"/>
              <a:gd name="connsiteY141" fmla="*/ 1967085 h 2237474"/>
              <a:gd name="connsiteX142" fmla="*/ 2980071 w 12192000"/>
              <a:gd name="connsiteY142" fmla="*/ 1972988 h 2237474"/>
              <a:gd name="connsiteX143" fmla="*/ 2978094 w 12192000"/>
              <a:gd name="connsiteY143" fmla="*/ 1972369 h 2237474"/>
              <a:gd name="connsiteX144" fmla="*/ 2942858 w 12192000"/>
              <a:gd name="connsiteY144" fmla="*/ 1981367 h 2237474"/>
              <a:gd name="connsiteX145" fmla="*/ 2875436 w 12192000"/>
              <a:gd name="connsiteY145" fmla="*/ 1996977 h 2237474"/>
              <a:gd name="connsiteX146" fmla="*/ 2874892 w 12192000"/>
              <a:gd name="connsiteY146" fmla="*/ 1996085 h 2237474"/>
              <a:gd name="connsiteX147" fmla="*/ 2864145 w 12192000"/>
              <a:gd name="connsiteY147" fmla="*/ 1994061 h 2237474"/>
              <a:gd name="connsiteX148" fmla="*/ 2843662 w 12192000"/>
              <a:gd name="connsiteY148" fmla="*/ 1992498 h 2237474"/>
              <a:gd name="connsiteX149" fmla="*/ 2796128 w 12192000"/>
              <a:gd name="connsiteY149" fmla="*/ 1976403 h 2237474"/>
              <a:gd name="connsiteX150" fmla="*/ 2756784 w 12192000"/>
              <a:gd name="connsiteY150" fmla="*/ 1985116 h 2237474"/>
              <a:gd name="connsiteX151" fmla="*/ 2748833 w 12192000"/>
              <a:gd name="connsiteY151" fmla="*/ 1986323 h 2237474"/>
              <a:gd name="connsiteX152" fmla="*/ 2748661 w 12192000"/>
              <a:gd name="connsiteY152" fmla="*/ 1986122 h 2237474"/>
              <a:gd name="connsiteX153" fmla="*/ 2740251 w 12192000"/>
              <a:gd name="connsiteY153" fmla="*/ 1986946 h 2237474"/>
              <a:gd name="connsiteX154" fmla="*/ 2718916 w 12192000"/>
              <a:gd name="connsiteY154" fmla="*/ 1990867 h 2237474"/>
              <a:gd name="connsiteX155" fmla="*/ 2713522 w 12192000"/>
              <a:gd name="connsiteY155" fmla="*/ 1990173 h 2237474"/>
              <a:gd name="connsiteX156" fmla="*/ 2680597 w 12192000"/>
              <a:gd name="connsiteY156" fmla="*/ 1984996 h 2237474"/>
              <a:gd name="connsiteX157" fmla="*/ 2578178 w 12192000"/>
              <a:gd name="connsiteY157" fmla="*/ 1990531 h 2237474"/>
              <a:gd name="connsiteX158" fmla="*/ 2476147 w 12192000"/>
              <a:gd name="connsiteY158" fmla="*/ 1998305 h 2237474"/>
              <a:gd name="connsiteX159" fmla="*/ 2373568 w 12192000"/>
              <a:gd name="connsiteY159" fmla="*/ 2003219 h 2237474"/>
              <a:gd name="connsiteX160" fmla="*/ 2321399 w 12192000"/>
              <a:gd name="connsiteY160" fmla="*/ 1989467 h 2237474"/>
              <a:gd name="connsiteX161" fmla="*/ 2315525 w 12192000"/>
              <a:gd name="connsiteY161" fmla="*/ 1989708 h 2237474"/>
              <a:gd name="connsiteX162" fmla="*/ 2300792 w 12192000"/>
              <a:gd name="connsiteY162" fmla="*/ 1994290 h 2237474"/>
              <a:gd name="connsiteX163" fmla="*/ 2295469 w 12192000"/>
              <a:gd name="connsiteY163" fmla="*/ 1996659 h 2237474"/>
              <a:gd name="connsiteX164" fmla="*/ 2287219 w 12192000"/>
              <a:gd name="connsiteY164" fmla="*/ 1998750 h 2237474"/>
              <a:gd name="connsiteX165" fmla="*/ 2286948 w 12192000"/>
              <a:gd name="connsiteY165" fmla="*/ 1998596 h 2237474"/>
              <a:gd name="connsiteX166" fmla="*/ 2243069 w 12192000"/>
              <a:gd name="connsiteY166" fmla="*/ 2015111 h 2237474"/>
              <a:gd name="connsiteX167" fmla="*/ 2186609 w 12192000"/>
              <a:gd name="connsiteY167" fmla="*/ 2008263 h 2237474"/>
              <a:gd name="connsiteX168" fmla="*/ 2164831 w 12192000"/>
              <a:gd name="connsiteY168" fmla="*/ 2010143 h 2237474"/>
              <a:gd name="connsiteX169" fmla="*/ 2152836 w 12192000"/>
              <a:gd name="connsiteY169" fmla="*/ 2010048 h 2237474"/>
              <a:gd name="connsiteX170" fmla="*/ 2117102 w 12192000"/>
              <a:gd name="connsiteY170" fmla="*/ 2023004 h 2237474"/>
              <a:gd name="connsiteX171" fmla="*/ 2111935 w 12192000"/>
              <a:gd name="connsiteY171" fmla="*/ 2023163 h 2237474"/>
              <a:gd name="connsiteX172" fmla="*/ 2089991 w 12192000"/>
              <a:gd name="connsiteY172" fmla="*/ 2034193 h 2237474"/>
              <a:gd name="connsiteX173" fmla="*/ 2058061 w 12192000"/>
              <a:gd name="connsiteY173" fmla="*/ 2047942 h 2237474"/>
              <a:gd name="connsiteX174" fmla="*/ 2055737 w 12192000"/>
              <a:gd name="connsiteY174" fmla="*/ 2047704 h 2237474"/>
              <a:gd name="connsiteX175" fmla="*/ 2042244 w 12192000"/>
              <a:gd name="connsiteY175" fmla="*/ 2055560 h 2237474"/>
              <a:gd name="connsiteX176" fmla="*/ 1976224 w 12192000"/>
              <a:gd name="connsiteY176" fmla="*/ 2074257 h 2237474"/>
              <a:gd name="connsiteX177" fmla="*/ 1877728 w 12192000"/>
              <a:gd name="connsiteY177" fmla="*/ 2101004 h 2237474"/>
              <a:gd name="connsiteX178" fmla="*/ 1759056 w 12192000"/>
              <a:gd name="connsiteY178" fmla="*/ 2125608 h 2237474"/>
              <a:gd name="connsiteX179" fmla="*/ 1637948 w 12192000"/>
              <a:gd name="connsiteY179" fmla="*/ 2172597 h 2237474"/>
              <a:gd name="connsiteX180" fmla="*/ 1434549 w 12192000"/>
              <a:gd name="connsiteY180" fmla="*/ 2234522 h 2237474"/>
              <a:gd name="connsiteX181" fmla="*/ 1398481 w 12192000"/>
              <a:gd name="connsiteY181" fmla="*/ 2237074 h 2237474"/>
              <a:gd name="connsiteX182" fmla="*/ 1398407 w 12192000"/>
              <a:gd name="connsiteY182" fmla="*/ 2237095 h 2237474"/>
              <a:gd name="connsiteX183" fmla="*/ 1370962 w 12192000"/>
              <a:gd name="connsiteY183" fmla="*/ 2237474 h 2237474"/>
              <a:gd name="connsiteX184" fmla="*/ 1356367 w 12192000"/>
              <a:gd name="connsiteY184" fmla="*/ 2235089 h 2237474"/>
              <a:gd name="connsiteX185" fmla="*/ 1324828 w 12192000"/>
              <a:gd name="connsiteY185" fmla="*/ 2231968 h 2237474"/>
              <a:gd name="connsiteX186" fmla="*/ 1297744 w 12192000"/>
              <a:gd name="connsiteY186" fmla="*/ 2235849 h 2237474"/>
              <a:gd name="connsiteX187" fmla="*/ 1286236 w 12192000"/>
              <a:gd name="connsiteY187" fmla="*/ 2233135 h 2237474"/>
              <a:gd name="connsiteX188" fmla="*/ 1283504 w 12192000"/>
              <a:gd name="connsiteY188" fmla="*/ 2233797 h 2237474"/>
              <a:gd name="connsiteX189" fmla="*/ 1279765 w 12192000"/>
              <a:gd name="connsiteY189" fmla="*/ 2229639 h 2237474"/>
              <a:gd name="connsiteX190" fmla="*/ 1195347 w 12192000"/>
              <a:gd name="connsiteY190" fmla="*/ 2212354 h 2237474"/>
              <a:gd name="connsiteX191" fmla="*/ 970251 w 12192000"/>
              <a:gd name="connsiteY191" fmla="*/ 2221029 h 2237474"/>
              <a:gd name="connsiteX192" fmla="*/ 812914 w 12192000"/>
              <a:gd name="connsiteY192" fmla="*/ 2202752 h 2237474"/>
              <a:gd name="connsiteX193" fmla="*/ 800195 w 12192000"/>
              <a:gd name="connsiteY193" fmla="*/ 2209407 h 2237474"/>
              <a:gd name="connsiteX194" fmla="*/ 784978 w 12192000"/>
              <a:gd name="connsiteY194" fmla="*/ 2212360 h 2237474"/>
              <a:gd name="connsiteX195" fmla="*/ 681987 w 12192000"/>
              <a:gd name="connsiteY195" fmla="*/ 2216757 h 2237474"/>
              <a:gd name="connsiteX196" fmla="*/ 669923 w 12192000"/>
              <a:gd name="connsiteY196" fmla="*/ 2211682 h 2237474"/>
              <a:gd name="connsiteX197" fmla="*/ 648680 w 12192000"/>
              <a:gd name="connsiteY197" fmla="*/ 2206229 h 2237474"/>
              <a:gd name="connsiteX198" fmla="*/ 597225 w 12192000"/>
              <a:gd name="connsiteY198" fmla="*/ 2180999 h 2237474"/>
              <a:gd name="connsiteX199" fmla="*/ 558449 w 12192000"/>
              <a:gd name="connsiteY199" fmla="*/ 2182346 h 2237474"/>
              <a:gd name="connsiteX200" fmla="*/ 550517 w 12192000"/>
              <a:gd name="connsiteY200" fmla="*/ 2182060 h 2237474"/>
              <a:gd name="connsiteX201" fmla="*/ 550309 w 12192000"/>
              <a:gd name="connsiteY201" fmla="*/ 2181825 h 2237474"/>
              <a:gd name="connsiteX202" fmla="*/ 541836 w 12192000"/>
              <a:gd name="connsiteY202" fmla="*/ 2181063 h 2237474"/>
              <a:gd name="connsiteX203" fmla="*/ 536057 w 12192000"/>
              <a:gd name="connsiteY203" fmla="*/ 2181537 h 2237474"/>
              <a:gd name="connsiteX204" fmla="*/ 520671 w 12192000"/>
              <a:gd name="connsiteY204" fmla="*/ 2180980 h 2237474"/>
              <a:gd name="connsiteX205" fmla="*/ 515024 w 12192000"/>
              <a:gd name="connsiteY205" fmla="*/ 2179258 h 2237474"/>
              <a:gd name="connsiteX206" fmla="*/ 512278 w 12192000"/>
              <a:gd name="connsiteY206" fmla="*/ 2176369 h 2237474"/>
              <a:gd name="connsiteX207" fmla="*/ 480419 w 12192000"/>
              <a:gd name="connsiteY207" fmla="*/ 2167807 h 2237474"/>
              <a:gd name="connsiteX208" fmla="*/ 413835 w 12192000"/>
              <a:gd name="connsiteY208" fmla="*/ 2156783 h 2237474"/>
              <a:gd name="connsiteX209" fmla="*/ 376513 w 12192000"/>
              <a:gd name="connsiteY209" fmla="*/ 2154014 h 2237474"/>
              <a:gd name="connsiteX210" fmla="*/ 273386 w 12192000"/>
              <a:gd name="connsiteY210" fmla="*/ 2142551 h 2237474"/>
              <a:gd name="connsiteX211" fmla="*/ 169207 w 12192000"/>
              <a:gd name="connsiteY211" fmla="*/ 2128100 h 2237474"/>
              <a:gd name="connsiteX212" fmla="*/ 93149 w 12192000"/>
              <a:gd name="connsiteY212" fmla="*/ 2105324 h 2237474"/>
              <a:gd name="connsiteX213" fmla="*/ 88109 w 12192000"/>
              <a:gd name="connsiteY213" fmla="*/ 2106704 h 2237474"/>
              <a:gd name="connsiteX214" fmla="*/ 80022 w 12192000"/>
              <a:gd name="connsiteY214" fmla="*/ 2107254 h 2237474"/>
              <a:gd name="connsiteX215" fmla="*/ 79717 w 12192000"/>
              <a:gd name="connsiteY215" fmla="*/ 2107046 h 2237474"/>
              <a:gd name="connsiteX216" fmla="*/ 72352 w 12192000"/>
              <a:gd name="connsiteY216" fmla="*/ 2107991 h 2237474"/>
              <a:gd name="connsiteX217" fmla="*/ 37645 w 12192000"/>
              <a:gd name="connsiteY217" fmla="*/ 2115401 h 2237474"/>
              <a:gd name="connsiteX218" fmla="*/ 4572 w 12192000"/>
              <a:gd name="connsiteY218" fmla="*/ 2111091 h 2237474"/>
              <a:gd name="connsiteX219" fmla="*/ 0 w 12192000"/>
              <a:gd name="connsiteY219" fmla="*/ 2110468 h 2237474"/>
              <a:gd name="connsiteX220" fmla="*/ 0 w 12192000"/>
              <a:gd name="connsiteY22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00499 w 12192000"/>
              <a:gd name="connsiteY34" fmla="*/ 954680 h 2237474"/>
              <a:gd name="connsiteX35" fmla="*/ 9428195 w 12192000"/>
              <a:gd name="connsiteY35" fmla="*/ 986225 h 2237474"/>
              <a:gd name="connsiteX36" fmla="*/ 9410017 w 12192000"/>
              <a:gd name="connsiteY36" fmla="*/ 993931 h 2237474"/>
              <a:gd name="connsiteX37" fmla="*/ 9392919 w 12192000"/>
              <a:gd name="connsiteY37" fmla="*/ 994656 h 2237474"/>
              <a:gd name="connsiteX38" fmla="*/ 9278619 w 12192000"/>
              <a:gd name="connsiteY38" fmla="*/ 1011878 h 2237474"/>
              <a:gd name="connsiteX39" fmla="*/ 9268019 w 12192000"/>
              <a:gd name="connsiteY39" fmla="*/ 1007442 h 2237474"/>
              <a:gd name="connsiteX40" fmla="*/ 9234662 w 12192000"/>
              <a:gd name="connsiteY40" fmla="*/ 1023056 h 2237474"/>
              <a:gd name="connsiteX41" fmla="*/ 9181033 w 12192000"/>
              <a:gd name="connsiteY41" fmla="*/ 1037921 h 2237474"/>
              <a:gd name="connsiteX42" fmla="*/ 9155969 w 12192000"/>
              <a:gd name="connsiteY42" fmla="*/ 1046804 h 2237474"/>
              <a:gd name="connsiteX43" fmla="*/ 9133985 w 12192000"/>
              <a:gd name="connsiteY43" fmla="*/ 1046450 h 2237474"/>
              <a:gd name="connsiteX44" fmla="*/ 9012987 w 12192000"/>
              <a:gd name="connsiteY44" fmla="*/ 1061986 h 2237474"/>
              <a:gd name="connsiteX45" fmla="*/ 8968445 w 12192000"/>
              <a:gd name="connsiteY45" fmla="*/ 1052169 h 2237474"/>
              <a:gd name="connsiteX46" fmla="*/ 8958984 w 12192000"/>
              <a:gd name="connsiteY46" fmla="*/ 1057212 h 2237474"/>
              <a:gd name="connsiteX47" fmla="*/ 8886001 w 12192000"/>
              <a:gd name="connsiteY47" fmla="*/ 1067468 h 2237474"/>
              <a:gd name="connsiteX48" fmla="*/ 8838610 w 12192000"/>
              <a:gd name="connsiteY48" fmla="*/ 1075091 h 2237474"/>
              <a:gd name="connsiteX49" fmla="*/ 8750383 w 12192000"/>
              <a:gd name="connsiteY49" fmla="*/ 1097387 h 2237474"/>
              <a:gd name="connsiteX50" fmla="*/ 8697365 w 12192000"/>
              <a:gd name="connsiteY50" fmla="*/ 1105869 h 2237474"/>
              <a:gd name="connsiteX51" fmla="*/ 8665605 w 12192000"/>
              <a:gd name="connsiteY51" fmla="*/ 1110791 h 2237474"/>
              <a:gd name="connsiteX52" fmla="*/ 8584946 w 12192000"/>
              <a:gd name="connsiteY52" fmla="*/ 1135226 h 2237474"/>
              <a:gd name="connsiteX53" fmla="*/ 8460755 w 12192000"/>
              <a:gd name="connsiteY53" fmla="*/ 1203427 h 2237474"/>
              <a:gd name="connsiteX54" fmla="*/ 8419755 w 12192000"/>
              <a:gd name="connsiteY54" fmla="*/ 1216260 h 2237474"/>
              <a:gd name="connsiteX55" fmla="*/ 8411626 w 12192000"/>
              <a:gd name="connsiteY55" fmla="*/ 1214397 h 2237474"/>
              <a:gd name="connsiteX56" fmla="*/ 8363469 w 12192000"/>
              <a:gd name="connsiteY56" fmla="*/ 1246658 h 2237474"/>
              <a:gd name="connsiteX57" fmla="*/ 8275497 w 12192000"/>
              <a:gd name="connsiteY57" fmla="*/ 1264396 h 2237474"/>
              <a:gd name="connsiteX58" fmla="*/ 8206287 w 12192000"/>
              <a:gd name="connsiteY58" fmla="*/ 1273060 h 2237474"/>
              <a:gd name="connsiteX59" fmla="*/ 8168705 w 12192000"/>
              <a:gd name="connsiteY59" fmla="*/ 1279956 h 2237474"/>
              <a:gd name="connsiteX60" fmla="*/ 8139997 w 12192000"/>
              <a:gd name="connsiteY60" fmla="*/ 1282713 h 2237474"/>
              <a:gd name="connsiteX61" fmla="*/ 8074238 w 12192000"/>
              <a:gd name="connsiteY61" fmla="*/ 1301895 h 2237474"/>
              <a:gd name="connsiteX62" fmla="*/ 7968292 w 12192000"/>
              <a:gd name="connsiteY62" fmla="*/ 1338779 h 2237474"/>
              <a:gd name="connsiteX63" fmla="*/ 7945122 w 12192000"/>
              <a:gd name="connsiteY63" fmla="*/ 1345477 h 2237474"/>
              <a:gd name="connsiteX64" fmla="*/ 7902328 w 12192000"/>
              <a:gd name="connsiteY64" fmla="*/ 1345865 h 2237474"/>
              <a:gd name="connsiteX65" fmla="*/ 7875879 w 12192000"/>
              <a:gd name="connsiteY65" fmla="*/ 1345646 h 2237474"/>
              <a:gd name="connsiteX66" fmla="*/ 7840612 w 12192000"/>
              <a:gd name="connsiteY66" fmla="*/ 1369373 h 2237474"/>
              <a:gd name="connsiteX67" fmla="*/ 7786819 w 12192000"/>
              <a:gd name="connsiteY67" fmla="*/ 1378970 h 2237474"/>
              <a:gd name="connsiteX68" fmla="*/ 7548172 w 12192000"/>
              <a:gd name="connsiteY68" fmla="*/ 1417460 h 2237474"/>
              <a:gd name="connsiteX69" fmla="*/ 7483437 w 12192000"/>
              <a:gd name="connsiteY69" fmla="*/ 1478152 h 2237474"/>
              <a:gd name="connsiteX70" fmla="*/ 7377870 w 12192000"/>
              <a:gd name="connsiteY70" fmla="*/ 1523319 h 2237474"/>
              <a:gd name="connsiteX71" fmla="*/ 7230737 w 12192000"/>
              <a:gd name="connsiteY71" fmla="*/ 1562633 h 2237474"/>
              <a:gd name="connsiteX72" fmla="*/ 7224458 w 12192000"/>
              <a:gd name="connsiteY72" fmla="*/ 1573008 h 2237474"/>
              <a:gd name="connsiteX73" fmla="*/ 7213486 w 12192000"/>
              <a:gd name="connsiteY73" fmla="*/ 1580987 h 2237474"/>
              <a:gd name="connsiteX74" fmla="*/ 7183121 w 12192000"/>
              <a:gd name="connsiteY74" fmla="*/ 1595162 h 2237474"/>
              <a:gd name="connsiteX75" fmla="*/ 7164601 w 12192000"/>
              <a:gd name="connsiteY75" fmla="*/ 1606490 h 2237474"/>
              <a:gd name="connsiteX76" fmla="*/ 7114651 w 12192000"/>
              <a:gd name="connsiteY76" fmla="*/ 1620959 h 2237474"/>
              <a:gd name="connsiteX77" fmla="*/ 7092727 w 12192000"/>
              <a:gd name="connsiteY77" fmla="*/ 1623628 h 2237474"/>
              <a:gd name="connsiteX78" fmla="*/ 7031309 w 12192000"/>
              <a:gd name="connsiteY78" fmla="*/ 1619451 h 2237474"/>
              <a:gd name="connsiteX79" fmla="*/ 6999084 w 12192000"/>
              <a:gd name="connsiteY79" fmla="*/ 1634317 h 2237474"/>
              <a:gd name="connsiteX80" fmla="*/ 6992107 w 12192000"/>
              <a:gd name="connsiteY80" fmla="*/ 1636860 h 2237474"/>
              <a:gd name="connsiteX81" fmla="*/ 6991765 w 12192000"/>
              <a:gd name="connsiteY81" fmla="*/ 1636725 h 2237474"/>
              <a:gd name="connsiteX82" fmla="*/ 6900177 w 12192000"/>
              <a:gd name="connsiteY82" fmla="*/ 1636016 h 2237474"/>
              <a:gd name="connsiteX83" fmla="*/ 6795372 w 12192000"/>
              <a:gd name="connsiteY83" fmla="*/ 1644845 h 2237474"/>
              <a:gd name="connsiteX84" fmla="*/ 6692251 w 12192000"/>
              <a:gd name="connsiteY84" fmla="*/ 1656357 h 2237474"/>
              <a:gd name="connsiteX85" fmla="*/ 6655235 w 12192000"/>
              <a:gd name="connsiteY85" fmla="*/ 1661869 h 2237474"/>
              <a:gd name="connsiteX86" fmla="*/ 6587857 w 12192000"/>
              <a:gd name="connsiteY86" fmla="*/ 1665769 h 2237474"/>
              <a:gd name="connsiteX87" fmla="*/ 6554894 w 12192000"/>
              <a:gd name="connsiteY87" fmla="*/ 1664428 h 2237474"/>
              <a:gd name="connsiteX88" fmla="*/ 6516595 w 12192000"/>
              <a:gd name="connsiteY88" fmla="*/ 1667475 h 2237474"/>
              <a:gd name="connsiteX89" fmla="*/ 6508541 w 12192000"/>
              <a:gd name="connsiteY89" fmla="*/ 1668757 h 2237474"/>
              <a:gd name="connsiteX90" fmla="*/ 6471012 w 12192000"/>
              <a:gd name="connsiteY90" fmla="*/ 1678604 h 2237474"/>
              <a:gd name="connsiteX91" fmla="*/ 6415265 w 12192000"/>
              <a:gd name="connsiteY91" fmla="*/ 1665317 h 2237474"/>
              <a:gd name="connsiteX92" fmla="*/ 6364035 w 12192000"/>
              <a:gd name="connsiteY92" fmla="*/ 1667683 h 2237474"/>
              <a:gd name="connsiteX93" fmla="*/ 6280959 w 12192000"/>
              <a:gd name="connsiteY93" fmla="*/ 1689329 h 2237474"/>
              <a:gd name="connsiteX94" fmla="*/ 6243319 w 12192000"/>
              <a:gd name="connsiteY94" fmla="*/ 1695560 h 2237474"/>
              <a:gd name="connsiteX95" fmla="*/ 6098321 w 12192000"/>
              <a:gd name="connsiteY95" fmla="*/ 1721646 h 2237474"/>
              <a:gd name="connsiteX96" fmla="*/ 5880652 w 12192000"/>
              <a:gd name="connsiteY96" fmla="*/ 1779643 h 2237474"/>
              <a:gd name="connsiteX97" fmla="*/ 5785959 w 12192000"/>
              <a:gd name="connsiteY97" fmla="*/ 1775307 h 2237474"/>
              <a:gd name="connsiteX98" fmla="*/ 5643534 w 12192000"/>
              <a:gd name="connsiteY98" fmla="*/ 1802919 h 2237474"/>
              <a:gd name="connsiteX99" fmla="*/ 5518799 w 12192000"/>
              <a:gd name="connsiteY99" fmla="*/ 1818312 h 2237474"/>
              <a:gd name="connsiteX100" fmla="*/ 5505014 w 12192000"/>
              <a:gd name="connsiteY100" fmla="*/ 1819259 h 2237474"/>
              <a:gd name="connsiteX101" fmla="*/ 5453307 w 12192000"/>
              <a:gd name="connsiteY101" fmla="*/ 1815450 h 2237474"/>
              <a:gd name="connsiteX102" fmla="*/ 5364192 w 12192000"/>
              <a:gd name="connsiteY102" fmla="*/ 1826074 h 2237474"/>
              <a:gd name="connsiteX103" fmla="*/ 5350380 w 12192000"/>
              <a:gd name="connsiteY103" fmla="*/ 1830891 h 2237474"/>
              <a:gd name="connsiteX104" fmla="*/ 5259633 w 12192000"/>
              <a:gd name="connsiteY104" fmla="*/ 1837160 h 2237474"/>
              <a:gd name="connsiteX105" fmla="*/ 5197513 w 12192000"/>
              <a:gd name="connsiteY105" fmla="*/ 1844718 h 2237474"/>
              <a:gd name="connsiteX106" fmla="*/ 5168852 w 12192000"/>
              <a:gd name="connsiteY106" fmla="*/ 1844846 h 2237474"/>
              <a:gd name="connsiteX107" fmla="*/ 5114927 w 12192000"/>
              <a:gd name="connsiteY107" fmla="*/ 1847827 h 2237474"/>
              <a:gd name="connsiteX108" fmla="*/ 5108970 w 12192000"/>
              <a:gd name="connsiteY108" fmla="*/ 1847935 h 2237474"/>
              <a:gd name="connsiteX109" fmla="*/ 5067961 w 12192000"/>
              <a:gd name="connsiteY109" fmla="*/ 1845917 h 2237474"/>
              <a:gd name="connsiteX110" fmla="*/ 5007075 w 12192000"/>
              <a:gd name="connsiteY110" fmla="*/ 1838626 h 2237474"/>
              <a:gd name="connsiteX111" fmla="*/ 4944087 w 12192000"/>
              <a:gd name="connsiteY111" fmla="*/ 1823332 h 2237474"/>
              <a:gd name="connsiteX112" fmla="*/ 4907662 w 12192000"/>
              <a:gd name="connsiteY112" fmla="*/ 1816900 h 2237474"/>
              <a:gd name="connsiteX113" fmla="*/ 4882386 w 12192000"/>
              <a:gd name="connsiteY113" fmla="*/ 1809844 h 2237474"/>
              <a:gd name="connsiteX114" fmla="*/ 4811440 w 12192000"/>
              <a:gd name="connsiteY114" fmla="*/ 1804655 h 2237474"/>
              <a:gd name="connsiteX115" fmla="*/ 4691075 w 12192000"/>
              <a:gd name="connsiteY115" fmla="*/ 1801389 h 2237474"/>
              <a:gd name="connsiteX116" fmla="*/ 4611738 w 12192000"/>
              <a:gd name="connsiteY116" fmla="*/ 1776964 h 2237474"/>
              <a:gd name="connsiteX117" fmla="*/ 4560070 w 12192000"/>
              <a:gd name="connsiteY117" fmla="*/ 1785640 h 2237474"/>
              <a:gd name="connsiteX118" fmla="*/ 4536503 w 12192000"/>
              <a:gd name="connsiteY118" fmla="*/ 1785334 h 2237474"/>
              <a:gd name="connsiteX119" fmla="*/ 4513724 w 12192000"/>
              <a:gd name="connsiteY119" fmla="*/ 1791996 h 2237474"/>
              <a:gd name="connsiteX120" fmla="*/ 4459810 w 12192000"/>
              <a:gd name="connsiteY120" fmla="*/ 1797886 h 2237474"/>
              <a:gd name="connsiteX121" fmla="*/ 4379064 w 12192000"/>
              <a:gd name="connsiteY121" fmla="*/ 1817177 h 2237474"/>
              <a:gd name="connsiteX122" fmla="*/ 4319209 w 12192000"/>
              <a:gd name="connsiteY122" fmla="*/ 1834833 h 2237474"/>
              <a:gd name="connsiteX123" fmla="*/ 4290981 w 12192000"/>
              <a:gd name="connsiteY123" fmla="*/ 1839677 h 2237474"/>
              <a:gd name="connsiteX124" fmla="*/ 4285792 w 12192000"/>
              <a:gd name="connsiteY124" fmla="*/ 1836231 h 2237474"/>
              <a:gd name="connsiteX125" fmla="*/ 4238372 w 12192000"/>
              <a:gd name="connsiteY125" fmla="*/ 1851480 h 2237474"/>
              <a:gd name="connsiteX126" fmla="*/ 4232517 w 12192000"/>
              <a:gd name="connsiteY126" fmla="*/ 1852567 h 2237474"/>
              <a:gd name="connsiteX127" fmla="*/ 4191732 w 12192000"/>
              <a:gd name="connsiteY127" fmla="*/ 1857328 h 2237474"/>
              <a:gd name="connsiteX128" fmla="*/ 4065532 w 12192000"/>
              <a:gd name="connsiteY128" fmla="*/ 1855477 h 2237474"/>
              <a:gd name="connsiteX129" fmla="*/ 4028460 w 12192000"/>
              <a:gd name="connsiteY129" fmla="*/ 1855137 h 2237474"/>
              <a:gd name="connsiteX130" fmla="*/ 4002267 w 12192000"/>
              <a:gd name="connsiteY130" fmla="*/ 1852352 h 2237474"/>
              <a:gd name="connsiteX131" fmla="*/ 3931396 w 12192000"/>
              <a:gd name="connsiteY131" fmla="*/ 1858915 h 2237474"/>
              <a:gd name="connsiteX132" fmla="*/ 3812162 w 12192000"/>
              <a:gd name="connsiteY132" fmla="*/ 1875501 h 2237474"/>
              <a:gd name="connsiteX133" fmla="*/ 3729530 w 12192000"/>
              <a:gd name="connsiteY133" fmla="*/ 1864513 h 2237474"/>
              <a:gd name="connsiteX134" fmla="*/ 3680177 w 12192000"/>
              <a:gd name="connsiteY134" fmla="*/ 1881552 h 2237474"/>
              <a:gd name="connsiteX135" fmla="*/ 3567259 w 12192000"/>
              <a:gd name="connsiteY135" fmla="*/ 1893482 h 2237474"/>
              <a:gd name="connsiteX136" fmla="*/ 3405770 w 12192000"/>
              <a:gd name="connsiteY136" fmla="*/ 1904591 h 2237474"/>
              <a:gd name="connsiteX137" fmla="*/ 3280097 w 12192000"/>
              <a:gd name="connsiteY137" fmla="*/ 1919610 h 2237474"/>
              <a:gd name="connsiteX138" fmla="*/ 3123424 w 12192000"/>
              <a:gd name="connsiteY138" fmla="*/ 1952930 h 2237474"/>
              <a:gd name="connsiteX139" fmla="*/ 3009910 w 12192000"/>
              <a:gd name="connsiteY139" fmla="*/ 1957866 h 2237474"/>
              <a:gd name="connsiteX140" fmla="*/ 2995934 w 12192000"/>
              <a:gd name="connsiteY140" fmla="*/ 1967085 h 2237474"/>
              <a:gd name="connsiteX141" fmla="*/ 2980071 w 12192000"/>
              <a:gd name="connsiteY141" fmla="*/ 1972988 h 2237474"/>
              <a:gd name="connsiteX142" fmla="*/ 2978094 w 12192000"/>
              <a:gd name="connsiteY142" fmla="*/ 1972369 h 2237474"/>
              <a:gd name="connsiteX143" fmla="*/ 2942858 w 12192000"/>
              <a:gd name="connsiteY143" fmla="*/ 1981367 h 2237474"/>
              <a:gd name="connsiteX144" fmla="*/ 2875436 w 12192000"/>
              <a:gd name="connsiteY144" fmla="*/ 1996977 h 2237474"/>
              <a:gd name="connsiteX145" fmla="*/ 2874892 w 12192000"/>
              <a:gd name="connsiteY145" fmla="*/ 1996085 h 2237474"/>
              <a:gd name="connsiteX146" fmla="*/ 2864145 w 12192000"/>
              <a:gd name="connsiteY146" fmla="*/ 1994061 h 2237474"/>
              <a:gd name="connsiteX147" fmla="*/ 2843662 w 12192000"/>
              <a:gd name="connsiteY147" fmla="*/ 1992498 h 2237474"/>
              <a:gd name="connsiteX148" fmla="*/ 2796128 w 12192000"/>
              <a:gd name="connsiteY148" fmla="*/ 1976403 h 2237474"/>
              <a:gd name="connsiteX149" fmla="*/ 2756784 w 12192000"/>
              <a:gd name="connsiteY149" fmla="*/ 1985116 h 2237474"/>
              <a:gd name="connsiteX150" fmla="*/ 2748833 w 12192000"/>
              <a:gd name="connsiteY150" fmla="*/ 1986323 h 2237474"/>
              <a:gd name="connsiteX151" fmla="*/ 2748661 w 12192000"/>
              <a:gd name="connsiteY151" fmla="*/ 1986122 h 2237474"/>
              <a:gd name="connsiteX152" fmla="*/ 2740251 w 12192000"/>
              <a:gd name="connsiteY152" fmla="*/ 1986946 h 2237474"/>
              <a:gd name="connsiteX153" fmla="*/ 2718916 w 12192000"/>
              <a:gd name="connsiteY153" fmla="*/ 1990867 h 2237474"/>
              <a:gd name="connsiteX154" fmla="*/ 2713522 w 12192000"/>
              <a:gd name="connsiteY154" fmla="*/ 1990173 h 2237474"/>
              <a:gd name="connsiteX155" fmla="*/ 2680597 w 12192000"/>
              <a:gd name="connsiteY155" fmla="*/ 1984996 h 2237474"/>
              <a:gd name="connsiteX156" fmla="*/ 2578178 w 12192000"/>
              <a:gd name="connsiteY156" fmla="*/ 1990531 h 2237474"/>
              <a:gd name="connsiteX157" fmla="*/ 2476147 w 12192000"/>
              <a:gd name="connsiteY157" fmla="*/ 1998305 h 2237474"/>
              <a:gd name="connsiteX158" fmla="*/ 2373568 w 12192000"/>
              <a:gd name="connsiteY158" fmla="*/ 2003219 h 2237474"/>
              <a:gd name="connsiteX159" fmla="*/ 2321399 w 12192000"/>
              <a:gd name="connsiteY159" fmla="*/ 1989467 h 2237474"/>
              <a:gd name="connsiteX160" fmla="*/ 2315525 w 12192000"/>
              <a:gd name="connsiteY160" fmla="*/ 1989708 h 2237474"/>
              <a:gd name="connsiteX161" fmla="*/ 2300792 w 12192000"/>
              <a:gd name="connsiteY161" fmla="*/ 1994290 h 2237474"/>
              <a:gd name="connsiteX162" fmla="*/ 2295469 w 12192000"/>
              <a:gd name="connsiteY162" fmla="*/ 1996659 h 2237474"/>
              <a:gd name="connsiteX163" fmla="*/ 2287219 w 12192000"/>
              <a:gd name="connsiteY163" fmla="*/ 1998750 h 2237474"/>
              <a:gd name="connsiteX164" fmla="*/ 2286948 w 12192000"/>
              <a:gd name="connsiteY164" fmla="*/ 1998596 h 2237474"/>
              <a:gd name="connsiteX165" fmla="*/ 2243069 w 12192000"/>
              <a:gd name="connsiteY165" fmla="*/ 2015111 h 2237474"/>
              <a:gd name="connsiteX166" fmla="*/ 2186609 w 12192000"/>
              <a:gd name="connsiteY166" fmla="*/ 2008263 h 2237474"/>
              <a:gd name="connsiteX167" fmla="*/ 2164831 w 12192000"/>
              <a:gd name="connsiteY167" fmla="*/ 2010143 h 2237474"/>
              <a:gd name="connsiteX168" fmla="*/ 2152836 w 12192000"/>
              <a:gd name="connsiteY168" fmla="*/ 2010048 h 2237474"/>
              <a:gd name="connsiteX169" fmla="*/ 2117102 w 12192000"/>
              <a:gd name="connsiteY169" fmla="*/ 2023004 h 2237474"/>
              <a:gd name="connsiteX170" fmla="*/ 2111935 w 12192000"/>
              <a:gd name="connsiteY170" fmla="*/ 2023163 h 2237474"/>
              <a:gd name="connsiteX171" fmla="*/ 2089991 w 12192000"/>
              <a:gd name="connsiteY171" fmla="*/ 2034193 h 2237474"/>
              <a:gd name="connsiteX172" fmla="*/ 2058061 w 12192000"/>
              <a:gd name="connsiteY172" fmla="*/ 2047942 h 2237474"/>
              <a:gd name="connsiteX173" fmla="*/ 2055737 w 12192000"/>
              <a:gd name="connsiteY173" fmla="*/ 2047704 h 2237474"/>
              <a:gd name="connsiteX174" fmla="*/ 2042244 w 12192000"/>
              <a:gd name="connsiteY174" fmla="*/ 2055560 h 2237474"/>
              <a:gd name="connsiteX175" fmla="*/ 1976224 w 12192000"/>
              <a:gd name="connsiteY175" fmla="*/ 2074257 h 2237474"/>
              <a:gd name="connsiteX176" fmla="*/ 1877728 w 12192000"/>
              <a:gd name="connsiteY176" fmla="*/ 2101004 h 2237474"/>
              <a:gd name="connsiteX177" fmla="*/ 1759056 w 12192000"/>
              <a:gd name="connsiteY177" fmla="*/ 2125608 h 2237474"/>
              <a:gd name="connsiteX178" fmla="*/ 1637948 w 12192000"/>
              <a:gd name="connsiteY178" fmla="*/ 2172597 h 2237474"/>
              <a:gd name="connsiteX179" fmla="*/ 1434549 w 12192000"/>
              <a:gd name="connsiteY179" fmla="*/ 2234522 h 2237474"/>
              <a:gd name="connsiteX180" fmla="*/ 1398481 w 12192000"/>
              <a:gd name="connsiteY180" fmla="*/ 2237074 h 2237474"/>
              <a:gd name="connsiteX181" fmla="*/ 1398407 w 12192000"/>
              <a:gd name="connsiteY181" fmla="*/ 2237095 h 2237474"/>
              <a:gd name="connsiteX182" fmla="*/ 1370962 w 12192000"/>
              <a:gd name="connsiteY182" fmla="*/ 2237474 h 2237474"/>
              <a:gd name="connsiteX183" fmla="*/ 1356367 w 12192000"/>
              <a:gd name="connsiteY183" fmla="*/ 2235089 h 2237474"/>
              <a:gd name="connsiteX184" fmla="*/ 1324828 w 12192000"/>
              <a:gd name="connsiteY184" fmla="*/ 2231968 h 2237474"/>
              <a:gd name="connsiteX185" fmla="*/ 1297744 w 12192000"/>
              <a:gd name="connsiteY185" fmla="*/ 2235849 h 2237474"/>
              <a:gd name="connsiteX186" fmla="*/ 1286236 w 12192000"/>
              <a:gd name="connsiteY186" fmla="*/ 2233135 h 2237474"/>
              <a:gd name="connsiteX187" fmla="*/ 1283504 w 12192000"/>
              <a:gd name="connsiteY187" fmla="*/ 2233797 h 2237474"/>
              <a:gd name="connsiteX188" fmla="*/ 1279765 w 12192000"/>
              <a:gd name="connsiteY188" fmla="*/ 2229639 h 2237474"/>
              <a:gd name="connsiteX189" fmla="*/ 1195347 w 12192000"/>
              <a:gd name="connsiteY189" fmla="*/ 2212354 h 2237474"/>
              <a:gd name="connsiteX190" fmla="*/ 970251 w 12192000"/>
              <a:gd name="connsiteY190" fmla="*/ 2221029 h 2237474"/>
              <a:gd name="connsiteX191" fmla="*/ 812914 w 12192000"/>
              <a:gd name="connsiteY191" fmla="*/ 2202752 h 2237474"/>
              <a:gd name="connsiteX192" fmla="*/ 800195 w 12192000"/>
              <a:gd name="connsiteY192" fmla="*/ 2209407 h 2237474"/>
              <a:gd name="connsiteX193" fmla="*/ 784978 w 12192000"/>
              <a:gd name="connsiteY193" fmla="*/ 2212360 h 2237474"/>
              <a:gd name="connsiteX194" fmla="*/ 681987 w 12192000"/>
              <a:gd name="connsiteY194" fmla="*/ 2216757 h 2237474"/>
              <a:gd name="connsiteX195" fmla="*/ 669923 w 12192000"/>
              <a:gd name="connsiteY195" fmla="*/ 2211682 h 2237474"/>
              <a:gd name="connsiteX196" fmla="*/ 648680 w 12192000"/>
              <a:gd name="connsiteY196" fmla="*/ 2206229 h 2237474"/>
              <a:gd name="connsiteX197" fmla="*/ 597225 w 12192000"/>
              <a:gd name="connsiteY197" fmla="*/ 2180999 h 2237474"/>
              <a:gd name="connsiteX198" fmla="*/ 558449 w 12192000"/>
              <a:gd name="connsiteY198" fmla="*/ 2182346 h 2237474"/>
              <a:gd name="connsiteX199" fmla="*/ 550517 w 12192000"/>
              <a:gd name="connsiteY199" fmla="*/ 2182060 h 2237474"/>
              <a:gd name="connsiteX200" fmla="*/ 550309 w 12192000"/>
              <a:gd name="connsiteY200" fmla="*/ 2181825 h 2237474"/>
              <a:gd name="connsiteX201" fmla="*/ 541836 w 12192000"/>
              <a:gd name="connsiteY201" fmla="*/ 2181063 h 2237474"/>
              <a:gd name="connsiteX202" fmla="*/ 536057 w 12192000"/>
              <a:gd name="connsiteY202" fmla="*/ 2181537 h 2237474"/>
              <a:gd name="connsiteX203" fmla="*/ 520671 w 12192000"/>
              <a:gd name="connsiteY203" fmla="*/ 2180980 h 2237474"/>
              <a:gd name="connsiteX204" fmla="*/ 515024 w 12192000"/>
              <a:gd name="connsiteY204" fmla="*/ 2179258 h 2237474"/>
              <a:gd name="connsiteX205" fmla="*/ 512278 w 12192000"/>
              <a:gd name="connsiteY205" fmla="*/ 2176369 h 2237474"/>
              <a:gd name="connsiteX206" fmla="*/ 480419 w 12192000"/>
              <a:gd name="connsiteY206" fmla="*/ 2167807 h 2237474"/>
              <a:gd name="connsiteX207" fmla="*/ 413835 w 12192000"/>
              <a:gd name="connsiteY207" fmla="*/ 2156783 h 2237474"/>
              <a:gd name="connsiteX208" fmla="*/ 376513 w 12192000"/>
              <a:gd name="connsiteY208" fmla="*/ 2154014 h 2237474"/>
              <a:gd name="connsiteX209" fmla="*/ 273386 w 12192000"/>
              <a:gd name="connsiteY209" fmla="*/ 2142551 h 2237474"/>
              <a:gd name="connsiteX210" fmla="*/ 169207 w 12192000"/>
              <a:gd name="connsiteY210" fmla="*/ 2128100 h 2237474"/>
              <a:gd name="connsiteX211" fmla="*/ 93149 w 12192000"/>
              <a:gd name="connsiteY211" fmla="*/ 2105324 h 2237474"/>
              <a:gd name="connsiteX212" fmla="*/ 88109 w 12192000"/>
              <a:gd name="connsiteY212" fmla="*/ 2106704 h 2237474"/>
              <a:gd name="connsiteX213" fmla="*/ 80022 w 12192000"/>
              <a:gd name="connsiteY213" fmla="*/ 2107254 h 2237474"/>
              <a:gd name="connsiteX214" fmla="*/ 79717 w 12192000"/>
              <a:gd name="connsiteY214" fmla="*/ 2107046 h 2237474"/>
              <a:gd name="connsiteX215" fmla="*/ 72352 w 12192000"/>
              <a:gd name="connsiteY215" fmla="*/ 2107991 h 2237474"/>
              <a:gd name="connsiteX216" fmla="*/ 37645 w 12192000"/>
              <a:gd name="connsiteY216" fmla="*/ 2115401 h 2237474"/>
              <a:gd name="connsiteX217" fmla="*/ 4572 w 12192000"/>
              <a:gd name="connsiteY217" fmla="*/ 2111091 h 2237474"/>
              <a:gd name="connsiteX218" fmla="*/ 0 w 12192000"/>
              <a:gd name="connsiteY218" fmla="*/ 2110468 h 2237474"/>
              <a:gd name="connsiteX219" fmla="*/ 0 w 12192000"/>
              <a:gd name="connsiteY21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61459 w 12192000"/>
              <a:gd name="connsiteY27" fmla="*/ 862394 h 2237474"/>
              <a:gd name="connsiteX28" fmla="*/ 9705768 w 12192000"/>
              <a:gd name="connsiteY28" fmla="*/ 894610 h 2237474"/>
              <a:gd name="connsiteX29" fmla="*/ 9683005 w 12192000"/>
              <a:gd name="connsiteY29" fmla="*/ 894128 h 2237474"/>
              <a:gd name="connsiteX30" fmla="*/ 9594438 w 12192000"/>
              <a:gd name="connsiteY30" fmla="*/ 919051 h 2237474"/>
              <a:gd name="connsiteX31" fmla="*/ 9577033 w 12192000"/>
              <a:gd name="connsiteY31" fmla="*/ 922857 h 2237474"/>
              <a:gd name="connsiteX32" fmla="*/ 9544189 w 12192000"/>
              <a:gd name="connsiteY32" fmla="*/ 938966 h 2237474"/>
              <a:gd name="connsiteX33" fmla="*/ 9500499 w 12192000"/>
              <a:gd name="connsiteY33" fmla="*/ 954680 h 2237474"/>
              <a:gd name="connsiteX34" fmla="*/ 9428195 w 12192000"/>
              <a:gd name="connsiteY34" fmla="*/ 986225 h 2237474"/>
              <a:gd name="connsiteX35" fmla="*/ 9410017 w 12192000"/>
              <a:gd name="connsiteY35" fmla="*/ 993931 h 2237474"/>
              <a:gd name="connsiteX36" fmla="*/ 9392919 w 12192000"/>
              <a:gd name="connsiteY36" fmla="*/ 994656 h 2237474"/>
              <a:gd name="connsiteX37" fmla="*/ 9278619 w 12192000"/>
              <a:gd name="connsiteY37" fmla="*/ 1011878 h 2237474"/>
              <a:gd name="connsiteX38" fmla="*/ 9268019 w 12192000"/>
              <a:gd name="connsiteY38" fmla="*/ 1007442 h 2237474"/>
              <a:gd name="connsiteX39" fmla="*/ 9234662 w 12192000"/>
              <a:gd name="connsiteY39" fmla="*/ 1023056 h 2237474"/>
              <a:gd name="connsiteX40" fmla="*/ 9181033 w 12192000"/>
              <a:gd name="connsiteY40" fmla="*/ 1037921 h 2237474"/>
              <a:gd name="connsiteX41" fmla="*/ 9155969 w 12192000"/>
              <a:gd name="connsiteY41" fmla="*/ 1046804 h 2237474"/>
              <a:gd name="connsiteX42" fmla="*/ 9133985 w 12192000"/>
              <a:gd name="connsiteY42" fmla="*/ 1046450 h 2237474"/>
              <a:gd name="connsiteX43" fmla="*/ 9012987 w 12192000"/>
              <a:gd name="connsiteY43" fmla="*/ 1061986 h 2237474"/>
              <a:gd name="connsiteX44" fmla="*/ 8968445 w 12192000"/>
              <a:gd name="connsiteY44" fmla="*/ 1052169 h 2237474"/>
              <a:gd name="connsiteX45" fmla="*/ 8958984 w 12192000"/>
              <a:gd name="connsiteY45" fmla="*/ 1057212 h 2237474"/>
              <a:gd name="connsiteX46" fmla="*/ 8886001 w 12192000"/>
              <a:gd name="connsiteY46" fmla="*/ 1067468 h 2237474"/>
              <a:gd name="connsiteX47" fmla="*/ 8838610 w 12192000"/>
              <a:gd name="connsiteY47" fmla="*/ 1075091 h 2237474"/>
              <a:gd name="connsiteX48" fmla="*/ 8750383 w 12192000"/>
              <a:gd name="connsiteY48" fmla="*/ 1097387 h 2237474"/>
              <a:gd name="connsiteX49" fmla="*/ 8697365 w 12192000"/>
              <a:gd name="connsiteY49" fmla="*/ 1105869 h 2237474"/>
              <a:gd name="connsiteX50" fmla="*/ 8665605 w 12192000"/>
              <a:gd name="connsiteY50" fmla="*/ 1110791 h 2237474"/>
              <a:gd name="connsiteX51" fmla="*/ 8584946 w 12192000"/>
              <a:gd name="connsiteY51" fmla="*/ 1135226 h 2237474"/>
              <a:gd name="connsiteX52" fmla="*/ 8460755 w 12192000"/>
              <a:gd name="connsiteY52" fmla="*/ 1203427 h 2237474"/>
              <a:gd name="connsiteX53" fmla="*/ 8419755 w 12192000"/>
              <a:gd name="connsiteY53" fmla="*/ 1216260 h 2237474"/>
              <a:gd name="connsiteX54" fmla="*/ 8411626 w 12192000"/>
              <a:gd name="connsiteY54" fmla="*/ 1214397 h 2237474"/>
              <a:gd name="connsiteX55" fmla="*/ 8363469 w 12192000"/>
              <a:gd name="connsiteY55" fmla="*/ 1246658 h 2237474"/>
              <a:gd name="connsiteX56" fmla="*/ 8275497 w 12192000"/>
              <a:gd name="connsiteY56" fmla="*/ 1264396 h 2237474"/>
              <a:gd name="connsiteX57" fmla="*/ 8206287 w 12192000"/>
              <a:gd name="connsiteY57" fmla="*/ 1273060 h 2237474"/>
              <a:gd name="connsiteX58" fmla="*/ 8168705 w 12192000"/>
              <a:gd name="connsiteY58" fmla="*/ 1279956 h 2237474"/>
              <a:gd name="connsiteX59" fmla="*/ 8139997 w 12192000"/>
              <a:gd name="connsiteY59" fmla="*/ 1282713 h 2237474"/>
              <a:gd name="connsiteX60" fmla="*/ 8074238 w 12192000"/>
              <a:gd name="connsiteY60" fmla="*/ 1301895 h 2237474"/>
              <a:gd name="connsiteX61" fmla="*/ 7968292 w 12192000"/>
              <a:gd name="connsiteY61" fmla="*/ 1338779 h 2237474"/>
              <a:gd name="connsiteX62" fmla="*/ 7945122 w 12192000"/>
              <a:gd name="connsiteY62" fmla="*/ 1345477 h 2237474"/>
              <a:gd name="connsiteX63" fmla="*/ 7902328 w 12192000"/>
              <a:gd name="connsiteY63" fmla="*/ 1345865 h 2237474"/>
              <a:gd name="connsiteX64" fmla="*/ 7875879 w 12192000"/>
              <a:gd name="connsiteY64" fmla="*/ 1345646 h 2237474"/>
              <a:gd name="connsiteX65" fmla="*/ 7840612 w 12192000"/>
              <a:gd name="connsiteY65" fmla="*/ 1369373 h 2237474"/>
              <a:gd name="connsiteX66" fmla="*/ 7786819 w 12192000"/>
              <a:gd name="connsiteY66" fmla="*/ 1378970 h 2237474"/>
              <a:gd name="connsiteX67" fmla="*/ 7548172 w 12192000"/>
              <a:gd name="connsiteY67" fmla="*/ 1417460 h 2237474"/>
              <a:gd name="connsiteX68" fmla="*/ 7483437 w 12192000"/>
              <a:gd name="connsiteY68" fmla="*/ 1478152 h 2237474"/>
              <a:gd name="connsiteX69" fmla="*/ 7377870 w 12192000"/>
              <a:gd name="connsiteY69" fmla="*/ 1523319 h 2237474"/>
              <a:gd name="connsiteX70" fmla="*/ 7230737 w 12192000"/>
              <a:gd name="connsiteY70" fmla="*/ 1562633 h 2237474"/>
              <a:gd name="connsiteX71" fmla="*/ 7224458 w 12192000"/>
              <a:gd name="connsiteY71" fmla="*/ 1573008 h 2237474"/>
              <a:gd name="connsiteX72" fmla="*/ 7213486 w 12192000"/>
              <a:gd name="connsiteY72" fmla="*/ 1580987 h 2237474"/>
              <a:gd name="connsiteX73" fmla="*/ 7183121 w 12192000"/>
              <a:gd name="connsiteY73" fmla="*/ 1595162 h 2237474"/>
              <a:gd name="connsiteX74" fmla="*/ 7164601 w 12192000"/>
              <a:gd name="connsiteY74" fmla="*/ 1606490 h 2237474"/>
              <a:gd name="connsiteX75" fmla="*/ 7114651 w 12192000"/>
              <a:gd name="connsiteY75" fmla="*/ 1620959 h 2237474"/>
              <a:gd name="connsiteX76" fmla="*/ 7092727 w 12192000"/>
              <a:gd name="connsiteY76" fmla="*/ 1623628 h 2237474"/>
              <a:gd name="connsiteX77" fmla="*/ 7031309 w 12192000"/>
              <a:gd name="connsiteY77" fmla="*/ 1619451 h 2237474"/>
              <a:gd name="connsiteX78" fmla="*/ 6999084 w 12192000"/>
              <a:gd name="connsiteY78" fmla="*/ 1634317 h 2237474"/>
              <a:gd name="connsiteX79" fmla="*/ 6992107 w 12192000"/>
              <a:gd name="connsiteY79" fmla="*/ 1636860 h 2237474"/>
              <a:gd name="connsiteX80" fmla="*/ 6991765 w 12192000"/>
              <a:gd name="connsiteY80" fmla="*/ 1636725 h 2237474"/>
              <a:gd name="connsiteX81" fmla="*/ 6900177 w 12192000"/>
              <a:gd name="connsiteY81" fmla="*/ 1636016 h 2237474"/>
              <a:gd name="connsiteX82" fmla="*/ 6795372 w 12192000"/>
              <a:gd name="connsiteY82" fmla="*/ 1644845 h 2237474"/>
              <a:gd name="connsiteX83" fmla="*/ 6692251 w 12192000"/>
              <a:gd name="connsiteY83" fmla="*/ 1656357 h 2237474"/>
              <a:gd name="connsiteX84" fmla="*/ 6655235 w 12192000"/>
              <a:gd name="connsiteY84" fmla="*/ 1661869 h 2237474"/>
              <a:gd name="connsiteX85" fmla="*/ 6587857 w 12192000"/>
              <a:gd name="connsiteY85" fmla="*/ 1665769 h 2237474"/>
              <a:gd name="connsiteX86" fmla="*/ 6554894 w 12192000"/>
              <a:gd name="connsiteY86" fmla="*/ 1664428 h 2237474"/>
              <a:gd name="connsiteX87" fmla="*/ 6516595 w 12192000"/>
              <a:gd name="connsiteY87" fmla="*/ 1667475 h 2237474"/>
              <a:gd name="connsiteX88" fmla="*/ 6508541 w 12192000"/>
              <a:gd name="connsiteY88" fmla="*/ 1668757 h 2237474"/>
              <a:gd name="connsiteX89" fmla="*/ 6471012 w 12192000"/>
              <a:gd name="connsiteY89" fmla="*/ 1678604 h 2237474"/>
              <a:gd name="connsiteX90" fmla="*/ 6415265 w 12192000"/>
              <a:gd name="connsiteY90" fmla="*/ 1665317 h 2237474"/>
              <a:gd name="connsiteX91" fmla="*/ 6364035 w 12192000"/>
              <a:gd name="connsiteY91" fmla="*/ 1667683 h 2237474"/>
              <a:gd name="connsiteX92" fmla="*/ 6280959 w 12192000"/>
              <a:gd name="connsiteY92" fmla="*/ 1689329 h 2237474"/>
              <a:gd name="connsiteX93" fmla="*/ 6243319 w 12192000"/>
              <a:gd name="connsiteY93" fmla="*/ 1695560 h 2237474"/>
              <a:gd name="connsiteX94" fmla="*/ 6098321 w 12192000"/>
              <a:gd name="connsiteY94" fmla="*/ 1721646 h 2237474"/>
              <a:gd name="connsiteX95" fmla="*/ 5880652 w 12192000"/>
              <a:gd name="connsiteY95" fmla="*/ 1779643 h 2237474"/>
              <a:gd name="connsiteX96" fmla="*/ 5785959 w 12192000"/>
              <a:gd name="connsiteY96" fmla="*/ 1775307 h 2237474"/>
              <a:gd name="connsiteX97" fmla="*/ 5643534 w 12192000"/>
              <a:gd name="connsiteY97" fmla="*/ 1802919 h 2237474"/>
              <a:gd name="connsiteX98" fmla="*/ 5518799 w 12192000"/>
              <a:gd name="connsiteY98" fmla="*/ 1818312 h 2237474"/>
              <a:gd name="connsiteX99" fmla="*/ 5505014 w 12192000"/>
              <a:gd name="connsiteY99" fmla="*/ 1819259 h 2237474"/>
              <a:gd name="connsiteX100" fmla="*/ 5453307 w 12192000"/>
              <a:gd name="connsiteY100" fmla="*/ 1815450 h 2237474"/>
              <a:gd name="connsiteX101" fmla="*/ 5364192 w 12192000"/>
              <a:gd name="connsiteY101" fmla="*/ 1826074 h 2237474"/>
              <a:gd name="connsiteX102" fmla="*/ 5350380 w 12192000"/>
              <a:gd name="connsiteY102" fmla="*/ 1830891 h 2237474"/>
              <a:gd name="connsiteX103" fmla="*/ 5259633 w 12192000"/>
              <a:gd name="connsiteY103" fmla="*/ 1837160 h 2237474"/>
              <a:gd name="connsiteX104" fmla="*/ 5197513 w 12192000"/>
              <a:gd name="connsiteY104" fmla="*/ 1844718 h 2237474"/>
              <a:gd name="connsiteX105" fmla="*/ 5168852 w 12192000"/>
              <a:gd name="connsiteY105" fmla="*/ 1844846 h 2237474"/>
              <a:gd name="connsiteX106" fmla="*/ 5114927 w 12192000"/>
              <a:gd name="connsiteY106" fmla="*/ 1847827 h 2237474"/>
              <a:gd name="connsiteX107" fmla="*/ 5108970 w 12192000"/>
              <a:gd name="connsiteY107" fmla="*/ 1847935 h 2237474"/>
              <a:gd name="connsiteX108" fmla="*/ 5067961 w 12192000"/>
              <a:gd name="connsiteY108" fmla="*/ 1845917 h 2237474"/>
              <a:gd name="connsiteX109" fmla="*/ 5007075 w 12192000"/>
              <a:gd name="connsiteY109" fmla="*/ 1838626 h 2237474"/>
              <a:gd name="connsiteX110" fmla="*/ 4944087 w 12192000"/>
              <a:gd name="connsiteY110" fmla="*/ 1823332 h 2237474"/>
              <a:gd name="connsiteX111" fmla="*/ 4907662 w 12192000"/>
              <a:gd name="connsiteY111" fmla="*/ 1816900 h 2237474"/>
              <a:gd name="connsiteX112" fmla="*/ 4882386 w 12192000"/>
              <a:gd name="connsiteY112" fmla="*/ 1809844 h 2237474"/>
              <a:gd name="connsiteX113" fmla="*/ 4811440 w 12192000"/>
              <a:gd name="connsiteY113" fmla="*/ 1804655 h 2237474"/>
              <a:gd name="connsiteX114" fmla="*/ 4691075 w 12192000"/>
              <a:gd name="connsiteY114" fmla="*/ 1801389 h 2237474"/>
              <a:gd name="connsiteX115" fmla="*/ 4611738 w 12192000"/>
              <a:gd name="connsiteY115" fmla="*/ 1776964 h 2237474"/>
              <a:gd name="connsiteX116" fmla="*/ 4560070 w 12192000"/>
              <a:gd name="connsiteY116" fmla="*/ 1785640 h 2237474"/>
              <a:gd name="connsiteX117" fmla="*/ 4536503 w 12192000"/>
              <a:gd name="connsiteY117" fmla="*/ 1785334 h 2237474"/>
              <a:gd name="connsiteX118" fmla="*/ 4513724 w 12192000"/>
              <a:gd name="connsiteY118" fmla="*/ 1791996 h 2237474"/>
              <a:gd name="connsiteX119" fmla="*/ 4459810 w 12192000"/>
              <a:gd name="connsiteY119" fmla="*/ 1797886 h 2237474"/>
              <a:gd name="connsiteX120" fmla="*/ 4379064 w 12192000"/>
              <a:gd name="connsiteY120" fmla="*/ 1817177 h 2237474"/>
              <a:gd name="connsiteX121" fmla="*/ 4319209 w 12192000"/>
              <a:gd name="connsiteY121" fmla="*/ 1834833 h 2237474"/>
              <a:gd name="connsiteX122" fmla="*/ 4290981 w 12192000"/>
              <a:gd name="connsiteY122" fmla="*/ 1839677 h 2237474"/>
              <a:gd name="connsiteX123" fmla="*/ 4285792 w 12192000"/>
              <a:gd name="connsiteY123" fmla="*/ 1836231 h 2237474"/>
              <a:gd name="connsiteX124" fmla="*/ 4238372 w 12192000"/>
              <a:gd name="connsiteY124" fmla="*/ 1851480 h 2237474"/>
              <a:gd name="connsiteX125" fmla="*/ 4232517 w 12192000"/>
              <a:gd name="connsiteY125" fmla="*/ 1852567 h 2237474"/>
              <a:gd name="connsiteX126" fmla="*/ 4191732 w 12192000"/>
              <a:gd name="connsiteY126" fmla="*/ 1857328 h 2237474"/>
              <a:gd name="connsiteX127" fmla="*/ 4065532 w 12192000"/>
              <a:gd name="connsiteY127" fmla="*/ 1855477 h 2237474"/>
              <a:gd name="connsiteX128" fmla="*/ 4028460 w 12192000"/>
              <a:gd name="connsiteY128" fmla="*/ 1855137 h 2237474"/>
              <a:gd name="connsiteX129" fmla="*/ 4002267 w 12192000"/>
              <a:gd name="connsiteY129" fmla="*/ 1852352 h 2237474"/>
              <a:gd name="connsiteX130" fmla="*/ 3931396 w 12192000"/>
              <a:gd name="connsiteY130" fmla="*/ 1858915 h 2237474"/>
              <a:gd name="connsiteX131" fmla="*/ 3812162 w 12192000"/>
              <a:gd name="connsiteY131" fmla="*/ 1875501 h 2237474"/>
              <a:gd name="connsiteX132" fmla="*/ 3729530 w 12192000"/>
              <a:gd name="connsiteY132" fmla="*/ 1864513 h 2237474"/>
              <a:gd name="connsiteX133" fmla="*/ 3680177 w 12192000"/>
              <a:gd name="connsiteY133" fmla="*/ 1881552 h 2237474"/>
              <a:gd name="connsiteX134" fmla="*/ 3567259 w 12192000"/>
              <a:gd name="connsiteY134" fmla="*/ 1893482 h 2237474"/>
              <a:gd name="connsiteX135" fmla="*/ 3405770 w 12192000"/>
              <a:gd name="connsiteY135" fmla="*/ 1904591 h 2237474"/>
              <a:gd name="connsiteX136" fmla="*/ 3280097 w 12192000"/>
              <a:gd name="connsiteY136" fmla="*/ 1919610 h 2237474"/>
              <a:gd name="connsiteX137" fmla="*/ 3123424 w 12192000"/>
              <a:gd name="connsiteY137" fmla="*/ 1952930 h 2237474"/>
              <a:gd name="connsiteX138" fmla="*/ 3009910 w 12192000"/>
              <a:gd name="connsiteY138" fmla="*/ 1957866 h 2237474"/>
              <a:gd name="connsiteX139" fmla="*/ 2995934 w 12192000"/>
              <a:gd name="connsiteY139" fmla="*/ 1967085 h 2237474"/>
              <a:gd name="connsiteX140" fmla="*/ 2980071 w 12192000"/>
              <a:gd name="connsiteY140" fmla="*/ 1972988 h 2237474"/>
              <a:gd name="connsiteX141" fmla="*/ 2978094 w 12192000"/>
              <a:gd name="connsiteY141" fmla="*/ 1972369 h 2237474"/>
              <a:gd name="connsiteX142" fmla="*/ 2942858 w 12192000"/>
              <a:gd name="connsiteY142" fmla="*/ 1981367 h 2237474"/>
              <a:gd name="connsiteX143" fmla="*/ 2875436 w 12192000"/>
              <a:gd name="connsiteY143" fmla="*/ 1996977 h 2237474"/>
              <a:gd name="connsiteX144" fmla="*/ 2874892 w 12192000"/>
              <a:gd name="connsiteY144" fmla="*/ 1996085 h 2237474"/>
              <a:gd name="connsiteX145" fmla="*/ 2864145 w 12192000"/>
              <a:gd name="connsiteY145" fmla="*/ 1994061 h 2237474"/>
              <a:gd name="connsiteX146" fmla="*/ 2843662 w 12192000"/>
              <a:gd name="connsiteY146" fmla="*/ 1992498 h 2237474"/>
              <a:gd name="connsiteX147" fmla="*/ 2796128 w 12192000"/>
              <a:gd name="connsiteY147" fmla="*/ 1976403 h 2237474"/>
              <a:gd name="connsiteX148" fmla="*/ 2756784 w 12192000"/>
              <a:gd name="connsiteY148" fmla="*/ 1985116 h 2237474"/>
              <a:gd name="connsiteX149" fmla="*/ 2748833 w 12192000"/>
              <a:gd name="connsiteY149" fmla="*/ 1986323 h 2237474"/>
              <a:gd name="connsiteX150" fmla="*/ 2748661 w 12192000"/>
              <a:gd name="connsiteY150" fmla="*/ 1986122 h 2237474"/>
              <a:gd name="connsiteX151" fmla="*/ 2740251 w 12192000"/>
              <a:gd name="connsiteY151" fmla="*/ 1986946 h 2237474"/>
              <a:gd name="connsiteX152" fmla="*/ 2718916 w 12192000"/>
              <a:gd name="connsiteY152" fmla="*/ 1990867 h 2237474"/>
              <a:gd name="connsiteX153" fmla="*/ 2713522 w 12192000"/>
              <a:gd name="connsiteY153" fmla="*/ 1990173 h 2237474"/>
              <a:gd name="connsiteX154" fmla="*/ 2680597 w 12192000"/>
              <a:gd name="connsiteY154" fmla="*/ 1984996 h 2237474"/>
              <a:gd name="connsiteX155" fmla="*/ 2578178 w 12192000"/>
              <a:gd name="connsiteY155" fmla="*/ 1990531 h 2237474"/>
              <a:gd name="connsiteX156" fmla="*/ 2476147 w 12192000"/>
              <a:gd name="connsiteY156" fmla="*/ 1998305 h 2237474"/>
              <a:gd name="connsiteX157" fmla="*/ 2373568 w 12192000"/>
              <a:gd name="connsiteY157" fmla="*/ 2003219 h 2237474"/>
              <a:gd name="connsiteX158" fmla="*/ 2321399 w 12192000"/>
              <a:gd name="connsiteY158" fmla="*/ 1989467 h 2237474"/>
              <a:gd name="connsiteX159" fmla="*/ 2315525 w 12192000"/>
              <a:gd name="connsiteY159" fmla="*/ 1989708 h 2237474"/>
              <a:gd name="connsiteX160" fmla="*/ 2300792 w 12192000"/>
              <a:gd name="connsiteY160" fmla="*/ 1994290 h 2237474"/>
              <a:gd name="connsiteX161" fmla="*/ 2295469 w 12192000"/>
              <a:gd name="connsiteY161" fmla="*/ 1996659 h 2237474"/>
              <a:gd name="connsiteX162" fmla="*/ 2287219 w 12192000"/>
              <a:gd name="connsiteY162" fmla="*/ 1998750 h 2237474"/>
              <a:gd name="connsiteX163" fmla="*/ 2286948 w 12192000"/>
              <a:gd name="connsiteY163" fmla="*/ 1998596 h 2237474"/>
              <a:gd name="connsiteX164" fmla="*/ 2243069 w 12192000"/>
              <a:gd name="connsiteY164" fmla="*/ 2015111 h 2237474"/>
              <a:gd name="connsiteX165" fmla="*/ 2186609 w 12192000"/>
              <a:gd name="connsiteY165" fmla="*/ 2008263 h 2237474"/>
              <a:gd name="connsiteX166" fmla="*/ 2164831 w 12192000"/>
              <a:gd name="connsiteY166" fmla="*/ 2010143 h 2237474"/>
              <a:gd name="connsiteX167" fmla="*/ 2152836 w 12192000"/>
              <a:gd name="connsiteY167" fmla="*/ 2010048 h 2237474"/>
              <a:gd name="connsiteX168" fmla="*/ 2117102 w 12192000"/>
              <a:gd name="connsiteY168" fmla="*/ 2023004 h 2237474"/>
              <a:gd name="connsiteX169" fmla="*/ 2111935 w 12192000"/>
              <a:gd name="connsiteY169" fmla="*/ 2023163 h 2237474"/>
              <a:gd name="connsiteX170" fmla="*/ 2089991 w 12192000"/>
              <a:gd name="connsiteY170" fmla="*/ 2034193 h 2237474"/>
              <a:gd name="connsiteX171" fmla="*/ 2058061 w 12192000"/>
              <a:gd name="connsiteY171" fmla="*/ 2047942 h 2237474"/>
              <a:gd name="connsiteX172" fmla="*/ 2055737 w 12192000"/>
              <a:gd name="connsiteY172" fmla="*/ 2047704 h 2237474"/>
              <a:gd name="connsiteX173" fmla="*/ 2042244 w 12192000"/>
              <a:gd name="connsiteY173" fmla="*/ 2055560 h 2237474"/>
              <a:gd name="connsiteX174" fmla="*/ 1976224 w 12192000"/>
              <a:gd name="connsiteY174" fmla="*/ 2074257 h 2237474"/>
              <a:gd name="connsiteX175" fmla="*/ 1877728 w 12192000"/>
              <a:gd name="connsiteY175" fmla="*/ 2101004 h 2237474"/>
              <a:gd name="connsiteX176" fmla="*/ 1759056 w 12192000"/>
              <a:gd name="connsiteY176" fmla="*/ 2125608 h 2237474"/>
              <a:gd name="connsiteX177" fmla="*/ 1637948 w 12192000"/>
              <a:gd name="connsiteY177" fmla="*/ 2172597 h 2237474"/>
              <a:gd name="connsiteX178" fmla="*/ 1434549 w 12192000"/>
              <a:gd name="connsiteY178" fmla="*/ 2234522 h 2237474"/>
              <a:gd name="connsiteX179" fmla="*/ 1398481 w 12192000"/>
              <a:gd name="connsiteY179" fmla="*/ 2237074 h 2237474"/>
              <a:gd name="connsiteX180" fmla="*/ 1398407 w 12192000"/>
              <a:gd name="connsiteY180" fmla="*/ 2237095 h 2237474"/>
              <a:gd name="connsiteX181" fmla="*/ 1370962 w 12192000"/>
              <a:gd name="connsiteY181" fmla="*/ 2237474 h 2237474"/>
              <a:gd name="connsiteX182" fmla="*/ 1356367 w 12192000"/>
              <a:gd name="connsiteY182" fmla="*/ 2235089 h 2237474"/>
              <a:gd name="connsiteX183" fmla="*/ 1324828 w 12192000"/>
              <a:gd name="connsiteY183" fmla="*/ 2231968 h 2237474"/>
              <a:gd name="connsiteX184" fmla="*/ 1297744 w 12192000"/>
              <a:gd name="connsiteY184" fmla="*/ 2235849 h 2237474"/>
              <a:gd name="connsiteX185" fmla="*/ 1286236 w 12192000"/>
              <a:gd name="connsiteY185" fmla="*/ 2233135 h 2237474"/>
              <a:gd name="connsiteX186" fmla="*/ 1283504 w 12192000"/>
              <a:gd name="connsiteY186" fmla="*/ 2233797 h 2237474"/>
              <a:gd name="connsiteX187" fmla="*/ 1279765 w 12192000"/>
              <a:gd name="connsiteY187" fmla="*/ 2229639 h 2237474"/>
              <a:gd name="connsiteX188" fmla="*/ 1195347 w 12192000"/>
              <a:gd name="connsiteY188" fmla="*/ 2212354 h 2237474"/>
              <a:gd name="connsiteX189" fmla="*/ 970251 w 12192000"/>
              <a:gd name="connsiteY189" fmla="*/ 2221029 h 2237474"/>
              <a:gd name="connsiteX190" fmla="*/ 812914 w 12192000"/>
              <a:gd name="connsiteY190" fmla="*/ 2202752 h 2237474"/>
              <a:gd name="connsiteX191" fmla="*/ 800195 w 12192000"/>
              <a:gd name="connsiteY191" fmla="*/ 2209407 h 2237474"/>
              <a:gd name="connsiteX192" fmla="*/ 784978 w 12192000"/>
              <a:gd name="connsiteY192" fmla="*/ 2212360 h 2237474"/>
              <a:gd name="connsiteX193" fmla="*/ 681987 w 12192000"/>
              <a:gd name="connsiteY193" fmla="*/ 2216757 h 2237474"/>
              <a:gd name="connsiteX194" fmla="*/ 669923 w 12192000"/>
              <a:gd name="connsiteY194" fmla="*/ 2211682 h 2237474"/>
              <a:gd name="connsiteX195" fmla="*/ 648680 w 12192000"/>
              <a:gd name="connsiteY195" fmla="*/ 2206229 h 2237474"/>
              <a:gd name="connsiteX196" fmla="*/ 597225 w 12192000"/>
              <a:gd name="connsiteY196" fmla="*/ 2180999 h 2237474"/>
              <a:gd name="connsiteX197" fmla="*/ 558449 w 12192000"/>
              <a:gd name="connsiteY197" fmla="*/ 2182346 h 2237474"/>
              <a:gd name="connsiteX198" fmla="*/ 550517 w 12192000"/>
              <a:gd name="connsiteY198" fmla="*/ 2182060 h 2237474"/>
              <a:gd name="connsiteX199" fmla="*/ 550309 w 12192000"/>
              <a:gd name="connsiteY199" fmla="*/ 2181825 h 2237474"/>
              <a:gd name="connsiteX200" fmla="*/ 541836 w 12192000"/>
              <a:gd name="connsiteY200" fmla="*/ 2181063 h 2237474"/>
              <a:gd name="connsiteX201" fmla="*/ 536057 w 12192000"/>
              <a:gd name="connsiteY201" fmla="*/ 2181537 h 2237474"/>
              <a:gd name="connsiteX202" fmla="*/ 520671 w 12192000"/>
              <a:gd name="connsiteY202" fmla="*/ 2180980 h 2237474"/>
              <a:gd name="connsiteX203" fmla="*/ 515024 w 12192000"/>
              <a:gd name="connsiteY203" fmla="*/ 2179258 h 2237474"/>
              <a:gd name="connsiteX204" fmla="*/ 512278 w 12192000"/>
              <a:gd name="connsiteY204" fmla="*/ 2176369 h 2237474"/>
              <a:gd name="connsiteX205" fmla="*/ 480419 w 12192000"/>
              <a:gd name="connsiteY205" fmla="*/ 2167807 h 2237474"/>
              <a:gd name="connsiteX206" fmla="*/ 413835 w 12192000"/>
              <a:gd name="connsiteY206" fmla="*/ 2156783 h 2237474"/>
              <a:gd name="connsiteX207" fmla="*/ 376513 w 12192000"/>
              <a:gd name="connsiteY207" fmla="*/ 2154014 h 2237474"/>
              <a:gd name="connsiteX208" fmla="*/ 273386 w 12192000"/>
              <a:gd name="connsiteY208" fmla="*/ 2142551 h 2237474"/>
              <a:gd name="connsiteX209" fmla="*/ 169207 w 12192000"/>
              <a:gd name="connsiteY209" fmla="*/ 2128100 h 2237474"/>
              <a:gd name="connsiteX210" fmla="*/ 93149 w 12192000"/>
              <a:gd name="connsiteY210" fmla="*/ 2105324 h 2237474"/>
              <a:gd name="connsiteX211" fmla="*/ 88109 w 12192000"/>
              <a:gd name="connsiteY211" fmla="*/ 2106704 h 2237474"/>
              <a:gd name="connsiteX212" fmla="*/ 80022 w 12192000"/>
              <a:gd name="connsiteY212" fmla="*/ 2107254 h 2237474"/>
              <a:gd name="connsiteX213" fmla="*/ 79717 w 12192000"/>
              <a:gd name="connsiteY213" fmla="*/ 2107046 h 2237474"/>
              <a:gd name="connsiteX214" fmla="*/ 72352 w 12192000"/>
              <a:gd name="connsiteY214" fmla="*/ 2107991 h 2237474"/>
              <a:gd name="connsiteX215" fmla="*/ 37645 w 12192000"/>
              <a:gd name="connsiteY215" fmla="*/ 2115401 h 2237474"/>
              <a:gd name="connsiteX216" fmla="*/ 4572 w 12192000"/>
              <a:gd name="connsiteY216" fmla="*/ 2111091 h 2237474"/>
              <a:gd name="connsiteX217" fmla="*/ 0 w 12192000"/>
              <a:gd name="connsiteY217" fmla="*/ 2110468 h 2237474"/>
              <a:gd name="connsiteX218" fmla="*/ 0 w 12192000"/>
              <a:gd name="connsiteY21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78288 w 12192000"/>
              <a:gd name="connsiteY25" fmla="*/ 854362 h 2237474"/>
              <a:gd name="connsiteX26" fmla="*/ 9761459 w 12192000"/>
              <a:gd name="connsiteY26" fmla="*/ 862394 h 2237474"/>
              <a:gd name="connsiteX27" fmla="*/ 9705768 w 12192000"/>
              <a:gd name="connsiteY27" fmla="*/ 894610 h 2237474"/>
              <a:gd name="connsiteX28" fmla="*/ 9683005 w 12192000"/>
              <a:gd name="connsiteY28" fmla="*/ 894128 h 2237474"/>
              <a:gd name="connsiteX29" fmla="*/ 9594438 w 12192000"/>
              <a:gd name="connsiteY29" fmla="*/ 919051 h 2237474"/>
              <a:gd name="connsiteX30" fmla="*/ 9577033 w 12192000"/>
              <a:gd name="connsiteY30" fmla="*/ 922857 h 2237474"/>
              <a:gd name="connsiteX31" fmla="*/ 9544189 w 12192000"/>
              <a:gd name="connsiteY31" fmla="*/ 938966 h 2237474"/>
              <a:gd name="connsiteX32" fmla="*/ 9500499 w 12192000"/>
              <a:gd name="connsiteY32" fmla="*/ 954680 h 2237474"/>
              <a:gd name="connsiteX33" fmla="*/ 9428195 w 12192000"/>
              <a:gd name="connsiteY33" fmla="*/ 986225 h 2237474"/>
              <a:gd name="connsiteX34" fmla="*/ 9410017 w 12192000"/>
              <a:gd name="connsiteY34" fmla="*/ 993931 h 2237474"/>
              <a:gd name="connsiteX35" fmla="*/ 9392919 w 12192000"/>
              <a:gd name="connsiteY35" fmla="*/ 994656 h 2237474"/>
              <a:gd name="connsiteX36" fmla="*/ 9278619 w 12192000"/>
              <a:gd name="connsiteY36" fmla="*/ 1011878 h 2237474"/>
              <a:gd name="connsiteX37" fmla="*/ 9268019 w 12192000"/>
              <a:gd name="connsiteY37" fmla="*/ 1007442 h 2237474"/>
              <a:gd name="connsiteX38" fmla="*/ 9234662 w 12192000"/>
              <a:gd name="connsiteY38" fmla="*/ 1023056 h 2237474"/>
              <a:gd name="connsiteX39" fmla="*/ 9181033 w 12192000"/>
              <a:gd name="connsiteY39" fmla="*/ 1037921 h 2237474"/>
              <a:gd name="connsiteX40" fmla="*/ 9155969 w 12192000"/>
              <a:gd name="connsiteY40" fmla="*/ 1046804 h 2237474"/>
              <a:gd name="connsiteX41" fmla="*/ 9133985 w 12192000"/>
              <a:gd name="connsiteY41" fmla="*/ 1046450 h 2237474"/>
              <a:gd name="connsiteX42" fmla="*/ 9012987 w 12192000"/>
              <a:gd name="connsiteY42" fmla="*/ 1061986 h 2237474"/>
              <a:gd name="connsiteX43" fmla="*/ 8968445 w 12192000"/>
              <a:gd name="connsiteY43" fmla="*/ 1052169 h 2237474"/>
              <a:gd name="connsiteX44" fmla="*/ 8958984 w 12192000"/>
              <a:gd name="connsiteY44" fmla="*/ 1057212 h 2237474"/>
              <a:gd name="connsiteX45" fmla="*/ 8886001 w 12192000"/>
              <a:gd name="connsiteY45" fmla="*/ 1067468 h 2237474"/>
              <a:gd name="connsiteX46" fmla="*/ 8838610 w 12192000"/>
              <a:gd name="connsiteY46" fmla="*/ 1075091 h 2237474"/>
              <a:gd name="connsiteX47" fmla="*/ 8750383 w 12192000"/>
              <a:gd name="connsiteY47" fmla="*/ 1097387 h 2237474"/>
              <a:gd name="connsiteX48" fmla="*/ 8697365 w 12192000"/>
              <a:gd name="connsiteY48" fmla="*/ 1105869 h 2237474"/>
              <a:gd name="connsiteX49" fmla="*/ 8665605 w 12192000"/>
              <a:gd name="connsiteY49" fmla="*/ 1110791 h 2237474"/>
              <a:gd name="connsiteX50" fmla="*/ 8584946 w 12192000"/>
              <a:gd name="connsiteY50" fmla="*/ 1135226 h 2237474"/>
              <a:gd name="connsiteX51" fmla="*/ 8460755 w 12192000"/>
              <a:gd name="connsiteY51" fmla="*/ 1203427 h 2237474"/>
              <a:gd name="connsiteX52" fmla="*/ 8419755 w 12192000"/>
              <a:gd name="connsiteY52" fmla="*/ 1216260 h 2237474"/>
              <a:gd name="connsiteX53" fmla="*/ 8411626 w 12192000"/>
              <a:gd name="connsiteY53" fmla="*/ 1214397 h 2237474"/>
              <a:gd name="connsiteX54" fmla="*/ 8363469 w 12192000"/>
              <a:gd name="connsiteY54" fmla="*/ 1246658 h 2237474"/>
              <a:gd name="connsiteX55" fmla="*/ 8275497 w 12192000"/>
              <a:gd name="connsiteY55" fmla="*/ 1264396 h 2237474"/>
              <a:gd name="connsiteX56" fmla="*/ 8206287 w 12192000"/>
              <a:gd name="connsiteY56" fmla="*/ 1273060 h 2237474"/>
              <a:gd name="connsiteX57" fmla="*/ 8168705 w 12192000"/>
              <a:gd name="connsiteY57" fmla="*/ 1279956 h 2237474"/>
              <a:gd name="connsiteX58" fmla="*/ 8139997 w 12192000"/>
              <a:gd name="connsiteY58" fmla="*/ 1282713 h 2237474"/>
              <a:gd name="connsiteX59" fmla="*/ 8074238 w 12192000"/>
              <a:gd name="connsiteY59" fmla="*/ 1301895 h 2237474"/>
              <a:gd name="connsiteX60" fmla="*/ 7968292 w 12192000"/>
              <a:gd name="connsiteY60" fmla="*/ 1338779 h 2237474"/>
              <a:gd name="connsiteX61" fmla="*/ 7945122 w 12192000"/>
              <a:gd name="connsiteY61" fmla="*/ 1345477 h 2237474"/>
              <a:gd name="connsiteX62" fmla="*/ 7902328 w 12192000"/>
              <a:gd name="connsiteY62" fmla="*/ 1345865 h 2237474"/>
              <a:gd name="connsiteX63" fmla="*/ 7875879 w 12192000"/>
              <a:gd name="connsiteY63" fmla="*/ 1345646 h 2237474"/>
              <a:gd name="connsiteX64" fmla="*/ 7840612 w 12192000"/>
              <a:gd name="connsiteY64" fmla="*/ 1369373 h 2237474"/>
              <a:gd name="connsiteX65" fmla="*/ 7786819 w 12192000"/>
              <a:gd name="connsiteY65" fmla="*/ 1378970 h 2237474"/>
              <a:gd name="connsiteX66" fmla="*/ 7548172 w 12192000"/>
              <a:gd name="connsiteY66" fmla="*/ 1417460 h 2237474"/>
              <a:gd name="connsiteX67" fmla="*/ 7483437 w 12192000"/>
              <a:gd name="connsiteY67" fmla="*/ 1478152 h 2237474"/>
              <a:gd name="connsiteX68" fmla="*/ 7377870 w 12192000"/>
              <a:gd name="connsiteY68" fmla="*/ 1523319 h 2237474"/>
              <a:gd name="connsiteX69" fmla="*/ 7230737 w 12192000"/>
              <a:gd name="connsiteY69" fmla="*/ 1562633 h 2237474"/>
              <a:gd name="connsiteX70" fmla="*/ 7224458 w 12192000"/>
              <a:gd name="connsiteY70" fmla="*/ 1573008 h 2237474"/>
              <a:gd name="connsiteX71" fmla="*/ 7213486 w 12192000"/>
              <a:gd name="connsiteY71" fmla="*/ 1580987 h 2237474"/>
              <a:gd name="connsiteX72" fmla="*/ 7183121 w 12192000"/>
              <a:gd name="connsiteY72" fmla="*/ 1595162 h 2237474"/>
              <a:gd name="connsiteX73" fmla="*/ 7164601 w 12192000"/>
              <a:gd name="connsiteY73" fmla="*/ 1606490 h 2237474"/>
              <a:gd name="connsiteX74" fmla="*/ 7114651 w 12192000"/>
              <a:gd name="connsiteY74" fmla="*/ 1620959 h 2237474"/>
              <a:gd name="connsiteX75" fmla="*/ 7092727 w 12192000"/>
              <a:gd name="connsiteY75" fmla="*/ 1623628 h 2237474"/>
              <a:gd name="connsiteX76" fmla="*/ 7031309 w 12192000"/>
              <a:gd name="connsiteY76" fmla="*/ 1619451 h 2237474"/>
              <a:gd name="connsiteX77" fmla="*/ 6999084 w 12192000"/>
              <a:gd name="connsiteY77" fmla="*/ 1634317 h 2237474"/>
              <a:gd name="connsiteX78" fmla="*/ 6992107 w 12192000"/>
              <a:gd name="connsiteY78" fmla="*/ 1636860 h 2237474"/>
              <a:gd name="connsiteX79" fmla="*/ 6991765 w 12192000"/>
              <a:gd name="connsiteY79" fmla="*/ 1636725 h 2237474"/>
              <a:gd name="connsiteX80" fmla="*/ 6900177 w 12192000"/>
              <a:gd name="connsiteY80" fmla="*/ 1636016 h 2237474"/>
              <a:gd name="connsiteX81" fmla="*/ 6795372 w 12192000"/>
              <a:gd name="connsiteY81" fmla="*/ 1644845 h 2237474"/>
              <a:gd name="connsiteX82" fmla="*/ 6692251 w 12192000"/>
              <a:gd name="connsiteY82" fmla="*/ 1656357 h 2237474"/>
              <a:gd name="connsiteX83" fmla="*/ 6655235 w 12192000"/>
              <a:gd name="connsiteY83" fmla="*/ 1661869 h 2237474"/>
              <a:gd name="connsiteX84" fmla="*/ 6587857 w 12192000"/>
              <a:gd name="connsiteY84" fmla="*/ 1665769 h 2237474"/>
              <a:gd name="connsiteX85" fmla="*/ 6554894 w 12192000"/>
              <a:gd name="connsiteY85" fmla="*/ 1664428 h 2237474"/>
              <a:gd name="connsiteX86" fmla="*/ 6516595 w 12192000"/>
              <a:gd name="connsiteY86" fmla="*/ 1667475 h 2237474"/>
              <a:gd name="connsiteX87" fmla="*/ 6508541 w 12192000"/>
              <a:gd name="connsiteY87" fmla="*/ 1668757 h 2237474"/>
              <a:gd name="connsiteX88" fmla="*/ 6471012 w 12192000"/>
              <a:gd name="connsiteY88" fmla="*/ 1678604 h 2237474"/>
              <a:gd name="connsiteX89" fmla="*/ 6415265 w 12192000"/>
              <a:gd name="connsiteY89" fmla="*/ 1665317 h 2237474"/>
              <a:gd name="connsiteX90" fmla="*/ 6364035 w 12192000"/>
              <a:gd name="connsiteY90" fmla="*/ 1667683 h 2237474"/>
              <a:gd name="connsiteX91" fmla="*/ 6280959 w 12192000"/>
              <a:gd name="connsiteY91" fmla="*/ 1689329 h 2237474"/>
              <a:gd name="connsiteX92" fmla="*/ 6243319 w 12192000"/>
              <a:gd name="connsiteY92" fmla="*/ 1695560 h 2237474"/>
              <a:gd name="connsiteX93" fmla="*/ 6098321 w 12192000"/>
              <a:gd name="connsiteY93" fmla="*/ 1721646 h 2237474"/>
              <a:gd name="connsiteX94" fmla="*/ 5880652 w 12192000"/>
              <a:gd name="connsiteY94" fmla="*/ 1779643 h 2237474"/>
              <a:gd name="connsiteX95" fmla="*/ 5785959 w 12192000"/>
              <a:gd name="connsiteY95" fmla="*/ 1775307 h 2237474"/>
              <a:gd name="connsiteX96" fmla="*/ 5643534 w 12192000"/>
              <a:gd name="connsiteY96" fmla="*/ 1802919 h 2237474"/>
              <a:gd name="connsiteX97" fmla="*/ 5518799 w 12192000"/>
              <a:gd name="connsiteY97" fmla="*/ 1818312 h 2237474"/>
              <a:gd name="connsiteX98" fmla="*/ 5505014 w 12192000"/>
              <a:gd name="connsiteY98" fmla="*/ 1819259 h 2237474"/>
              <a:gd name="connsiteX99" fmla="*/ 5453307 w 12192000"/>
              <a:gd name="connsiteY99" fmla="*/ 1815450 h 2237474"/>
              <a:gd name="connsiteX100" fmla="*/ 5364192 w 12192000"/>
              <a:gd name="connsiteY100" fmla="*/ 1826074 h 2237474"/>
              <a:gd name="connsiteX101" fmla="*/ 5350380 w 12192000"/>
              <a:gd name="connsiteY101" fmla="*/ 1830891 h 2237474"/>
              <a:gd name="connsiteX102" fmla="*/ 5259633 w 12192000"/>
              <a:gd name="connsiteY102" fmla="*/ 1837160 h 2237474"/>
              <a:gd name="connsiteX103" fmla="*/ 5197513 w 12192000"/>
              <a:gd name="connsiteY103" fmla="*/ 1844718 h 2237474"/>
              <a:gd name="connsiteX104" fmla="*/ 5168852 w 12192000"/>
              <a:gd name="connsiteY104" fmla="*/ 1844846 h 2237474"/>
              <a:gd name="connsiteX105" fmla="*/ 5114927 w 12192000"/>
              <a:gd name="connsiteY105" fmla="*/ 1847827 h 2237474"/>
              <a:gd name="connsiteX106" fmla="*/ 5108970 w 12192000"/>
              <a:gd name="connsiteY106" fmla="*/ 1847935 h 2237474"/>
              <a:gd name="connsiteX107" fmla="*/ 5067961 w 12192000"/>
              <a:gd name="connsiteY107" fmla="*/ 1845917 h 2237474"/>
              <a:gd name="connsiteX108" fmla="*/ 5007075 w 12192000"/>
              <a:gd name="connsiteY108" fmla="*/ 1838626 h 2237474"/>
              <a:gd name="connsiteX109" fmla="*/ 4944087 w 12192000"/>
              <a:gd name="connsiteY109" fmla="*/ 1823332 h 2237474"/>
              <a:gd name="connsiteX110" fmla="*/ 4907662 w 12192000"/>
              <a:gd name="connsiteY110" fmla="*/ 1816900 h 2237474"/>
              <a:gd name="connsiteX111" fmla="*/ 4882386 w 12192000"/>
              <a:gd name="connsiteY111" fmla="*/ 1809844 h 2237474"/>
              <a:gd name="connsiteX112" fmla="*/ 4811440 w 12192000"/>
              <a:gd name="connsiteY112" fmla="*/ 1804655 h 2237474"/>
              <a:gd name="connsiteX113" fmla="*/ 4691075 w 12192000"/>
              <a:gd name="connsiteY113" fmla="*/ 1801389 h 2237474"/>
              <a:gd name="connsiteX114" fmla="*/ 4611738 w 12192000"/>
              <a:gd name="connsiteY114" fmla="*/ 1776964 h 2237474"/>
              <a:gd name="connsiteX115" fmla="*/ 4560070 w 12192000"/>
              <a:gd name="connsiteY115" fmla="*/ 1785640 h 2237474"/>
              <a:gd name="connsiteX116" fmla="*/ 4536503 w 12192000"/>
              <a:gd name="connsiteY116" fmla="*/ 1785334 h 2237474"/>
              <a:gd name="connsiteX117" fmla="*/ 4513724 w 12192000"/>
              <a:gd name="connsiteY117" fmla="*/ 1791996 h 2237474"/>
              <a:gd name="connsiteX118" fmla="*/ 4459810 w 12192000"/>
              <a:gd name="connsiteY118" fmla="*/ 1797886 h 2237474"/>
              <a:gd name="connsiteX119" fmla="*/ 4379064 w 12192000"/>
              <a:gd name="connsiteY119" fmla="*/ 1817177 h 2237474"/>
              <a:gd name="connsiteX120" fmla="*/ 4319209 w 12192000"/>
              <a:gd name="connsiteY120" fmla="*/ 1834833 h 2237474"/>
              <a:gd name="connsiteX121" fmla="*/ 4290981 w 12192000"/>
              <a:gd name="connsiteY121" fmla="*/ 1839677 h 2237474"/>
              <a:gd name="connsiteX122" fmla="*/ 4285792 w 12192000"/>
              <a:gd name="connsiteY122" fmla="*/ 1836231 h 2237474"/>
              <a:gd name="connsiteX123" fmla="*/ 4238372 w 12192000"/>
              <a:gd name="connsiteY123" fmla="*/ 1851480 h 2237474"/>
              <a:gd name="connsiteX124" fmla="*/ 4232517 w 12192000"/>
              <a:gd name="connsiteY124" fmla="*/ 1852567 h 2237474"/>
              <a:gd name="connsiteX125" fmla="*/ 4191732 w 12192000"/>
              <a:gd name="connsiteY125" fmla="*/ 1857328 h 2237474"/>
              <a:gd name="connsiteX126" fmla="*/ 4065532 w 12192000"/>
              <a:gd name="connsiteY126" fmla="*/ 1855477 h 2237474"/>
              <a:gd name="connsiteX127" fmla="*/ 4028460 w 12192000"/>
              <a:gd name="connsiteY127" fmla="*/ 1855137 h 2237474"/>
              <a:gd name="connsiteX128" fmla="*/ 4002267 w 12192000"/>
              <a:gd name="connsiteY128" fmla="*/ 1852352 h 2237474"/>
              <a:gd name="connsiteX129" fmla="*/ 3931396 w 12192000"/>
              <a:gd name="connsiteY129" fmla="*/ 1858915 h 2237474"/>
              <a:gd name="connsiteX130" fmla="*/ 3812162 w 12192000"/>
              <a:gd name="connsiteY130" fmla="*/ 1875501 h 2237474"/>
              <a:gd name="connsiteX131" fmla="*/ 3729530 w 12192000"/>
              <a:gd name="connsiteY131" fmla="*/ 1864513 h 2237474"/>
              <a:gd name="connsiteX132" fmla="*/ 3680177 w 12192000"/>
              <a:gd name="connsiteY132" fmla="*/ 1881552 h 2237474"/>
              <a:gd name="connsiteX133" fmla="*/ 3567259 w 12192000"/>
              <a:gd name="connsiteY133" fmla="*/ 1893482 h 2237474"/>
              <a:gd name="connsiteX134" fmla="*/ 3405770 w 12192000"/>
              <a:gd name="connsiteY134" fmla="*/ 1904591 h 2237474"/>
              <a:gd name="connsiteX135" fmla="*/ 3280097 w 12192000"/>
              <a:gd name="connsiteY135" fmla="*/ 1919610 h 2237474"/>
              <a:gd name="connsiteX136" fmla="*/ 3123424 w 12192000"/>
              <a:gd name="connsiteY136" fmla="*/ 1952930 h 2237474"/>
              <a:gd name="connsiteX137" fmla="*/ 3009910 w 12192000"/>
              <a:gd name="connsiteY137" fmla="*/ 1957866 h 2237474"/>
              <a:gd name="connsiteX138" fmla="*/ 2995934 w 12192000"/>
              <a:gd name="connsiteY138" fmla="*/ 1967085 h 2237474"/>
              <a:gd name="connsiteX139" fmla="*/ 2980071 w 12192000"/>
              <a:gd name="connsiteY139" fmla="*/ 1972988 h 2237474"/>
              <a:gd name="connsiteX140" fmla="*/ 2978094 w 12192000"/>
              <a:gd name="connsiteY140" fmla="*/ 1972369 h 2237474"/>
              <a:gd name="connsiteX141" fmla="*/ 2942858 w 12192000"/>
              <a:gd name="connsiteY141" fmla="*/ 1981367 h 2237474"/>
              <a:gd name="connsiteX142" fmla="*/ 2875436 w 12192000"/>
              <a:gd name="connsiteY142" fmla="*/ 1996977 h 2237474"/>
              <a:gd name="connsiteX143" fmla="*/ 2874892 w 12192000"/>
              <a:gd name="connsiteY143" fmla="*/ 1996085 h 2237474"/>
              <a:gd name="connsiteX144" fmla="*/ 2864145 w 12192000"/>
              <a:gd name="connsiteY144" fmla="*/ 1994061 h 2237474"/>
              <a:gd name="connsiteX145" fmla="*/ 2843662 w 12192000"/>
              <a:gd name="connsiteY145" fmla="*/ 1992498 h 2237474"/>
              <a:gd name="connsiteX146" fmla="*/ 2796128 w 12192000"/>
              <a:gd name="connsiteY146" fmla="*/ 1976403 h 2237474"/>
              <a:gd name="connsiteX147" fmla="*/ 2756784 w 12192000"/>
              <a:gd name="connsiteY147" fmla="*/ 1985116 h 2237474"/>
              <a:gd name="connsiteX148" fmla="*/ 2748833 w 12192000"/>
              <a:gd name="connsiteY148" fmla="*/ 1986323 h 2237474"/>
              <a:gd name="connsiteX149" fmla="*/ 2748661 w 12192000"/>
              <a:gd name="connsiteY149" fmla="*/ 1986122 h 2237474"/>
              <a:gd name="connsiteX150" fmla="*/ 2740251 w 12192000"/>
              <a:gd name="connsiteY150" fmla="*/ 1986946 h 2237474"/>
              <a:gd name="connsiteX151" fmla="*/ 2718916 w 12192000"/>
              <a:gd name="connsiteY151" fmla="*/ 1990867 h 2237474"/>
              <a:gd name="connsiteX152" fmla="*/ 2713522 w 12192000"/>
              <a:gd name="connsiteY152" fmla="*/ 1990173 h 2237474"/>
              <a:gd name="connsiteX153" fmla="*/ 2680597 w 12192000"/>
              <a:gd name="connsiteY153" fmla="*/ 1984996 h 2237474"/>
              <a:gd name="connsiteX154" fmla="*/ 2578178 w 12192000"/>
              <a:gd name="connsiteY154" fmla="*/ 1990531 h 2237474"/>
              <a:gd name="connsiteX155" fmla="*/ 2476147 w 12192000"/>
              <a:gd name="connsiteY155" fmla="*/ 1998305 h 2237474"/>
              <a:gd name="connsiteX156" fmla="*/ 2373568 w 12192000"/>
              <a:gd name="connsiteY156" fmla="*/ 2003219 h 2237474"/>
              <a:gd name="connsiteX157" fmla="*/ 2321399 w 12192000"/>
              <a:gd name="connsiteY157" fmla="*/ 1989467 h 2237474"/>
              <a:gd name="connsiteX158" fmla="*/ 2315525 w 12192000"/>
              <a:gd name="connsiteY158" fmla="*/ 1989708 h 2237474"/>
              <a:gd name="connsiteX159" fmla="*/ 2300792 w 12192000"/>
              <a:gd name="connsiteY159" fmla="*/ 1994290 h 2237474"/>
              <a:gd name="connsiteX160" fmla="*/ 2295469 w 12192000"/>
              <a:gd name="connsiteY160" fmla="*/ 1996659 h 2237474"/>
              <a:gd name="connsiteX161" fmla="*/ 2287219 w 12192000"/>
              <a:gd name="connsiteY161" fmla="*/ 1998750 h 2237474"/>
              <a:gd name="connsiteX162" fmla="*/ 2286948 w 12192000"/>
              <a:gd name="connsiteY162" fmla="*/ 1998596 h 2237474"/>
              <a:gd name="connsiteX163" fmla="*/ 2243069 w 12192000"/>
              <a:gd name="connsiteY163" fmla="*/ 2015111 h 2237474"/>
              <a:gd name="connsiteX164" fmla="*/ 2186609 w 12192000"/>
              <a:gd name="connsiteY164" fmla="*/ 2008263 h 2237474"/>
              <a:gd name="connsiteX165" fmla="*/ 2164831 w 12192000"/>
              <a:gd name="connsiteY165" fmla="*/ 2010143 h 2237474"/>
              <a:gd name="connsiteX166" fmla="*/ 2152836 w 12192000"/>
              <a:gd name="connsiteY166" fmla="*/ 2010048 h 2237474"/>
              <a:gd name="connsiteX167" fmla="*/ 2117102 w 12192000"/>
              <a:gd name="connsiteY167" fmla="*/ 2023004 h 2237474"/>
              <a:gd name="connsiteX168" fmla="*/ 2111935 w 12192000"/>
              <a:gd name="connsiteY168" fmla="*/ 2023163 h 2237474"/>
              <a:gd name="connsiteX169" fmla="*/ 2089991 w 12192000"/>
              <a:gd name="connsiteY169" fmla="*/ 2034193 h 2237474"/>
              <a:gd name="connsiteX170" fmla="*/ 2058061 w 12192000"/>
              <a:gd name="connsiteY170" fmla="*/ 2047942 h 2237474"/>
              <a:gd name="connsiteX171" fmla="*/ 2055737 w 12192000"/>
              <a:gd name="connsiteY171" fmla="*/ 2047704 h 2237474"/>
              <a:gd name="connsiteX172" fmla="*/ 2042244 w 12192000"/>
              <a:gd name="connsiteY172" fmla="*/ 2055560 h 2237474"/>
              <a:gd name="connsiteX173" fmla="*/ 1976224 w 12192000"/>
              <a:gd name="connsiteY173" fmla="*/ 2074257 h 2237474"/>
              <a:gd name="connsiteX174" fmla="*/ 1877728 w 12192000"/>
              <a:gd name="connsiteY174" fmla="*/ 2101004 h 2237474"/>
              <a:gd name="connsiteX175" fmla="*/ 1759056 w 12192000"/>
              <a:gd name="connsiteY175" fmla="*/ 2125608 h 2237474"/>
              <a:gd name="connsiteX176" fmla="*/ 1637948 w 12192000"/>
              <a:gd name="connsiteY176" fmla="*/ 2172597 h 2237474"/>
              <a:gd name="connsiteX177" fmla="*/ 1434549 w 12192000"/>
              <a:gd name="connsiteY177" fmla="*/ 2234522 h 2237474"/>
              <a:gd name="connsiteX178" fmla="*/ 1398481 w 12192000"/>
              <a:gd name="connsiteY178" fmla="*/ 2237074 h 2237474"/>
              <a:gd name="connsiteX179" fmla="*/ 1398407 w 12192000"/>
              <a:gd name="connsiteY179" fmla="*/ 2237095 h 2237474"/>
              <a:gd name="connsiteX180" fmla="*/ 1370962 w 12192000"/>
              <a:gd name="connsiteY180" fmla="*/ 2237474 h 2237474"/>
              <a:gd name="connsiteX181" fmla="*/ 1356367 w 12192000"/>
              <a:gd name="connsiteY181" fmla="*/ 2235089 h 2237474"/>
              <a:gd name="connsiteX182" fmla="*/ 1324828 w 12192000"/>
              <a:gd name="connsiteY182" fmla="*/ 2231968 h 2237474"/>
              <a:gd name="connsiteX183" fmla="*/ 1297744 w 12192000"/>
              <a:gd name="connsiteY183" fmla="*/ 2235849 h 2237474"/>
              <a:gd name="connsiteX184" fmla="*/ 1286236 w 12192000"/>
              <a:gd name="connsiteY184" fmla="*/ 2233135 h 2237474"/>
              <a:gd name="connsiteX185" fmla="*/ 1283504 w 12192000"/>
              <a:gd name="connsiteY185" fmla="*/ 2233797 h 2237474"/>
              <a:gd name="connsiteX186" fmla="*/ 1279765 w 12192000"/>
              <a:gd name="connsiteY186" fmla="*/ 2229639 h 2237474"/>
              <a:gd name="connsiteX187" fmla="*/ 1195347 w 12192000"/>
              <a:gd name="connsiteY187" fmla="*/ 2212354 h 2237474"/>
              <a:gd name="connsiteX188" fmla="*/ 970251 w 12192000"/>
              <a:gd name="connsiteY188" fmla="*/ 2221029 h 2237474"/>
              <a:gd name="connsiteX189" fmla="*/ 812914 w 12192000"/>
              <a:gd name="connsiteY189" fmla="*/ 2202752 h 2237474"/>
              <a:gd name="connsiteX190" fmla="*/ 800195 w 12192000"/>
              <a:gd name="connsiteY190" fmla="*/ 2209407 h 2237474"/>
              <a:gd name="connsiteX191" fmla="*/ 784978 w 12192000"/>
              <a:gd name="connsiteY191" fmla="*/ 2212360 h 2237474"/>
              <a:gd name="connsiteX192" fmla="*/ 681987 w 12192000"/>
              <a:gd name="connsiteY192" fmla="*/ 2216757 h 2237474"/>
              <a:gd name="connsiteX193" fmla="*/ 669923 w 12192000"/>
              <a:gd name="connsiteY193" fmla="*/ 2211682 h 2237474"/>
              <a:gd name="connsiteX194" fmla="*/ 648680 w 12192000"/>
              <a:gd name="connsiteY194" fmla="*/ 2206229 h 2237474"/>
              <a:gd name="connsiteX195" fmla="*/ 597225 w 12192000"/>
              <a:gd name="connsiteY195" fmla="*/ 2180999 h 2237474"/>
              <a:gd name="connsiteX196" fmla="*/ 558449 w 12192000"/>
              <a:gd name="connsiteY196" fmla="*/ 2182346 h 2237474"/>
              <a:gd name="connsiteX197" fmla="*/ 550517 w 12192000"/>
              <a:gd name="connsiteY197" fmla="*/ 2182060 h 2237474"/>
              <a:gd name="connsiteX198" fmla="*/ 550309 w 12192000"/>
              <a:gd name="connsiteY198" fmla="*/ 2181825 h 2237474"/>
              <a:gd name="connsiteX199" fmla="*/ 541836 w 12192000"/>
              <a:gd name="connsiteY199" fmla="*/ 2181063 h 2237474"/>
              <a:gd name="connsiteX200" fmla="*/ 536057 w 12192000"/>
              <a:gd name="connsiteY200" fmla="*/ 2181537 h 2237474"/>
              <a:gd name="connsiteX201" fmla="*/ 520671 w 12192000"/>
              <a:gd name="connsiteY201" fmla="*/ 2180980 h 2237474"/>
              <a:gd name="connsiteX202" fmla="*/ 515024 w 12192000"/>
              <a:gd name="connsiteY202" fmla="*/ 2179258 h 2237474"/>
              <a:gd name="connsiteX203" fmla="*/ 512278 w 12192000"/>
              <a:gd name="connsiteY203" fmla="*/ 2176369 h 2237474"/>
              <a:gd name="connsiteX204" fmla="*/ 480419 w 12192000"/>
              <a:gd name="connsiteY204" fmla="*/ 2167807 h 2237474"/>
              <a:gd name="connsiteX205" fmla="*/ 413835 w 12192000"/>
              <a:gd name="connsiteY205" fmla="*/ 2156783 h 2237474"/>
              <a:gd name="connsiteX206" fmla="*/ 376513 w 12192000"/>
              <a:gd name="connsiteY206" fmla="*/ 2154014 h 2237474"/>
              <a:gd name="connsiteX207" fmla="*/ 273386 w 12192000"/>
              <a:gd name="connsiteY207" fmla="*/ 2142551 h 2237474"/>
              <a:gd name="connsiteX208" fmla="*/ 169207 w 12192000"/>
              <a:gd name="connsiteY208" fmla="*/ 2128100 h 2237474"/>
              <a:gd name="connsiteX209" fmla="*/ 93149 w 12192000"/>
              <a:gd name="connsiteY209" fmla="*/ 2105324 h 2237474"/>
              <a:gd name="connsiteX210" fmla="*/ 88109 w 12192000"/>
              <a:gd name="connsiteY210" fmla="*/ 2106704 h 2237474"/>
              <a:gd name="connsiteX211" fmla="*/ 80022 w 12192000"/>
              <a:gd name="connsiteY211" fmla="*/ 2107254 h 2237474"/>
              <a:gd name="connsiteX212" fmla="*/ 79717 w 12192000"/>
              <a:gd name="connsiteY212" fmla="*/ 2107046 h 2237474"/>
              <a:gd name="connsiteX213" fmla="*/ 72352 w 12192000"/>
              <a:gd name="connsiteY213" fmla="*/ 2107991 h 2237474"/>
              <a:gd name="connsiteX214" fmla="*/ 37645 w 12192000"/>
              <a:gd name="connsiteY214" fmla="*/ 2115401 h 2237474"/>
              <a:gd name="connsiteX215" fmla="*/ 4572 w 12192000"/>
              <a:gd name="connsiteY215" fmla="*/ 2111091 h 2237474"/>
              <a:gd name="connsiteX216" fmla="*/ 0 w 12192000"/>
              <a:gd name="connsiteY216" fmla="*/ 2110468 h 2237474"/>
              <a:gd name="connsiteX217" fmla="*/ 0 w 12192000"/>
              <a:gd name="connsiteY21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61459 w 12192000"/>
              <a:gd name="connsiteY25" fmla="*/ 862394 h 2237474"/>
              <a:gd name="connsiteX26" fmla="*/ 9705768 w 12192000"/>
              <a:gd name="connsiteY26" fmla="*/ 894610 h 2237474"/>
              <a:gd name="connsiteX27" fmla="*/ 9683005 w 12192000"/>
              <a:gd name="connsiteY27" fmla="*/ 894128 h 2237474"/>
              <a:gd name="connsiteX28" fmla="*/ 9594438 w 12192000"/>
              <a:gd name="connsiteY28" fmla="*/ 919051 h 2237474"/>
              <a:gd name="connsiteX29" fmla="*/ 9577033 w 12192000"/>
              <a:gd name="connsiteY29" fmla="*/ 922857 h 2237474"/>
              <a:gd name="connsiteX30" fmla="*/ 9544189 w 12192000"/>
              <a:gd name="connsiteY30" fmla="*/ 938966 h 2237474"/>
              <a:gd name="connsiteX31" fmla="*/ 9500499 w 12192000"/>
              <a:gd name="connsiteY31" fmla="*/ 954680 h 2237474"/>
              <a:gd name="connsiteX32" fmla="*/ 9428195 w 12192000"/>
              <a:gd name="connsiteY32" fmla="*/ 986225 h 2237474"/>
              <a:gd name="connsiteX33" fmla="*/ 9410017 w 12192000"/>
              <a:gd name="connsiteY33" fmla="*/ 993931 h 2237474"/>
              <a:gd name="connsiteX34" fmla="*/ 9392919 w 12192000"/>
              <a:gd name="connsiteY34" fmla="*/ 994656 h 2237474"/>
              <a:gd name="connsiteX35" fmla="*/ 9278619 w 12192000"/>
              <a:gd name="connsiteY35" fmla="*/ 1011878 h 2237474"/>
              <a:gd name="connsiteX36" fmla="*/ 9268019 w 12192000"/>
              <a:gd name="connsiteY36" fmla="*/ 1007442 h 2237474"/>
              <a:gd name="connsiteX37" fmla="*/ 9234662 w 12192000"/>
              <a:gd name="connsiteY37" fmla="*/ 1023056 h 2237474"/>
              <a:gd name="connsiteX38" fmla="*/ 9181033 w 12192000"/>
              <a:gd name="connsiteY38" fmla="*/ 1037921 h 2237474"/>
              <a:gd name="connsiteX39" fmla="*/ 9155969 w 12192000"/>
              <a:gd name="connsiteY39" fmla="*/ 1046804 h 2237474"/>
              <a:gd name="connsiteX40" fmla="*/ 9133985 w 12192000"/>
              <a:gd name="connsiteY40" fmla="*/ 1046450 h 2237474"/>
              <a:gd name="connsiteX41" fmla="*/ 9012987 w 12192000"/>
              <a:gd name="connsiteY41" fmla="*/ 1061986 h 2237474"/>
              <a:gd name="connsiteX42" fmla="*/ 8968445 w 12192000"/>
              <a:gd name="connsiteY42" fmla="*/ 1052169 h 2237474"/>
              <a:gd name="connsiteX43" fmla="*/ 8958984 w 12192000"/>
              <a:gd name="connsiteY43" fmla="*/ 1057212 h 2237474"/>
              <a:gd name="connsiteX44" fmla="*/ 8886001 w 12192000"/>
              <a:gd name="connsiteY44" fmla="*/ 1067468 h 2237474"/>
              <a:gd name="connsiteX45" fmla="*/ 8838610 w 12192000"/>
              <a:gd name="connsiteY45" fmla="*/ 1075091 h 2237474"/>
              <a:gd name="connsiteX46" fmla="*/ 8750383 w 12192000"/>
              <a:gd name="connsiteY46" fmla="*/ 1097387 h 2237474"/>
              <a:gd name="connsiteX47" fmla="*/ 8697365 w 12192000"/>
              <a:gd name="connsiteY47" fmla="*/ 1105869 h 2237474"/>
              <a:gd name="connsiteX48" fmla="*/ 8665605 w 12192000"/>
              <a:gd name="connsiteY48" fmla="*/ 1110791 h 2237474"/>
              <a:gd name="connsiteX49" fmla="*/ 8584946 w 12192000"/>
              <a:gd name="connsiteY49" fmla="*/ 1135226 h 2237474"/>
              <a:gd name="connsiteX50" fmla="*/ 8460755 w 12192000"/>
              <a:gd name="connsiteY50" fmla="*/ 1203427 h 2237474"/>
              <a:gd name="connsiteX51" fmla="*/ 8419755 w 12192000"/>
              <a:gd name="connsiteY51" fmla="*/ 1216260 h 2237474"/>
              <a:gd name="connsiteX52" fmla="*/ 8411626 w 12192000"/>
              <a:gd name="connsiteY52" fmla="*/ 1214397 h 2237474"/>
              <a:gd name="connsiteX53" fmla="*/ 8363469 w 12192000"/>
              <a:gd name="connsiteY53" fmla="*/ 1246658 h 2237474"/>
              <a:gd name="connsiteX54" fmla="*/ 8275497 w 12192000"/>
              <a:gd name="connsiteY54" fmla="*/ 1264396 h 2237474"/>
              <a:gd name="connsiteX55" fmla="*/ 8206287 w 12192000"/>
              <a:gd name="connsiteY55" fmla="*/ 1273060 h 2237474"/>
              <a:gd name="connsiteX56" fmla="*/ 8168705 w 12192000"/>
              <a:gd name="connsiteY56" fmla="*/ 1279956 h 2237474"/>
              <a:gd name="connsiteX57" fmla="*/ 8139997 w 12192000"/>
              <a:gd name="connsiteY57" fmla="*/ 1282713 h 2237474"/>
              <a:gd name="connsiteX58" fmla="*/ 8074238 w 12192000"/>
              <a:gd name="connsiteY58" fmla="*/ 1301895 h 2237474"/>
              <a:gd name="connsiteX59" fmla="*/ 7968292 w 12192000"/>
              <a:gd name="connsiteY59" fmla="*/ 1338779 h 2237474"/>
              <a:gd name="connsiteX60" fmla="*/ 7945122 w 12192000"/>
              <a:gd name="connsiteY60" fmla="*/ 1345477 h 2237474"/>
              <a:gd name="connsiteX61" fmla="*/ 7902328 w 12192000"/>
              <a:gd name="connsiteY61" fmla="*/ 1345865 h 2237474"/>
              <a:gd name="connsiteX62" fmla="*/ 7875879 w 12192000"/>
              <a:gd name="connsiteY62" fmla="*/ 1345646 h 2237474"/>
              <a:gd name="connsiteX63" fmla="*/ 7840612 w 12192000"/>
              <a:gd name="connsiteY63" fmla="*/ 1369373 h 2237474"/>
              <a:gd name="connsiteX64" fmla="*/ 7786819 w 12192000"/>
              <a:gd name="connsiteY64" fmla="*/ 1378970 h 2237474"/>
              <a:gd name="connsiteX65" fmla="*/ 7548172 w 12192000"/>
              <a:gd name="connsiteY65" fmla="*/ 1417460 h 2237474"/>
              <a:gd name="connsiteX66" fmla="*/ 7483437 w 12192000"/>
              <a:gd name="connsiteY66" fmla="*/ 1478152 h 2237474"/>
              <a:gd name="connsiteX67" fmla="*/ 7377870 w 12192000"/>
              <a:gd name="connsiteY67" fmla="*/ 1523319 h 2237474"/>
              <a:gd name="connsiteX68" fmla="*/ 7230737 w 12192000"/>
              <a:gd name="connsiteY68" fmla="*/ 1562633 h 2237474"/>
              <a:gd name="connsiteX69" fmla="*/ 7224458 w 12192000"/>
              <a:gd name="connsiteY69" fmla="*/ 1573008 h 2237474"/>
              <a:gd name="connsiteX70" fmla="*/ 7213486 w 12192000"/>
              <a:gd name="connsiteY70" fmla="*/ 1580987 h 2237474"/>
              <a:gd name="connsiteX71" fmla="*/ 7183121 w 12192000"/>
              <a:gd name="connsiteY71" fmla="*/ 1595162 h 2237474"/>
              <a:gd name="connsiteX72" fmla="*/ 7164601 w 12192000"/>
              <a:gd name="connsiteY72" fmla="*/ 1606490 h 2237474"/>
              <a:gd name="connsiteX73" fmla="*/ 7114651 w 12192000"/>
              <a:gd name="connsiteY73" fmla="*/ 1620959 h 2237474"/>
              <a:gd name="connsiteX74" fmla="*/ 7092727 w 12192000"/>
              <a:gd name="connsiteY74" fmla="*/ 1623628 h 2237474"/>
              <a:gd name="connsiteX75" fmla="*/ 7031309 w 12192000"/>
              <a:gd name="connsiteY75" fmla="*/ 1619451 h 2237474"/>
              <a:gd name="connsiteX76" fmla="*/ 6999084 w 12192000"/>
              <a:gd name="connsiteY76" fmla="*/ 1634317 h 2237474"/>
              <a:gd name="connsiteX77" fmla="*/ 6992107 w 12192000"/>
              <a:gd name="connsiteY77" fmla="*/ 1636860 h 2237474"/>
              <a:gd name="connsiteX78" fmla="*/ 6991765 w 12192000"/>
              <a:gd name="connsiteY78" fmla="*/ 1636725 h 2237474"/>
              <a:gd name="connsiteX79" fmla="*/ 6900177 w 12192000"/>
              <a:gd name="connsiteY79" fmla="*/ 1636016 h 2237474"/>
              <a:gd name="connsiteX80" fmla="*/ 6795372 w 12192000"/>
              <a:gd name="connsiteY80" fmla="*/ 1644845 h 2237474"/>
              <a:gd name="connsiteX81" fmla="*/ 6692251 w 12192000"/>
              <a:gd name="connsiteY81" fmla="*/ 1656357 h 2237474"/>
              <a:gd name="connsiteX82" fmla="*/ 6655235 w 12192000"/>
              <a:gd name="connsiteY82" fmla="*/ 1661869 h 2237474"/>
              <a:gd name="connsiteX83" fmla="*/ 6587857 w 12192000"/>
              <a:gd name="connsiteY83" fmla="*/ 1665769 h 2237474"/>
              <a:gd name="connsiteX84" fmla="*/ 6554894 w 12192000"/>
              <a:gd name="connsiteY84" fmla="*/ 1664428 h 2237474"/>
              <a:gd name="connsiteX85" fmla="*/ 6516595 w 12192000"/>
              <a:gd name="connsiteY85" fmla="*/ 1667475 h 2237474"/>
              <a:gd name="connsiteX86" fmla="*/ 6508541 w 12192000"/>
              <a:gd name="connsiteY86" fmla="*/ 1668757 h 2237474"/>
              <a:gd name="connsiteX87" fmla="*/ 6471012 w 12192000"/>
              <a:gd name="connsiteY87" fmla="*/ 1678604 h 2237474"/>
              <a:gd name="connsiteX88" fmla="*/ 6415265 w 12192000"/>
              <a:gd name="connsiteY88" fmla="*/ 1665317 h 2237474"/>
              <a:gd name="connsiteX89" fmla="*/ 6364035 w 12192000"/>
              <a:gd name="connsiteY89" fmla="*/ 1667683 h 2237474"/>
              <a:gd name="connsiteX90" fmla="*/ 6280959 w 12192000"/>
              <a:gd name="connsiteY90" fmla="*/ 1689329 h 2237474"/>
              <a:gd name="connsiteX91" fmla="*/ 6243319 w 12192000"/>
              <a:gd name="connsiteY91" fmla="*/ 1695560 h 2237474"/>
              <a:gd name="connsiteX92" fmla="*/ 6098321 w 12192000"/>
              <a:gd name="connsiteY92" fmla="*/ 1721646 h 2237474"/>
              <a:gd name="connsiteX93" fmla="*/ 5880652 w 12192000"/>
              <a:gd name="connsiteY93" fmla="*/ 1779643 h 2237474"/>
              <a:gd name="connsiteX94" fmla="*/ 5785959 w 12192000"/>
              <a:gd name="connsiteY94" fmla="*/ 1775307 h 2237474"/>
              <a:gd name="connsiteX95" fmla="*/ 5643534 w 12192000"/>
              <a:gd name="connsiteY95" fmla="*/ 1802919 h 2237474"/>
              <a:gd name="connsiteX96" fmla="*/ 5518799 w 12192000"/>
              <a:gd name="connsiteY96" fmla="*/ 1818312 h 2237474"/>
              <a:gd name="connsiteX97" fmla="*/ 5505014 w 12192000"/>
              <a:gd name="connsiteY97" fmla="*/ 1819259 h 2237474"/>
              <a:gd name="connsiteX98" fmla="*/ 5453307 w 12192000"/>
              <a:gd name="connsiteY98" fmla="*/ 1815450 h 2237474"/>
              <a:gd name="connsiteX99" fmla="*/ 5364192 w 12192000"/>
              <a:gd name="connsiteY99" fmla="*/ 1826074 h 2237474"/>
              <a:gd name="connsiteX100" fmla="*/ 5350380 w 12192000"/>
              <a:gd name="connsiteY100" fmla="*/ 1830891 h 2237474"/>
              <a:gd name="connsiteX101" fmla="*/ 5259633 w 12192000"/>
              <a:gd name="connsiteY101" fmla="*/ 1837160 h 2237474"/>
              <a:gd name="connsiteX102" fmla="*/ 5197513 w 12192000"/>
              <a:gd name="connsiteY102" fmla="*/ 1844718 h 2237474"/>
              <a:gd name="connsiteX103" fmla="*/ 5168852 w 12192000"/>
              <a:gd name="connsiteY103" fmla="*/ 1844846 h 2237474"/>
              <a:gd name="connsiteX104" fmla="*/ 5114927 w 12192000"/>
              <a:gd name="connsiteY104" fmla="*/ 1847827 h 2237474"/>
              <a:gd name="connsiteX105" fmla="*/ 5108970 w 12192000"/>
              <a:gd name="connsiteY105" fmla="*/ 1847935 h 2237474"/>
              <a:gd name="connsiteX106" fmla="*/ 5067961 w 12192000"/>
              <a:gd name="connsiteY106" fmla="*/ 1845917 h 2237474"/>
              <a:gd name="connsiteX107" fmla="*/ 5007075 w 12192000"/>
              <a:gd name="connsiteY107" fmla="*/ 1838626 h 2237474"/>
              <a:gd name="connsiteX108" fmla="*/ 4944087 w 12192000"/>
              <a:gd name="connsiteY108" fmla="*/ 1823332 h 2237474"/>
              <a:gd name="connsiteX109" fmla="*/ 4907662 w 12192000"/>
              <a:gd name="connsiteY109" fmla="*/ 1816900 h 2237474"/>
              <a:gd name="connsiteX110" fmla="*/ 4882386 w 12192000"/>
              <a:gd name="connsiteY110" fmla="*/ 1809844 h 2237474"/>
              <a:gd name="connsiteX111" fmla="*/ 4811440 w 12192000"/>
              <a:gd name="connsiteY111" fmla="*/ 1804655 h 2237474"/>
              <a:gd name="connsiteX112" fmla="*/ 4691075 w 12192000"/>
              <a:gd name="connsiteY112" fmla="*/ 1801389 h 2237474"/>
              <a:gd name="connsiteX113" fmla="*/ 4611738 w 12192000"/>
              <a:gd name="connsiteY113" fmla="*/ 1776964 h 2237474"/>
              <a:gd name="connsiteX114" fmla="*/ 4560070 w 12192000"/>
              <a:gd name="connsiteY114" fmla="*/ 1785640 h 2237474"/>
              <a:gd name="connsiteX115" fmla="*/ 4536503 w 12192000"/>
              <a:gd name="connsiteY115" fmla="*/ 1785334 h 2237474"/>
              <a:gd name="connsiteX116" fmla="*/ 4513724 w 12192000"/>
              <a:gd name="connsiteY116" fmla="*/ 1791996 h 2237474"/>
              <a:gd name="connsiteX117" fmla="*/ 4459810 w 12192000"/>
              <a:gd name="connsiteY117" fmla="*/ 1797886 h 2237474"/>
              <a:gd name="connsiteX118" fmla="*/ 4379064 w 12192000"/>
              <a:gd name="connsiteY118" fmla="*/ 1817177 h 2237474"/>
              <a:gd name="connsiteX119" fmla="*/ 4319209 w 12192000"/>
              <a:gd name="connsiteY119" fmla="*/ 1834833 h 2237474"/>
              <a:gd name="connsiteX120" fmla="*/ 4290981 w 12192000"/>
              <a:gd name="connsiteY120" fmla="*/ 1839677 h 2237474"/>
              <a:gd name="connsiteX121" fmla="*/ 4285792 w 12192000"/>
              <a:gd name="connsiteY121" fmla="*/ 1836231 h 2237474"/>
              <a:gd name="connsiteX122" fmla="*/ 4238372 w 12192000"/>
              <a:gd name="connsiteY122" fmla="*/ 1851480 h 2237474"/>
              <a:gd name="connsiteX123" fmla="*/ 4232517 w 12192000"/>
              <a:gd name="connsiteY123" fmla="*/ 1852567 h 2237474"/>
              <a:gd name="connsiteX124" fmla="*/ 4191732 w 12192000"/>
              <a:gd name="connsiteY124" fmla="*/ 1857328 h 2237474"/>
              <a:gd name="connsiteX125" fmla="*/ 4065532 w 12192000"/>
              <a:gd name="connsiteY125" fmla="*/ 1855477 h 2237474"/>
              <a:gd name="connsiteX126" fmla="*/ 4028460 w 12192000"/>
              <a:gd name="connsiteY126" fmla="*/ 1855137 h 2237474"/>
              <a:gd name="connsiteX127" fmla="*/ 4002267 w 12192000"/>
              <a:gd name="connsiteY127" fmla="*/ 1852352 h 2237474"/>
              <a:gd name="connsiteX128" fmla="*/ 3931396 w 12192000"/>
              <a:gd name="connsiteY128" fmla="*/ 1858915 h 2237474"/>
              <a:gd name="connsiteX129" fmla="*/ 3812162 w 12192000"/>
              <a:gd name="connsiteY129" fmla="*/ 1875501 h 2237474"/>
              <a:gd name="connsiteX130" fmla="*/ 3729530 w 12192000"/>
              <a:gd name="connsiteY130" fmla="*/ 1864513 h 2237474"/>
              <a:gd name="connsiteX131" fmla="*/ 3680177 w 12192000"/>
              <a:gd name="connsiteY131" fmla="*/ 1881552 h 2237474"/>
              <a:gd name="connsiteX132" fmla="*/ 3567259 w 12192000"/>
              <a:gd name="connsiteY132" fmla="*/ 1893482 h 2237474"/>
              <a:gd name="connsiteX133" fmla="*/ 3405770 w 12192000"/>
              <a:gd name="connsiteY133" fmla="*/ 1904591 h 2237474"/>
              <a:gd name="connsiteX134" fmla="*/ 3280097 w 12192000"/>
              <a:gd name="connsiteY134" fmla="*/ 1919610 h 2237474"/>
              <a:gd name="connsiteX135" fmla="*/ 3123424 w 12192000"/>
              <a:gd name="connsiteY135" fmla="*/ 1952930 h 2237474"/>
              <a:gd name="connsiteX136" fmla="*/ 3009910 w 12192000"/>
              <a:gd name="connsiteY136" fmla="*/ 1957866 h 2237474"/>
              <a:gd name="connsiteX137" fmla="*/ 2995934 w 12192000"/>
              <a:gd name="connsiteY137" fmla="*/ 1967085 h 2237474"/>
              <a:gd name="connsiteX138" fmla="*/ 2980071 w 12192000"/>
              <a:gd name="connsiteY138" fmla="*/ 1972988 h 2237474"/>
              <a:gd name="connsiteX139" fmla="*/ 2978094 w 12192000"/>
              <a:gd name="connsiteY139" fmla="*/ 1972369 h 2237474"/>
              <a:gd name="connsiteX140" fmla="*/ 2942858 w 12192000"/>
              <a:gd name="connsiteY140" fmla="*/ 1981367 h 2237474"/>
              <a:gd name="connsiteX141" fmla="*/ 2875436 w 12192000"/>
              <a:gd name="connsiteY141" fmla="*/ 1996977 h 2237474"/>
              <a:gd name="connsiteX142" fmla="*/ 2874892 w 12192000"/>
              <a:gd name="connsiteY142" fmla="*/ 1996085 h 2237474"/>
              <a:gd name="connsiteX143" fmla="*/ 2864145 w 12192000"/>
              <a:gd name="connsiteY143" fmla="*/ 1994061 h 2237474"/>
              <a:gd name="connsiteX144" fmla="*/ 2843662 w 12192000"/>
              <a:gd name="connsiteY144" fmla="*/ 1992498 h 2237474"/>
              <a:gd name="connsiteX145" fmla="*/ 2796128 w 12192000"/>
              <a:gd name="connsiteY145" fmla="*/ 1976403 h 2237474"/>
              <a:gd name="connsiteX146" fmla="*/ 2756784 w 12192000"/>
              <a:gd name="connsiteY146" fmla="*/ 1985116 h 2237474"/>
              <a:gd name="connsiteX147" fmla="*/ 2748833 w 12192000"/>
              <a:gd name="connsiteY147" fmla="*/ 1986323 h 2237474"/>
              <a:gd name="connsiteX148" fmla="*/ 2748661 w 12192000"/>
              <a:gd name="connsiteY148" fmla="*/ 1986122 h 2237474"/>
              <a:gd name="connsiteX149" fmla="*/ 2740251 w 12192000"/>
              <a:gd name="connsiteY149" fmla="*/ 1986946 h 2237474"/>
              <a:gd name="connsiteX150" fmla="*/ 2718916 w 12192000"/>
              <a:gd name="connsiteY150" fmla="*/ 1990867 h 2237474"/>
              <a:gd name="connsiteX151" fmla="*/ 2713522 w 12192000"/>
              <a:gd name="connsiteY151" fmla="*/ 1990173 h 2237474"/>
              <a:gd name="connsiteX152" fmla="*/ 2680597 w 12192000"/>
              <a:gd name="connsiteY152" fmla="*/ 1984996 h 2237474"/>
              <a:gd name="connsiteX153" fmla="*/ 2578178 w 12192000"/>
              <a:gd name="connsiteY153" fmla="*/ 1990531 h 2237474"/>
              <a:gd name="connsiteX154" fmla="*/ 2476147 w 12192000"/>
              <a:gd name="connsiteY154" fmla="*/ 1998305 h 2237474"/>
              <a:gd name="connsiteX155" fmla="*/ 2373568 w 12192000"/>
              <a:gd name="connsiteY155" fmla="*/ 2003219 h 2237474"/>
              <a:gd name="connsiteX156" fmla="*/ 2321399 w 12192000"/>
              <a:gd name="connsiteY156" fmla="*/ 1989467 h 2237474"/>
              <a:gd name="connsiteX157" fmla="*/ 2315525 w 12192000"/>
              <a:gd name="connsiteY157" fmla="*/ 1989708 h 2237474"/>
              <a:gd name="connsiteX158" fmla="*/ 2300792 w 12192000"/>
              <a:gd name="connsiteY158" fmla="*/ 1994290 h 2237474"/>
              <a:gd name="connsiteX159" fmla="*/ 2295469 w 12192000"/>
              <a:gd name="connsiteY159" fmla="*/ 1996659 h 2237474"/>
              <a:gd name="connsiteX160" fmla="*/ 2287219 w 12192000"/>
              <a:gd name="connsiteY160" fmla="*/ 1998750 h 2237474"/>
              <a:gd name="connsiteX161" fmla="*/ 2286948 w 12192000"/>
              <a:gd name="connsiteY161" fmla="*/ 1998596 h 2237474"/>
              <a:gd name="connsiteX162" fmla="*/ 2243069 w 12192000"/>
              <a:gd name="connsiteY162" fmla="*/ 2015111 h 2237474"/>
              <a:gd name="connsiteX163" fmla="*/ 2186609 w 12192000"/>
              <a:gd name="connsiteY163" fmla="*/ 2008263 h 2237474"/>
              <a:gd name="connsiteX164" fmla="*/ 2164831 w 12192000"/>
              <a:gd name="connsiteY164" fmla="*/ 2010143 h 2237474"/>
              <a:gd name="connsiteX165" fmla="*/ 2152836 w 12192000"/>
              <a:gd name="connsiteY165" fmla="*/ 2010048 h 2237474"/>
              <a:gd name="connsiteX166" fmla="*/ 2117102 w 12192000"/>
              <a:gd name="connsiteY166" fmla="*/ 2023004 h 2237474"/>
              <a:gd name="connsiteX167" fmla="*/ 2111935 w 12192000"/>
              <a:gd name="connsiteY167" fmla="*/ 2023163 h 2237474"/>
              <a:gd name="connsiteX168" fmla="*/ 2089991 w 12192000"/>
              <a:gd name="connsiteY168" fmla="*/ 2034193 h 2237474"/>
              <a:gd name="connsiteX169" fmla="*/ 2058061 w 12192000"/>
              <a:gd name="connsiteY169" fmla="*/ 2047942 h 2237474"/>
              <a:gd name="connsiteX170" fmla="*/ 2055737 w 12192000"/>
              <a:gd name="connsiteY170" fmla="*/ 2047704 h 2237474"/>
              <a:gd name="connsiteX171" fmla="*/ 2042244 w 12192000"/>
              <a:gd name="connsiteY171" fmla="*/ 2055560 h 2237474"/>
              <a:gd name="connsiteX172" fmla="*/ 1976224 w 12192000"/>
              <a:gd name="connsiteY172" fmla="*/ 2074257 h 2237474"/>
              <a:gd name="connsiteX173" fmla="*/ 1877728 w 12192000"/>
              <a:gd name="connsiteY173" fmla="*/ 2101004 h 2237474"/>
              <a:gd name="connsiteX174" fmla="*/ 1759056 w 12192000"/>
              <a:gd name="connsiteY174" fmla="*/ 2125608 h 2237474"/>
              <a:gd name="connsiteX175" fmla="*/ 1637948 w 12192000"/>
              <a:gd name="connsiteY175" fmla="*/ 2172597 h 2237474"/>
              <a:gd name="connsiteX176" fmla="*/ 1434549 w 12192000"/>
              <a:gd name="connsiteY176" fmla="*/ 2234522 h 2237474"/>
              <a:gd name="connsiteX177" fmla="*/ 1398481 w 12192000"/>
              <a:gd name="connsiteY177" fmla="*/ 2237074 h 2237474"/>
              <a:gd name="connsiteX178" fmla="*/ 1398407 w 12192000"/>
              <a:gd name="connsiteY178" fmla="*/ 2237095 h 2237474"/>
              <a:gd name="connsiteX179" fmla="*/ 1370962 w 12192000"/>
              <a:gd name="connsiteY179" fmla="*/ 2237474 h 2237474"/>
              <a:gd name="connsiteX180" fmla="*/ 1356367 w 12192000"/>
              <a:gd name="connsiteY180" fmla="*/ 2235089 h 2237474"/>
              <a:gd name="connsiteX181" fmla="*/ 1324828 w 12192000"/>
              <a:gd name="connsiteY181" fmla="*/ 2231968 h 2237474"/>
              <a:gd name="connsiteX182" fmla="*/ 1297744 w 12192000"/>
              <a:gd name="connsiteY182" fmla="*/ 2235849 h 2237474"/>
              <a:gd name="connsiteX183" fmla="*/ 1286236 w 12192000"/>
              <a:gd name="connsiteY183" fmla="*/ 2233135 h 2237474"/>
              <a:gd name="connsiteX184" fmla="*/ 1283504 w 12192000"/>
              <a:gd name="connsiteY184" fmla="*/ 2233797 h 2237474"/>
              <a:gd name="connsiteX185" fmla="*/ 1279765 w 12192000"/>
              <a:gd name="connsiteY185" fmla="*/ 2229639 h 2237474"/>
              <a:gd name="connsiteX186" fmla="*/ 1195347 w 12192000"/>
              <a:gd name="connsiteY186" fmla="*/ 2212354 h 2237474"/>
              <a:gd name="connsiteX187" fmla="*/ 970251 w 12192000"/>
              <a:gd name="connsiteY187" fmla="*/ 2221029 h 2237474"/>
              <a:gd name="connsiteX188" fmla="*/ 812914 w 12192000"/>
              <a:gd name="connsiteY188" fmla="*/ 2202752 h 2237474"/>
              <a:gd name="connsiteX189" fmla="*/ 800195 w 12192000"/>
              <a:gd name="connsiteY189" fmla="*/ 2209407 h 2237474"/>
              <a:gd name="connsiteX190" fmla="*/ 784978 w 12192000"/>
              <a:gd name="connsiteY190" fmla="*/ 2212360 h 2237474"/>
              <a:gd name="connsiteX191" fmla="*/ 681987 w 12192000"/>
              <a:gd name="connsiteY191" fmla="*/ 2216757 h 2237474"/>
              <a:gd name="connsiteX192" fmla="*/ 669923 w 12192000"/>
              <a:gd name="connsiteY192" fmla="*/ 2211682 h 2237474"/>
              <a:gd name="connsiteX193" fmla="*/ 648680 w 12192000"/>
              <a:gd name="connsiteY193" fmla="*/ 2206229 h 2237474"/>
              <a:gd name="connsiteX194" fmla="*/ 597225 w 12192000"/>
              <a:gd name="connsiteY194" fmla="*/ 2180999 h 2237474"/>
              <a:gd name="connsiteX195" fmla="*/ 558449 w 12192000"/>
              <a:gd name="connsiteY195" fmla="*/ 2182346 h 2237474"/>
              <a:gd name="connsiteX196" fmla="*/ 550517 w 12192000"/>
              <a:gd name="connsiteY196" fmla="*/ 2182060 h 2237474"/>
              <a:gd name="connsiteX197" fmla="*/ 550309 w 12192000"/>
              <a:gd name="connsiteY197" fmla="*/ 2181825 h 2237474"/>
              <a:gd name="connsiteX198" fmla="*/ 541836 w 12192000"/>
              <a:gd name="connsiteY198" fmla="*/ 2181063 h 2237474"/>
              <a:gd name="connsiteX199" fmla="*/ 536057 w 12192000"/>
              <a:gd name="connsiteY199" fmla="*/ 2181537 h 2237474"/>
              <a:gd name="connsiteX200" fmla="*/ 520671 w 12192000"/>
              <a:gd name="connsiteY200" fmla="*/ 2180980 h 2237474"/>
              <a:gd name="connsiteX201" fmla="*/ 515024 w 12192000"/>
              <a:gd name="connsiteY201" fmla="*/ 2179258 h 2237474"/>
              <a:gd name="connsiteX202" fmla="*/ 512278 w 12192000"/>
              <a:gd name="connsiteY202" fmla="*/ 2176369 h 2237474"/>
              <a:gd name="connsiteX203" fmla="*/ 480419 w 12192000"/>
              <a:gd name="connsiteY203" fmla="*/ 2167807 h 2237474"/>
              <a:gd name="connsiteX204" fmla="*/ 413835 w 12192000"/>
              <a:gd name="connsiteY204" fmla="*/ 2156783 h 2237474"/>
              <a:gd name="connsiteX205" fmla="*/ 376513 w 12192000"/>
              <a:gd name="connsiteY205" fmla="*/ 2154014 h 2237474"/>
              <a:gd name="connsiteX206" fmla="*/ 273386 w 12192000"/>
              <a:gd name="connsiteY206" fmla="*/ 2142551 h 2237474"/>
              <a:gd name="connsiteX207" fmla="*/ 169207 w 12192000"/>
              <a:gd name="connsiteY207" fmla="*/ 2128100 h 2237474"/>
              <a:gd name="connsiteX208" fmla="*/ 93149 w 12192000"/>
              <a:gd name="connsiteY208" fmla="*/ 2105324 h 2237474"/>
              <a:gd name="connsiteX209" fmla="*/ 88109 w 12192000"/>
              <a:gd name="connsiteY209" fmla="*/ 2106704 h 2237474"/>
              <a:gd name="connsiteX210" fmla="*/ 80022 w 12192000"/>
              <a:gd name="connsiteY210" fmla="*/ 2107254 h 2237474"/>
              <a:gd name="connsiteX211" fmla="*/ 79717 w 12192000"/>
              <a:gd name="connsiteY211" fmla="*/ 2107046 h 2237474"/>
              <a:gd name="connsiteX212" fmla="*/ 72352 w 12192000"/>
              <a:gd name="connsiteY212" fmla="*/ 2107991 h 2237474"/>
              <a:gd name="connsiteX213" fmla="*/ 37645 w 12192000"/>
              <a:gd name="connsiteY213" fmla="*/ 2115401 h 2237474"/>
              <a:gd name="connsiteX214" fmla="*/ 4572 w 12192000"/>
              <a:gd name="connsiteY214" fmla="*/ 2111091 h 2237474"/>
              <a:gd name="connsiteX215" fmla="*/ 0 w 12192000"/>
              <a:gd name="connsiteY215" fmla="*/ 2110468 h 2237474"/>
              <a:gd name="connsiteX216" fmla="*/ 0 w 12192000"/>
              <a:gd name="connsiteY21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61459 w 12192000"/>
              <a:gd name="connsiteY25" fmla="*/ 862394 h 2237474"/>
              <a:gd name="connsiteX26" fmla="*/ 9705768 w 12192000"/>
              <a:gd name="connsiteY26" fmla="*/ 894610 h 2237474"/>
              <a:gd name="connsiteX27" fmla="*/ 9683005 w 12192000"/>
              <a:gd name="connsiteY27" fmla="*/ 894128 h 2237474"/>
              <a:gd name="connsiteX28" fmla="*/ 9594438 w 12192000"/>
              <a:gd name="connsiteY28" fmla="*/ 919051 h 2237474"/>
              <a:gd name="connsiteX29" fmla="*/ 9577033 w 12192000"/>
              <a:gd name="connsiteY29" fmla="*/ 922857 h 2237474"/>
              <a:gd name="connsiteX30" fmla="*/ 9544189 w 12192000"/>
              <a:gd name="connsiteY30" fmla="*/ 938966 h 2237474"/>
              <a:gd name="connsiteX31" fmla="*/ 9500499 w 12192000"/>
              <a:gd name="connsiteY31" fmla="*/ 954680 h 2237474"/>
              <a:gd name="connsiteX32" fmla="*/ 9428195 w 12192000"/>
              <a:gd name="connsiteY32" fmla="*/ 986225 h 2237474"/>
              <a:gd name="connsiteX33" fmla="*/ 9410017 w 12192000"/>
              <a:gd name="connsiteY33" fmla="*/ 993931 h 2237474"/>
              <a:gd name="connsiteX34" fmla="*/ 9392919 w 12192000"/>
              <a:gd name="connsiteY34" fmla="*/ 994656 h 2237474"/>
              <a:gd name="connsiteX35" fmla="*/ 9278619 w 12192000"/>
              <a:gd name="connsiteY35" fmla="*/ 1011878 h 2237474"/>
              <a:gd name="connsiteX36" fmla="*/ 9268019 w 12192000"/>
              <a:gd name="connsiteY36" fmla="*/ 1007442 h 2237474"/>
              <a:gd name="connsiteX37" fmla="*/ 9234662 w 12192000"/>
              <a:gd name="connsiteY37" fmla="*/ 1023056 h 2237474"/>
              <a:gd name="connsiteX38" fmla="*/ 9181033 w 12192000"/>
              <a:gd name="connsiteY38" fmla="*/ 1037921 h 2237474"/>
              <a:gd name="connsiteX39" fmla="*/ 9155969 w 12192000"/>
              <a:gd name="connsiteY39" fmla="*/ 1046804 h 2237474"/>
              <a:gd name="connsiteX40" fmla="*/ 9133985 w 12192000"/>
              <a:gd name="connsiteY40" fmla="*/ 1046450 h 2237474"/>
              <a:gd name="connsiteX41" fmla="*/ 9012987 w 12192000"/>
              <a:gd name="connsiteY41" fmla="*/ 1061986 h 2237474"/>
              <a:gd name="connsiteX42" fmla="*/ 8968445 w 12192000"/>
              <a:gd name="connsiteY42" fmla="*/ 1052169 h 2237474"/>
              <a:gd name="connsiteX43" fmla="*/ 8958984 w 12192000"/>
              <a:gd name="connsiteY43" fmla="*/ 1057212 h 2237474"/>
              <a:gd name="connsiteX44" fmla="*/ 8886001 w 12192000"/>
              <a:gd name="connsiteY44" fmla="*/ 1067468 h 2237474"/>
              <a:gd name="connsiteX45" fmla="*/ 8838610 w 12192000"/>
              <a:gd name="connsiteY45" fmla="*/ 1075091 h 2237474"/>
              <a:gd name="connsiteX46" fmla="*/ 8750383 w 12192000"/>
              <a:gd name="connsiteY46" fmla="*/ 1097387 h 2237474"/>
              <a:gd name="connsiteX47" fmla="*/ 8697365 w 12192000"/>
              <a:gd name="connsiteY47" fmla="*/ 1105869 h 2237474"/>
              <a:gd name="connsiteX48" fmla="*/ 8665605 w 12192000"/>
              <a:gd name="connsiteY48" fmla="*/ 1110791 h 2237474"/>
              <a:gd name="connsiteX49" fmla="*/ 8584946 w 12192000"/>
              <a:gd name="connsiteY49" fmla="*/ 1135226 h 2237474"/>
              <a:gd name="connsiteX50" fmla="*/ 8460755 w 12192000"/>
              <a:gd name="connsiteY50" fmla="*/ 1203427 h 2237474"/>
              <a:gd name="connsiteX51" fmla="*/ 8419755 w 12192000"/>
              <a:gd name="connsiteY51" fmla="*/ 1216260 h 2237474"/>
              <a:gd name="connsiteX52" fmla="*/ 8411626 w 12192000"/>
              <a:gd name="connsiteY52" fmla="*/ 1214397 h 2237474"/>
              <a:gd name="connsiteX53" fmla="*/ 8363469 w 12192000"/>
              <a:gd name="connsiteY53" fmla="*/ 1246658 h 2237474"/>
              <a:gd name="connsiteX54" fmla="*/ 8275497 w 12192000"/>
              <a:gd name="connsiteY54" fmla="*/ 1264396 h 2237474"/>
              <a:gd name="connsiteX55" fmla="*/ 8206287 w 12192000"/>
              <a:gd name="connsiteY55" fmla="*/ 1273060 h 2237474"/>
              <a:gd name="connsiteX56" fmla="*/ 8168705 w 12192000"/>
              <a:gd name="connsiteY56" fmla="*/ 1279956 h 2237474"/>
              <a:gd name="connsiteX57" fmla="*/ 8139997 w 12192000"/>
              <a:gd name="connsiteY57" fmla="*/ 1282713 h 2237474"/>
              <a:gd name="connsiteX58" fmla="*/ 8074238 w 12192000"/>
              <a:gd name="connsiteY58" fmla="*/ 1301895 h 2237474"/>
              <a:gd name="connsiteX59" fmla="*/ 7968292 w 12192000"/>
              <a:gd name="connsiteY59" fmla="*/ 1338779 h 2237474"/>
              <a:gd name="connsiteX60" fmla="*/ 7945122 w 12192000"/>
              <a:gd name="connsiteY60" fmla="*/ 1345477 h 2237474"/>
              <a:gd name="connsiteX61" fmla="*/ 7902328 w 12192000"/>
              <a:gd name="connsiteY61" fmla="*/ 1345865 h 2237474"/>
              <a:gd name="connsiteX62" fmla="*/ 7875879 w 12192000"/>
              <a:gd name="connsiteY62" fmla="*/ 1345646 h 2237474"/>
              <a:gd name="connsiteX63" fmla="*/ 7840612 w 12192000"/>
              <a:gd name="connsiteY63" fmla="*/ 1369373 h 2237474"/>
              <a:gd name="connsiteX64" fmla="*/ 7786819 w 12192000"/>
              <a:gd name="connsiteY64" fmla="*/ 1378970 h 2237474"/>
              <a:gd name="connsiteX65" fmla="*/ 7548172 w 12192000"/>
              <a:gd name="connsiteY65" fmla="*/ 1417460 h 2237474"/>
              <a:gd name="connsiteX66" fmla="*/ 7483437 w 12192000"/>
              <a:gd name="connsiteY66" fmla="*/ 1478152 h 2237474"/>
              <a:gd name="connsiteX67" fmla="*/ 7377870 w 12192000"/>
              <a:gd name="connsiteY67" fmla="*/ 1523319 h 2237474"/>
              <a:gd name="connsiteX68" fmla="*/ 7230737 w 12192000"/>
              <a:gd name="connsiteY68" fmla="*/ 1562633 h 2237474"/>
              <a:gd name="connsiteX69" fmla="*/ 7224458 w 12192000"/>
              <a:gd name="connsiteY69" fmla="*/ 1573008 h 2237474"/>
              <a:gd name="connsiteX70" fmla="*/ 7213486 w 12192000"/>
              <a:gd name="connsiteY70" fmla="*/ 1580987 h 2237474"/>
              <a:gd name="connsiteX71" fmla="*/ 7183121 w 12192000"/>
              <a:gd name="connsiteY71" fmla="*/ 1595162 h 2237474"/>
              <a:gd name="connsiteX72" fmla="*/ 7164601 w 12192000"/>
              <a:gd name="connsiteY72" fmla="*/ 1606490 h 2237474"/>
              <a:gd name="connsiteX73" fmla="*/ 7114651 w 12192000"/>
              <a:gd name="connsiteY73" fmla="*/ 1620959 h 2237474"/>
              <a:gd name="connsiteX74" fmla="*/ 7092727 w 12192000"/>
              <a:gd name="connsiteY74" fmla="*/ 1623628 h 2237474"/>
              <a:gd name="connsiteX75" fmla="*/ 7031309 w 12192000"/>
              <a:gd name="connsiteY75" fmla="*/ 1619451 h 2237474"/>
              <a:gd name="connsiteX76" fmla="*/ 6999084 w 12192000"/>
              <a:gd name="connsiteY76" fmla="*/ 1634317 h 2237474"/>
              <a:gd name="connsiteX77" fmla="*/ 6992107 w 12192000"/>
              <a:gd name="connsiteY77" fmla="*/ 1636860 h 2237474"/>
              <a:gd name="connsiteX78" fmla="*/ 6991765 w 12192000"/>
              <a:gd name="connsiteY78" fmla="*/ 1636725 h 2237474"/>
              <a:gd name="connsiteX79" fmla="*/ 6900177 w 12192000"/>
              <a:gd name="connsiteY79" fmla="*/ 1636016 h 2237474"/>
              <a:gd name="connsiteX80" fmla="*/ 6795372 w 12192000"/>
              <a:gd name="connsiteY80" fmla="*/ 1644845 h 2237474"/>
              <a:gd name="connsiteX81" fmla="*/ 6692251 w 12192000"/>
              <a:gd name="connsiteY81" fmla="*/ 1656357 h 2237474"/>
              <a:gd name="connsiteX82" fmla="*/ 6655235 w 12192000"/>
              <a:gd name="connsiteY82" fmla="*/ 1661869 h 2237474"/>
              <a:gd name="connsiteX83" fmla="*/ 6587857 w 12192000"/>
              <a:gd name="connsiteY83" fmla="*/ 1665769 h 2237474"/>
              <a:gd name="connsiteX84" fmla="*/ 6554894 w 12192000"/>
              <a:gd name="connsiteY84" fmla="*/ 1664428 h 2237474"/>
              <a:gd name="connsiteX85" fmla="*/ 6516595 w 12192000"/>
              <a:gd name="connsiteY85" fmla="*/ 1667475 h 2237474"/>
              <a:gd name="connsiteX86" fmla="*/ 6508541 w 12192000"/>
              <a:gd name="connsiteY86" fmla="*/ 1668757 h 2237474"/>
              <a:gd name="connsiteX87" fmla="*/ 6471012 w 12192000"/>
              <a:gd name="connsiteY87" fmla="*/ 1678604 h 2237474"/>
              <a:gd name="connsiteX88" fmla="*/ 6415265 w 12192000"/>
              <a:gd name="connsiteY88" fmla="*/ 1665317 h 2237474"/>
              <a:gd name="connsiteX89" fmla="*/ 6364035 w 12192000"/>
              <a:gd name="connsiteY89" fmla="*/ 1667683 h 2237474"/>
              <a:gd name="connsiteX90" fmla="*/ 6280959 w 12192000"/>
              <a:gd name="connsiteY90" fmla="*/ 1689329 h 2237474"/>
              <a:gd name="connsiteX91" fmla="*/ 6243319 w 12192000"/>
              <a:gd name="connsiteY91" fmla="*/ 1695560 h 2237474"/>
              <a:gd name="connsiteX92" fmla="*/ 6098321 w 12192000"/>
              <a:gd name="connsiteY92" fmla="*/ 1721646 h 2237474"/>
              <a:gd name="connsiteX93" fmla="*/ 5880652 w 12192000"/>
              <a:gd name="connsiteY93" fmla="*/ 1779643 h 2237474"/>
              <a:gd name="connsiteX94" fmla="*/ 5785959 w 12192000"/>
              <a:gd name="connsiteY94" fmla="*/ 1775307 h 2237474"/>
              <a:gd name="connsiteX95" fmla="*/ 5643534 w 12192000"/>
              <a:gd name="connsiteY95" fmla="*/ 1802919 h 2237474"/>
              <a:gd name="connsiteX96" fmla="*/ 5518799 w 12192000"/>
              <a:gd name="connsiteY96" fmla="*/ 1818312 h 2237474"/>
              <a:gd name="connsiteX97" fmla="*/ 5505014 w 12192000"/>
              <a:gd name="connsiteY97" fmla="*/ 1819259 h 2237474"/>
              <a:gd name="connsiteX98" fmla="*/ 5453307 w 12192000"/>
              <a:gd name="connsiteY98" fmla="*/ 1815450 h 2237474"/>
              <a:gd name="connsiteX99" fmla="*/ 5364192 w 12192000"/>
              <a:gd name="connsiteY99" fmla="*/ 1826074 h 2237474"/>
              <a:gd name="connsiteX100" fmla="*/ 5350380 w 12192000"/>
              <a:gd name="connsiteY100" fmla="*/ 1830891 h 2237474"/>
              <a:gd name="connsiteX101" fmla="*/ 5259633 w 12192000"/>
              <a:gd name="connsiteY101" fmla="*/ 1837160 h 2237474"/>
              <a:gd name="connsiteX102" fmla="*/ 5197513 w 12192000"/>
              <a:gd name="connsiteY102" fmla="*/ 1844718 h 2237474"/>
              <a:gd name="connsiteX103" fmla="*/ 5168852 w 12192000"/>
              <a:gd name="connsiteY103" fmla="*/ 1844846 h 2237474"/>
              <a:gd name="connsiteX104" fmla="*/ 5114927 w 12192000"/>
              <a:gd name="connsiteY104" fmla="*/ 1847827 h 2237474"/>
              <a:gd name="connsiteX105" fmla="*/ 5108970 w 12192000"/>
              <a:gd name="connsiteY105" fmla="*/ 1847935 h 2237474"/>
              <a:gd name="connsiteX106" fmla="*/ 5067961 w 12192000"/>
              <a:gd name="connsiteY106" fmla="*/ 1845917 h 2237474"/>
              <a:gd name="connsiteX107" fmla="*/ 5007075 w 12192000"/>
              <a:gd name="connsiteY107" fmla="*/ 1838626 h 2237474"/>
              <a:gd name="connsiteX108" fmla="*/ 4944087 w 12192000"/>
              <a:gd name="connsiteY108" fmla="*/ 1823332 h 2237474"/>
              <a:gd name="connsiteX109" fmla="*/ 4907662 w 12192000"/>
              <a:gd name="connsiteY109" fmla="*/ 1816900 h 2237474"/>
              <a:gd name="connsiteX110" fmla="*/ 4882386 w 12192000"/>
              <a:gd name="connsiteY110" fmla="*/ 1809844 h 2237474"/>
              <a:gd name="connsiteX111" fmla="*/ 4811440 w 12192000"/>
              <a:gd name="connsiteY111" fmla="*/ 1804655 h 2237474"/>
              <a:gd name="connsiteX112" fmla="*/ 4691075 w 12192000"/>
              <a:gd name="connsiteY112" fmla="*/ 1801389 h 2237474"/>
              <a:gd name="connsiteX113" fmla="*/ 4611738 w 12192000"/>
              <a:gd name="connsiteY113" fmla="*/ 1776964 h 2237474"/>
              <a:gd name="connsiteX114" fmla="*/ 4560070 w 12192000"/>
              <a:gd name="connsiteY114" fmla="*/ 1785640 h 2237474"/>
              <a:gd name="connsiteX115" fmla="*/ 4536503 w 12192000"/>
              <a:gd name="connsiteY115" fmla="*/ 1785334 h 2237474"/>
              <a:gd name="connsiteX116" fmla="*/ 4513724 w 12192000"/>
              <a:gd name="connsiteY116" fmla="*/ 1791996 h 2237474"/>
              <a:gd name="connsiteX117" fmla="*/ 4459810 w 12192000"/>
              <a:gd name="connsiteY117" fmla="*/ 1797886 h 2237474"/>
              <a:gd name="connsiteX118" fmla="*/ 4379064 w 12192000"/>
              <a:gd name="connsiteY118" fmla="*/ 1817177 h 2237474"/>
              <a:gd name="connsiteX119" fmla="*/ 4319209 w 12192000"/>
              <a:gd name="connsiteY119" fmla="*/ 1834833 h 2237474"/>
              <a:gd name="connsiteX120" fmla="*/ 4290981 w 12192000"/>
              <a:gd name="connsiteY120" fmla="*/ 1839677 h 2237474"/>
              <a:gd name="connsiteX121" fmla="*/ 4285792 w 12192000"/>
              <a:gd name="connsiteY121" fmla="*/ 1836231 h 2237474"/>
              <a:gd name="connsiteX122" fmla="*/ 4238372 w 12192000"/>
              <a:gd name="connsiteY122" fmla="*/ 1851480 h 2237474"/>
              <a:gd name="connsiteX123" fmla="*/ 4232517 w 12192000"/>
              <a:gd name="connsiteY123" fmla="*/ 1852567 h 2237474"/>
              <a:gd name="connsiteX124" fmla="*/ 4191732 w 12192000"/>
              <a:gd name="connsiteY124" fmla="*/ 1857328 h 2237474"/>
              <a:gd name="connsiteX125" fmla="*/ 4065532 w 12192000"/>
              <a:gd name="connsiteY125" fmla="*/ 1855477 h 2237474"/>
              <a:gd name="connsiteX126" fmla="*/ 4028460 w 12192000"/>
              <a:gd name="connsiteY126" fmla="*/ 1855137 h 2237474"/>
              <a:gd name="connsiteX127" fmla="*/ 4002267 w 12192000"/>
              <a:gd name="connsiteY127" fmla="*/ 1852352 h 2237474"/>
              <a:gd name="connsiteX128" fmla="*/ 3931396 w 12192000"/>
              <a:gd name="connsiteY128" fmla="*/ 1858915 h 2237474"/>
              <a:gd name="connsiteX129" fmla="*/ 3812162 w 12192000"/>
              <a:gd name="connsiteY129" fmla="*/ 1875501 h 2237474"/>
              <a:gd name="connsiteX130" fmla="*/ 3729530 w 12192000"/>
              <a:gd name="connsiteY130" fmla="*/ 1864513 h 2237474"/>
              <a:gd name="connsiteX131" fmla="*/ 3680177 w 12192000"/>
              <a:gd name="connsiteY131" fmla="*/ 1881552 h 2237474"/>
              <a:gd name="connsiteX132" fmla="*/ 3567259 w 12192000"/>
              <a:gd name="connsiteY132" fmla="*/ 1893482 h 2237474"/>
              <a:gd name="connsiteX133" fmla="*/ 3405770 w 12192000"/>
              <a:gd name="connsiteY133" fmla="*/ 1904591 h 2237474"/>
              <a:gd name="connsiteX134" fmla="*/ 3280097 w 12192000"/>
              <a:gd name="connsiteY134" fmla="*/ 1919610 h 2237474"/>
              <a:gd name="connsiteX135" fmla="*/ 3123424 w 12192000"/>
              <a:gd name="connsiteY135" fmla="*/ 1952930 h 2237474"/>
              <a:gd name="connsiteX136" fmla="*/ 3009910 w 12192000"/>
              <a:gd name="connsiteY136" fmla="*/ 1957866 h 2237474"/>
              <a:gd name="connsiteX137" fmla="*/ 2995934 w 12192000"/>
              <a:gd name="connsiteY137" fmla="*/ 1967085 h 2237474"/>
              <a:gd name="connsiteX138" fmla="*/ 2980071 w 12192000"/>
              <a:gd name="connsiteY138" fmla="*/ 1972988 h 2237474"/>
              <a:gd name="connsiteX139" fmla="*/ 2978094 w 12192000"/>
              <a:gd name="connsiteY139" fmla="*/ 1972369 h 2237474"/>
              <a:gd name="connsiteX140" fmla="*/ 2942858 w 12192000"/>
              <a:gd name="connsiteY140" fmla="*/ 1981367 h 2237474"/>
              <a:gd name="connsiteX141" fmla="*/ 2875436 w 12192000"/>
              <a:gd name="connsiteY141" fmla="*/ 1996977 h 2237474"/>
              <a:gd name="connsiteX142" fmla="*/ 2874892 w 12192000"/>
              <a:gd name="connsiteY142" fmla="*/ 1996085 h 2237474"/>
              <a:gd name="connsiteX143" fmla="*/ 2864145 w 12192000"/>
              <a:gd name="connsiteY143" fmla="*/ 1994061 h 2237474"/>
              <a:gd name="connsiteX144" fmla="*/ 2843662 w 12192000"/>
              <a:gd name="connsiteY144" fmla="*/ 1992498 h 2237474"/>
              <a:gd name="connsiteX145" fmla="*/ 2796128 w 12192000"/>
              <a:gd name="connsiteY145" fmla="*/ 1976403 h 2237474"/>
              <a:gd name="connsiteX146" fmla="*/ 2756784 w 12192000"/>
              <a:gd name="connsiteY146" fmla="*/ 1985116 h 2237474"/>
              <a:gd name="connsiteX147" fmla="*/ 2748833 w 12192000"/>
              <a:gd name="connsiteY147" fmla="*/ 1986323 h 2237474"/>
              <a:gd name="connsiteX148" fmla="*/ 2748661 w 12192000"/>
              <a:gd name="connsiteY148" fmla="*/ 1986122 h 2237474"/>
              <a:gd name="connsiteX149" fmla="*/ 2740251 w 12192000"/>
              <a:gd name="connsiteY149" fmla="*/ 1986946 h 2237474"/>
              <a:gd name="connsiteX150" fmla="*/ 2718916 w 12192000"/>
              <a:gd name="connsiteY150" fmla="*/ 1990867 h 2237474"/>
              <a:gd name="connsiteX151" fmla="*/ 2713522 w 12192000"/>
              <a:gd name="connsiteY151" fmla="*/ 1990173 h 2237474"/>
              <a:gd name="connsiteX152" fmla="*/ 2680597 w 12192000"/>
              <a:gd name="connsiteY152" fmla="*/ 1984996 h 2237474"/>
              <a:gd name="connsiteX153" fmla="*/ 2578178 w 12192000"/>
              <a:gd name="connsiteY153" fmla="*/ 1990531 h 2237474"/>
              <a:gd name="connsiteX154" fmla="*/ 2476147 w 12192000"/>
              <a:gd name="connsiteY154" fmla="*/ 1998305 h 2237474"/>
              <a:gd name="connsiteX155" fmla="*/ 2373568 w 12192000"/>
              <a:gd name="connsiteY155" fmla="*/ 2003219 h 2237474"/>
              <a:gd name="connsiteX156" fmla="*/ 2321399 w 12192000"/>
              <a:gd name="connsiteY156" fmla="*/ 1989467 h 2237474"/>
              <a:gd name="connsiteX157" fmla="*/ 2315525 w 12192000"/>
              <a:gd name="connsiteY157" fmla="*/ 1989708 h 2237474"/>
              <a:gd name="connsiteX158" fmla="*/ 2300792 w 12192000"/>
              <a:gd name="connsiteY158" fmla="*/ 1994290 h 2237474"/>
              <a:gd name="connsiteX159" fmla="*/ 2295469 w 12192000"/>
              <a:gd name="connsiteY159" fmla="*/ 1996659 h 2237474"/>
              <a:gd name="connsiteX160" fmla="*/ 2287219 w 12192000"/>
              <a:gd name="connsiteY160" fmla="*/ 1998750 h 2237474"/>
              <a:gd name="connsiteX161" fmla="*/ 2286948 w 12192000"/>
              <a:gd name="connsiteY161" fmla="*/ 1998596 h 2237474"/>
              <a:gd name="connsiteX162" fmla="*/ 2243069 w 12192000"/>
              <a:gd name="connsiteY162" fmla="*/ 2015111 h 2237474"/>
              <a:gd name="connsiteX163" fmla="*/ 2186609 w 12192000"/>
              <a:gd name="connsiteY163" fmla="*/ 2008263 h 2237474"/>
              <a:gd name="connsiteX164" fmla="*/ 2164831 w 12192000"/>
              <a:gd name="connsiteY164" fmla="*/ 2010143 h 2237474"/>
              <a:gd name="connsiteX165" fmla="*/ 2152836 w 12192000"/>
              <a:gd name="connsiteY165" fmla="*/ 2010048 h 2237474"/>
              <a:gd name="connsiteX166" fmla="*/ 2117102 w 12192000"/>
              <a:gd name="connsiteY166" fmla="*/ 2023004 h 2237474"/>
              <a:gd name="connsiteX167" fmla="*/ 2111935 w 12192000"/>
              <a:gd name="connsiteY167" fmla="*/ 2023163 h 2237474"/>
              <a:gd name="connsiteX168" fmla="*/ 2089991 w 12192000"/>
              <a:gd name="connsiteY168" fmla="*/ 2034193 h 2237474"/>
              <a:gd name="connsiteX169" fmla="*/ 2058061 w 12192000"/>
              <a:gd name="connsiteY169" fmla="*/ 2047942 h 2237474"/>
              <a:gd name="connsiteX170" fmla="*/ 2055737 w 12192000"/>
              <a:gd name="connsiteY170" fmla="*/ 2047704 h 2237474"/>
              <a:gd name="connsiteX171" fmla="*/ 2042244 w 12192000"/>
              <a:gd name="connsiteY171" fmla="*/ 2055560 h 2237474"/>
              <a:gd name="connsiteX172" fmla="*/ 1976224 w 12192000"/>
              <a:gd name="connsiteY172" fmla="*/ 2074257 h 2237474"/>
              <a:gd name="connsiteX173" fmla="*/ 1877728 w 12192000"/>
              <a:gd name="connsiteY173" fmla="*/ 2101004 h 2237474"/>
              <a:gd name="connsiteX174" fmla="*/ 1759056 w 12192000"/>
              <a:gd name="connsiteY174" fmla="*/ 2125608 h 2237474"/>
              <a:gd name="connsiteX175" fmla="*/ 1637948 w 12192000"/>
              <a:gd name="connsiteY175" fmla="*/ 2172597 h 2237474"/>
              <a:gd name="connsiteX176" fmla="*/ 1434549 w 12192000"/>
              <a:gd name="connsiteY176" fmla="*/ 2234522 h 2237474"/>
              <a:gd name="connsiteX177" fmla="*/ 1398481 w 12192000"/>
              <a:gd name="connsiteY177" fmla="*/ 2237074 h 2237474"/>
              <a:gd name="connsiteX178" fmla="*/ 1398407 w 12192000"/>
              <a:gd name="connsiteY178" fmla="*/ 2237095 h 2237474"/>
              <a:gd name="connsiteX179" fmla="*/ 1370962 w 12192000"/>
              <a:gd name="connsiteY179" fmla="*/ 2237474 h 2237474"/>
              <a:gd name="connsiteX180" fmla="*/ 1356367 w 12192000"/>
              <a:gd name="connsiteY180" fmla="*/ 2235089 h 2237474"/>
              <a:gd name="connsiteX181" fmla="*/ 1324828 w 12192000"/>
              <a:gd name="connsiteY181" fmla="*/ 2231968 h 2237474"/>
              <a:gd name="connsiteX182" fmla="*/ 1297744 w 12192000"/>
              <a:gd name="connsiteY182" fmla="*/ 2235849 h 2237474"/>
              <a:gd name="connsiteX183" fmla="*/ 1286236 w 12192000"/>
              <a:gd name="connsiteY183" fmla="*/ 2233135 h 2237474"/>
              <a:gd name="connsiteX184" fmla="*/ 1283504 w 12192000"/>
              <a:gd name="connsiteY184" fmla="*/ 2233797 h 2237474"/>
              <a:gd name="connsiteX185" fmla="*/ 1279765 w 12192000"/>
              <a:gd name="connsiteY185" fmla="*/ 2229639 h 2237474"/>
              <a:gd name="connsiteX186" fmla="*/ 1195347 w 12192000"/>
              <a:gd name="connsiteY186" fmla="*/ 2212354 h 2237474"/>
              <a:gd name="connsiteX187" fmla="*/ 970251 w 12192000"/>
              <a:gd name="connsiteY187" fmla="*/ 2221029 h 2237474"/>
              <a:gd name="connsiteX188" fmla="*/ 812914 w 12192000"/>
              <a:gd name="connsiteY188" fmla="*/ 2202752 h 2237474"/>
              <a:gd name="connsiteX189" fmla="*/ 800195 w 12192000"/>
              <a:gd name="connsiteY189" fmla="*/ 2209407 h 2237474"/>
              <a:gd name="connsiteX190" fmla="*/ 784978 w 12192000"/>
              <a:gd name="connsiteY190" fmla="*/ 2212360 h 2237474"/>
              <a:gd name="connsiteX191" fmla="*/ 681987 w 12192000"/>
              <a:gd name="connsiteY191" fmla="*/ 2216757 h 2237474"/>
              <a:gd name="connsiteX192" fmla="*/ 669923 w 12192000"/>
              <a:gd name="connsiteY192" fmla="*/ 2211682 h 2237474"/>
              <a:gd name="connsiteX193" fmla="*/ 648680 w 12192000"/>
              <a:gd name="connsiteY193" fmla="*/ 2206229 h 2237474"/>
              <a:gd name="connsiteX194" fmla="*/ 597225 w 12192000"/>
              <a:gd name="connsiteY194" fmla="*/ 2180999 h 2237474"/>
              <a:gd name="connsiteX195" fmla="*/ 558449 w 12192000"/>
              <a:gd name="connsiteY195" fmla="*/ 2182346 h 2237474"/>
              <a:gd name="connsiteX196" fmla="*/ 550517 w 12192000"/>
              <a:gd name="connsiteY196" fmla="*/ 2182060 h 2237474"/>
              <a:gd name="connsiteX197" fmla="*/ 550309 w 12192000"/>
              <a:gd name="connsiteY197" fmla="*/ 2181825 h 2237474"/>
              <a:gd name="connsiteX198" fmla="*/ 541836 w 12192000"/>
              <a:gd name="connsiteY198" fmla="*/ 2181063 h 2237474"/>
              <a:gd name="connsiteX199" fmla="*/ 536057 w 12192000"/>
              <a:gd name="connsiteY199" fmla="*/ 2181537 h 2237474"/>
              <a:gd name="connsiteX200" fmla="*/ 520671 w 12192000"/>
              <a:gd name="connsiteY200" fmla="*/ 2180980 h 2237474"/>
              <a:gd name="connsiteX201" fmla="*/ 515024 w 12192000"/>
              <a:gd name="connsiteY201" fmla="*/ 2179258 h 2237474"/>
              <a:gd name="connsiteX202" fmla="*/ 512278 w 12192000"/>
              <a:gd name="connsiteY202" fmla="*/ 2176369 h 2237474"/>
              <a:gd name="connsiteX203" fmla="*/ 480419 w 12192000"/>
              <a:gd name="connsiteY203" fmla="*/ 2167807 h 2237474"/>
              <a:gd name="connsiteX204" fmla="*/ 413835 w 12192000"/>
              <a:gd name="connsiteY204" fmla="*/ 2156783 h 2237474"/>
              <a:gd name="connsiteX205" fmla="*/ 376513 w 12192000"/>
              <a:gd name="connsiteY205" fmla="*/ 2154014 h 2237474"/>
              <a:gd name="connsiteX206" fmla="*/ 273386 w 12192000"/>
              <a:gd name="connsiteY206" fmla="*/ 2142551 h 2237474"/>
              <a:gd name="connsiteX207" fmla="*/ 169207 w 12192000"/>
              <a:gd name="connsiteY207" fmla="*/ 2128100 h 2237474"/>
              <a:gd name="connsiteX208" fmla="*/ 93149 w 12192000"/>
              <a:gd name="connsiteY208" fmla="*/ 2105324 h 2237474"/>
              <a:gd name="connsiteX209" fmla="*/ 88109 w 12192000"/>
              <a:gd name="connsiteY209" fmla="*/ 2106704 h 2237474"/>
              <a:gd name="connsiteX210" fmla="*/ 80022 w 12192000"/>
              <a:gd name="connsiteY210" fmla="*/ 2107254 h 2237474"/>
              <a:gd name="connsiteX211" fmla="*/ 79717 w 12192000"/>
              <a:gd name="connsiteY211" fmla="*/ 2107046 h 2237474"/>
              <a:gd name="connsiteX212" fmla="*/ 72352 w 12192000"/>
              <a:gd name="connsiteY212" fmla="*/ 2107991 h 2237474"/>
              <a:gd name="connsiteX213" fmla="*/ 37645 w 12192000"/>
              <a:gd name="connsiteY213" fmla="*/ 2115401 h 2237474"/>
              <a:gd name="connsiteX214" fmla="*/ 4572 w 12192000"/>
              <a:gd name="connsiteY214" fmla="*/ 2111091 h 2237474"/>
              <a:gd name="connsiteX215" fmla="*/ 0 w 12192000"/>
              <a:gd name="connsiteY215" fmla="*/ 2110468 h 2237474"/>
              <a:gd name="connsiteX216" fmla="*/ 0 w 12192000"/>
              <a:gd name="connsiteY21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114651 w 12192000"/>
              <a:gd name="connsiteY72" fmla="*/ 1620959 h 2237474"/>
              <a:gd name="connsiteX73" fmla="*/ 7092727 w 12192000"/>
              <a:gd name="connsiteY73" fmla="*/ 1623628 h 2237474"/>
              <a:gd name="connsiteX74" fmla="*/ 7031309 w 12192000"/>
              <a:gd name="connsiteY74" fmla="*/ 1619451 h 2237474"/>
              <a:gd name="connsiteX75" fmla="*/ 6999084 w 12192000"/>
              <a:gd name="connsiteY75" fmla="*/ 1634317 h 2237474"/>
              <a:gd name="connsiteX76" fmla="*/ 6992107 w 12192000"/>
              <a:gd name="connsiteY76" fmla="*/ 1636860 h 2237474"/>
              <a:gd name="connsiteX77" fmla="*/ 6991765 w 12192000"/>
              <a:gd name="connsiteY77" fmla="*/ 1636725 h 2237474"/>
              <a:gd name="connsiteX78" fmla="*/ 6900177 w 12192000"/>
              <a:gd name="connsiteY78" fmla="*/ 1636016 h 2237474"/>
              <a:gd name="connsiteX79" fmla="*/ 6795372 w 12192000"/>
              <a:gd name="connsiteY79" fmla="*/ 1644845 h 2237474"/>
              <a:gd name="connsiteX80" fmla="*/ 6692251 w 12192000"/>
              <a:gd name="connsiteY80" fmla="*/ 1656357 h 2237474"/>
              <a:gd name="connsiteX81" fmla="*/ 6655235 w 12192000"/>
              <a:gd name="connsiteY81" fmla="*/ 1661869 h 2237474"/>
              <a:gd name="connsiteX82" fmla="*/ 6587857 w 12192000"/>
              <a:gd name="connsiteY82" fmla="*/ 1665769 h 2237474"/>
              <a:gd name="connsiteX83" fmla="*/ 6554894 w 12192000"/>
              <a:gd name="connsiteY83" fmla="*/ 1664428 h 2237474"/>
              <a:gd name="connsiteX84" fmla="*/ 6516595 w 12192000"/>
              <a:gd name="connsiteY84" fmla="*/ 1667475 h 2237474"/>
              <a:gd name="connsiteX85" fmla="*/ 6508541 w 12192000"/>
              <a:gd name="connsiteY85" fmla="*/ 1668757 h 2237474"/>
              <a:gd name="connsiteX86" fmla="*/ 6471012 w 12192000"/>
              <a:gd name="connsiteY86" fmla="*/ 1678604 h 2237474"/>
              <a:gd name="connsiteX87" fmla="*/ 6415265 w 12192000"/>
              <a:gd name="connsiteY87" fmla="*/ 1665317 h 2237474"/>
              <a:gd name="connsiteX88" fmla="*/ 6364035 w 12192000"/>
              <a:gd name="connsiteY88" fmla="*/ 1667683 h 2237474"/>
              <a:gd name="connsiteX89" fmla="*/ 6280959 w 12192000"/>
              <a:gd name="connsiteY89" fmla="*/ 1689329 h 2237474"/>
              <a:gd name="connsiteX90" fmla="*/ 6243319 w 12192000"/>
              <a:gd name="connsiteY90" fmla="*/ 1695560 h 2237474"/>
              <a:gd name="connsiteX91" fmla="*/ 6098321 w 12192000"/>
              <a:gd name="connsiteY91" fmla="*/ 1721646 h 2237474"/>
              <a:gd name="connsiteX92" fmla="*/ 5880652 w 12192000"/>
              <a:gd name="connsiteY92" fmla="*/ 1779643 h 2237474"/>
              <a:gd name="connsiteX93" fmla="*/ 5785959 w 12192000"/>
              <a:gd name="connsiteY93" fmla="*/ 1775307 h 2237474"/>
              <a:gd name="connsiteX94" fmla="*/ 5643534 w 12192000"/>
              <a:gd name="connsiteY94" fmla="*/ 1802919 h 2237474"/>
              <a:gd name="connsiteX95" fmla="*/ 5518799 w 12192000"/>
              <a:gd name="connsiteY95" fmla="*/ 1818312 h 2237474"/>
              <a:gd name="connsiteX96" fmla="*/ 5505014 w 12192000"/>
              <a:gd name="connsiteY96" fmla="*/ 1819259 h 2237474"/>
              <a:gd name="connsiteX97" fmla="*/ 5453307 w 12192000"/>
              <a:gd name="connsiteY97" fmla="*/ 1815450 h 2237474"/>
              <a:gd name="connsiteX98" fmla="*/ 5364192 w 12192000"/>
              <a:gd name="connsiteY98" fmla="*/ 1826074 h 2237474"/>
              <a:gd name="connsiteX99" fmla="*/ 5350380 w 12192000"/>
              <a:gd name="connsiteY99" fmla="*/ 1830891 h 2237474"/>
              <a:gd name="connsiteX100" fmla="*/ 5259633 w 12192000"/>
              <a:gd name="connsiteY100" fmla="*/ 1837160 h 2237474"/>
              <a:gd name="connsiteX101" fmla="*/ 5197513 w 12192000"/>
              <a:gd name="connsiteY101" fmla="*/ 1844718 h 2237474"/>
              <a:gd name="connsiteX102" fmla="*/ 5168852 w 12192000"/>
              <a:gd name="connsiteY102" fmla="*/ 1844846 h 2237474"/>
              <a:gd name="connsiteX103" fmla="*/ 5114927 w 12192000"/>
              <a:gd name="connsiteY103" fmla="*/ 1847827 h 2237474"/>
              <a:gd name="connsiteX104" fmla="*/ 5108970 w 12192000"/>
              <a:gd name="connsiteY104" fmla="*/ 1847935 h 2237474"/>
              <a:gd name="connsiteX105" fmla="*/ 5067961 w 12192000"/>
              <a:gd name="connsiteY105" fmla="*/ 1845917 h 2237474"/>
              <a:gd name="connsiteX106" fmla="*/ 5007075 w 12192000"/>
              <a:gd name="connsiteY106" fmla="*/ 1838626 h 2237474"/>
              <a:gd name="connsiteX107" fmla="*/ 4944087 w 12192000"/>
              <a:gd name="connsiteY107" fmla="*/ 1823332 h 2237474"/>
              <a:gd name="connsiteX108" fmla="*/ 4907662 w 12192000"/>
              <a:gd name="connsiteY108" fmla="*/ 1816900 h 2237474"/>
              <a:gd name="connsiteX109" fmla="*/ 4882386 w 12192000"/>
              <a:gd name="connsiteY109" fmla="*/ 1809844 h 2237474"/>
              <a:gd name="connsiteX110" fmla="*/ 4811440 w 12192000"/>
              <a:gd name="connsiteY110" fmla="*/ 1804655 h 2237474"/>
              <a:gd name="connsiteX111" fmla="*/ 4691075 w 12192000"/>
              <a:gd name="connsiteY111" fmla="*/ 1801389 h 2237474"/>
              <a:gd name="connsiteX112" fmla="*/ 4611738 w 12192000"/>
              <a:gd name="connsiteY112" fmla="*/ 1776964 h 2237474"/>
              <a:gd name="connsiteX113" fmla="*/ 4560070 w 12192000"/>
              <a:gd name="connsiteY113" fmla="*/ 1785640 h 2237474"/>
              <a:gd name="connsiteX114" fmla="*/ 4536503 w 12192000"/>
              <a:gd name="connsiteY114" fmla="*/ 1785334 h 2237474"/>
              <a:gd name="connsiteX115" fmla="*/ 4513724 w 12192000"/>
              <a:gd name="connsiteY115" fmla="*/ 1791996 h 2237474"/>
              <a:gd name="connsiteX116" fmla="*/ 4459810 w 12192000"/>
              <a:gd name="connsiteY116" fmla="*/ 1797886 h 2237474"/>
              <a:gd name="connsiteX117" fmla="*/ 4379064 w 12192000"/>
              <a:gd name="connsiteY117" fmla="*/ 1817177 h 2237474"/>
              <a:gd name="connsiteX118" fmla="*/ 4319209 w 12192000"/>
              <a:gd name="connsiteY118" fmla="*/ 1834833 h 2237474"/>
              <a:gd name="connsiteX119" fmla="*/ 4290981 w 12192000"/>
              <a:gd name="connsiteY119" fmla="*/ 1839677 h 2237474"/>
              <a:gd name="connsiteX120" fmla="*/ 4285792 w 12192000"/>
              <a:gd name="connsiteY120" fmla="*/ 1836231 h 2237474"/>
              <a:gd name="connsiteX121" fmla="*/ 4238372 w 12192000"/>
              <a:gd name="connsiteY121" fmla="*/ 1851480 h 2237474"/>
              <a:gd name="connsiteX122" fmla="*/ 4232517 w 12192000"/>
              <a:gd name="connsiteY122" fmla="*/ 1852567 h 2237474"/>
              <a:gd name="connsiteX123" fmla="*/ 4191732 w 12192000"/>
              <a:gd name="connsiteY123" fmla="*/ 1857328 h 2237474"/>
              <a:gd name="connsiteX124" fmla="*/ 4065532 w 12192000"/>
              <a:gd name="connsiteY124" fmla="*/ 1855477 h 2237474"/>
              <a:gd name="connsiteX125" fmla="*/ 4028460 w 12192000"/>
              <a:gd name="connsiteY125" fmla="*/ 1855137 h 2237474"/>
              <a:gd name="connsiteX126" fmla="*/ 4002267 w 12192000"/>
              <a:gd name="connsiteY126" fmla="*/ 1852352 h 2237474"/>
              <a:gd name="connsiteX127" fmla="*/ 3931396 w 12192000"/>
              <a:gd name="connsiteY127" fmla="*/ 1858915 h 2237474"/>
              <a:gd name="connsiteX128" fmla="*/ 3812162 w 12192000"/>
              <a:gd name="connsiteY128" fmla="*/ 1875501 h 2237474"/>
              <a:gd name="connsiteX129" fmla="*/ 3729530 w 12192000"/>
              <a:gd name="connsiteY129" fmla="*/ 1864513 h 2237474"/>
              <a:gd name="connsiteX130" fmla="*/ 3680177 w 12192000"/>
              <a:gd name="connsiteY130" fmla="*/ 1881552 h 2237474"/>
              <a:gd name="connsiteX131" fmla="*/ 3567259 w 12192000"/>
              <a:gd name="connsiteY131" fmla="*/ 1893482 h 2237474"/>
              <a:gd name="connsiteX132" fmla="*/ 3405770 w 12192000"/>
              <a:gd name="connsiteY132" fmla="*/ 1904591 h 2237474"/>
              <a:gd name="connsiteX133" fmla="*/ 3280097 w 12192000"/>
              <a:gd name="connsiteY133" fmla="*/ 1919610 h 2237474"/>
              <a:gd name="connsiteX134" fmla="*/ 3123424 w 12192000"/>
              <a:gd name="connsiteY134" fmla="*/ 1952930 h 2237474"/>
              <a:gd name="connsiteX135" fmla="*/ 3009910 w 12192000"/>
              <a:gd name="connsiteY135" fmla="*/ 1957866 h 2237474"/>
              <a:gd name="connsiteX136" fmla="*/ 2995934 w 12192000"/>
              <a:gd name="connsiteY136" fmla="*/ 1967085 h 2237474"/>
              <a:gd name="connsiteX137" fmla="*/ 2980071 w 12192000"/>
              <a:gd name="connsiteY137" fmla="*/ 1972988 h 2237474"/>
              <a:gd name="connsiteX138" fmla="*/ 2978094 w 12192000"/>
              <a:gd name="connsiteY138" fmla="*/ 1972369 h 2237474"/>
              <a:gd name="connsiteX139" fmla="*/ 2942858 w 12192000"/>
              <a:gd name="connsiteY139" fmla="*/ 1981367 h 2237474"/>
              <a:gd name="connsiteX140" fmla="*/ 2875436 w 12192000"/>
              <a:gd name="connsiteY140" fmla="*/ 1996977 h 2237474"/>
              <a:gd name="connsiteX141" fmla="*/ 2874892 w 12192000"/>
              <a:gd name="connsiteY141" fmla="*/ 1996085 h 2237474"/>
              <a:gd name="connsiteX142" fmla="*/ 2864145 w 12192000"/>
              <a:gd name="connsiteY142" fmla="*/ 1994061 h 2237474"/>
              <a:gd name="connsiteX143" fmla="*/ 2843662 w 12192000"/>
              <a:gd name="connsiteY143" fmla="*/ 1992498 h 2237474"/>
              <a:gd name="connsiteX144" fmla="*/ 2796128 w 12192000"/>
              <a:gd name="connsiteY144" fmla="*/ 1976403 h 2237474"/>
              <a:gd name="connsiteX145" fmla="*/ 2756784 w 12192000"/>
              <a:gd name="connsiteY145" fmla="*/ 1985116 h 2237474"/>
              <a:gd name="connsiteX146" fmla="*/ 2748833 w 12192000"/>
              <a:gd name="connsiteY146" fmla="*/ 1986323 h 2237474"/>
              <a:gd name="connsiteX147" fmla="*/ 2748661 w 12192000"/>
              <a:gd name="connsiteY147" fmla="*/ 1986122 h 2237474"/>
              <a:gd name="connsiteX148" fmla="*/ 2740251 w 12192000"/>
              <a:gd name="connsiteY148" fmla="*/ 1986946 h 2237474"/>
              <a:gd name="connsiteX149" fmla="*/ 2718916 w 12192000"/>
              <a:gd name="connsiteY149" fmla="*/ 1990867 h 2237474"/>
              <a:gd name="connsiteX150" fmla="*/ 2713522 w 12192000"/>
              <a:gd name="connsiteY150" fmla="*/ 1990173 h 2237474"/>
              <a:gd name="connsiteX151" fmla="*/ 2680597 w 12192000"/>
              <a:gd name="connsiteY151" fmla="*/ 1984996 h 2237474"/>
              <a:gd name="connsiteX152" fmla="*/ 2578178 w 12192000"/>
              <a:gd name="connsiteY152" fmla="*/ 1990531 h 2237474"/>
              <a:gd name="connsiteX153" fmla="*/ 2476147 w 12192000"/>
              <a:gd name="connsiteY153" fmla="*/ 1998305 h 2237474"/>
              <a:gd name="connsiteX154" fmla="*/ 2373568 w 12192000"/>
              <a:gd name="connsiteY154" fmla="*/ 2003219 h 2237474"/>
              <a:gd name="connsiteX155" fmla="*/ 2321399 w 12192000"/>
              <a:gd name="connsiteY155" fmla="*/ 1989467 h 2237474"/>
              <a:gd name="connsiteX156" fmla="*/ 2315525 w 12192000"/>
              <a:gd name="connsiteY156" fmla="*/ 1989708 h 2237474"/>
              <a:gd name="connsiteX157" fmla="*/ 2300792 w 12192000"/>
              <a:gd name="connsiteY157" fmla="*/ 1994290 h 2237474"/>
              <a:gd name="connsiteX158" fmla="*/ 2295469 w 12192000"/>
              <a:gd name="connsiteY158" fmla="*/ 1996659 h 2237474"/>
              <a:gd name="connsiteX159" fmla="*/ 2287219 w 12192000"/>
              <a:gd name="connsiteY159" fmla="*/ 1998750 h 2237474"/>
              <a:gd name="connsiteX160" fmla="*/ 2286948 w 12192000"/>
              <a:gd name="connsiteY160" fmla="*/ 1998596 h 2237474"/>
              <a:gd name="connsiteX161" fmla="*/ 2243069 w 12192000"/>
              <a:gd name="connsiteY161" fmla="*/ 2015111 h 2237474"/>
              <a:gd name="connsiteX162" fmla="*/ 2186609 w 12192000"/>
              <a:gd name="connsiteY162" fmla="*/ 2008263 h 2237474"/>
              <a:gd name="connsiteX163" fmla="*/ 2164831 w 12192000"/>
              <a:gd name="connsiteY163" fmla="*/ 2010143 h 2237474"/>
              <a:gd name="connsiteX164" fmla="*/ 2152836 w 12192000"/>
              <a:gd name="connsiteY164" fmla="*/ 2010048 h 2237474"/>
              <a:gd name="connsiteX165" fmla="*/ 2117102 w 12192000"/>
              <a:gd name="connsiteY165" fmla="*/ 2023004 h 2237474"/>
              <a:gd name="connsiteX166" fmla="*/ 2111935 w 12192000"/>
              <a:gd name="connsiteY166" fmla="*/ 2023163 h 2237474"/>
              <a:gd name="connsiteX167" fmla="*/ 2089991 w 12192000"/>
              <a:gd name="connsiteY167" fmla="*/ 2034193 h 2237474"/>
              <a:gd name="connsiteX168" fmla="*/ 2058061 w 12192000"/>
              <a:gd name="connsiteY168" fmla="*/ 2047942 h 2237474"/>
              <a:gd name="connsiteX169" fmla="*/ 2055737 w 12192000"/>
              <a:gd name="connsiteY169" fmla="*/ 2047704 h 2237474"/>
              <a:gd name="connsiteX170" fmla="*/ 2042244 w 12192000"/>
              <a:gd name="connsiteY170" fmla="*/ 2055560 h 2237474"/>
              <a:gd name="connsiteX171" fmla="*/ 1976224 w 12192000"/>
              <a:gd name="connsiteY171" fmla="*/ 2074257 h 2237474"/>
              <a:gd name="connsiteX172" fmla="*/ 1877728 w 12192000"/>
              <a:gd name="connsiteY172" fmla="*/ 2101004 h 2237474"/>
              <a:gd name="connsiteX173" fmla="*/ 1759056 w 12192000"/>
              <a:gd name="connsiteY173" fmla="*/ 2125608 h 2237474"/>
              <a:gd name="connsiteX174" fmla="*/ 1637948 w 12192000"/>
              <a:gd name="connsiteY174" fmla="*/ 2172597 h 2237474"/>
              <a:gd name="connsiteX175" fmla="*/ 1434549 w 12192000"/>
              <a:gd name="connsiteY175" fmla="*/ 2234522 h 2237474"/>
              <a:gd name="connsiteX176" fmla="*/ 1398481 w 12192000"/>
              <a:gd name="connsiteY176" fmla="*/ 2237074 h 2237474"/>
              <a:gd name="connsiteX177" fmla="*/ 1398407 w 12192000"/>
              <a:gd name="connsiteY177" fmla="*/ 2237095 h 2237474"/>
              <a:gd name="connsiteX178" fmla="*/ 1370962 w 12192000"/>
              <a:gd name="connsiteY178" fmla="*/ 2237474 h 2237474"/>
              <a:gd name="connsiteX179" fmla="*/ 1356367 w 12192000"/>
              <a:gd name="connsiteY179" fmla="*/ 2235089 h 2237474"/>
              <a:gd name="connsiteX180" fmla="*/ 1324828 w 12192000"/>
              <a:gd name="connsiteY180" fmla="*/ 2231968 h 2237474"/>
              <a:gd name="connsiteX181" fmla="*/ 1297744 w 12192000"/>
              <a:gd name="connsiteY181" fmla="*/ 2235849 h 2237474"/>
              <a:gd name="connsiteX182" fmla="*/ 1286236 w 12192000"/>
              <a:gd name="connsiteY182" fmla="*/ 2233135 h 2237474"/>
              <a:gd name="connsiteX183" fmla="*/ 1283504 w 12192000"/>
              <a:gd name="connsiteY183" fmla="*/ 2233797 h 2237474"/>
              <a:gd name="connsiteX184" fmla="*/ 1279765 w 12192000"/>
              <a:gd name="connsiteY184" fmla="*/ 2229639 h 2237474"/>
              <a:gd name="connsiteX185" fmla="*/ 1195347 w 12192000"/>
              <a:gd name="connsiteY185" fmla="*/ 2212354 h 2237474"/>
              <a:gd name="connsiteX186" fmla="*/ 970251 w 12192000"/>
              <a:gd name="connsiteY186" fmla="*/ 2221029 h 2237474"/>
              <a:gd name="connsiteX187" fmla="*/ 812914 w 12192000"/>
              <a:gd name="connsiteY187" fmla="*/ 2202752 h 2237474"/>
              <a:gd name="connsiteX188" fmla="*/ 800195 w 12192000"/>
              <a:gd name="connsiteY188" fmla="*/ 2209407 h 2237474"/>
              <a:gd name="connsiteX189" fmla="*/ 784978 w 12192000"/>
              <a:gd name="connsiteY189" fmla="*/ 2212360 h 2237474"/>
              <a:gd name="connsiteX190" fmla="*/ 681987 w 12192000"/>
              <a:gd name="connsiteY190" fmla="*/ 2216757 h 2237474"/>
              <a:gd name="connsiteX191" fmla="*/ 669923 w 12192000"/>
              <a:gd name="connsiteY191" fmla="*/ 2211682 h 2237474"/>
              <a:gd name="connsiteX192" fmla="*/ 648680 w 12192000"/>
              <a:gd name="connsiteY192" fmla="*/ 2206229 h 2237474"/>
              <a:gd name="connsiteX193" fmla="*/ 597225 w 12192000"/>
              <a:gd name="connsiteY193" fmla="*/ 2180999 h 2237474"/>
              <a:gd name="connsiteX194" fmla="*/ 558449 w 12192000"/>
              <a:gd name="connsiteY194" fmla="*/ 2182346 h 2237474"/>
              <a:gd name="connsiteX195" fmla="*/ 550517 w 12192000"/>
              <a:gd name="connsiteY195" fmla="*/ 2182060 h 2237474"/>
              <a:gd name="connsiteX196" fmla="*/ 550309 w 12192000"/>
              <a:gd name="connsiteY196" fmla="*/ 2181825 h 2237474"/>
              <a:gd name="connsiteX197" fmla="*/ 541836 w 12192000"/>
              <a:gd name="connsiteY197" fmla="*/ 2181063 h 2237474"/>
              <a:gd name="connsiteX198" fmla="*/ 536057 w 12192000"/>
              <a:gd name="connsiteY198" fmla="*/ 2181537 h 2237474"/>
              <a:gd name="connsiteX199" fmla="*/ 520671 w 12192000"/>
              <a:gd name="connsiteY199" fmla="*/ 2180980 h 2237474"/>
              <a:gd name="connsiteX200" fmla="*/ 515024 w 12192000"/>
              <a:gd name="connsiteY200" fmla="*/ 2179258 h 2237474"/>
              <a:gd name="connsiteX201" fmla="*/ 512278 w 12192000"/>
              <a:gd name="connsiteY201" fmla="*/ 2176369 h 2237474"/>
              <a:gd name="connsiteX202" fmla="*/ 480419 w 12192000"/>
              <a:gd name="connsiteY202" fmla="*/ 2167807 h 2237474"/>
              <a:gd name="connsiteX203" fmla="*/ 413835 w 12192000"/>
              <a:gd name="connsiteY203" fmla="*/ 2156783 h 2237474"/>
              <a:gd name="connsiteX204" fmla="*/ 376513 w 12192000"/>
              <a:gd name="connsiteY204" fmla="*/ 2154014 h 2237474"/>
              <a:gd name="connsiteX205" fmla="*/ 273386 w 12192000"/>
              <a:gd name="connsiteY205" fmla="*/ 2142551 h 2237474"/>
              <a:gd name="connsiteX206" fmla="*/ 169207 w 12192000"/>
              <a:gd name="connsiteY206" fmla="*/ 2128100 h 2237474"/>
              <a:gd name="connsiteX207" fmla="*/ 93149 w 12192000"/>
              <a:gd name="connsiteY207" fmla="*/ 2105324 h 2237474"/>
              <a:gd name="connsiteX208" fmla="*/ 88109 w 12192000"/>
              <a:gd name="connsiteY208" fmla="*/ 2106704 h 2237474"/>
              <a:gd name="connsiteX209" fmla="*/ 80022 w 12192000"/>
              <a:gd name="connsiteY209" fmla="*/ 2107254 h 2237474"/>
              <a:gd name="connsiteX210" fmla="*/ 79717 w 12192000"/>
              <a:gd name="connsiteY210" fmla="*/ 2107046 h 2237474"/>
              <a:gd name="connsiteX211" fmla="*/ 72352 w 12192000"/>
              <a:gd name="connsiteY211" fmla="*/ 2107991 h 2237474"/>
              <a:gd name="connsiteX212" fmla="*/ 37645 w 12192000"/>
              <a:gd name="connsiteY212" fmla="*/ 2115401 h 2237474"/>
              <a:gd name="connsiteX213" fmla="*/ 4572 w 12192000"/>
              <a:gd name="connsiteY213" fmla="*/ 2111091 h 2237474"/>
              <a:gd name="connsiteX214" fmla="*/ 0 w 12192000"/>
              <a:gd name="connsiteY214" fmla="*/ 2110468 h 2237474"/>
              <a:gd name="connsiteX215" fmla="*/ 0 w 12192000"/>
              <a:gd name="connsiteY21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114651 w 12192000"/>
              <a:gd name="connsiteY72" fmla="*/ 1620959 h 2237474"/>
              <a:gd name="connsiteX73" fmla="*/ 7092727 w 12192000"/>
              <a:gd name="connsiteY73" fmla="*/ 1623628 h 2237474"/>
              <a:gd name="connsiteX74" fmla="*/ 7031309 w 12192000"/>
              <a:gd name="connsiteY74" fmla="*/ 1619451 h 2237474"/>
              <a:gd name="connsiteX75" fmla="*/ 6999084 w 12192000"/>
              <a:gd name="connsiteY75" fmla="*/ 1634317 h 2237474"/>
              <a:gd name="connsiteX76" fmla="*/ 6992107 w 12192000"/>
              <a:gd name="connsiteY76" fmla="*/ 1636860 h 2237474"/>
              <a:gd name="connsiteX77" fmla="*/ 6991765 w 12192000"/>
              <a:gd name="connsiteY77" fmla="*/ 1636725 h 2237474"/>
              <a:gd name="connsiteX78" fmla="*/ 6900177 w 12192000"/>
              <a:gd name="connsiteY78" fmla="*/ 1636016 h 2237474"/>
              <a:gd name="connsiteX79" fmla="*/ 6795372 w 12192000"/>
              <a:gd name="connsiteY79" fmla="*/ 1644845 h 2237474"/>
              <a:gd name="connsiteX80" fmla="*/ 6692251 w 12192000"/>
              <a:gd name="connsiteY80" fmla="*/ 1656357 h 2237474"/>
              <a:gd name="connsiteX81" fmla="*/ 6655235 w 12192000"/>
              <a:gd name="connsiteY81" fmla="*/ 1661869 h 2237474"/>
              <a:gd name="connsiteX82" fmla="*/ 6587857 w 12192000"/>
              <a:gd name="connsiteY82" fmla="*/ 1665769 h 2237474"/>
              <a:gd name="connsiteX83" fmla="*/ 6554894 w 12192000"/>
              <a:gd name="connsiteY83" fmla="*/ 1664428 h 2237474"/>
              <a:gd name="connsiteX84" fmla="*/ 6516595 w 12192000"/>
              <a:gd name="connsiteY84" fmla="*/ 1667475 h 2237474"/>
              <a:gd name="connsiteX85" fmla="*/ 6508541 w 12192000"/>
              <a:gd name="connsiteY85" fmla="*/ 1668757 h 2237474"/>
              <a:gd name="connsiteX86" fmla="*/ 6471012 w 12192000"/>
              <a:gd name="connsiteY86" fmla="*/ 1678604 h 2237474"/>
              <a:gd name="connsiteX87" fmla="*/ 6415265 w 12192000"/>
              <a:gd name="connsiteY87" fmla="*/ 1665317 h 2237474"/>
              <a:gd name="connsiteX88" fmla="*/ 6364035 w 12192000"/>
              <a:gd name="connsiteY88" fmla="*/ 1667683 h 2237474"/>
              <a:gd name="connsiteX89" fmla="*/ 6280959 w 12192000"/>
              <a:gd name="connsiteY89" fmla="*/ 1689329 h 2237474"/>
              <a:gd name="connsiteX90" fmla="*/ 6243319 w 12192000"/>
              <a:gd name="connsiteY90" fmla="*/ 1695560 h 2237474"/>
              <a:gd name="connsiteX91" fmla="*/ 6098321 w 12192000"/>
              <a:gd name="connsiteY91" fmla="*/ 1721646 h 2237474"/>
              <a:gd name="connsiteX92" fmla="*/ 5880652 w 12192000"/>
              <a:gd name="connsiteY92" fmla="*/ 1779643 h 2237474"/>
              <a:gd name="connsiteX93" fmla="*/ 5785959 w 12192000"/>
              <a:gd name="connsiteY93" fmla="*/ 1775307 h 2237474"/>
              <a:gd name="connsiteX94" fmla="*/ 5643534 w 12192000"/>
              <a:gd name="connsiteY94" fmla="*/ 1802919 h 2237474"/>
              <a:gd name="connsiteX95" fmla="*/ 5518799 w 12192000"/>
              <a:gd name="connsiteY95" fmla="*/ 1818312 h 2237474"/>
              <a:gd name="connsiteX96" fmla="*/ 5505014 w 12192000"/>
              <a:gd name="connsiteY96" fmla="*/ 1819259 h 2237474"/>
              <a:gd name="connsiteX97" fmla="*/ 5453307 w 12192000"/>
              <a:gd name="connsiteY97" fmla="*/ 1815450 h 2237474"/>
              <a:gd name="connsiteX98" fmla="*/ 5364192 w 12192000"/>
              <a:gd name="connsiteY98" fmla="*/ 1826074 h 2237474"/>
              <a:gd name="connsiteX99" fmla="*/ 5350380 w 12192000"/>
              <a:gd name="connsiteY99" fmla="*/ 1830891 h 2237474"/>
              <a:gd name="connsiteX100" fmla="*/ 5259633 w 12192000"/>
              <a:gd name="connsiteY100" fmla="*/ 1837160 h 2237474"/>
              <a:gd name="connsiteX101" fmla="*/ 5197513 w 12192000"/>
              <a:gd name="connsiteY101" fmla="*/ 1844718 h 2237474"/>
              <a:gd name="connsiteX102" fmla="*/ 5168852 w 12192000"/>
              <a:gd name="connsiteY102" fmla="*/ 1844846 h 2237474"/>
              <a:gd name="connsiteX103" fmla="*/ 5114927 w 12192000"/>
              <a:gd name="connsiteY103" fmla="*/ 1847827 h 2237474"/>
              <a:gd name="connsiteX104" fmla="*/ 5108970 w 12192000"/>
              <a:gd name="connsiteY104" fmla="*/ 1847935 h 2237474"/>
              <a:gd name="connsiteX105" fmla="*/ 5067961 w 12192000"/>
              <a:gd name="connsiteY105" fmla="*/ 1845917 h 2237474"/>
              <a:gd name="connsiteX106" fmla="*/ 5007075 w 12192000"/>
              <a:gd name="connsiteY106" fmla="*/ 1838626 h 2237474"/>
              <a:gd name="connsiteX107" fmla="*/ 4944087 w 12192000"/>
              <a:gd name="connsiteY107" fmla="*/ 1823332 h 2237474"/>
              <a:gd name="connsiteX108" fmla="*/ 4907662 w 12192000"/>
              <a:gd name="connsiteY108" fmla="*/ 1816900 h 2237474"/>
              <a:gd name="connsiteX109" fmla="*/ 4882386 w 12192000"/>
              <a:gd name="connsiteY109" fmla="*/ 1809844 h 2237474"/>
              <a:gd name="connsiteX110" fmla="*/ 4811440 w 12192000"/>
              <a:gd name="connsiteY110" fmla="*/ 1804655 h 2237474"/>
              <a:gd name="connsiteX111" fmla="*/ 4691075 w 12192000"/>
              <a:gd name="connsiteY111" fmla="*/ 1801389 h 2237474"/>
              <a:gd name="connsiteX112" fmla="*/ 4611738 w 12192000"/>
              <a:gd name="connsiteY112" fmla="*/ 1776964 h 2237474"/>
              <a:gd name="connsiteX113" fmla="*/ 4560070 w 12192000"/>
              <a:gd name="connsiteY113" fmla="*/ 1785640 h 2237474"/>
              <a:gd name="connsiteX114" fmla="*/ 4536503 w 12192000"/>
              <a:gd name="connsiteY114" fmla="*/ 1785334 h 2237474"/>
              <a:gd name="connsiteX115" fmla="*/ 4513724 w 12192000"/>
              <a:gd name="connsiteY115" fmla="*/ 1791996 h 2237474"/>
              <a:gd name="connsiteX116" fmla="*/ 4459810 w 12192000"/>
              <a:gd name="connsiteY116" fmla="*/ 1797886 h 2237474"/>
              <a:gd name="connsiteX117" fmla="*/ 4379064 w 12192000"/>
              <a:gd name="connsiteY117" fmla="*/ 1817177 h 2237474"/>
              <a:gd name="connsiteX118" fmla="*/ 4319209 w 12192000"/>
              <a:gd name="connsiteY118" fmla="*/ 1834833 h 2237474"/>
              <a:gd name="connsiteX119" fmla="*/ 4290981 w 12192000"/>
              <a:gd name="connsiteY119" fmla="*/ 1839677 h 2237474"/>
              <a:gd name="connsiteX120" fmla="*/ 4285792 w 12192000"/>
              <a:gd name="connsiteY120" fmla="*/ 1836231 h 2237474"/>
              <a:gd name="connsiteX121" fmla="*/ 4238372 w 12192000"/>
              <a:gd name="connsiteY121" fmla="*/ 1851480 h 2237474"/>
              <a:gd name="connsiteX122" fmla="*/ 4232517 w 12192000"/>
              <a:gd name="connsiteY122" fmla="*/ 1852567 h 2237474"/>
              <a:gd name="connsiteX123" fmla="*/ 4191732 w 12192000"/>
              <a:gd name="connsiteY123" fmla="*/ 1857328 h 2237474"/>
              <a:gd name="connsiteX124" fmla="*/ 4065532 w 12192000"/>
              <a:gd name="connsiteY124" fmla="*/ 1855477 h 2237474"/>
              <a:gd name="connsiteX125" fmla="*/ 4028460 w 12192000"/>
              <a:gd name="connsiteY125" fmla="*/ 1855137 h 2237474"/>
              <a:gd name="connsiteX126" fmla="*/ 4002267 w 12192000"/>
              <a:gd name="connsiteY126" fmla="*/ 1852352 h 2237474"/>
              <a:gd name="connsiteX127" fmla="*/ 3931396 w 12192000"/>
              <a:gd name="connsiteY127" fmla="*/ 1858915 h 2237474"/>
              <a:gd name="connsiteX128" fmla="*/ 3812162 w 12192000"/>
              <a:gd name="connsiteY128" fmla="*/ 1875501 h 2237474"/>
              <a:gd name="connsiteX129" fmla="*/ 3729530 w 12192000"/>
              <a:gd name="connsiteY129" fmla="*/ 1864513 h 2237474"/>
              <a:gd name="connsiteX130" fmla="*/ 3680177 w 12192000"/>
              <a:gd name="connsiteY130" fmla="*/ 1881552 h 2237474"/>
              <a:gd name="connsiteX131" fmla="*/ 3567259 w 12192000"/>
              <a:gd name="connsiteY131" fmla="*/ 1893482 h 2237474"/>
              <a:gd name="connsiteX132" fmla="*/ 3405770 w 12192000"/>
              <a:gd name="connsiteY132" fmla="*/ 1904591 h 2237474"/>
              <a:gd name="connsiteX133" fmla="*/ 3280097 w 12192000"/>
              <a:gd name="connsiteY133" fmla="*/ 1919610 h 2237474"/>
              <a:gd name="connsiteX134" fmla="*/ 3123424 w 12192000"/>
              <a:gd name="connsiteY134" fmla="*/ 1952930 h 2237474"/>
              <a:gd name="connsiteX135" fmla="*/ 3009910 w 12192000"/>
              <a:gd name="connsiteY135" fmla="*/ 1957866 h 2237474"/>
              <a:gd name="connsiteX136" fmla="*/ 2995934 w 12192000"/>
              <a:gd name="connsiteY136" fmla="*/ 1967085 h 2237474"/>
              <a:gd name="connsiteX137" fmla="*/ 2980071 w 12192000"/>
              <a:gd name="connsiteY137" fmla="*/ 1972988 h 2237474"/>
              <a:gd name="connsiteX138" fmla="*/ 2978094 w 12192000"/>
              <a:gd name="connsiteY138" fmla="*/ 1972369 h 2237474"/>
              <a:gd name="connsiteX139" fmla="*/ 2942858 w 12192000"/>
              <a:gd name="connsiteY139" fmla="*/ 1981367 h 2237474"/>
              <a:gd name="connsiteX140" fmla="*/ 2875436 w 12192000"/>
              <a:gd name="connsiteY140" fmla="*/ 1996977 h 2237474"/>
              <a:gd name="connsiteX141" fmla="*/ 2874892 w 12192000"/>
              <a:gd name="connsiteY141" fmla="*/ 1996085 h 2237474"/>
              <a:gd name="connsiteX142" fmla="*/ 2864145 w 12192000"/>
              <a:gd name="connsiteY142" fmla="*/ 1994061 h 2237474"/>
              <a:gd name="connsiteX143" fmla="*/ 2843662 w 12192000"/>
              <a:gd name="connsiteY143" fmla="*/ 1992498 h 2237474"/>
              <a:gd name="connsiteX144" fmla="*/ 2796128 w 12192000"/>
              <a:gd name="connsiteY144" fmla="*/ 1976403 h 2237474"/>
              <a:gd name="connsiteX145" fmla="*/ 2756784 w 12192000"/>
              <a:gd name="connsiteY145" fmla="*/ 1985116 h 2237474"/>
              <a:gd name="connsiteX146" fmla="*/ 2748833 w 12192000"/>
              <a:gd name="connsiteY146" fmla="*/ 1986323 h 2237474"/>
              <a:gd name="connsiteX147" fmla="*/ 2748661 w 12192000"/>
              <a:gd name="connsiteY147" fmla="*/ 1986122 h 2237474"/>
              <a:gd name="connsiteX148" fmla="*/ 2740251 w 12192000"/>
              <a:gd name="connsiteY148" fmla="*/ 1986946 h 2237474"/>
              <a:gd name="connsiteX149" fmla="*/ 2718916 w 12192000"/>
              <a:gd name="connsiteY149" fmla="*/ 1990867 h 2237474"/>
              <a:gd name="connsiteX150" fmla="*/ 2713522 w 12192000"/>
              <a:gd name="connsiteY150" fmla="*/ 1990173 h 2237474"/>
              <a:gd name="connsiteX151" fmla="*/ 2680597 w 12192000"/>
              <a:gd name="connsiteY151" fmla="*/ 1984996 h 2237474"/>
              <a:gd name="connsiteX152" fmla="*/ 2578178 w 12192000"/>
              <a:gd name="connsiteY152" fmla="*/ 1990531 h 2237474"/>
              <a:gd name="connsiteX153" fmla="*/ 2476147 w 12192000"/>
              <a:gd name="connsiteY153" fmla="*/ 1998305 h 2237474"/>
              <a:gd name="connsiteX154" fmla="*/ 2373568 w 12192000"/>
              <a:gd name="connsiteY154" fmla="*/ 2003219 h 2237474"/>
              <a:gd name="connsiteX155" fmla="*/ 2321399 w 12192000"/>
              <a:gd name="connsiteY155" fmla="*/ 1989467 h 2237474"/>
              <a:gd name="connsiteX156" fmla="*/ 2315525 w 12192000"/>
              <a:gd name="connsiteY156" fmla="*/ 1989708 h 2237474"/>
              <a:gd name="connsiteX157" fmla="*/ 2300792 w 12192000"/>
              <a:gd name="connsiteY157" fmla="*/ 1994290 h 2237474"/>
              <a:gd name="connsiteX158" fmla="*/ 2295469 w 12192000"/>
              <a:gd name="connsiteY158" fmla="*/ 1996659 h 2237474"/>
              <a:gd name="connsiteX159" fmla="*/ 2287219 w 12192000"/>
              <a:gd name="connsiteY159" fmla="*/ 1998750 h 2237474"/>
              <a:gd name="connsiteX160" fmla="*/ 2286948 w 12192000"/>
              <a:gd name="connsiteY160" fmla="*/ 1998596 h 2237474"/>
              <a:gd name="connsiteX161" fmla="*/ 2243069 w 12192000"/>
              <a:gd name="connsiteY161" fmla="*/ 2015111 h 2237474"/>
              <a:gd name="connsiteX162" fmla="*/ 2186609 w 12192000"/>
              <a:gd name="connsiteY162" fmla="*/ 2008263 h 2237474"/>
              <a:gd name="connsiteX163" fmla="*/ 2164831 w 12192000"/>
              <a:gd name="connsiteY163" fmla="*/ 2010143 h 2237474"/>
              <a:gd name="connsiteX164" fmla="*/ 2152836 w 12192000"/>
              <a:gd name="connsiteY164" fmla="*/ 2010048 h 2237474"/>
              <a:gd name="connsiteX165" fmla="*/ 2117102 w 12192000"/>
              <a:gd name="connsiteY165" fmla="*/ 2023004 h 2237474"/>
              <a:gd name="connsiteX166" fmla="*/ 2111935 w 12192000"/>
              <a:gd name="connsiteY166" fmla="*/ 2023163 h 2237474"/>
              <a:gd name="connsiteX167" fmla="*/ 2089991 w 12192000"/>
              <a:gd name="connsiteY167" fmla="*/ 2034193 h 2237474"/>
              <a:gd name="connsiteX168" fmla="*/ 2058061 w 12192000"/>
              <a:gd name="connsiteY168" fmla="*/ 2047942 h 2237474"/>
              <a:gd name="connsiteX169" fmla="*/ 2055737 w 12192000"/>
              <a:gd name="connsiteY169" fmla="*/ 2047704 h 2237474"/>
              <a:gd name="connsiteX170" fmla="*/ 2042244 w 12192000"/>
              <a:gd name="connsiteY170" fmla="*/ 2055560 h 2237474"/>
              <a:gd name="connsiteX171" fmla="*/ 1976224 w 12192000"/>
              <a:gd name="connsiteY171" fmla="*/ 2074257 h 2237474"/>
              <a:gd name="connsiteX172" fmla="*/ 1877728 w 12192000"/>
              <a:gd name="connsiteY172" fmla="*/ 2101004 h 2237474"/>
              <a:gd name="connsiteX173" fmla="*/ 1759056 w 12192000"/>
              <a:gd name="connsiteY173" fmla="*/ 2125608 h 2237474"/>
              <a:gd name="connsiteX174" fmla="*/ 1637948 w 12192000"/>
              <a:gd name="connsiteY174" fmla="*/ 2172597 h 2237474"/>
              <a:gd name="connsiteX175" fmla="*/ 1434549 w 12192000"/>
              <a:gd name="connsiteY175" fmla="*/ 2234522 h 2237474"/>
              <a:gd name="connsiteX176" fmla="*/ 1398481 w 12192000"/>
              <a:gd name="connsiteY176" fmla="*/ 2237074 h 2237474"/>
              <a:gd name="connsiteX177" fmla="*/ 1398407 w 12192000"/>
              <a:gd name="connsiteY177" fmla="*/ 2237095 h 2237474"/>
              <a:gd name="connsiteX178" fmla="*/ 1370962 w 12192000"/>
              <a:gd name="connsiteY178" fmla="*/ 2237474 h 2237474"/>
              <a:gd name="connsiteX179" fmla="*/ 1356367 w 12192000"/>
              <a:gd name="connsiteY179" fmla="*/ 2235089 h 2237474"/>
              <a:gd name="connsiteX180" fmla="*/ 1324828 w 12192000"/>
              <a:gd name="connsiteY180" fmla="*/ 2231968 h 2237474"/>
              <a:gd name="connsiteX181" fmla="*/ 1297744 w 12192000"/>
              <a:gd name="connsiteY181" fmla="*/ 2235849 h 2237474"/>
              <a:gd name="connsiteX182" fmla="*/ 1286236 w 12192000"/>
              <a:gd name="connsiteY182" fmla="*/ 2233135 h 2237474"/>
              <a:gd name="connsiteX183" fmla="*/ 1283504 w 12192000"/>
              <a:gd name="connsiteY183" fmla="*/ 2233797 h 2237474"/>
              <a:gd name="connsiteX184" fmla="*/ 1279765 w 12192000"/>
              <a:gd name="connsiteY184" fmla="*/ 2229639 h 2237474"/>
              <a:gd name="connsiteX185" fmla="*/ 1195347 w 12192000"/>
              <a:gd name="connsiteY185" fmla="*/ 2212354 h 2237474"/>
              <a:gd name="connsiteX186" fmla="*/ 970251 w 12192000"/>
              <a:gd name="connsiteY186" fmla="*/ 2221029 h 2237474"/>
              <a:gd name="connsiteX187" fmla="*/ 812914 w 12192000"/>
              <a:gd name="connsiteY187" fmla="*/ 2202752 h 2237474"/>
              <a:gd name="connsiteX188" fmla="*/ 800195 w 12192000"/>
              <a:gd name="connsiteY188" fmla="*/ 2209407 h 2237474"/>
              <a:gd name="connsiteX189" fmla="*/ 784978 w 12192000"/>
              <a:gd name="connsiteY189" fmla="*/ 2212360 h 2237474"/>
              <a:gd name="connsiteX190" fmla="*/ 681987 w 12192000"/>
              <a:gd name="connsiteY190" fmla="*/ 2216757 h 2237474"/>
              <a:gd name="connsiteX191" fmla="*/ 669923 w 12192000"/>
              <a:gd name="connsiteY191" fmla="*/ 2211682 h 2237474"/>
              <a:gd name="connsiteX192" fmla="*/ 648680 w 12192000"/>
              <a:gd name="connsiteY192" fmla="*/ 2206229 h 2237474"/>
              <a:gd name="connsiteX193" fmla="*/ 597225 w 12192000"/>
              <a:gd name="connsiteY193" fmla="*/ 2180999 h 2237474"/>
              <a:gd name="connsiteX194" fmla="*/ 558449 w 12192000"/>
              <a:gd name="connsiteY194" fmla="*/ 2182346 h 2237474"/>
              <a:gd name="connsiteX195" fmla="*/ 550517 w 12192000"/>
              <a:gd name="connsiteY195" fmla="*/ 2182060 h 2237474"/>
              <a:gd name="connsiteX196" fmla="*/ 550309 w 12192000"/>
              <a:gd name="connsiteY196" fmla="*/ 2181825 h 2237474"/>
              <a:gd name="connsiteX197" fmla="*/ 541836 w 12192000"/>
              <a:gd name="connsiteY197" fmla="*/ 2181063 h 2237474"/>
              <a:gd name="connsiteX198" fmla="*/ 536057 w 12192000"/>
              <a:gd name="connsiteY198" fmla="*/ 2181537 h 2237474"/>
              <a:gd name="connsiteX199" fmla="*/ 520671 w 12192000"/>
              <a:gd name="connsiteY199" fmla="*/ 2180980 h 2237474"/>
              <a:gd name="connsiteX200" fmla="*/ 515024 w 12192000"/>
              <a:gd name="connsiteY200" fmla="*/ 2179258 h 2237474"/>
              <a:gd name="connsiteX201" fmla="*/ 512278 w 12192000"/>
              <a:gd name="connsiteY201" fmla="*/ 2176369 h 2237474"/>
              <a:gd name="connsiteX202" fmla="*/ 480419 w 12192000"/>
              <a:gd name="connsiteY202" fmla="*/ 2167807 h 2237474"/>
              <a:gd name="connsiteX203" fmla="*/ 413835 w 12192000"/>
              <a:gd name="connsiteY203" fmla="*/ 2156783 h 2237474"/>
              <a:gd name="connsiteX204" fmla="*/ 376513 w 12192000"/>
              <a:gd name="connsiteY204" fmla="*/ 2154014 h 2237474"/>
              <a:gd name="connsiteX205" fmla="*/ 273386 w 12192000"/>
              <a:gd name="connsiteY205" fmla="*/ 2142551 h 2237474"/>
              <a:gd name="connsiteX206" fmla="*/ 169207 w 12192000"/>
              <a:gd name="connsiteY206" fmla="*/ 2128100 h 2237474"/>
              <a:gd name="connsiteX207" fmla="*/ 93149 w 12192000"/>
              <a:gd name="connsiteY207" fmla="*/ 2105324 h 2237474"/>
              <a:gd name="connsiteX208" fmla="*/ 88109 w 12192000"/>
              <a:gd name="connsiteY208" fmla="*/ 2106704 h 2237474"/>
              <a:gd name="connsiteX209" fmla="*/ 80022 w 12192000"/>
              <a:gd name="connsiteY209" fmla="*/ 2107254 h 2237474"/>
              <a:gd name="connsiteX210" fmla="*/ 79717 w 12192000"/>
              <a:gd name="connsiteY210" fmla="*/ 2107046 h 2237474"/>
              <a:gd name="connsiteX211" fmla="*/ 72352 w 12192000"/>
              <a:gd name="connsiteY211" fmla="*/ 2107991 h 2237474"/>
              <a:gd name="connsiteX212" fmla="*/ 37645 w 12192000"/>
              <a:gd name="connsiteY212" fmla="*/ 2115401 h 2237474"/>
              <a:gd name="connsiteX213" fmla="*/ 4572 w 12192000"/>
              <a:gd name="connsiteY213" fmla="*/ 2111091 h 2237474"/>
              <a:gd name="connsiteX214" fmla="*/ 0 w 12192000"/>
              <a:gd name="connsiteY214" fmla="*/ 2110468 h 2237474"/>
              <a:gd name="connsiteX215" fmla="*/ 0 w 12192000"/>
              <a:gd name="connsiteY21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114651 w 12192000"/>
              <a:gd name="connsiteY72" fmla="*/ 1620959 h 2237474"/>
              <a:gd name="connsiteX73" fmla="*/ 7092727 w 12192000"/>
              <a:gd name="connsiteY73" fmla="*/ 1623628 h 2237474"/>
              <a:gd name="connsiteX74" fmla="*/ 7031309 w 12192000"/>
              <a:gd name="connsiteY74" fmla="*/ 1619451 h 2237474"/>
              <a:gd name="connsiteX75" fmla="*/ 6999084 w 12192000"/>
              <a:gd name="connsiteY75" fmla="*/ 1634317 h 2237474"/>
              <a:gd name="connsiteX76" fmla="*/ 6992107 w 12192000"/>
              <a:gd name="connsiteY76" fmla="*/ 1636860 h 2237474"/>
              <a:gd name="connsiteX77" fmla="*/ 6991765 w 12192000"/>
              <a:gd name="connsiteY77" fmla="*/ 1636725 h 2237474"/>
              <a:gd name="connsiteX78" fmla="*/ 6900177 w 12192000"/>
              <a:gd name="connsiteY78" fmla="*/ 1636016 h 2237474"/>
              <a:gd name="connsiteX79" fmla="*/ 6795372 w 12192000"/>
              <a:gd name="connsiteY79" fmla="*/ 1644845 h 2237474"/>
              <a:gd name="connsiteX80" fmla="*/ 6692251 w 12192000"/>
              <a:gd name="connsiteY80" fmla="*/ 1656357 h 2237474"/>
              <a:gd name="connsiteX81" fmla="*/ 6655235 w 12192000"/>
              <a:gd name="connsiteY81" fmla="*/ 1661869 h 2237474"/>
              <a:gd name="connsiteX82" fmla="*/ 6587857 w 12192000"/>
              <a:gd name="connsiteY82" fmla="*/ 1665769 h 2237474"/>
              <a:gd name="connsiteX83" fmla="*/ 6554894 w 12192000"/>
              <a:gd name="connsiteY83" fmla="*/ 1664428 h 2237474"/>
              <a:gd name="connsiteX84" fmla="*/ 6516595 w 12192000"/>
              <a:gd name="connsiteY84" fmla="*/ 1667475 h 2237474"/>
              <a:gd name="connsiteX85" fmla="*/ 6508541 w 12192000"/>
              <a:gd name="connsiteY85" fmla="*/ 1668757 h 2237474"/>
              <a:gd name="connsiteX86" fmla="*/ 6471012 w 12192000"/>
              <a:gd name="connsiteY86" fmla="*/ 1678604 h 2237474"/>
              <a:gd name="connsiteX87" fmla="*/ 6415265 w 12192000"/>
              <a:gd name="connsiteY87" fmla="*/ 1665317 h 2237474"/>
              <a:gd name="connsiteX88" fmla="*/ 6364035 w 12192000"/>
              <a:gd name="connsiteY88" fmla="*/ 1667683 h 2237474"/>
              <a:gd name="connsiteX89" fmla="*/ 6280959 w 12192000"/>
              <a:gd name="connsiteY89" fmla="*/ 1689329 h 2237474"/>
              <a:gd name="connsiteX90" fmla="*/ 6243319 w 12192000"/>
              <a:gd name="connsiteY90" fmla="*/ 1695560 h 2237474"/>
              <a:gd name="connsiteX91" fmla="*/ 6098321 w 12192000"/>
              <a:gd name="connsiteY91" fmla="*/ 1721646 h 2237474"/>
              <a:gd name="connsiteX92" fmla="*/ 5880652 w 12192000"/>
              <a:gd name="connsiteY92" fmla="*/ 1779643 h 2237474"/>
              <a:gd name="connsiteX93" fmla="*/ 5785959 w 12192000"/>
              <a:gd name="connsiteY93" fmla="*/ 1775307 h 2237474"/>
              <a:gd name="connsiteX94" fmla="*/ 5643534 w 12192000"/>
              <a:gd name="connsiteY94" fmla="*/ 1802919 h 2237474"/>
              <a:gd name="connsiteX95" fmla="*/ 5518799 w 12192000"/>
              <a:gd name="connsiteY95" fmla="*/ 1818312 h 2237474"/>
              <a:gd name="connsiteX96" fmla="*/ 5505014 w 12192000"/>
              <a:gd name="connsiteY96" fmla="*/ 1819259 h 2237474"/>
              <a:gd name="connsiteX97" fmla="*/ 5453307 w 12192000"/>
              <a:gd name="connsiteY97" fmla="*/ 1815450 h 2237474"/>
              <a:gd name="connsiteX98" fmla="*/ 5364192 w 12192000"/>
              <a:gd name="connsiteY98" fmla="*/ 1826074 h 2237474"/>
              <a:gd name="connsiteX99" fmla="*/ 5350380 w 12192000"/>
              <a:gd name="connsiteY99" fmla="*/ 1830891 h 2237474"/>
              <a:gd name="connsiteX100" fmla="*/ 5259633 w 12192000"/>
              <a:gd name="connsiteY100" fmla="*/ 1837160 h 2237474"/>
              <a:gd name="connsiteX101" fmla="*/ 5197513 w 12192000"/>
              <a:gd name="connsiteY101" fmla="*/ 1844718 h 2237474"/>
              <a:gd name="connsiteX102" fmla="*/ 5168852 w 12192000"/>
              <a:gd name="connsiteY102" fmla="*/ 1844846 h 2237474"/>
              <a:gd name="connsiteX103" fmla="*/ 5114927 w 12192000"/>
              <a:gd name="connsiteY103" fmla="*/ 1847827 h 2237474"/>
              <a:gd name="connsiteX104" fmla="*/ 5108970 w 12192000"/>
              <a:gd name="connsiteY104" fmla="*/ 1847935 h 2237474"/>
              <a:gd name="connsiteX105" fmla="*/ 5067961 w 12192000"/>
              <a:gd name="connsiteY105" fmla="*/ 1845917 h 2237474"/>
              <a:gd name="connsiteX106" fmla="*/ 5007075 w 12192000"/>
              <a:gd name="connsiteY106" fmla="*/ 1838626 h 2237474"/>
              <a:gd name="connsiteX107" fmla="*/ 4944087 w 12192000"/>
              <a:gd name="connsiteY107" fmla="*/ 1823332 h 2237474"/>
              <a:gd name="connsiteX108" fmla="*/ 4907662 w 12192000"/>
              <a:gd name="connsiteY108" fmla="*/ 1816900 h 2237474"/>
              <a:gd name="connsiteX109" fmla="*/ 4882386 w 12192000"/>
              <a:gd name="connsiteY109" fmla="*/ 1809844 h 2237474"/>
              <a:gd name="connsiteX110" fmla="*/ 4811440 w 12192000"/>
              <a:gd name="connsiteY110" fmla="*/ 1804655 h 2237474"/>
              <a:gd name="connsiteX111" fmla="*/ 4691075 w 12192000"/>
              <a:gd name="connsiteY111" fmla="*/ 1801389 h 2237474"/>
              <a:gd name="connsiteX112" fmla="*/ 4611738 w 12192000"/>
              <a:gd name="connsiteY112" fmla="*/ 1776964 h 2237474"/>
              <a:gd name="connsiteX113" fmla="*/ 4560070 w 12192000"/>
              <a:gd name="connsiteY113" fmla="*/ 1785640 h 2237474"/>
              <a:gd name="connsiteX114" fmla="*/ 4536503 w 12192000"/>
              <a:gd name="connsiteY114" fmla="*/ 1785334 h 2237474"/>
              <a:gd name="connsiteX115" fmla="*/ 4513724 w 12192000"/>
              <a:gd name="connsiteY115" fmla="*/ 1791996 h 2237474"/>
              <a:gd name="connsiteX116" fmla="*/ 4459810 w 12192000"/>
              <a:gd name="connsiteY116" fmla="*/ 1797886 h 2237474"/>
              <a:gd name="connsiteX117" fmla="*/ 4379064 w 12192000"/>
              <a:gd name="connsiteY117" fmla="*/ 1817177 h 2237474"/>
              <a:gd name="connsiteX118" fmla="*/ 4319209 w 12192000"/>
              <a:gd name="connsiteY118" fmla="*/ 1834833 h 2237474"/>
              <a:gd name="connsiteX119" fmla="*/ 4290981 w 12192000"/>
              <a:gd name="connsiteY119" fmla="*/ 1839677 h 2237474"/>
              <a:gd name="connsiteX120" fmla="*/ 4285792 w 12192000"/>
              <a:gd name="connsiteY120" fmla="*/ 1836231 h 2237474"/>
              <a:gd name="connsiteX121" fmla="*/ 4238372 w 12192000"/>
              <a:gd name="connsiteY121" fmla="*/ 1851480 h 2237474"/>
              <a:gd name="connsiteX122" fmla="*/ 4232517 w 12192000"/>
              <a:gd name="connsiteY122" fmla="*/ 1852567 h 2237474"/>
              <a:gd name="connsiteX123" fmla="*/ 4191732 w 12192000"/>
              <a:gd name="connsiteY123" fmla="*/ 1857328 h 2237474"/>
              <a:gd name="connsiteX124" fmla="*/ 4065532 w 12192000"/>
              <a:gd name="connsiteY124" fmla="*/ 1855477 h 2237474"/>
              <a:gd name="connsiteX125" fmla="*/ 4028460 w 12192000"/>
              <a:gd name="connsiteY125" fmla="*/ 1855137 h 2237474"/>
              <a:gd name="connsiteX126" fmla="*/ 4002267 w 12192000"/>
              <a:gd name="connsiteY126" fmla="*/ 1852352 h 2237474"/>
              <a:gd name="connsiteX127" fmla="*/ 3931396 w 12192000"/>
              <a:gd name="connsiteY127" fmla="*/ 1858915 h 2237474"/>
              <a:gd name="connsiteX128" fmla="*/ 3812162 w 12192000"/>
              <a:gd name="connsiteY128" fmla="*/ 1875501 h 2237474"/>
              <a:gd name="connsiteX129" fmla="*/ 3729530 w 12192000"/>
              <a:gd name="connsiteY129" fmla="*/ 1864513 h 2237474"/>
              <a:gd name="connsiteX130" fmla="*/ 3680177 w 12192000"/>
              <a:gd name="connsiteY130" fmla="*/ 1881552 h 2237474"/>
              <a:gd name="connsiteX131" fmla="*/ 3567259 w 12192000"/>
              <a:gd name="connsiteY131" fmla="*/ 1893482 h 2237474"/>
              <a:gd name="connsiteX132" fmla="*/ 3405770 w 12192000"/>
              <a:gd name="connsiteY132" fmla="*/ 1904591 h 2237474"/>
              <a:gd name="connsiteX133" fmla="*/ 3280097 w 12192000"/>
              <a:gd name="connsiteY133" fmla="*/ 1919610 h 2237474"/>
              <a:gd name="connsiteX134" fmla="*/ 3123424 w 12192000"/>
              <a:gd name="connsiteY134" fmla="*/ 1952930 h 2237474"/>
              <a:gd name="connsiteX135" fmla="*/ 3009910 w 12192000"/>
              <a:gd name="connsiteY135" fmla="*/ 1957866 h 2237474"/>
              <a:gd name="connsiteX136" fmla="*/ 2995934 w 12192000"/>
              <a:gd name="connsiteY136" fmla="*/ 1967085 h 2237474"/>
              <a:gd name="connsiteX137" fmla="*/ 2980071 w 12192000"/>
              <a:gd name="connsiteY137" fmla="*/ 1972988 h 2237474"/>
              <a:gd name="connsiteX138" fmla="*/ 2978094 w 12192000"/>
              <a:gd name="connsiteY138" fmla="*/ 1972369 h 2237474"/>
              <a:gd name="connsiteX139" fmla="*/ 2942858 w 12192000"/>
              <a:gd name="connsiteY139" fmla="*/ 1981367 h 2237474"/>
              <a:gd name="connsiteX140" fmla="*/ 2875436 w 12192000"/>
              <a:gd name="connsiteY140" fmla="*/ 1996977 h 2237474"/>
              <a:gd name="connsiteX141" fmla="*/ 2874892 w 12192000"/>
              <a:gd name="connsiteY141" fmla="*/ 1996085 h 2237474"/>
              <a:gd name="connsiteX142" fmla="*/ 2864145 w 12192000"/>
              <a:gd name="connsiteY142" fmla="*/ 1994061 h 2237474"/>
              <a:gd name="connsiteX143" fmla="*/ 2843662 w 12192000"/>
              <a:gd name="connsiteY143" fmla="*/ 1992498 h 2237474"/>
              <a:gd name="connsiteX144" fmla="*/ 2796128 w 12192000"/>
              <a:gd name="connsiteY144" fmla="*/ 1976403 h 2237474"/>
              <a:gd name="connsiteX145" fmla="*/ 2756784 w 12192000"/>
              <a:gd name="connsiteY145" fmla="*/ 1985116 h 2237474"/>
              <a:gd name="connsiteX146" fmla="*/ 2748833 w 12192000"/>
              <a:gd name="connsiteY146" fmla="*/ 1986323 h 2237474"/>
              <a:gd name="connsiteX147" fmla="*/ 2748661 w 12192000"/>
              <a:gd name="connsiteY147" fmla="*/ 1986122 h 2237474"/>
              <a:gd name="connsiteX148" fmla="*/ 2740251 w 12192000"/>
              <a:gd name="connsiteY148" fmla="*/ 1986946 h 2237474"/>
              <a:gd name="connsiteX149" fmla="*/ 2718916 w 12192000"/>
              <a:gd name="connsiteY149" fmla="*/ 1990867 h 2237474"/>
              <a:gd name="connsiteX150" fmla="*/ 2713522 w 12192000"/>
              <a:gd name="connsiteY150" fmla="*/ 1990173 h 2237474"/>
              <a:gd name="connsiteX151" fmla="*/ 2680597 w 12192000"/>
              <a:gd name="connsiteY151" fmla="*/ 1984996 h 2237474"/>
              <a:gd name="connsiteX152" fmla="*/ 2578178 w 12192000"/>
              <a:gd name="connsiteY152" fmla="*/ 1990531 h 2237474"/>
              <a:gd name="connsiteX153" fmla="*/ 2476147 w 12192000"/>
              <a:gd name="connsiteY153" fmla="*/ 1998305 h 2237474"/>
              <a:gd name="connsiteX154" fmla="*/ 2373568 w 12192000"/>
              <a:gd name="connsiteY154" fmla="*/ 2003219 h 2237474"/>
              <a:gd name="connsiteX155" fmla="*/ 2321399 w 12192000"/>
              <a:gd name="connsiteY155" fmla="*/ 1989467 h 2237474"/>
              <a:gd name="connsiteX156" fmla="*/ 2315525 w 12192000"/>
              <a:gd name="connsiteY156" fmla="*/ 1989708 h 2237474"/>
              <a:gd name="connsiteX157" fmla="*/ 2300792 w 12192000"/>
              <a:gd name="connsiteY157" fmla="*/ 1994290 h 2237474"/>
              <a:gd name="connsiteX158" fmla="*/ 2295469 w 12192000"/>
              <a:gd name="connsiteY158" fmla="*/ 1996659 h 2237474"/>
              <a:gd name="connsiteX159" fmla="*/ 2287219 w 12192000"/>
              <a:gd name="connsiteY159" fmla="*/ 1998750 h 2237474"/>
              <a:gd name="connsiteX160" fmla="*/ 2286948 w 12192000"/>
              <a:gd name="connsiteY160" fmla="*/ 1998596 h 2237474"/>
              <a:gd name="connsiteX161" fmla="*/ 2243069 w 12192000"/>
              <a:gd name="connsiteY161" fmla="*/ 2015111 h 2237474"/>
              <a:gd name="connsiteX162" fmla="*/ 2186609 w 12192000"/>
              <a:gd name="connsiteY162" fmla="*/ 2008263 h 2237474"/>
              <a:gd name="connsiteX163" fmla="*/ 2164831 w 12192000"/>
              <a:gd name="connsiteY163" fmla="*/ 2010143 h 2237474"/>
              <a:gd name="connsiteX164" fmla="*/ 2152836 w 12192000"/>
              <a:gd name="connsiteY164" fmla="*/ 2010048 h 2237474"/>
              <a:gd name="connsiteX165" fmla="*/ 2117102 w 12192000"/>
              <a:gd name="connsiteY165" fmla="*/ 2023004 h 2237474"/>
              <a:gd name="connsiteX166" fmla="*/ 2111935 w 12192000"/>
              <a:gd name="connsiteY166" fmla="*/ 2023163 h 2237474"/>
              <a:gd name="connsiteX167" fmla="*/ 2089991 w 12192000"/>
              <a:gd name="connsiteY167" fmla="*/ 2034193 h 2237474"/>
              <a:gd name="connsiteX168" fmla="*/ 2058061 w 12192000"/>
              <a:gd name="connsiteY168" fmla="*/ 2047942 h 2237474"/>
              <a:gd name="connsiteX169" fmla="*/ 2055737 w 12192000"/>
              <a:gd name="connsiteY169" fmla="*/ 2047704 h 2237474"/>
              <a:gd name="connsiteX170" fmla="*/ 2042244 w 12192000"/>
              <a:gd name="connsiteY170" fmla="*/ 2055560 h 2237474"/>
              <a:gd name="connsiteX171" fmla="*/ 1976224 w 12192000"/>
              <a:gd name="connsiteY171" fmla="*/ 2074257 h 2237474"/>
              <a:gd name="connsiteX172" fmla="*/ 1877728 w 12192000"/>
              <a:gd name="connsiteY172" fmla="*/ 2101004 h 2237474"/>
              <a:gd name="connsiteX173" fmla="*/ 1759056 w 12192000"/>
              <a:gd name="connsiteY173" fmla="*/ 2125608 h 2237474"/>
              <a:gd name="connsiteX174" fmla="*/ 1637948 w 12192000"/>
              <a:gd name="connsiteY174" fmla="*/ 2172597 h 2237474"/>
              <a:gd name="connsiteX175" fmla="*/ 1434549 w 12192000"/>
              <a:gd name="connsiteY175" fmla="*/ 2234522 h 2237474"/>
              <a:gd name="connsiteX176" fmla="*/ 1398481 w 12192000"/>
              <a:gd name="connsiteY176" fmla="*/ 2237074 h 2237474"/>
              <a:gd name="connsiteX177" fmla="*/ 1398407 w 12192000"/>
              <a:gd name="connsiteY177" fmla="*/ 2237095 h 2237474"/>
              <a:gd name="connsiteX178" fmla="*/ 1370962 w 12192000"/>
              <a:gd name="connsiteY178" fmla="*/ 2237474 h 2237474"/>
              <a:gd name="connsiteX179" fmla="*/ 1356367 w 12192000"/>
              <a:gd name="connsiteY179" fmla="*/ 2235089 h 2237474"/>
              <a:gd name="connsiteX180" fmla="*/ 1324828 w 12192000"/>
              <a:gd name="connsiteY180" fmla="*/ 2231968 h 2237474"/>
              <a:gd name="connsiteX181" fmla="*/ 1297744 w 12192000"/>
              <a:gd name="connsiteY181" fmla="*/ 2235849 h 2237474"/>
              <a:gd name="connsiteX182" fmla="*/ 1286236 w 12192000"/>
              <a:gd name="connsiteY182" fmla="*/ 2233135 h 2237474"/>
              <a:gd name="connsiteX183" fmla="*/ 1283504 w 12192000"/>
              <a:gd name="connsiteY183" fmla="*/ 2233797 h 2237474"/>
              <a:gd name="connsiteX184" fmla="*/ 1279765 w 12192000"/>
              <a:gd name="connsiteY184" fmla="*/ 2229639 h 2237474"/>
              <a:gd name="connsiteX185" fmla="*/ 1195347 w 12192000"/>
              <a:gd name="connsiteY185" fmla="*/ 2212354 h 2237474"/>
              <a:gd name="connsiteX186" fmla="*/ 970251 w 12192000"/>
              <a:gd name="connsiteY186" fmla="*/ 2221029 h 2237474"/>
              <a:gd name="connsiteX187" fmla="*/ 812914 w 12192000"/>
              <a:gd name="connsiteY187" fmla="*/ 2202752 h 2237474"/>
              <a:gd name="connsiteX188" fmla="*/ 800195 w 12192000"/>
              <a:gd name="connsiteY188" fmla="*/ 2209407 h 2237474"/>
              <a:gd name="connsiteX189" fmla="*/ 784978 w 12192000"/>
              <a:gd name="connsiteY189" fmla="*/ 2212360 h 2237474"/>
              <a:gd name="connsiteX190" fmla="*/ 681987 w 12192000"/>
              <a:gd name="connsiteY190" fmla="*/ 2216757 h 2237474"/>
              <a:gd name="connsiteX191" fmla="*/ 669923 w 12192000"/>
              <a:gd name="connsiteY191" fmla="*/ 2211682 h 2237474"/>
              <a:gd name="connsiteX192" fmla="*/ 648680 w 12192000"/>
              <a:gd name="connsiteY192" fmla="*/ 2206229 h 2237474"/>
              <a:gd name="connsiteX193" fmla="*/ 597225 w 12192000"/>
              <a:gd name="connsiteY193" fmla="*/ 2180999 h 2237474"/>
              <a:gd name="connsiteX194" fmla="*/ 558449 w 12192000"/>
              <a:gd name="connsiteY194" fmla="*/ 2182346 h 2237474"/>
              <a:gd name="connsiteX195" fmla="*/ 550517 w 12192000"/>
              <a:gd name="connsiteY195" fmla="*/ 2182060 h 2237474"/>
              <a:gd name="connsiteX196" fmla="*/ 550309 w 12192000"/>
              <a:gd name="connsiteY196" fmla="*/ 2181825 h 2237474"/>
              <a:gd name="connsiteX197" fmla="*/ 541836 w 12192000"/>
              <a:gd name="connsiteY197" fmla="*/ 2181063 h 2237474"/>
              <a:gd name="connsiteX198" fmla="*/ 536057 w 12192000"/>
              <a:gd name="connsiteY198" fmla="*/ 2181537 h 2237474"/>
              <a:gd name="connsiteX199" fmla="*/ 520671 w 12192000"/>
              <a:gd name="connsiteY199" fmla="*/ 2180980 h 2237474"/>
              <a:gd name="connsiteX200" fmla="*/ 515024 w 12192000"/>
              <a:gd name="connsiteY200" fmla="*/ 2179258 h 2237474"/>
              <a:gd name="connsiteX201" fmla="*/ 512278 w 12192000"/>
              <a:gd name="connsiteY201" fmla="*/ 2176369 h 2237474"/>
              <a:gd name="connsiteX202" fmla="*/ 480419 w 12192000"/>
              <a:gd name="connsiteY202" fmla="*/ 2167807 h 2237474"/>
              <a:gd name="connsiteX203" fmla="*/ 413835 w 12192000"/>
              <a:gd name="connsiteY203" fmla="*/ 2156783 h 2237474"/>
              <a:gd name="connsiteX204" fmla="*/ 376513 w 12192000"/>
              <a:gd name="connsiteY204" fmla="*/ 2154014 h 2237474"/>
              <a:gd name="connsiteX205" fmla="*/ 273386 w 12192000"/>
              <a:gd name="connsiteY205" fmla="*/ 2142551 h 2237474"/>
              <a:gd name="connsiteX206" fmla="*/ 169207 w 12192000"/>
              <a:gd name="connsiteY206" fmla="*/ 2128100 h 2237474"/>
              <a:gd name="connsiteX207" fmla="*/ 93149 w 12192000"/>
              <a:gd name="connsiteY207" fmla="*/ 2105324 h 2237474"/>
              <a:gd name="connsiteX208" fmla="*/ 88109 w 12192000"/>
              <a:gd name="connsiteY208" fmla="*/ 2106704 h 2237474"/>
              <a:gd name="connsiteX209" fmla="*/ 80022 w 12192000"/>
              <a:gd name="connsiteY209" fmla="*/ 2107254 h 2237474"/>
              <a:gd name="connsiteX210" fmla="*/ 79717 w 12192000"/>
              <a:gd name="connsiteY210" fmla="*/ 2107046 h 2237474"/>
              <a:gd name="connsiteX211" fmla="*/ 72352 w 12192000"/>
              <a:gd name="connsiteY211" fmla="*/ 2107991 h 2237474"/>
              <a:gd name="connsiteX212" fmla="*/ 37645 w 12192000"/>
              <a:gd name="connsiteY212" fmla="*/ 2115401 h 2237474"/>
              <a:gd name="connsiteX213" fmla="*/ 4572 w 12192000"/>
              <a:gd name="connsiteY213" fmla="*/ 2111091 h 2237474"/>
              <a:gd name="connsiteX214" fmla="*/ 0 w 12192000"/>
              <a:gd name="connsiteY214" fmla="*/ 2110468 h 2237474"/>
              <a:gd name="connsiteX215" fmla="*/ 0 w 12192000"/>
              <a:gd name="connsiteY21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114651 w 12192000"/>
              <a:gd name="connsiteY72" fmla="*/ 1620959 h 2237474"/>
              <a:gd name="connsiteX73" fmla="*/ 7092727 w 12192000"/>
              <a:gd name="connsiteY73" fmla="*/ 1623628 h 2237474"/>
              <a:gd name="connsiteX74" fmla="*/ 7031309 w 12192000"/>
              <a:gd name="connsiteY74" fmla="*/ 1619451 h 2237474"/>
              <a:gd name="connsiteX75" fmla="*/ 6999084 w 12192000"/>
              <a:gd name="connsiteY75" fmla="*/ 1634317 h 2237474"/>
              <a:gd name="connsiteX76" fmla="*/ 6992107 w 12192000"/>
              <a:gd name="connsiteY76" fmla="*/ 1636860 h 2237474"/>
              <a:gd name="connsiteX77" fmla="*/ 6991765 w 12192000"/>
              <a:gd name="connsiteY77" fmla="*/ 1636725 h 2237474"/>
              <a:gd name="connsiteX78" fmla="*/ 6900177 w 12192000"/>
              <a:gd name="connsiteY78" fmla="*/ 1636016 h 2237474"/>
              <a:gd name="connsiteX79" fmla="*/ 6795372 w 12192000"/>
              <a:gd name="connsiteY79" fmla="*/ 1644845 h 2237474"/>
              <a:gd name="connsiteX80" fmla="*/ 6692251 w 12192000"/>
              <a:gd name="connsiteY80" fmla="*/ 1656357 h 2237474"/>
              <a:gd name="connsiteX81" fmla="*/ 6655235 w 12192000"/>
              <a:gd name="connsiteY81" fmla="*/ 1661869 h 2237474"/>
              <a:gd name="connsiteX82" fmla="*/ 6587857 w 12192000"/>
              <a:gd name="connsiteY82" fmla="*/ 1665769 h 2237474"/>
              <a:gd name="connsiteX83" fmla="*/ 6554894 w 12192000"/>
              <a:gd name="connsiteY83" fmla="*/ 1664428 h 2237474"/>
              <a:gd name="connsiteX84" fmla="*/ 6516595 w 12192000"/>
              <a:gd name="connsiteY84" fmla="*/ 1667475 h 2237474"/>
              <a:gd name="connsiteX85" fmla="*/ 6508541 w 12192000"/>
              <a:gd name="connsiteY85" fmla="*/ 1668757 h 2237474"/>
              <a:gd name="connsiteX86" fmla="*/ 6471012 w 12192000"/>
              <a:gd name="connsiteY86" fmla="*/ 1678604 h 2237474"/>
              <a:gd name="connsiteX87" fmla="*/ 6415265 w 12192000"/>
              <a:gd name="connsiteY87" fmla="*/ 1665317 h 2237474"/>
              <a:gd name="connsiteX88" fmla="*/ 6364035 w 12192000"/>
              <a:gd name="connsiteY88" fmla="*/ 1667683 h 2237474"/>
              <a:gd name="connsiteX89" fmla="*/ 6280959 w 12192000"/>
              <a:gd name="connsiteY89" fmla="*/ 1689329 h 2237474"/>
              <a:gd name="connsiteX90" fmla="*/ 6243319 w 12192000"/>
              <a:gd name="connsiteY90" fmla="*/ 1695560 h 2237474"/>
              <a:gd name="connsiteX91" fmla="*/ 6098321 w 12192000"/>
              <a:gd name="connsiteY91" fmla="*/ 1721646 h 2237474"/>
              <a:gd name="connsiteX92" fmla="*/ 5880652 w 12192000"/>
              <a:gd name="connsiteY92" fmla="*/ 1779643 h 2237474"/>
              <a:gd name="connsiteX93" fmla="*/ 5785959 w 12192000"/>
              <a:gd name="connsiteY93" fmla="*/ 1775307 h 2237474"/>
              <a:gd name="connsiteX94" fmla="*/ 5643534 w 12192000"/>
              <a:gd name="connsiteY94" fmla="*/ 1802919 h 2237474"/>
              <a:gd name="connsiteX95" fmla="*/ 5518799 w 12192000"/>
              <a:gd name="connsiteY95" fmla="*/ 1818312 h 2237474"/>
              <a:gd name="connsiteX96" fmla="*/ 5505014 w 12192000"/>
              <a:gd name="connsiteY96" fmla="*/ 1819259 h 2237474"/>
              <a:gd name="connsiteX97" fmla="*/ 5453307 w 12192000"/>
              <a:gd name="connsiteY97" fmla="*/ 1815450 h 2237474"/>
              <a:gd name="connsiteX98" fmla="*/ 5364192 w 12192000"/>
              <a:gd name="connsiteY98" fmla="*/ 1826074 h 2237474"/>
              <a:gd name="connsiteX99" fmla="*/ 5350380 w 12192000"/>
              <a:gd name="connsiteY99" fmla="*/ 1830891 h 2237474"/>
              <a:gd name="connsiteX100" fmla="*/ 5259633 w 12192000"/>
              <a:gd name="connsiteY100" fmla="*/ 1837160 h 2237474"/>
              <a:gd name="connsiteX101" fmla="*/ 5197513 w 12192000"/>
              <a:gd name="connsiteY101" fmla="*/ 1844718 h 2237474"/>
              <a:gd name="connsiteX102" fmla="*/ 5168852 w 12192000"/>
              <a:gd name="connsiteY102" fmla="*/ 1844846 h 2237474"/>
              <a:gd name="connsiteX103" fmla="*/ 5114927 w 12192000"/>
              <a:gd name="connsiteY103" fmla="*/ 1847827 h 2237474"/>
              <a:gd name="connsiteX104" fmla="*/ 5108970 w 12192000"/>
              <a:gd name="connsiteY104" fmla="*/ 1847935 h 2237474"/>
              <a:gd name="connsiteX105" fmla="*/ 5067961 w 12192000"/>
              <a:gd name="connsiteY105" fmla="*/ 1845917 h 2237474"/>
              <a:gd name="connsiteX106" fmla="*/ 5007075 w 12192000"/>
              <a:gd name="connsiteY106" fmla="*/ 1838626 h 2237474"/>
              <a:gd name="connsiteX107" fmla="*/ 4944087 w 12192000"/>
              <a:gd name="connsiteY107" fmla="*/ 1823332 h 2237474"/>
              <a:gd name="connsiteX108" fmla="*/ 4907662 w 12192000"/>
              <a:gd name="connsiteY108" fmla="*/ 1816900 h 2237474"/>
              <a:gd name="connsiteX109" fmla="*/ 4882386 w 12192000"/>
              <a:gd name="connsiteY109" fmla="*/ 1809844 h 2237474"/>
              <a:gd name="connsiteX110" fmla="*/ 4811440 w 12192000"/>
              <a:gd name="connsiteY110" fmla="*/ 1804655 h 2237474"/>
              <a:gd name="connsiteX111" fmla="*/ 4691075 w 12192000"/>
              <a:gd name="connsiteY111" fmla="*/ 1801389 h 2237474"/>
              <a:gd name="connsiteX112" fmla="*/ 4611738 w 12192000"/>
              <a:gd name="connsiteY112" fmla="*/ 1776964 h 2237474"/>
              <a:gd name="connsiteX113" fmla="*/ 4560070 w 12192000"/>
              <a:gd name="connsiteY113" fmla="*/ 1785640 h 2237474"/>
              <a:gd name="connsiteX114" fmla="*/ 4536503 w 12192000"/>
              <a:gd name="connsiteY114" fmla="*/ 1785334 h 2237474"/>
              <a:gd name="connsiteX115" fmla="*/ 4513724 w 12192000"/>
              <a:gd name="connsiteY115" fmla="*/ 1791996 h 2237474"/>
              <a:gd name="connsiteX116" fmla="*/ 4459810 w 12192000"/>
              <a:gd name="connsiteY116" fmla="*/ 1797886 h 2237474"/>
              <a:gd name="connsiteX117" fmla="*/ 4379064 w 12192000"/>
              <a:gd name="connsiteY117" fmla="*/ 1817177 h 2237474"/>
              <a:gd name="connsiteX118" fmla="*/ 4319209 w 12192000"/>
              <a:gd name="connsiteY118" fmla="*/ 1834833 h 2237474"/>
              <a:gd name="connsiteX119" fmla="*/ 4290981 w 12192000"/>
              <a:gd name="connsiteY119" fmla="*/ 1839677 h 2237474"/>
              <a:gd name="connsiteX120" fmla="*/ 4285792 w 12192000"/>
              <a:gd name="connsiteY120" fmla="*/ 1836231 h 2237474"/>
              <a:gd name="connsiteX121" fmla="*/ 4238372 w 12192000"/>
              <a:gd name="connsiteY121" fmla="*/ 1851480 h 2237474"/>
              <a:gd name="connsiteX122" fmla="*/ 4232517 w 12192000"/>
              <a:gd name="connsiteY122" fmla="*/ 1852567 h 2237474"/>
              <a:gd name="connsiteX123" fmla="*/ 4191732 w 12192000"/>
              <a:gd name="connsiteY123" fmla="*/ 1857328 h 2237474"/>
              <a:gd name="connsiteX124" fmla="*/ 4065532 w 12192000"/>
              <a:gd name="connsiteY124" fmla="*/ 1855477 h 2237474"/>
              <a:gd name="connsiteX125" fmla="*/ 4028460 w 12192000"/>
              <a:gd name="connsiteY125" fmla="*/ 1855137 h 2237474"/>
              <a:gd name="connsiteX126" fmla="*/ 4002267 w 12192000"/>
              <a:gd name="connsiteY126" fmla="*/ 1852352 h 2237474"/>
              <a:gd name="connsiteX127" fmla="*/ 3931396 w 12192000"/>
              <a:gd name="connsiteY127" fmla="*/ 1858915 h 2237474"/>
              <a:gd name="connsiteX128" fmla="*/ 3812162 w 12192000"/>
              <a:gd name="connsiteY128" fmla="*/ 1875501 h 2237474"/>
              <a:gd name="connsiteX129" fmla="*/ 3729530 w 12192000"/>
              <a:gd name="connsiteY129" fmla="*/ 1864513 h 2237474"/>
              <a:gd name="connsiteX130" fmla="*/ 3680177 w 12192000"/>
              <a:gd name="connsiteY130" fmla="*/ 1881552 h 2237474"/>
              <a:gd name="connsiteX131" fmla="*/ 3567259 w 12192000"/>
              <a:gd name="connsiteY131" fmla="*/ 1893482 h 2237474"/>
              <a:gd name="connsiteX132" fmla="*/ 3405770 w 12192000"/>
              <a:gd name="connsiteY132" fmla="*/ 1904591 h 2237474"/>
              <a:gd name="connsiteX133" fmla="*/ 3280097 w 12192000"/>
              <a:gd name="connsiteY133" fmla="*/ 1919610 h 2237474"/>
              <a:gd name="connsiteX134" fmla="*/ 3123424 w 12192000"/>
              <a:gd name="connsiteY134" fmla="*/ 1952930 h 2237474"/>
              <a:gd name="connsiteX135" fmla="*/ 3009910 w 12192000"/>
              <a:gd name="connsiteY135" fmla="*/ 1957866 h 2237474"/>
              <a:gd name="connsiteX136" fmla="*/ 2995934 w 12192000"/>
              <a:gd name="connsiteY136" fmla="*/ 1967085 h 2237474"/>
              <a:gd name="connsiteX137" fmla="*/ 2980071 w 12192000"/>
              <a:gd name="connsiteY137" fmla="*/ 1972988 h 2237474"/>
              <a:gd name="connsiteX138" fmla="*/ 2978094 w 12192000"/>
              <a:gd name="connsiteY138" fmla="*/ 1972369 h 2237474"/>
              <a:gd name="connsiteX139" fmla="*/ 2942858 w 12192000"/>
              <a:gd name="connsiteY139" fmla="*/ 1981367 h 2237474"/>
              <a:gd name="connsiteX140" fmla="*/ 2875436 w 12192000"/>
              <a:gd name="connsiteY140" fmla="*/ 1996977 h 2237474"/>
              <a:gd name="connsiteX141" fmla="*/ 2874892 w 12192000"/>
              <a:gd name="connsiteY141" fmla="*/ 1996085 h 2237474"/>
              <a:gd name="connsiteX142" fmla="*/ 2864145 w 12192000"/>
              <a:gd name="connsiteY142" fmla="*/ 1994061 h 2237474"/>
              <a:gd name="connsiteX143" fmla="*/ 2843662 w 12192000"/>
              <a:gd name="connsiteY143" fmla="*/ 1992498 h 2237474"/>
              <a:gd name="connsiteX144" fmla="*/ 2796128 w 12192000"/>
              <a:gd name="connsiteY144" fmla="*/ 1976403 h 2237474"/>
              <a:gd name="connsiteX145" fmla="*/ 2756784 w 12192000"/>
              <a:gd name="connsiteY145" fmla="*/ 1985116 h 2237474"/>
              <a:gd name="connsiteX146" fmla="*/ 2748833 w 12192000"/>
              <a:gd name="connsiteY146" fmla="*/ 1986323 h 2237474"/>
              <a:gd name="connsiteX147" fmla="*/ 2748661 w 12192000"/>
              <a:gd name="connsiteY147" fmla="*/ 1986122 h 2237474"/>
              <a:gd name="connsiteX148" fmla="*/ 2740251 w 12192000"/>
              <a:gd name="connsiteY148" fmla="*/ 1986946 h 2237474"/>
              <a:gd name="connsiteX149" fmla="*/ 2718916 w 12192000"/>
              <a:gd name="connsiteY149" fmla="*/ 1990867 h 2237474"/>
              <a:gd name="connsiteX150" fmla="*/ 2713522 w 12192000"/>
              <a:gd name="connsiteY150" fmla="*/ 1990173 h 2237474"/>
              <a:gd name="connsiteX151" fmla="*/ 2680597 w 12192000"/>
              <a:gd name="connsiteY151" fmla="*/ 1984996 h 2237474"/>
              <a:gd name="connsiteX152" fmla="*/ 2578178 w 12192000"/>
              <a:gd name="connsiteY152" fmla="*/ 1990531 h 2237474"/>
              <a:gd name="connsiteX153" fmla="*/ 2476147 w 12192000"/>
              <a:gd name="connsiteY153" fmla="*/ 1998305 h 2237474"/>
              <a:gd name="connsiteX154" fmla="*/ 2373568 w 12192000"/>
              <a:gd name="connsiteY154" fmla="*/ 2003219 h 2237474"/>
              <a:gd name="connsiteX155" fmla="*/ 2321399 w 12192000"/>
              <a:gd name="connsiteY155" fmla="*/ 1989467 h 2237474"/>
              <a:gd name="connsiteX156" fmla="*/ 2315525 w 12192000"/>
              <a:gd name="connsiteY156" fmla="*/ 1989708 h 2237474"/>
              <a:gd name="connsiteX157" fmla="*/ 2300792 w 12192000"/>
              <a:gd name="connsiteY157" fmla="*/ 1994290 h 2237474"/>
              <a:gd name="connsiteX158" fmla="*/ 2295469 w 12192000"/>
              <a:gd name="connsiteY158" fmla="*/ 1996659 h 2237474"/>
              <a:gd name="connsiteX159" fmla="*/ 2287219 w 12192000"/>
              <a:gd name="connsiteY159" fmla="*/ 1998750 h 2237474"/>
              <a:gd name="connsiteX160" fmla="*/ 2286948 w 12192000"/>
              <a:gd name="connsiteY160" fmla="*/ 1998596 h 2237474"/>
              <a:gd name="connsiteX161" fmla="*/ 2243069 w 12192000"/>
              <a:gd name="connsiteY161" fmla="*/ 2015111 h 2237474"/>
              <a:gd name="connsiteX162" fmla="*/ 2186609 w 12192000"/>
              <a:gd name="connsiteY162" fmla="*/ 2008263 h 2237474"/>
              <a:gd name="connsiteX163" fmla="*/ 2164831 w 12192000"/>
              <a:gd name="connsiteY163" fmla="*/ 2010143 h 2237474"/>
              <a:gd name="connsiteX164" fmla="*/ 2152836 w 12192000"/>
              <a:gd name="connsiteY164" fmla="*/ 2010048 h 2237474"/>
              <a:gd name="connsiteX165" fmla="*/ 2117102 w 12192000"/>
              <a:gd name="connsiteY165" fmla="*/ 2023004 h 2237474"/>
              <a:gd name="connsiteX166" fmla="*/ 2111935 w 12192000"/>
              <a:gd name="connsiteY166" fmla="*/ 2023163 h 2237474"/>
              <a:gd name="connsiteX167" fmla="*/ 2089991 w 12192000"/>
              <a:gd name="connsiteY167" fmla="*/ 2034193 h 2237474"/>
              <a:gd name="connsiteX168" fmla="*/ 2058061 w 12192000"/>
              <a:gd name="connsiteY168" fmla="*/ 2047942 h 2237474"/>
              <a:gd name="connsiteX169" fmla="*/ 2055737 w 12192000"/>
              <a:gd name="connsiteY169" fmla="*/ 2047704 h 2237474"/>
              <a:gd name="connsiteX170" fmla="*/ 2042244 w 12192000"/>
              <a:gd name="connsiteY170" fmla="*/ 2055560 h 2237474"/>
              <a:gd name="connsiteX171" fmla="*/ 1976224 w 12192000"/>
              <a:gd name="connsiteY171" fmla="*/ 2074257 h 2237474"/>
              <a:gd name="connsiteX172" fmla="*/ 1877728 w 12192000"/>
              <a:gd name="connsiteY172" fmla="*/ 2101004 h 2237474"/>
              <a:gd name="connsiteX173" fmla="*/ 1759056 w 12192000"/>
              <a:gd name="connsiteY173" fmla="*/ 2125608 h 2237474"/>
              <a:gd name="connsiteX174" fmla="*/ 1637948 w 12192000"/>
              <a:gd name="connsiteY174" fmla="*/ 2172597 h 2237474"/>
              <a:gd name="connsiteX175" fmla="*/ 1434549 w 12192000"/>
              <a:gd name="connsiteY175" fmla="*/ 2234522 h 2237474"/>
              <a:gd name="connsiteX176" fmla="*/ 1398481 w 12192000"/>
              <a:gd name="connsiteY176" fmla="*/ 2237074 h 2237474"/>
              <a:gd name="connsiteX177" fmla="*/ 1398407 w 12192000"/>
              <a:gd name="connsiteY177" fmla="*/ 2237095 h 2237474"/>
              <a:gd name="connsiteX178" fmla="*/ 1370962 w 12192000"/>
              <a:gd name="connsiteY178" fmla="*/ 2237474 h 2237474"/>
              <a:gd name="connsiteX179" fmla="*/ 1356367 w 12192000"/>
              <a:gd name="connsiteY179" fmla="*/ 2235089 h 2237474"/>
              <a:gd name="connsiteX180" fmla="*/ 1324828 w 12192000"/>
              <a:gd name="connsiteY180" fmla="*/ 2231968 h 2237474"/>
              <a:gd name="connsiteX181" fmla="*/ 1297744 w 12192000"/>
              <a:gd name="connsiteY181" fmla="*/ 2235849 h 2237474"/>
              <a:gd name="connsiteX182" fmla="*/ 1286236 w 12192000"/>
              <a:gd name="connsiteY182" fmla="*/ 2233135 h 2237474"/>
              <a:gd name="connsiteX183" fmla="*/ 1283504 w 12192000"/>
              <a:gd name="connsiteY183" fmla="*/ 2233797 h 2237474"/>
              <a:gd name="connsiteX184" fmla="*/ 1279765 w 12192000"/>
              <a:gd name="connsiteY184" fmla="*/ 2229639 h 2237474"/>
              <a:gd name="connsiteX185" fmla="*/ 1195347 w 12192000"/>
              <a:gd name="connsiteY185" fmla="*/ 2212354 h 2237474"/>
              <a:gd name="connsiteX186" fmla="*/ 970251 w 12192000"/>
              <a:gd name="connsiteY186" fmla="*/ 2221029 h 2237474"/>
              <a:gd name="connsiteX187" fmla="*/ 812914 w 12192000"/>
              <a:gd name="connsiteY187" fmla="*/ 2202752 h 2237474"/>
              <a:gd name="connsiteX188" fmla="*/ 800195 w 12192000"/>
              <a:gd name="connsiteY188" fmla="*/ 2209407 h 2237474"/>
              <a:gd name="connsiteX189" fmla="*/ 784978 w 12192000"/>
              <a:gd name="connsiteY189" fmla="*/ 2212360 h 2237474"/>
              <a:gd name="connsiteX190" fmla="*/ 681987 w 12192000"/>
              <a:gd name="connsiteY190" fmla="*/ 2216757 h 2237474"/>
              <a:gd name="connsiteX191" fmla="*/ 669923 w 12192000"/>
              <a:gd name="connsiteY191" fmla="*/ 2211682 h 2237474"/>
              <a:gd name="connsiteX192" fmla="*/ 648680 w 12192000"/>
              <a:gd name="connsiteY192" fmla="*/ 2206229 h 2237474"/>
              <a:gd name="connsiteX193" fmla="*/ 597225 w 12192000"/>
              <a:gd name="connsiteY193" fmla="*/ 2180999 h 2237474"/>
              <a:gd name="connsiteX194" fmla="*/ 558449 w 12192000"/>
              <a:gd name="connsiteY194" fmla="*/ 2182346 h 2237474"/>
              <a:gd name="connsiteX195" fmla="*/ 550517 w 12192000"/>
              <a:gd name="connsiteY195" fmla="*/ 2182060 h 2237474"/>
              <a:gd name="connsiteX196" fmla="*/ 550309 w 12192000"/>
              <a:gd name="connsiteY196" fmla="*/ 2181825 h 2237474"/>
              <a:gd name="connsiteX197" fmla="*/ 541836 w 12192000"/>
              <a:gd name="connsiteY197" fmla="*/ 2181063 h 2237474"/>
              <a:gd name="connsiteX198" fmla="*/ 536057 w 12192000"/>
              <a:gd name="connsiteY198" fmla="*/ 2181537 h 2237474"/>
              <a:gd name="connsiteX199" fmla="*/ 520671 w 12192000"/>
              <a:gd name="connsiteY199" fmla="*/ 2180980 h 2237474"/>
              <a:gd name="connsiteX200" fmla="*/ 515024 w 12192000"/>
              <a:gd name="connsiteY200" fmla="*/ 2179258 h 2237474"/>
              <a:gd name="connsiteX201" fmla="*/ 512278 w 12192000"/>
              <a:gd name="connsiteY201" fmla="*/ 2176369 h 2237474"/>
              <a:gd name="connsiteX202" fmla="*/ 480419 w 12192000"/>
              <a:gd name="connsiteY202" fmla="*/ 2167807 h 2237474"/>
              <a:gd name="connsiteX203" fmla="*/ 413835 w 12192000"/>
              <a:gd name="connsiteY203" fmla="*/ 2156783 h 2237474"/>
              <a:gd name="connsiteX204" fmla="*/ 376513 w 12192000"/>
              <a:gd name="connsiteY204" fmla="*/ 2154014 h 2237474"/>
              <a:gd name="connsiteX205" fmla="*/ 273386 w 12192000"/>
              <a:gd name="connsiteY205" fmla="*/ 2142551 h 2237474"/>
              <a:gd name="connsiteX206" fmla="*/ 169207 w 12192000"/>
              <a:gd name="connsiteY206" fmla="*/ 2128100 h 2237474"/>
              <a:gd name="connsiteX207" fmla="*/ 93149 w 12192000"/>
              <a:gd name="connsiteY207" fmla="*/ 2105324 h 2237474"/>
              <a:gd name="connsiteX208" fmla="*/ 88109 w 12192000"/>
              <a:gd name="connsiteY208" fmla="*/ 2106704 h 2237474"/>
              <a:gd name="connsiteX209" fmla="*/ 80022 w 12192000"/>
              <a:gd name="connsiteY209" fmla="*/ 2107254 h 2237474"/>
              <a:gd name="connsiteX210" fmla="*/ 79717 w 12192000"/>
              <a:gd name="connsiteY210" fmla="*/ 2107046 h 2237474"/>
              <a:gd name="connsiteX211" fmla="*/ 72352 w 12192000"/>
              <a:gd name="connsiteY211" fmla="*/ 2107991 h 2237474"/>
              <a:gd name="connsiteX212" fmla="*/ 37645 w 12192000"/>
              <a:gd name="connsiteY212" fmla="*/ 2115401 h 2237474"/>
              <a:gd name="connsiteX213" fmla="*/ 4572 w 12192000"/>
              <a:gd name="connsiteY213" fmla="*/ 2111091 h 2237474"/>
              <a:gd name="connsiteX214" fmla="*/ 0 w 12192000"/>
              <a:gd name="connsiteY214" fmla="*/ 2110468 h 2237474"/>
              <a:gd name="connsiteX215" fmla="*/ 0 w 12192000"/>
              <a:gd name="connsiteY21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092727 w 12192000"/>
              <a:gd name="connsiteY72" fmla="*/ 1623628 h 2237474"/>
              <a:gd name="connsiteX73" fmla="*/ 7031309 w 12192000"/>
              <a:gd name="connsiteY73" fmla="*/ 1619451 h 2237474"/>
              <a:gd name="connsiteX74" fmla="*/ 6999084 w 12192000"/>
              <a:gd name="connsiteY74" fmla="*/ 1634317 h 2237474"/>
              <a:gd name="connsiteX75" fmla="*/ 6992107 w 12192000"/>
              <a:gd name="connsiteY75" fmla="*/ 1636860 h 2237474"/>
              <a:gd name="connsiteX76" fmla="*/ 6991765 w 12192000"/>
              <a:gd name="connsiteY76" fmla="*/ 1636725 h 2237474"/>
              <a:gd name="connsiteX77" fmla="*/ 6900177 w 12192000"/>
              <a:gd name="connsiteY77" fmla="*/ 1636016 h 2237474"/>
              <a:gd name="connsiteX78" fmla="*/ 6795372 w 12192000"/>
              <a:gd name="connsiteY78" fmla="*/ 1644845 h 2237474"/>
              <a:gd name="connsiteX79" fmla="*/ 6692251 w 12192000"/>
              <a:gd name="connsiteY79" fmla="*/ 1656357 h 2237474"/>
              <a:gd name="connsiteX80" fmla="*/ 6655235 w 12192000"/>
              <a:gd name="connsiteY80" fmla="*/ 1661869 h 2237474"/>
              <a:gd name="connsiteX81" fmla="*/ 6587857 w 12192000"/>
              <a:gd name="connsiteY81" fmla="*/ 1665769 h 2237474"/>
              <a:gd name="connsiteX82" fmla="*/ 6554894 w 12192000"/>
              <a:gd name="connsiteY82" fmla="*/ 1664428 h 2237474"/>
              <a:gd name="connsiteX83" fmla="*/ 6516595 w 12192000"/>
              <a:gd name="connsiteY83" fmla="*/ 1667475 h 2237474"/>
              <a:gd name="connsiteX84" fmla="*/ 6508541 w 12192000"/>
              <a:gd name="connsiteY84" fmla="*/ 1668757 h 2237474"/>
              <a:gd name="connsiteX85" fmla="*/ 6471012 w 12192000"/>
              <a:gd name="connsiteY85" fmla="*/ 1678604 h 2237474"/>
              <a:gd name="connsiteX86" fmla="*/ 6415265 w 12192000"/>
              <a:gd name="connsiteY86" fmla="*/ 1665317 h 2237474"/>
              <a:gd name="connsiteX87" fmla="*/ 6364035 w 12192000"/>
              <a:gd name="connsiteY87" fmla="*/ 1667683 h 2237474"/>
              <a:gd name="connsiteX88" fmla="*/ 6280959 w 12192000"/>
              <a:gd name="connsiteY88" fmla="*/ 1689329 h 2237474"/>
              <a:gd name="connsiteX89" fmla="*/ 6243319 w 12192000"/>
              <a:gd name="connsiteY89" fmla="*/ 1695560 h 2237474"/>
              <a:gd name="connsiteX90" fmla="*/ 6098321 w 12192000"/>
              <a:gd name="connsiteY90" fmla="*/ 1721646 h 2237474"/>
              <a:gd name="connsiteX91" fmla="*/ 5880652 w 12192000"/>
              <a:gd name="connsiteY91" fmla="*/ 1779643 h 2237474"/>
              <a:gd name="connsiteX92" fmla="*/ 5785959 w 12192000"/>
              <a:gd name="connsiteY92" fmla="*/ 1775307 h 2237474"/>
              <a:gd name="connsiteX93" fmla="*/ 5643534 w 12192000"/>
              <a:gd name="connsiteY93" fmla="*/ 1802919 h 2237474"/>
              <a:gd name="connsiteX94" fmla="*/ 5518799 w 12192000"/>
              <a:gd name="connsiteY94" fmla="*/ 1818312 h 2237474"/>
              <a:gd name="connsiteX95" fmla="*/ 5505014 w 12192000"/>
              <a:gd name="connsiteY95" fmla="*/ 1819259 h 2237474"/>
              <a:gd name="connsiteX96" fmla="*/ 5453307 w 12192000"/>
              <a:gd name="connsiteY96" fmla="*/ 1815450 h 2237474"/>
              <a:gd name="connsiteX97" fmla="*/ 5364192 w 12192000"/>
              <a:gd name="connsiteY97" fmla="*/ 1826074 h 2237474"/>
              <a:gd name="connsiteX98" fmla="*/ 5350380 w 12192000"/>
              <a:gd name="connsiteY98" fmla="*/ 1830891 h 2237474"/>
              <a:gd name="connsiteX99" fmla="*/ 5259633 w 12192000"/>
              <a:gd name="connsiteY99" fmla="*/ 1837160 h 2237474"/>
              <a:gd name="connsiteX100" fmla="*/ 5197513 w 12192000"/>
              <a:gd name="connsiteY100" fmla="*/ 1844718 h 2237474"/>
              <a:gd name="connsiteX101" fmla="*/ 5168852 w 12192000"/>
              <a:gd name="connsiteY101" fmla="*/ 1844846 h 2237474"/>
              <a:gd name="connsiteX102" fmla="*/ 5114927 w 12192000"/>
              <a:gd name="connsiteY102" fmla="*/ 1847827 h 2237474"/>
              <a:gd name="connsiteX103" fmla="*/ 5108970 w 12192000"/>
              <a:gd name="connsiteY103" fmla="*/ 1847935 h 2237474"/>
              <a:gd name="connsiteX104" fmla="*/ 5067961 w 12192000"/>
              <a:gd name="connsiteY104" fmla="*/ 1845917 h 2237474"/>
              <a:gd name="connsiteX105" fmla="*/ 5007075 w 12192000"/>
              <a:gd name="connsiteY105" fmla="*/ 1838626 h 2237474"/>
              <a:gd name="connsiteX106" fmla="*/ 4944087 w 12192000"/>
              <a:gd name="connsiteY106" fmla="*/ 1823332 h 2237474"/>
              <a:gd name="connsiteX107" fmla="*/ 4907662 w 12192000"/>
              <a:gd name="connsiteY107" fmla="*/ 1816900 h 2237474"/>
              <a:gd name="connsiteX108" fmla="*/ 4882386 w 12192000"/>
              <a:gd name="connsiteY108" fmla="*/ 1809844 h 2237474"/>
              <a:gd name="connsiteX109" fmla="*/ 4811440 w 12192000"/>
              <a:gd name="connsiteY109" fmla="*/ 1804655 h 2237474"/>
              <a:gd name="connsiteX110" fmla="*/ 4691075 w 12192000"/>
              <a:gd name="connsiteY110" fmla="*/ 1801389 h 2237474"/>
              <a:gd name="connsiteX111" fmla="*/ 4611738 w 12192000"/>
              <a:gd name="connsiteY111" fmla="*/ 1776964 h 2237474"/>
              <a:gd name="connsiteX112" fmla="*/ 4560070 w 12192000"/>
              <a:gd name="connsiteY112" fmla="*/ 1785640 h 2237474"/>
              <a:gd name="connsiteX113" fmla="*/ 4536503 w 12192000"/>
              <a:gd name="connsiteY113" fmla="*/ 1785334 h 2237474"/>
              <a:gd name="connsiteX114" fmla="*/ 4513724 w 12192000"/>
              <a:gd name="connsiteY114" fmla="*/ 1791996 h 2237474"/>
              <a:gd name="connsiteX115" fmla="*/ 4459810 w 12192000"/>
              <a:gd name="connsiteY115" fmla="*/ 1797886 h 2237474"/>
              <a:gd name="connsiteX116" fmla="*/ 4379064 w 12192000"/>
              <a:gd name="connsiteY116" fmla="*/ 1817177 h 2237474"/>
              <a:gd name="connsiteX117" fmla="*/ 4319209 w 12192000"/>
              <a:gd name="connsiteY117" fmla="*/ 1834833 h 2237474"/>
              <a:gd name="connsiteX118" fmla="*/ 4290981 w 12192000"/>
              <a:gd name="connsiteY118" fmla="*/ 1839677 h 2237474"/>
              <a:gd name="connsiteX119" fmla="*/ 4285792 w 12192000"/>
              <a:gd name="connsiteY119" fmla="*/ 1836231 h 2237474"/>
              <a:gd name="connsiteX120" fmla="*/ 4238372 w 12192000"/>
              <a:gd name="connsiteY120" fmla="*/ 1851480 h 2237474"/>
              <a:gd name="connsiteX121" fmla="*/ 4232517 w 12192000"/>
              <a:gd name="connsiteY121" fmla="*/ 1852567 h 2237474"/>
              <a:gd name="connsiteX122" fmla="*/ 4191732 w 12192000"/>
              <a:gd name="connsiteY122" fmla="*/ 1857328 h 2237474"/>
              <a:gd name="connsiteX123" fmla="*/ 4065532 w 12192000"/>
              <a:gd name="connsiteY123" fmla="*/ 1855477 h 2237474"/>
              <a:gd name="connsiteX124" fmla="*/ 4028460 w 12192000"/>
              <a:gd name="connsiteY124" fmla="*/ 1855137 h 2237474"/>
              <a:gd name="connsiteX125" fmla="*/ 4002267 w 12192000"/>
              <a:gd name="connsiteY125" fmla="*/ 1852352 h 2237474"/>
              <a:gd name="connsiteX126" fmla="*/ 3931396 w 12192000"/>
              <a:gd name="connsiteY126" fmla="*/ 1858915 h 2237474"/>
              <a:gd name="connsiteX127" fmla="*/ 3812162 w 12192000"/>
              <a:gd name="connsiteY127" fmla="*/ 1875501 h 2237474"/>
              <a:gd name="connsiteX128" fmla="*/ 3729530 w 12192000"/>
              <a:gd name="connsiteY128" fmla="*/ 1864513 h 2237474"/>
              <a:gd name="connsiteX129" fmla="*/ 3680177 w 12192000"/>
              <a:gd name="connsiteY129" fmla="*/ 1881552 h 2237474"/>
              <a:gd name="connsiteX130" fmla="*/ 3567259 w 12192000"/>
              <a:gd name="connsiteY130" fmla="*/ 1893482 h 2237474"/>
              <a:gd name="connsiteX131" fmla="*/ 3405770 w 12192000"/>
              <a:gd name="connsiteY131" fmla="*/ 1904591 h 2237474"/>
              <a:gd name="connsiteX132" fmla="*/ 3280097 w 12192000"/>
              <a:gd name="connsiteY132" fmla="*/ 1919610 h 2237474"/>
              <a:gd name="connsiteX133" fmla="*/ 3123424 w 12192000"/>
              <a:gd name="connsiteY133" fmla="*/ 1952930 h 2237474"/>
              <a:gd name="connsiteX134" fmla="*/ 3009910 w 12192000"/>
              <a:gd name="connsiteY134" fmla="*/ 1957866 h 2237474"/>
              <a:gd name="connsiteX135" fmla="*/ 2995934 w 12192000"/>
              <a:gd name="connsiteY135" fmla="*/ 1967085 h 2237474"/>
              <a:gd name="connsiteX136" fmla="*/ 2980071 w 12192000"/>
              <a:gd name="connsiteY136" fmla="*/ 1972988 h 2237474"/>
              <a:gd name="connsiteX137" fmla="*/ 2978094 w 12192000"/>
              <a:gd name="connsiteY137" fmla="*/ 1972369 h 2237474"/>
              <a:gd name="connsiteX138" fmla="*/ 2942858 w 12192000"/>
              <a:gd name="connsiteY138" fmla="*/ 1981367 h 2237474"/>
              <a:gd name="connsiteX139" fmla="*/ 2875436 w 12192000"/>
              <a:gd name="connsiteY139" fmla="*/ 1996977 h 2237474"/>
              <a:gd name="connsiteX140" fmla="*/ 2874892 w 12192000"/>
              <a:gd name="connsiteY140" fmla="*/ 1996085 h 2237474"/>
              <a:gd name="connsiteX141" fmla="*/ 2864145 w 12192000"/>
              <a:gd name="connsiteY141" fmla="*/ 1994061 h 2237474"/>
              <a:gd name="connsiteX142" fmla="*/ 2843662 w 12192000"/>
              <a:gd name="connsiteY142" fmla="*/ 1992498 h 2237474"/>
              <a:gd name="connsiteX143" fmla="*/ 2796128 w 12192000"/>
              <a:gd name="connsiteY143" fmla="*/ 1976403 h 2237474"/>
              <a:gd name="connsiteX144" fmla="*/ 2756784 w 12192000"/>
              <a:gd name="connsiteY144" fmla="*/ 1985116 h 2237474"/>
              <a:gd name="connsiteX145" fmla="*/ 2748833 w 12192000"/>
              <a:gd name="connsiteY145" fmla="*/ 1986323 h 2237474"/>
              <a:gd name="connsiteX146" fmla="*/ 2748661 w 12192000"/>
              <a:gd name="connsiteY146" fmla="*/ 1986122 h 2237474"/>
              <a:gd name="connsiteX147" fmla="*/ 2740251 w 12192000"/>
              <a:gd name="connsiteY147" fmla="*/ 1986946 h 2237474"/>
              <a:gd name="connsiteX148" fmla="*/ 2718916 w 12192000"/>
              <a:gd name="connsiteY148" fmla="*/ 1990867 h 2237474"/>
              <a:gd name="connsiteX149" fmla="*/ 2713522 w 12192000"/>
              <a:gd name="connsiteY149" fmla="*/ 1990173 h 2237474"/>
              <a:gd name="connsiteX150" fmla="*/ 2680597 w 12192000"/>
              <a:gd name="connsiteY150" fmla="*/ 1984996 h 2237474"/>
              <a:gd name="connsiteX151" fmla="*/ 2578178 w 12192000"/>
              <a:gd name="connsiteY151" fmla="*/ 1990531 h 2237474"/>
              <a:gd name="connsiteX152" fmla="*/ 2476147 w 12192000"/>
              <a:gd name="connsiteY152" fmla="*/ 1998305 h 2237474"/>
              <a:gd name="connsiteX153" fmla="*/ 2373568 w 12192000"/>
              <a:gd name="connsiteY153" fmla="*/ 2003219 h 2237474"/>
              <a:gd name="connsiteX154" fmla="*/ 2321399 w 12192000"/>
              <a:gd name="connsiteY154" fmla="*/ 1989467 h 2237474"/>
              <a:gd name="connsiteX155" fmla="*/ 2315525 w 12192000"/>
              <a:gd name="connsiteY155" fmla="*/ 1989708 h 2237474"/>
              <a:gd name="connsiteX156" fmla="*/ 2300792 w 12192000"/>
              <a:gd name="connsiteY156" fmla="*/ 1994290 h 2237474"/>
              <a:gd name="connsiteX157" fmla="*/ 2295469 w 12192000"/>
              <a:gd name="connsiteY157" fmla="*/ 1996659 h 2237474"/>
              <a:gd name="connsiteX158" fmla="*/ 2287219 w 12192000"/>
              <a:gd name="connsiteY158" fmla="*/ 1998750 h 2237474"/>
              <a:gd name="connsiteX159" fmla="*/ 2286948 w 12192000"/>
              <a:gd name="connsiteY159" fmla="*/ 1998596 h 2237474"/>
              <a:gd name="connsiteX160" fmla="*/ 2243069 w 12192000"/>
              <a:gd name="connsiteY160" fmla="*/ 2015111 h 2237474"/>
              <a:gd name="connsiteX161" fmla="*/ 2186609 w 12192000"/>
              <a:gd name="connsiteY161" fmla="*/ 2008263 h 2237474"/>
              <a:gd name="connsiteX162" fmla="*/ 2164831 w 12192000"/>
              <a:gd name="connsiteY162" fmla="*/ 2010143 h 2237474"/>
              <a:gd name="connsiteX163" fmla="*/ 2152836 w 12192000"/>
              <a:gd name="connsiteY163" fmla="*/ 2010048 h 2237474"/>
              <a:gd name="connsiteX164" fmla="*/ 2117102 w 12192000"/>
              <a:gd name="connsiteY164" fmla="*/ 2023004 h 2237474"/>
              <a:gd name="connsiteX165" fmla="*/ 2111935 w 12192000"/>
              <a:gd name="connsiteY165" fmla="*/ 2023163 h 2237474"/>
              <a:gd name="connsiteX166" fmla="*/ 2089991 w 12192000"/>
              <a:gd name="connsiteY166" fmla="*/ 2034193 h 2237474"/>
              <a:gd name="connsiteX167" fmla="*/ 2058061 w 12192000"/>
              <a:gd name="connsiteY167" fmla="*/ 2047942 h 2237474"/>
              <a:gd name="connsiteX168" fmla="*/ 2055737 w 12192000"/>
              <a:gd name="connsiteY168" fmla="*/ 2047704 h 2237474"/>
              <a:gd name="connsiteX169" fmla="*/ 2042244 w 12192000"/>
              <a:gd name="connsiteY169" fmla="*/ 2055560 h 2237474"/>
              <a:gd name="connsiteX170" fmla="*/ 1976224 w 12192000"/>
              <a:gd name="connsiteY170" fmla="*/ 2074257 h 2237474"/>
              <a:gd name="connsiteX171" fmla="*/ 1877728 w 12192000"/>
              <a:gd name="connsiteY171" fmla="*/ 2101004 h 2237474"/>
              <a:gd name="connsiteX172" fmla="*/ 1759056 w 12192000"/>
              <a:gd name="connsiteY172" fmla="*/ 2125608 h 2237474"/>
              <a:gd name="connsiteX173" fmla="*/ 1637948 w 12192000"/>
              <a:gd name="connsiteY173" fmla="*/ 2172597 h 2237474"/>
              <a:gd name="connsiteX174" fmla="*/ 1434549 w 12192000"/>
              <a:gd name="connsiteY174" fmla="*/ 2234522 h 2237474"/>
              <a:gd name="connsiteX175" fmla="*/ 1398481 w 12192000"/>
              <a:gd name="connsiteY175" fmla="*/ 2237074 h 2237474"/>
              <a:gd name="connsiteX176" fmla="*/ 1398407 w 12192000"/>
              <a:gd name="connsiteY176" fmla="*/ 2237095 h 2237474"/>
              <a:gd name="connsiteX177" fmla="*/ 1370962 w 12192000"/>
              <a:gd name="connsiteY177" fmla="*/ 2237474 h 2237474"/>
              <a:gd name="connsiteX178" fmla="*/ 1356367 w 12192000"/>
              <a:gd name="connsiteY178" fmla="*/ 2235089 h 2237474"/>
              <a:gd name="connsiteX179" fmla="*/ 1324828 w 12192000"/>
              <a:gd name="connsiteY179" fmla="*/ 2231968 h 2237474"/>
              <a:gd name="connsiteX180" fmla="*/ 1297744 w 12192000"/>
              <a:gd name="connsiteY180" fmla="*/ 2235849 h 2237474"/>
              <a:gd name="connsiteX181" fmla="*/ 1286236 w 12192000"/>
              <a:gd name="connsiteY181" fmla="*/ 2233135 h 2237474"/>
              <a:gd name="connsiteX182" fmla="*/ 1283504 w 12192000"/>
              <a:gd name="connsiteY182" fmla="*/ 2233797 h 2237474"/>
              <a:gd name="connsiteX183" fmla="*/ 1279765 w 12192000"/>
              <a:gd name="connsiteY183" fmla="*/ 2229639 h 2237474"/>
              <a:gd name="connsiteX184" fmla="*/ 1195347 w 12192000"/>
              <a:gd name="connsiteY184" fmla="*/ 2212354 h 2237474"/>
              <a:gd name="connsiteX185" fmla="*/ 970251 w 12192000"/>
              <a:gd name="connsiteY185" fmla="*/ 2221029 h 2237474"/>
              <a:gd name="connsiteX186" fmla="*/ 812914 w 12192000"/>
              <a:gd name="connsiteY186" fmla="*/ 2202752 h 2237474"/>
              <a:gd name="connsiteX187" fmla="*/ 800195 w 12192000"/>
              <a:gd name="connsiteY187" fmla="*/ 2209407 h 2237474"/>
              <a:gd name="connsiteX188" fmla="*/ 784978 w 12192000"/>
              <a:gd name="connsiteY188" fmla="*/ 2212360 h 2237474"/>
              <a:gd name="connsiteX189" fmla="*/ 681987 w 12192000"/>
              <a:gd name="connsiteY189" fmla="*/ 2216757 h 2237474"/>
              <a:gd name="connsiteX190" fmla="*/ 669923 w 12192000"/>
              <a:gd name="connsiteY190" fmla="*/ 2211682 h 2237474"/>
              <a:gd name="connsiteX191" fmla="*/ 648680 w 12192000"/>
              <a:gd name="connsiteY191" fmla="*/ 2206229 h 2237474"/>
              <a:gd name="connsiteX192" fmla="*/ 597225 w 12192000"/>
              <a:gd name="connsiteY192" fmla="*/ 2180999 h 2237474"/>
              <a:gd name="connsiteX193" fmla="*/ 558449 w 12192000"/>
              <a:gd name="connsiteY193" fmla="*/ 2182346 h 2237474"/>
              <a:gd name="connsiteX194" fmla="*/ 550517 w 12192000"/>
              <a:gd name="connsiteY194" fmla="*/ 2182060 h 2237474"/>
              <a:gd name="connsiteX195" fmla="*/ 550309 w 12192000"/>
              <a:gd name="connsiteY195" fmla="*/ 2181825 h 2237474"/>
              <a:gd name="connsiteX196" fmla="*/ 541836 w 12192000"/>
              <a:gd name="connsiteY196" fmla="*/ 2181063 h 2237474"/>
              <a:gd name="connsiteX197" fmla="*/ 536057 w 12192000"/>
              <a:gd name="connsiteY197" fmla="*/ 2181537 h 2237474"/>
              <a:gd name="connsiteX198" fmla="*/ 520671 w 12192000"/>
              <a:gd name="connsiteY198" fmla="*/ 2180980 h 2237474"/>
              <a:gd name="connsiteX199" fmla="*/ 515024 w 12192000"/>
              <a:gd name="connsiteY199" fmla="*/ 2179258 h 2237474"/>
              <a:gd name="connsiteX200" fmla="*/ 512278 w 12192000"/>
              <a:gd name="connsiteY200" fmla="*/ 2176369 h 2237474"/>
              <a:gd name="connsiteX201" fmla="*/ 480419 w 12192000"/>
              <a:gd name="connsiteY201" fmla="*/ 2167807 h 2237474"/>
              <a:gd name="connsiteX202" fmla="*/ 413835 w 12192000"/>
              <a:gd name="connsiteY202" fmla="*/ 2156783 h 2237474"/>
              <a:gd name="connsiteX203" fmla="*/ 376513 w 12192000"/>
              <a:gd name="connsiteY203" fmla="*/ 2154014 h 2237474"/>
              <a:gd name="connsiteX204" fmla="*/ 273386 w 12192000"/>
              <a:gd name="connsiteY204" fmla="*/ 2142551 h 2237474"/>
              <a:gd name="connsiteX205" fmla="*/ 169207 w 12192000"/>
              <a:gd name="connsiteY205" fmla="*/ 2128100 h 2237474"/>
              <a:gd name="connsiteX206" fmla="*/ 93149 w 12192000"/>
              <a:gd name="connsiteY206" fmla="*/ 2105324 h 2237474"/>
              <a:gd name="connsiteX207" fmla="*/ 88109 w 12192000"/>
              <a:gd name="connsiteY207" fmla="*/ 2106704 h 2237474"/>
              <a:gd name="connsiteX208" fmla="*/ 80022 w 12192000"/>
              <a:gd name="connsiteY208" fmla="*/ 2107254 h 2237474"/>
              <a:gd name="connsiteX209" fmla="*/ 79717 w 12192000"/>
              <a:gd name="connsiteY209" fmla="*/ 2107046 h 2237474"/>
              <a:gd name="connsiteX210" fmla="*/ 72352 w 12192000"/>
              <a:gd name="connsiteY210" fmla="*/ 2107991 h 2237474"/>
              <a:gd name="connsiteX211" fmla="*/ 37645 w 12192000"/>
              <a:gd name="connsiteY211" fmla="*/ 2115401 h 2237474"/>
              <a:gd name="connsiteX212" fmla="*/ 4572 w 12192000"/>
              <a:gd name="connsiteY212" fmla="*/ 2111091 h 2237474"/>
              <a:gd name="connsiteX213" fmla="*/ 0 w 12192000"/>
              <a:gd name="connsiteY213" fmla="*/ 2110468 h 2237474"/>
              <a:gd name="connsiteX214" fmla="*/ 0 w 12192000"/>
              <a:gd name="connsiteY21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183121 w 12192000"/>
              <a:gd name="connsiteY69" fmla="*/ 1595162 h 2237474"/>
              <a:gd name="connsiteX70" fmla="*/ 7164601 w 12192000"/>
              <a:gd name="connsiteY70" fmla="*/ 1606490 h 2237474"/>
              <a:gd name="connsiteX71" fmla="*/ 7092727 w 12192000"/>
              <a:gd name="connsiteY71" fmla="*/ 1623628 h 2237474"/>
              <a:gd name="connsiteX72" fmla="*/ 7031309 w 12192000"/>
              <a:gd name="connsiteY72" fmla="*/ 1619451 h 2237474"/>
              <a:gd name="connsiteX73" fmla="*/ 6999084 w 12192000"/>
              <a:gd name="connsiteY73" fmla="*/ 1634317 h 2237474"/>
              <a:gd name="connsiteX74" fmla="*/ 6992107 w 12192000"/>
              <a:gd name="connsiteY74" fmla="*/ 1636860 h 2237474"/>
              <a:gd name="connsiteX75" fmla="*/ 6991765 w 12192000"/>
              <a:gd name="connsiteY75" fmla="*/ 1636725 h 2237474"/>
              <a:gd name="connsiteX76" fmla="*/ 6900177 w 12192000"/>
              <a:gd name="connsiteY76" fmla="*/ 1636016 h 2237474"/>
              <a:gd name="connsiteX77" fmla="*/ 6795372 w 12192000"/>
              <a:gd name="connsiteY77" fmla="*/ 1644845 h 2237474"/>
              <a:gd name="connsiteX78" fmla="*/ 6692251 w 12192000"/>
              <a:gd name="connsiteY78" fmla="*/ 1656357 h 2237474"/>
              <a:gd name="connsiteX79" fmla="*/ 6655235 w 12192000"/>
              <a:gd name="connsiteY79" fmla="*/ 1661869 h 2237474"/>
              <a:gd name="connsiteX80" fmla="*/ 6587857 w 12192000"/>
              <a:gd name="connsiteY80" fmla="*/ 1665769 h 2237474"/>
              <a:gd name="connsiteX81" fmla="*/ 6554894 w 12192000"/>
              <a:gd name="connsiteY81" fmla="*/ 1664428 h 2237474"/>
              <a:gd name="connsiteX82" fmla="*/ 6516595 w 12192000"/>
              <a:gd name="connsiteY82" fmla="*/ 1667475 h 2237474"/>
              <a:gd name="connsiteX83" fmla="*/ 6508541 w 12192000"/>
              <a:gd name="connsiteY83" fmla="*/ 1668757 h 2237474"/>
              <a:gd name="connsiteX84" fmla="*/ 6471012 w 12192000"/>
              <a:gd name="connsiteY84" fmla="*/ 1678604 h 2237474"/>
              <a:gd name="connsiteX85" fmla="*/ 6415265 w 12192000"/>
              <a:gd name="connsiteY85" fmla="*/ 1665317 h 2237474"/>
              <a:gd name="connsiteX86" fmla="*/ 6364035 w 12192000"/>
              <a:gd name="connsiteY86" fmla="*/ 1667683 h 2237474"/>
              <a:gd name="connsiteX87" fmla="*/ 6280959 w 12192000"/>
              <a:gd name="connsiteY87" fmla="*/ 1689329 h 2237474"/>
              <a:gd name="connsiteX88" fmla="*/ 6243319 w 12192000"/>
              <a:gd name="connsiteY88" fmla="*/ 1695560 h 2237474"/>
              <a:gd name="connsiteX89" fmla="*/ 6098321 w 12192000"/>
              <a:gd name="connsiteY89" fmla="*/ 1721646 h 2237474"/>
              <a:gd name="connsiteX90" fmla="*/ 5880652 w 12192000"/>
              <a:gd name="connsiteY90" fmla="*/ 1779643 h 2237474"/>
              <a:gd name="connsiteX91" fmla="*/ 5785959 w 12192000"/>
              <a:gd name="connsiteY91" fmla="*/ 1775307 h 2237474"/>
              <a:gd name="connsiteX92" fmla="*/ 5643534 w 12192000"/>
              <a:gd name="connsiteY92" fmla="*/ 1802919 h 2237474"/>
              <a:gd name="connsiteX93" fmla="*/ 5518799 w 12192000"/>
              <a:gd name="connsiteY93" fmla="*/ 1818312 h 2237474"/>
              <a:gd name="connsiteX94" fmla="*/ 5505014 w 12192000"/>
              <a:gd name="connsiteY94" fmla="*/ 1819259 h 2237474"/>
              <a:gd name="connsiteX95" fmla="*/ 5453307 w 12192000"/>
              <a:gd name="connsiteY95" fmla="*/ 1815450 h 2237474"/>
              <a:gd name="connsiteX96" fmla="*/ 5364192 w 12192000"/>
              <a:gd name="connsiteY96" fmla="*/ 1826074 h 2237474"/>
              <a:gd name="connsiteX97" fmla="*/ 5350380 w 12192000"/>
              <a:gd name="connsiteY97" fmla="*/ 1830891 h 2237474"/>
              <a:gd name="connsiteX98" fmla="*/ 5259633 w 12192000"/>
              <a:gd name="connsiteY98" fmla="*/ 1837160 h 2237474"/>
              <a:gd name="connsiteX99" fmla="*/ 5197513 w 12192000"/>
              <a:gd name="connsiteY99" fmla="*/ 1844718 h 2237474"/>
              <a:gd name="connsiteX100" fmla="*/ 5168852 w 12192000"/>
              <a:gd name="connsiteY100" fmla="*/ 1844846 h 2237474"/>
              <a:gd name="connsiteX101" fmla="*/ 5114927 w 12192000"/>
              <a:gd name="connsiteY101" fmla="*/ 1847827 h 2237474"/>
              <a:gd name="connsiteX102" fmla="*/ 5108970 w 12192000"/>
              <a:gd name="connsiteY102" fmla="*/ 1847935 h 2237474"/>
              <a:gd name="connsiteX103" fmla="*/ 5067961 w 12192000"/>
              <a:gd name="connsiteY103" fmla="*/ 1845917 h 2237474"/>
              <a:gd name="connsiteX104" fmla="*/ 5007075 w 12192000"/>
              <a:gd name="connsiteY104" fmla="*/ 1838626 h 2237474"/>
              <a:gd name="connsiteX105" fmla="*/ 4944087 w 12192000"/>
              <a:gd name="connsiteY105" fmla="*/ 1823332 h 2237474"/>
              <a:gd name="connsiteX106" fmla="*/ 4907662 w 12192000"/>
              <a:gd name="connsiteY106" fmla="*/ 1816900 h 2237474"/>
              <a:gd name="connsiteX107" fmla="*/ 4882386 w 12192000"/>
              <a:gd name="connsiteY107" fmla="*/ 1809844 h 2237474"/>
              <a:gd name="connsiteX108" fmla="*/ 4811440 w 12192000"/>
              <a:gd name="connsiteY108" fmla="*/ 1804655 h 2237474"/>
              <a:gd name="connsiteX109" fmla="*/ 4691075 w 12192000"/>
              <a:gd name="connsiteY109" fmla="*/ 1801389 h 2237474"/>
              <a:gd name="connsiteX110" fmla="*/ 4611738 w 12192000"/>
              <a:gd name="connsiteY110" fmla="*/ 1776964 h 2237474"/>
              <a:gd name="connsiteX111" fmla="*/ 4560070 w 12192000"/>
              <a:gd name="connsiteY111" fmla="*/ 1785640 h 2237474"/>
              <a:gd name="connsiteX112" fmla="*/ 4536503 w 12192000"/>
              <a:gd name="connsiteY112" fmla="*/ 1785334 h 2237474"/>
              <a:gd name="connsiteX113" fmla="*/ 4513724 w 12192000"/>
              <a:gd name="connsiteY113" fmla="*/ 1791996 h 2237474"/>
              <a:gd name="connsiteX114" fmla="*/ 4459810 w 12192000"/>
              <a:gd name="connsiteY114" fmla="*/ 1797886 h 2237474"/>
              <a:gd name="connsiteX115" fmla="*/ 4379064 w 12192000"/>
              <a:gd name="connsiteY115" fmla="*/ 1817177 h 2237474"/>
              <a:gd name="connsiteX116" fmla="*/ 4319209 w 12192000"/>
              <a:gd name="connsiteY116" fmla="*/ 1834833 h 2237474"/>
              <a:gd name="connsiteX117" fmla="*/ 4290981 w 12192000"/>
              <a:gd name="connsiteY117" fmla="*/ 1839677 h 2237474"/>
              <a:gd name="connsiteX118" fmla="*/ 4285792 w 12192000"/>
              <a:gd name="connsiteY118" fmla="*/ 1836231 h 2237474"/>
              <a:gd name="connsiteX119" fmla="*/ 4238372 w 12192000"/>
              <a:gd name="connsiteY119" fmla="*/ 1851480 h 2237474"/>
              <a:gd name="connsiteX120" fmla="*/ 4232517 w 12192000"/>
              <a:gd name="connsiteY120" fmla="*/ 1852567 h 2237474"/>
              <a:gd name="connsiteX121" fmla="*/ 4191732 w 12192000"/>
              <a:gd name="connsiteY121" fmla="*/ 1857328 h 2237474"/>
              <a:gd name="connsiteX122" fmla="*/ 4065532 w 12192000"/>
              <a:gd name="connsiteY122" fmla="*/ 1855477 h 2237474"/>
              <a:gd name="connsiteX123" fmla="*/ 4028460 w 12192000"/>
              <a:gd name="connsiteY123" fmla="*/ 1855137 h 2237474"/>
              <a:gd name="connsiteX124" fmla="*/ 4002267 w 12192000"/>
              <a:gd name="connsiteY124" fmla="*/ 1852352 h 2237474"/>
              <a:gd name="connsiteX125" fmla="*/ 3931396 w 12192000"/>
              <a:gd name="connsiteY125" fmla="*/ 1858915 h 2237474"/>
              <a:gd name="connsiteX126" fmla="*/ 3812162 w 12192000"/>
              <a:gd name="connsiteY126" fmla="*/ 1875501 h 2237474"/>
              <a:gd name="connsiteX127" fmla="*/ 3729530 w 12192000"/>
              <a:gd name="connsiteY127" fmla="*/ 1864513 h 2237474"/>
              <a:gd name="connsiteX128" fmla="*/ 3680177 w 12192000"/>
              <a:gd name="connsiteY128" fmla="*/ 1881552 h 2237474"/>
              <a:gd name="connsiteX129" fmla="*/ 3567259 w 12192000"/>
              <a:gd name="connsiteY129" fmla="*/ 1893482 h 2237474"/>
              <a:gd name="connsiteX130" fmla="*/ 3405770 w 12192000"/>
              <a:gd name="connsiteY130" fmla="*/ 1904591 h 2237474"/>
              <a:gd name="connsiteX131" fmla="*/ 3280097 w 12192000"/>
              <a:gd name="connsiteY131" fmla="*/ 1919610 h 2237474"/>
              <a:gd name="connsiteX132" fmla="*/ 3123424 w 12192000"/>
              <a:gd name="connsiteY132" fmla="*/ 1952930 h 2237474"/>
              <a:gd name="connsiteX133" fmla="*/ 3009910 w 12192000"/>
              <a:gd name="connsiteY133" fmla="*/ 1957866 h 2237474"/>
              <a:gd name="connsiteX134" fmla="*/ 2995934 w 12192000"/>
              <a:gd name="connsiteY134" fmla="*/ 1967085 h 2237474"/>
              <a:gd name="connsiteX135" fmla="*/ 2980071 w 12192000"/>
              <a:gd name="connsiteY135" fmla="*/ 1972988 h 2237474"/>
              <a:gd name="connsiteX136" fmla="*/ 2978094 w 12192000"/>
              <a:gd name="connsiteY136" fmla="*/ 1972369 h 2237474"/>
              <a:gd name="connsiteX137" fmla="*/ 2942858 w 12192000"/>
              <a:gd name="connsiteY137" fmla="*/ 1981367 h 2237474"/>
              <a:gd name="connsiteX138" fmla="*/ 2875436 w 12192000"/>
              <a:gd name="connsiteY138" fmla="*/ 1996977 h 2237474"/>
              <a:gd name="connsiteX139" fmla="*/ 2874892 w 12192000"/>
              <a:gd name="connsiteY139" fmla="*/ 1996085 h 2237474"/>
              <a:gd name="connsiteX140" fmla="*/ 2864145 w 12192000"/>
              <a:gd name="connsiteY140" fmla="*/ 1994061 h 2237474"/>
              <a:gd name="connsiteX141" fmla="*/ 2843662 w 12192000"/>
              <a:gd name="connsiteY141" fmla="*/ 1992498 h 2237474"/>
              <a:gd name="connsiteX142" fmla="*/ 2796128 w 12192000"/>
              <a:gd name="connsiteY142" fmla="*/ 1976403 h 2237474"/>
              <a:gd name="connsiteX143" fmla="*/ 2756784 w 12192000"/>
              <a:gd name="connsiteY143" fmla="*/ 1985116 h 2237474"/>
              <a:gd name="connsiteX144" fmla="*/ 2748833 w 12192000"/>
              <a:gd name="connsiteY144" fmla="*/ 1986323 h 2237474"/>
              <a:gd name="connsiteX145" fmla="*/ 2748661 w 12192000"/>
              <a:gd name="connsiteY145" fmla="*/ 1986122 h 2237474"/>
              <a:gd name="connsiteX146" fmla="*/ 2740251 w 12192000"/>
              <a:gd name="connsiteY146" fmla="*/ 1986946 h 2237474"/>
              <a:gd name="connsiteX147" fmla="*/ 2718916 w 12192000"/>
              <a:gd name="connsiteY147" fmla="*/ 1990867 h 2237474"/>
              <a:gd name="connsiteX148" fmla="*/ 2713522 w 12192000"/>
              <a:gd name="connsiteY148" fmla="*/ 1990173 h 2237474"/>
              <a:gd name="connsiteX149" fmla="*/ 2680597 w 12192000"/>
              <a:gd name="connsiteY149" fmla="*/ 1984996 h 2237474"/>
              <a:gd name="connsiteX150" fmla="*/ 2578178 w 12192000"/>
              <a:gd name="connsiteY150" fmla="*/ 1990531 h 2237474"/>
              <a:gd name="connsiteX151" fmla="*/ 2476147 w 12192000"/>
              <a:gd name="connsiteY151" fmla="*/ 1998305 h 2237474"/>
              <a:gd name="connsiteX152" fmla="*/ 2373568 w 12192000"/>
              <a:gd name="connsiteY152" fmla="*/ 2003219 h 2237474"/>
              <a:gd name="connsiteX153" fmla="*/ 2321399 w 12192000"/>
              <a:gd name="connsiteY153" fmla="*/ 1989467 h 2237474"/>
              <a:gd name="connsiteX154" fmla="*/ 2315525 w 12192000"/>
              <a:gd name="connsiteY154" fmla="*/ 1989708 h 2237474"/>
              <a:gd name="connsiteX155" fmla="*/ 2300792 w 12192000"/>
              <a:gd name="connsiteY155" fmla="*/ 1994290 h 2237474"/>
              <a:gd name="connsiteX156" fmla="*/ 2295469 w 12192000"/>
              <a:gd name="connsiteY156" fmla="*/ 1996659 h 2237474"/>
              <a:gd name="connsiteX157" fmla="*/ 2287219 w 12192000"/>
              <a:gd name="connsiteY157" fmla="*/ 1998750 h 2237474"/>
              <a:gd name="connsiteX158" fmla="*/ 2286948 w 12192000"/>
              <a:gd name="connsiteY158" fmla="*/ 1998596 h 2237474"/>
              <a:gd name="connsiteX159" fmla="*/ 2243069 w 12192000"/>
              <a:gd name="connsiteY159" fmla="*/ 2015111 h 2237474"/>
              <a:gd name="connsiteX160" fmla="*/ 2186609 w 12192000"/>
              <a:gd name="connsiteY160" fmla="*/ 2008263 h 2237474"/>
              <a:gd name="connsiteX161" fmla="*/ 2164831 w 12192000"/>
              <a:gd name="connsiteY161" fmla="*/ 2010143 h 2237474"/>
              <a:gd name="connsiteX162" fmla="*/ 2152836 w 12192000"/>
              <a:gd name="connsiteY162" fmla="*/ 2010048 h 2237474"/>
              <a:gd name="connsiteX163" fmla="*/ 2117102 w 12192000"/>
              <a:gd name="connsiteY163" fmla="*/ 2023004 h 2237474"/>
              <a:gd name="connsiteX164" fmla="*/ 2111935 w 12192000"/>
              <a:gd name="connsiteY164" fmla="*/ 2023163 h 2237474"/>
              <a:gd name="connsiteX165" fmla="*/ 2089991 w 12192000"/>
              <a:gd name="connsiteY165" fmla="*/ 2034193 h 2237474"/>
              <a:gd name="connsiteX166" fmla="*/ 2058061 w 12192000"/>
              <a:gd name="connsiteY166" fmla="*/ 2047942 h 2237474"/>
              <a:gd name="connsiteX167" fmla="*/ 2055737 w 12192000"/>
              <a:gd name="connsiteY167" fmla="*/ 2047704 h 2237474"/>
              <a:gd name="connsiteX168" fmla="*/ 2042244 w 12192000"/>
              <a:gd name="connsiteY168" fmla="*/ 2055560 h 2237474"/>
              <a:gd name="connsiteX169" fmla="*/ 1976224 w 12192000"/>
              <a:gd name="connsiteY169" fmla="*/ 2074257 h 2237474"/>
              <a:gd name="connsiteX170" fmla="*/ 1877728 w 12192000"/>
              <a:gd name="connsiteY170" fmla="*/ 2101004 h 2237474"/>
              <a:gd name="connsiteX171" fmla="*/ 1759056 w 12192000"/>
              <a:gd name="connsiteY171" fmla="*/ 2125608 h 2237474"/>
              <a:gd name="connsiteX172" fmla="*/ 1637948 w 12192000"/>
              <a:gd name="connsiteY172" fmla="*/ 2172597 h 2237474"/>
              <a:gd name="connsiteX173" fmla="*/ 1434549 w 12192000"/>
              <a:gd name="connsiteY173" fmla="*/ 2234522 h 2237474"/>
              <a:gd name="connsiteX174" fmla="*/ 1398481 w 12192000"/>
              <a:gd name="connsiteY174" fmla="*/ 2237074 h 2237474"/>
              <a:gd name="connsiteX175" fmla="*/ 1398407 w 12192000"/>
              <a:gd name="connsiteY175" fmla="*/ 2237095 h 2237474"/>
              <a:gd name="connsiteX176" fmla="*/ 1370962 w 12192000"/>
              <a:gd name="connsiteY176" fmla="*/ 2237474 h 2237474"/>
              <a:gd name="connsiteX177" fmla="*/ 1356367 w 12192000"/>
              <a:gd name="connsiteY177" fmla="*/ 2235089 h 2237474"/>
              <a:gd name="connsiteX178" fmla="*/ 1324828 w 12192000"/>
              <a:gd name="connsiteY178" fmla="*/ 2231968 h 2237474"/>
              <a:gd name="connsiteX179" fmla="*/ 1297744 w 12192000"/>
              <a:gd name="connsiteY179" fmla="*/ 2235849 h 2237474"/>
              <a:gd name="connsiteX180" fmla="*/ 1286236 w 12192000"/>
              <a:gd name="connsiteY180" fmla="*/ 2233135 h 2237474"/>
              <a:gd name="connsiteX181" fmla="*/ 1283504 w 12192000"/>
              <a:gd name="connsiteY181" fmla="*/ 2233797 h 2237474"/>
              <a:gd name="connsiteX182" fmla="*/ 1279765 w 12192000"/>
              <a:gd name="connsiteY182" fmla="*/ 2229639 h 2237474"/>
              <a:gd name="connsiteX183" fmla="*/ 1195347 w 12192000"/>
              <a:gd name="connsiteY183" fmla="*/ 2212354 h 2237474"/>
              <a:gd name="connsiteX184" fmla="*/ 970251 w 12192000"/>
              <a:gd name="connsiteY184" fmla="*/ 2221029 h 2237474"/>
              <a:gd name="connsiteX185" fmla="*/ 812914 w 12192000"/>
              <a:gd name="connsiteY185" fmla="*/ 2202752 h 2237474"/>
              <a:gd name="connsiteX186" fmla="*/ 800195 w 12192000"/>
              <a:gd name="connsiteY186" fmla="*/ 2209407 h 2237474"/>
              <a:gd name="connsiteX187" fmla="*/ 784978 w 12192000"/>
              <a:gd name="connsiteY187" fmla="*/ 2212360 h 2237474"/>
              <a:gd name="connsiteX188" fmla="*/ 681987 w 12192000"/>
              <a:gd name="connsiteY188" fmla="*/ 2216757 h 2237474"/>
              <a:gd name="connsiteX189" fmla="*/ 669923 w 12192000"/>
              <a:gd name="connsiteY189" fmla="*/ 2211682 h 2237474"/>
              <a:gd name="connsiteX190" fmla="*/ 648680 w 12192000"/>
              <a:gd name="connsiteY190" fmla="*/ 2206229 h 2237474"/>
              <a:gd name="connsiteX191" fmla="*/ 597225 w 12192000"/>
              <a:gd name="connsiteY191" fmla="*/ 2180999 h 2237474"/>
              <a:gd name="connsiteX192" fmla="*/ 558449 w 12192000"/>
              <a:gd name="connsiteY192" fmla="*/ 2182346 h 2237474"/>
              <a:gd name="connsiteX193" fmla="*/ 550517 w 12192000"/>
              <a:gd name="connsiteY193" fmla="*/ 2182060 h 2237474"/>
              <a:gd name="connsiteX194" fmla="*/ 550309 w 12192000"/>
              <a:gd name="connsiteY194" fmla="*/ 2181825 h 2237474"/>
              <a:gd name="connsiteX195" fmla="*/ 541836 w 12192000"/>
              <a:gd name="connsiteY195" fmla="*/ 2181063 h 2237474"/>
              <a:gd name="connsiteX196" fmla="*/ 536057 w 12192000"/>
              <a:gd name="connsiteY196" fmla="*/ 2181537 h 2237474"/>
              <a:gd name="connsiteX197" fmla="*/ 520671 w 12192000"/>
              <a:gd name="connsiteY197" fmla="*/ 2180980 h 2237474"/>
              <a:gd name="connsiteX198" fmla="*/ 515024 w 12192000"/>
              <a:gd name="connsiteY198" fmla="*/ 2179258 h 2237474"/>
              <a:gd name="connsiteX199" fmla="*/ 512278 w 12192000"/>
              <a:gd name="connsiteY199" fmla="*/ 2176369 h 2237474"/>
              <a:gd name="connsiteX200" fmla="*/ 480419 w 12192000"/>
              <a:gd name="connsiteY200" fmla="*/ 2167807 h 2237474"/>
              <a:gd name="connsiteX201" fmla="*/ 413835 w 12192000"/>
              <a:gd name="connsiteY201" fmla="*/ 2156783 h 2237474"/>
              <a:gd name="connsiteX202" fmla="*/ 376513 w 12192000"/>
              <a:gd name="connsiteY202" fmla="*/ 2154014 h 2237474"/>
              <a:gd name="connsiteX203" fmla="*/ 273386 w 12192000"/>
              <a:gd name="connsiteY203" fmla="*/ 2142551 h 2237474"/>
              <a:gd name="connsiteX204" fmla="*/ 169207 w 12192000"/>
              <a:gd name="connsiteY204" fmla="*/ 2128100 h 2237474"/>
              <a:gd name="connsiteX205" fmla="*/ 93149 w 12192000"/>
              <a:gd name="connsiteY205" fmla="*/ 2105324 h 2237474"/>
              <a:gd name="connsiteX206" fmla="*/ 88109 w 12192000"/>
              <a:gd name="connsiteY206" fmla="*/ 2106704 h 2237474"/>
              <a:gd name="connsiteX207" fmla="*/ 80022 w 12192000"/>
              <a:gd name="connsiteY207" fmla="*/ 2107254 h 2237474"/>
              <a:gd name="connsiteX208" fmla="*/ 79717 w 12192000"/>
              <a:gd name="connsiteY208" fmla="*/ 2107046 h 2237474"/>
              <a:gd name="connsiteX209" fmla="*/ 72352 w 12192000"/>
              <a:gd name="connsiteY209" fmla="*/ 2107991 h 2237474"/>
              <a:gd name="connsiteX210" fmla="*/ 37645 w 12192000"/>
              <a:gd name="connsiteY210" fmla="*/ 2115401 h 2237474"/>
              <a:gd name="connsiteX211" fmla="*/ 4572 w 12192000"/>
              <a:gd name="connsiteY211" fmla="*/ 2111091 h 2237474"/>
              <a:gd name="connsiteX212" fmla="*/ 0 w 12192000"/>
              <a:gd name="connsiteY212" fmla="*/ 2110468 h 2237474"/>
              <a:gd name="connsiteX213" fmla="*/ 0 w 12192000"/>
              <a:gd name="connsiteY21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183121 w 12192000"/>
              <a:gd name="connsiteY69" fmla="*/ 1595162 h 2237474"/>
              <a:gd name="connsiteX70" fmla="*/ 7164601 w 12192000"/>
              <a:gd name="connsiteY70" fmla="*/ 1606490 h 2237474"/>
              <a:gd name="connsiteX71" fmla="*/ 7092727 w 12192000"/>
              <a:gd name="connsiteY71" fmla="*/ 1623628 h 2237474"/>
              <a:gd name="connsiteX72" fmla="*/ 7031309 w 12192000"/>
              <a:gd name="connsiteY72" fmla="*/ 1619451 h 2237474"/>
              <a:gd name="connsiteX73" fmla="*/ 6999084 w 12192000"/>
              <a:gd name="connsiteY73" fmla="*/ 1634317 h 2237474"/>
              <a:gd name="connsiteX74" fmla="*/ 6992107 w 12192000"/>
              <a:gd name="connsiteY74" fmla="*/ 1636860 h 2237474"/>
              <a:gd name="connsiteX75" fmla="*/ 6991765 w 12192000"/>
              <a:gd name="connsiteY75" fmla="*/ 1636725 h 2237474"/>
              <a:gd name="connsiteX76" fmla="*/ 6900177 w 12192000"/>
              <a:gd name="connsiteY76" fmla="*/ 1636016 h 2237474"/>
              <a:gd name="connsiteX77" fmla="*/ 6795372 w 12192000"/>
              <a:gd name="connsiteY77" fmla="*/ 1644845 h 2237474"/>
              <a:gd name="connsiteX78" fmla="*/ 6692251 w 12192000"/>
              <a:gd name="connsiteY78" fmla="*/ 1656357 h 2237474"/>
              <a:gd name="connsiteX79" fmla="*/ 6655235 w 12192000"/>
              <a:gd name="connsiteY79" fmla="*/ 1661869 h 2237474"/>
              <a:gd name="connsiteX80" fmla="*/ 6554894 w 12192000"/>
              <a:gd name="connsiteY80" fmla="*/ 1664428 h 2237474"/>
              <a:gd name="connsiteX81" fmla="*/ 6516595 w 12192000"/>
              <a:gd name="connsiteY81" fmla="*/ 1667475 h 2237474"/>
              <a:gd name="connsiteX82" fmla="*/ 6508541 w 12192000"/>
              <a:gd name="connsiteY82" fmla="*/ 1668757 h 2237474"/>
              <a:gd name="connsiteX83" fmla="*/ 6471012 w 12192000"/>
              <a:gd name="connsiteY83" fmla="*/ 1678604 h 2237474"/>
              <a:gd name="connsiteX84" fmla="*/ 6415265 w 12192000"/>
              <a:gd name="connsiteY84" fmla="*/ 1665317 h 2237474"/>
              <a:gd name="connsiteX85" fmla="*/ 6364035 w 12192000"/>
              <a:gd name="connsiteY85" fmla="*/ 1667683 h 2237474"/>
              <a:gd name="connsiteX86" fmla="*/ 6280959 w 12192000"/>
              <a:gd name="connsiteY86" fmla="*/ 1689329 h 2237474"/>
              <a:gd name="connsiteX87" fmla="*/ 6243319 w 12192000"/>
              <a:gd name="connsiteY87" fmla="*/ 1695560 h 2237474"/>
              <a:gd name="connsiteX88" fmla="*/ 6098321 w 12192000"/>
              <a:gd name="connsiteY88" fmla="*/ 1721646 h 2237474"/>
              <a:gd name="connsiteX89" fmla="*/ 5880652 w 12192000"/>
              <a:gd name="connsiteY89" fmla="*/ 1779643 h 2237474"/>
              <a:gd name="connsiteX90" fmla="*/ 5785959 w 12192000"/>
              <a:gd name="connsiteY90" fmla="*/ 1775307 h 2237474"/>
              <a:gd name="connsiteX91" fmla="*/ 5643534 w 12192000"/>
              <a:gd name="connsiteY91" fmla="*/ 1802919 h 2237474"/>
              <a:gd name="connsiteX92" fmla="*/ 5518799 w 12192000"/>
              <a:gd name="connsiteY92" fmla="*/ 1818312 h 2237474"/>
              <a:gd name="connsiteX93" fmla="*/ 5505014 w 12192000"/>
              <a:gd name="connsiteY93" fmla="*/ 1819259 h 2237474"/>
              <a:gd name="connsiteX94" fmla="*/ 5453307 w 12192000"/>
              <a:gd name="connsiteY94" fmla="*/ 1815450 h 2237474"/>
              <a:gd name="connsiteX95" fmla="*/ 5364192 w 12192000"/>
              <a:gd name="connsiteY95" fmla="*/ 1826074 h 2237474"/>
              <a:gd name="connsiteX96" fmla="*/ 5350380 w 12192000"/>
              <a:gd name="connsiteY96" fmla="*/ 1830891 h 2237474"/>
              <a:gd name="connsiteX97" fmla="*/ 5259633 w 12192000"/>
              <a:gd name="connsiteY97" fmla="*/ 1837160 h 2237474"/>
              <a:gd name="connsiteX98" fmla="*/ 5197513 w 12192000"/>
              <a:gd name="connsiteY98" fmla="*/ 1844718 h 2237474"/>
              <a:gd name="connsiteX99" fmla="*/ 5168852 w 12192000"/>
              <a:gd name="connsiteY99" fmla="*/ 1844846 h 2237474"/>
              <a:gd name="connsiteX100" fmla="*/ 5114927 w 12192000"/>
              <a:gd name="connsiteY100" fmla="*/ 1847827 h 2237474"/>
              <a:gd name="connsiteX101" fmla="*/ 5108970 w 12192000"/>
              <a:gd name="connsiteY101" fmla="*/ 1847935 h 2237474"/>
              <a:gd name="connsiteX102" fmla="*/ 5067961 w 12192000"/>
              <a:gd name="connsiteY102" fmla="*/ 1845917 h 2237474"/>
              <a:gd name="connsiteX103" fmla="*/ 5007075 w 12192000"/>
              <a:gd name="connsiteY103" fmla="*/ 1838626 h 2237474"/>
              <a:gd name="connsiteX104" fmla="*/ 4944087 w 12192000"/>
              <a:gd name="connsiteY104" fmla="*/ 1823332 h 2237474"/>
              <a:gd name="connsiteX105" fmla="*/ 4907662 w 12192000"/>
              <a:gd name="connsiteY105" fmla="*/ 1816900 h 2237474"/>
              <a:gd name="connsiteX106" fmla="*/ 4882386 w 12192000"/>
              <a:gd name="connsiteY106" fmla="*/ 1809844 h 2237474"/>
              <a:gd name="connsiteX107" fmla="*/ 4811440 w 12192000"/>
              <a:gd name="connsiteY107" fmla="*/ 1804655 h 2237474"/>
              <a:gd name="connsiteX108" fmla="*/ 4691075 w 12192000"/>
              <a:gd name="connsiteY108" fmla="*/ 1801389 h 2237474"/>
              <a:gd name="connsiteX109" fmla="*/ 4611738 w 12192000"/>
              <a:gd name="connsiteY109" fmla="*/ 1776964 h 2237474"/>
              <a:gd name="connsiteX110" fmla="*/ 4560070 w 12192000"/>
              <a:gd name="connsiteY110" fmla="*/ 1785640 h 2237474"/>
              <a:gd name="connsiteX111" fmla="*/ 4536503 w 12192000"/>
              <a:gd name="connsiteY111" fmla="*/ 1785334 h 2237474"/>
              <a:gd name="connsiteX112" fmla="*/ 4513724 w 12192000"/>
              <a:gd name="connsiteY112" fmla="*/ 1791996 h 2237474"/>
              <a:gd name="connsiteX113" fmla="*/ 4459810 w 12192000"/>
              <a:gd name="connsiteY113" fmla="*/ 1797886 h 2237474"/>
              <a:gd name="connsiteX114" fmla="*/ 4379064 w 12192000"/>
              <a:gd name="connsiteY114" fmla="*/ 1817177 h 2237474"/>
              <a:gd name="connsiteX115" fmla="*/ 4319209 w 12192000"/>
              <a:gd name="connsiteY115" fmla="*/ 1834833 h 2237474"/>
              <a:gd name="connsiteX116" fmla="*/ 4290981 w 12192000"/>
              <a:gd name="connsiteY116" fmla="*/ 1839677 h 2237474"/>
              <a:gd name="connsiteX117" fmla="*/ 4285792 w 12192000"/>
              <a:gd name="connsiteY117" fmla="*/ 1836231 h 2237474"/>
              <a:gd name="connsiteX118" fmla="*/ 4238372 w 12192000"/>
              <a:gd name="connsiteY118" fmla="*/ 1851480 h 2237474"/>
              <a:gd name="connsiteX119" fmla="*/ 4232517 w 12192000"/>
              <a:gd name="connsiteY119" fmla="*/ 1852567 h 2237474"/>
              <a:gd name="connsiteX120" fmla="*/ 4191732 w 12192000"/>
              <a:gd name="connsiteY120" fmla="*/ 1857328 h 2237474"/>
              <a:gd name="connsiteX121" fmla="*/ 4065532 w 12192000"/>
              <a:gd name="connsiteY121" fmla="*/ 1855477 h 2237474"/>
              <a:gd name="connsiteX122" fmla="*/ 4028460 w 12192000"/>
              <a:gd name="connsiteY122" fmla="*/ 1855137 h 2237474"/>
              <a:gd name="connsiteX123" fmla="*/ 4002267 w 12192000"/>
              <a:gd name="connsiteY123" fmla="*/ 1852352 h 2237474"/>
              <a:gd name="connsiteX124" fmla="*/ 3931396 w 12192000"/>
              <a:gd name="connsiteY124" fmla="*/ 1858915 h 2237474"/>
              <a:gd name="connsiteX125" fmla="*/ 3812162 w 12192000"/>
              <a:gd name="connsiteY125" fmla="*/ 1875501 h 2237474"/>
              <a:gd name="connsiteX126" fmla="*/ 3729530 w 12192000"/>
              <a:gd name="connsiteY126" fmla="*/ 1864513 h 2237474"/>
              <a:gd name="connsiteX127" fmla="*/ 3680177 w 12192000"/>
              <a:gd name="connsiteY127" fmla="*/ 1881552 h 2237474"/>
              <a:gd name="connsiteX128" fmla="*/ 3567259 w 12192000"/>
              <a:gd name="connsiteY128" fmla="*/ 1893482 h 2237474"/>
              <a:gd name="connsiteX129" fmla="*/ 3405770 w 12192000"/>
              <a:gd name="connsiteY129" fmla="*/ 1904591 h 2237474"/>
              <a:gd name="connsiteX130" fmla="*/ 3280097 w 12192000"/>
              <a:gd name="connsiteY130" fmla="*/ 1919610 h 2237474"/>
              <a:gd name="connsiteX131" fmla="*/ 3123424 w 12192000"/>
              <a:gd name="connsiteY131" fmla="*/ 1952930 h 2237474"/>
              <a:gd name="connsiteX132" fmla="*/ 3009910 w 12192000"/>
              <a:gd name="connsiteY132" fmla="*/ 1957866 h 2237474"/>
              <a:gd name="connsiteX133" fmla="*/ 2995934 w 12192000"/>
              <a:gd name="connsiteY133" fmla="*/ 1967085 h 2237474"/>
              <a:gd name="connsiteX134" fmla="*/ 2980071 w 12192000"/>
              <a:gd name="connsiteY134" fmla="*/ 1972988 h 2237474"/>
              <a:gd name="connsiteX135" fmla="*/ 2978094 w 12192000"/>
              <a:gd name="connsiteY135" fmla="*/ 1972369 h 2237474"/>
              <a:gd name="connsiteX136" fmla="*/ 2942858 w 12192000"/>
              <a:gd name="connsiteY136" fmla="*/ 1981367 h 2237474"/>
              <a:gd name="connsiteX137" fmla="*/ 2875436 w 12192000"/>
              <a:gd name="connsiteY137" fmla="*/ 1996977 h 2237474"/>
              <a:gd name="connsiteX138" fmla="*/ 2874892 w 12192000"/>
              <a:gd name="connsiteY138" fmla="*/ 1996085 h 2237474"/>
              <a:gd name="connsiteX139" fmla="*/ 2864145 w 12192000"/>
              <a:gd name="connsiteY139" fmla="*/ 1994061 h 2237474"/>
              <a:gd name="connsiteX140" fmla="*/ 2843662 w 12192000"/>
              <a:gd name="connsiteY140" fmla="*/ 1992498 h 2237474"/>
              <a:gd name="connsiteX141" fmla="*/ 2796128 w 12192000"/>
              <a:gd name="connsiteY141" fmla="*/ 1976403 h 2237474"/>
              <a:gd name="connsiteX142" fmla="*/ 2756784 w 12192000"/>
              <a:gd name="connsiteY142" fmla="*/ 1985116 h 2237474"/>
              <a:gd name="connsiteX143" fmla="*/ 2748833 w 12192000"/>
              <a:gd name="connsiteY143" fmla="*/ 1986323 h 2237474"/>
              <a:gd name="connsiteX144" fmla="*/ 2748661 w 12192000"/>
              <a:gd name="connsiteY144" fmla="*/ 1986122 h 2237474"/>
              <a:gd name="connsiteX145" fmla="*/ 2740251 w 12192000"/>
              <a:gd name="connsiteY145" fmla="*/ 1986946 h 2237474"/>
              <a:gd name="connsiteX146" fmla="*/ 2718916 w 12192000"/>
              <a:gd name="connsiteY146" fmla="*/ 1990867 h 2237474"/>
              <a:gd name="connsiteX147" fmla="*/ 2713522 w 12192000"/>
              <a:gd name="connsiteY147" fmla="*/ 1990173 h 2237474"/>
              <a:gd name="connsiteX148" fmla="*/ 2680597 w 12192000"/>
              <a:gd name="connsiteY148" fmla="*/ 1984996 h 2237474"/>
              <a:gd name="connsiteX149" fmla="*/ 2578178 w 12192000"/>
              <a:gd name="connsiteY149" fmla="*/ 1990531 h 2237474"/>
              <a:gd name="connsiteX150" fmla="*/ 2476147 w 12192000"/>
              <a:gd name="connsiteY150" fmla="*/ 1998305 h 2237474"/>
              <a:gd name="connsiteX151" fmla="*/ 2373568 w 12192000"/>
              <a:gd name="connsiteY151" fmla="*/ 2003219 h 2237474"/>
              <a:gd name="connsiteX152" fmla="*/ 2321399 w 12192000"/>
              <a:gd name="connsiteY152" fmla="*/ 1989467 h 2237474"/>
              <a:gd name="connsiteX153" fmla="*/ 2315525 w 12192000"/>
              <a:gd name="connsiteY153" fmla="*/ 1989708 h 2237474"/>
              <a:gd name="connsiteX154" fmla="*/ 2300792 w 12192000"/>
              <a:gd name="connsiteY154" fmla="*/ 1994290 h 2237474"/>
              <a:gd name="connsiteX155" fmla="*/ 2295469 w 12192000"/>
              <a:gd name="connsiteY155" fmla="*/ 1996659 h 2237474"/>
              <a:gd name="connsiteX156" fmla="*/ 2287219 w 12192000"/>
              <a:gd name="connsiteY156" fmla="*/ 1998750 h 2237474"/>
              <a:gd name="connsiteX157" fmla="*/ 2286948 w 12192000"/>
              <a:gd name="connsiteY157" fmla="*/ 1998596 h 2237474"/>
              <a:gd name="connsiteX158" fmla="*/ 2243069 w 12192000"/>
              <a:gd name="connsiteY158" fmla="*/ 2015111 h 2237474"/>
              <a:gd name="connsiteX159" fmla="*/ 2186609 w 12192000"/>
              <a:gd name="connsiteY159" fmla="*/ 2008263 h 2237474"/>
              <a:gd name="connsiteX160" fmla="*/ 2164831 w 12192000"/>
              <a:gd name="connsiteY160" fmla="*/ 2010143 h 2237474"/>
              <a:gd name="connsiteX161" fmla="*/ 2152836 w 12192000"/>
              <a:gd name="connsiteY161" fmla="*/ 2010048 h 2237474"/>
              <a:gd name="connsiteX162" fmla="*/ 2117102 w 12192000"/>
              <a:gd name="connsiteY162" fmla="*/ 2023004 h 2237474"/>
              <a:gd name="connsiteX163" fmla="*/ 2111935 w 12192000"/>
              <a:gd name="connsiteY163" fmla="*/ 2023163 h 2237474"/>
              <a:gd name="connsiteX164" fmla="*/ 2089991 w 12192000"/>
              <a:gd name="connsiteY164" fmla="*/ 2034193 h 2237474"/>
              <a:gd name="connsiteX165" fmla="*/ 2058061 w 12192000"/>
              <a:gd name="connsiteY165" fmla="*/ 2047942 h 2237474"/>
              <a:gd name="connsiteX166" fmla="*/ 2055737 w 12192000"/>
              <a:gd name="connsiteY166" fmla="*/ 2047704 h 2237474"/>
              <a:gd name="connsiteX167" fmla="*/ 2042244 w 12192000"/>
              <a:gd name="connsiteY167" fmla="*/ 2055560 h 2237474"/>
              <a:gd name="connsiteX168" fmla="*/ 1976224 w 12192000"/>
              <a:gd name="connsiteY168" fmla="*/ 2074257 h 2237474"/>
              <a:gd name="connsiteX169" fmla="*/ 1877728 w 12192000"/>
              <a:gd name="connsiteY169" fmla="*/ 2101004 h 2237474"/>
              <a:gd name="connsiteX170" fmla="*/ 1759056 w 12192000"/>
              <a:gd name="connsiteY170" fmla="*/ 2125608 h 2237474"/>
              <a:gd name="connsiteX171" fmla="*/ 1637948 w 12192000"/>
              <a:gd name="connsiteY171" fmla="*/ 2172597 h 2237474"/>
              <a:gd name="connsiteX172" fmla="*/ 1434549 w 12192000"/>
              <a:gd name="connsiteY172" fmla="*/ 2234522 h 2237474"/>
              <a:gd name="connsiteX173" fmla="*/ 1398481 w 12192000"/>
              <a:gd name="connsiteY173" fmla="*/ 2237074 h 2237474"/>
              <a:gd name="connsiteX174" fmla="*/ 1398407 w 12192000"/>
              <a:gd name="connsiteY174" fmla="*/ 2237095 h 2237474"/>
              <a:gd name="connsiteX175" fmla="*/ 1370962 w 12192000"/>
              <a:gd name="connsiteY175" fmla="*/ 2237474 h 2237474"/>
              <a:gd name="connsiteX176" fmla="*/ 1356367 w 12192000"/>
              <a:gd name="connsiteY176" fmla="*/ 2235089 h 2237474"/>
              <a:gd name="connsiteX177" fmla="*/ 1324828 w 12192000"/>
              <a:gd name="connsiteY177" fmla="*/ 2231968 h 2237474"/>
              <a:gd name="connsiteX178" fmla="*/ 1297744 w 12192000"/>
              <a:gd name="connsiteY178" fmla="*/ 2235849 h 2237474"/>
              <a:gd name="connsiteX179" fmla="*/ 1286236 w 12192000"/>
              <a:gd name="connsiteY179" fmla="*/ 2233135 h 2237474"/>
              <a:gd name="connsiteX180" fmla="*/ 1283504 w 12192000"/>
              <a:gd name="connsiteY180" fmla="*/ 2233797 h 2237474"/>
              <a:gd name="connsiteX181" fmla="*/ 1279765 w 12192000"/>
              <a:gd name="connsiteY181" fmla="*/ 2229639 h 2237474"/>
              <a:gd name="connsiteX182" fmla="*/ 1195347 w 12192000"/>
              <a:gd name="connsiteY182" fmla="*/ 2212354 h 2237474"/>
              <a:gd name="connsiteX183" fmla="*/ 970251 w 12192000"/>
              <a:gd name="connsiteY183" fmla="*/ 2221029 h 2237474"/>
              <a:gd name="connsiteX184" fmla="*/ 812914 w 12192000"/>
              <a:gd name="connsiteY184" fmla="*/ 2202752 h 2237474"/>
              <a:gd name="connsiteX185" fmla="*/ 800195 w 12192000"/>
              <a:gd name="connsiteY185" fmla="*/ 2209407 h 2237474"/>
              <a:gd name="connsiteX186" fmla="*/ 784978 w 12192000"/>
              <a:gd name="connsiteY186" fmla="*/ 2212360 h 2237474"/>
              <a:gd name="connsiteX187" fmla="*/ 681987 w 12192000"/>
              <a:gd name="connsiteY187" fmla="*/ 2216757 h 2237474"/>
              <a:gd name="connsiteX188" fmla="*/ 669923 w 12192000"/>
              <a:gd name="connsiteY188" fmla="*/ 2211682 h 2237474"/>
              <a:gd name="connsiteX189" fmla="*/ 648680 w 12192000"/>
              <a:gd name="connsiteY189" fmla="*/ 2206229 h 2237474"/>
              <a:gd name="connsiteX190" fmla="*/ 597225 w 12192000"/>
              <a:gd name="connsiteY190" fmla="*/ 2180999 h 2237474"/>
              <a:gd name="connsiteX191" fmla="*/ 558449 w 12192000"/>
              <a:gd name="connsiteY191" fmla="*/ 2182346 h 2237474"/>
              <a:gd name="connsiteX192" fmla="*/ 550517 w 12192000"/>
              <a:gd name="connsiteY192" fmla="*/ 2182060 h 2237474"/>
              <a:gd name="connsiteX193" fmla="*/ 550309 w 12192000"/>
              <a:gd name="connsiteY193" fmla="*/ 2181825 h 2237474"/>
              <a:gd name="connsiteX194" fmla="*/ 541836 w 12192000"/>
              <a:gd name="connsiteY194" fmla="*/ 2181063 h 2237474"/>
              <a:gd name="connsiteX195" fmla="*/ 536057 w 12192000"/>
              <a:gd name="connsiteY195" fmla="*/ 2181537 h 2237474"/>
              <a:gd name="connsiteX196" fmla="*/ 520671 w 12192000"/>
              <a:gd name="connsiteY196" fmla="*/ 2180980 h 2237474"/>
              <a:gd name="connsiteX197" fmla="*/ 515024 w 12192000"/>
              <a:gd name="connsiteY197" fmla="*/ 2179258 h 2237474"/>
              <a:gd name="connsiteX198" fmla="*/ 512278 w 12192000"/>
              <a:gd name="connsiteY198" fmla="*/ 2176369 h 2237474"/>
              <a:gd name="connsiteX199" fmla="*/ 480419 w 12192000"/>
              <a:gd name="connsiteY199" fmla="*/ 2167807 h 2237474"/>
              <a:gd name="connsiteX200" fmla="*/ 413835 w 12192000"/>
              <a:gd name="connsiteY200" fmla="*/ 2156783 h 2237474"/>
              <a:gd name="connsiteX201" fmla="*/ 376513 w 12192000"/>
              <a:gd name="connsiteY201" fmla="*/ 2154014 h 2237474"/>
              <a:gd name="connsiteX202" fmla="*/ 273386 w 12192000"/>
              <a:gd name="connsiteY202" fmla="*/ 2142551 h 2237474"/>
              <a:gd name="connsiteX203" fmla="*/ 169207 w 12192000"/>
              <a:gd name="connsiteY203" fmla="*/ 2128100 h 2237474"/>
              <a:gd name="connsiteX204" fmla="*/ 93149 w 12192000"/>
              <a:gd name="connsiteY204" fmla="*/ 2105324 h 2237474"/>
              <a:gd name="connsiteX205" fmla="*/ 88109 w 12192000"/>
              <a:gd name="connsiteY205" fmla="*/ 2106704 h 2237474"/>
              <a:gd name="connsiteX206" fmla="*/ 80022 w 12192000"/>
              <a:gd name="connsiteY206" fmla="*/ 2107254 h 2237474"/>
              <a:gd name="connsiteX207" fmla="*/ 79717 w 12192000"/>
              <a:gd name="connsiteY207" fmla="*/ 2107046 h 2237474"/>
              <a:gd name="connsiteX208" fmla="*/ 72352 w 12192000"/>
              <a:gd name="connsiteY208" fmla="*/ 2107991 h 2237474"/>
              <a:gd name="connsiteX209" fmla="*/ 37645 w 12192000"/>
              <a:gd name="connsiteY209" fmla="*/ 2115401 h 2237474"/>
              <a:gd name="connsiteX210" fmla="*/ 4572 w 12192000"/>
              <a:gd name="connsiteY210" fmla="*/ 2111091 h 2237474"/>
              <a:gd name="connsiteX211" fmla="*/ 0 w 12192000"/>
              <a:gd name="connsiteY211" fmla="*/ 2110468 h 2237474"/>
              <a:gd name="connsiteX212" fmla="*/ 0 w 12192000"/>
              <a:gd name="connsiteY21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183121 w 12192000"/>
              <a:gd name="connsiteY69" fmla="*/ 1595162 h 2237474"/>
              <a:gd name="connsiteX70" fmla="*/ 7164601 w 12192000"/>
              <a:gd name="connsiteY70" fmla="*/ 1606490 h 2237474"/>
              <a:gd name="connsiteX71" fmla="*/ 7092727 w 12192000"/>
              <a:gd name="connsiteY71" fmla="*/ 1623628 h 2237474"/>
              <a:gd name="connsiteX72" fmla="*/ 7031309 w 12192000"/>
              <a:gd name="connsiteY72" fmla="*/ 1619451 h 2237474"/>
              <a:gd name="connsiteX73" fmla="*/ 6999084 w 12192000"/>
              <a:gd name="connsiteY73" fmla="*/ 1634317 h 2237474"/>
              <a:gd name="connsiteX74" fmla="*/ 6992107 w 12192000"/>
              <a:gd name="connsiteY74" fmla="*/ 1636860 h 2237474"/>
              <a:gd name="connsiteX75" fmla="*/ 6900177 w 12192000"/>
              <a:gd name="connsiteY75" fmla="*/ 1636016 h 2237474"/>
              <a:gd name="connsiteX76" fmla="*/ 6795372 w 12192000"/>
              <a:gd name="connsiteY76" fmla="*/ 1644845 h 2237474"/>
              <a:gd name="connsiteX77" fmla="*/ 6692251 w 12192000"/>
              <a:gd name="connsiteY77" fmla="*/ 1656357 h 2237474"/>
              <a:gd name="connsiteX78" fmla="*/ 6655235 w 12192000"/>
              <a:gd name="connsiteY78" fmla="*/ 1661869 h 2237474"/>
              <a:gd name="connsiteX79" fmla="*/ 6554894 w 12192000"/>
              <a:gd name="connsiteY79" fmla="*/ 1664428 h 2237474"/>
              <a:gd name="connsiteX80" fmla="*/ 6516595 w 12192000"/>
              <a:gd name="connsiteY80" fmla="*/ 1667475 h 2237474"/>
              <a:gd name="connsiteX81" fmla="*/ 6508541 w 12192000"/>
              <a:gd name="connsiteY81" fmla="*/ 1668757 h 2237474"/>
              <a:gd name="connsiteX82" fmla="*/ 6471012 w 12192000"/>
              <a:gd name="connsiteY82" fmla="*/ 1678604 h 2237474"/>
              <a:gd name="connsiteX83" fmla="*/ 6415265 w 12192000"/>
              <a:gd name="connsiteY83" fmla="*/ 1665317 h 2237474"/>
              <a:gd name="connsiteX84" fmla="*/ 6364035 w 12192000"/>
              <a:gd name="connsiteY84" fmla="*/ 1667683 h 2237474"/>
              <a:gd name="connsiteX85" fmla="*/ 6280959 w 12192000"/>
              <a:gd name="connsiteY85" fmla="*/ 1689329 h 2237474"/>
              <a:gd name="connsiteX86" fmla="*/ 6243319 w 12192000"/>
              <a:gd name="connsiteY86" fmla="*/ 1695560 h 2237474"/>
              <a:gd name="connsiteX87" fmla="*/ 6098321 w 12192000"/>
              <a:gd name="connsiteY87" fmla="*/ 1721646 h 2237474"/>
              <a:gd name="connsiteX88" fmla="*/ 5880652 w 12192000"/>
              <a:gd name="connsiteY88" fmla="*/ 1779643 h 2237474"/>
              <a:gd name="connsiteX89" fmla="*/ 5785959 w 12192000"/>
              <a:gd name="connsiteY89" fmla="*/ 1775307 h 2237474"/>
              <a:gd name="connsiteX90" fmla="*/ 5643534 w 12192000"/>
              <a:gd name="connsiteY90" fmla="*/ 1802919 h 2237474"/>
              <a:gd name="connsiteX91" fmla="*/ 5518799 w 12192000"/>
              <a:gd name="connsiteY91" fmla="*/ 1818312 h 2237474"/>
              <a:gd name="connsiteX92" fmla="*/ 5505014 w 12192000"/>
              <a:gd name="connsiteY92" fmla="*/ 1819259 h 2237474"/>
              <a:gd name="connsiteX93" fmla="*/ 5453307 w 12192000"/>
              <a:gd name="connsiteY93" fmla="*/ 1815450 h 2237474"/>
              <a:gd name="connsiteX94" fmla="*/ 5364192 w 12192000"/>
              <a:gd name="connsiteY94" fmla="*/ 1826074 h 2237474"/>
              <a:gd name="connsiteX95" fmla="*/ 5350380 w 12192000"/>
              <a:gd name="connsiteY95" fmla="*/ 1830891 h 2237474"/>
              <a:gd name="connsiteX96" fmla="*/ 5259633 w 12192000"/>
              <a:gd name="connsiteY96" fmla="*/ 1837160 h 2237474"/>
              <a:gd name="connsiteX97" fmla="*/ 5197513 w 12192000"/>
              <a:gd name="connsiteY97" fmla="*/ 1844718 h 2237474"/>
              <a:gd name="connsiteX98" fmla="*/ 5168852 w 12192000"/>
              <a:gd name="connsiteY98" fmla="*/ 1844846 h 2237474"/>
              <a:gd name="connsiteX99" fmla="*/ 5114927 w 12192000"/>
              <a:gd name="connsiteY99" fmla="*/ 1847827 h 2237474"/>
              <a:gd name="connsiteX100" fmla="*/ 5108970 w 12192000"/>
              <a:gd name="connsiteY100" fmla="*/ 1847935 h 2237474"/>
              <a:gd name="connsiteX101" fmla="*/ 5067961 w 12192000"/>
              <a:gd name="connsiteY101" fmla="*/ 1845917 h 2237474"/>
              <a:gd name="connsiteX102" fmla="*/ 5007075 w 12192000"/>
              <a:gd name="connsiteY102" fmla="*/ 1838626 h 2237474"/>
              <a:gd name="connsiteX103" fmla="*/ 4944087 w 12192000"/>
              <a:gd name="connsiteY103" fmla="*/ 1823332 h 2237474"/>
              <a:gd name="connsiteX104" fmla="*/ 4907662 w 12192000"/>
              <a:gd name="connsiteY104" fmla="*/ 1816900 h 2237474"/>
              <a:gd name="connsiteX105" fmla="*/ 4882386 w 12192000"/>
              <a:gd name="connsiteY105" fmla="*/ 1809844 h 2237474"/>
              <a:gd name="connsiteX106" fmla="*/ 4811440 w 12192000"/>
              <a:gd name="connsiteY106" fmla="*/ 1804655 h 2237474"/>
              <a:gd name="connsiteX107" fmla="*/ 4691075 w 12192000"/>
              <a:gd name="connsiteY107" fmla="*/ 1801389 h 2237474"/>
              <a:gd name="connsiteX108" fmla="*/ 4611738 w 12192000"/>
              <a:gd name="connsiteY108" fmla="*/ 1776964 h 2237474"/>
              <a:gd name="connsiteX109" fmla="*/ 4560070 w 12192000"/>
              <a:gd name="connsiteY109" fmla="*/ 1785640 h 2237474"/>
              <a:gd name="connsiteX110" fmla="*/ 4536503 w 12192000"/>
              <a:gd name="connsiteY110" fmla="*/ 1785334 h 2237474"/>
              <a:gd name="connsiteX111" fmla="*/ 4513724 w 12192000"/>
              <a:gd name="connsiteY111" fmla="*/ 1791996 h 2237474"/>
              <a:gd name="connsiteX112" fmla="*/ 4459810 w 12192000"/>
              <a:gd name="connsiteY112" fmla="*/ 1797886 h 2237474"/>
              <a:gd name="connsiteX113" fmla="*/ 4379064 w 12192000"/>
              <a:gd name="connsiteY113" fmla="*/ 1817177 h 2237474"/>
              <a:gd name="connsiteX114" fmla="*/ 4319209 w 12192000"/>
              <a:gd name="connsiteY114" fmla="*/ 1834833 h 2237474"/>
              <a:gd name="connsiteX115" fmla="*/ 4290981 w 12192000"/>
              <a:gd name="connsiteY115" fmla="*/ 1839677 h 2237474"/>
              <a:gd name="connsiteX116" fmla="*/ 4285792 w 12192000"/>
              <a:gd name="connsiteY116" fmla="*/ 1836231 h 2237474"/>
              <a:gd name="connsiteX117" fmla="*/ 4238372 w 12192000"/>
              <a:gd name="connsiteY117" fmla="*/ 1851480 h 2237474"/>
              <a:gd name="connsiteX118" fmla="*/ 4232517 w 12192000"/>
              <a:gd name="connsiteY118" fmla="*/ 1852567 h 2237474"/>
              <a:gd name="connsiteX119" fmla="*/ 4191732 w 12192000"/>
              <a:gd name="connsiteY119" fmla="*/ 1857328 h 2237474"/>
              <a:gd name="connsiteX120" fmla="*/ 4065532 w 12192000"/>
              <a:gd name="connsiteY120" fmla="*/ 1855477 h 2237474"/>
              <a:gd name="connsiteX121" fmla="*/ 4028460 w 12192000"/>
              <a:gd name="connsiteY121" fmla="*/ 1855137 h 2237474"/>
              <a:gd name="connsiteX122" fmla="*/ 4002267 w 12192000"/>
              <a:gd name="connsiteY122" fmla="*/ 1852352 h 2237474"/>
              <a:gd name="connsiteX123" fmla="*/ 3931396 w 12192000"/>
              <a:gd name="connsiteY123" fmla="*/ 1858915 h 2237474"/>
              <a:gd name="connsiteX124" fmla="*/ 3812162 w 12192000"/>
              <a:gd name="connsiteY124" fmla="*/ 1875501 h 2237474"/>
              <a:gd name="connsiteX125" fmla="*/ 3729530 w 12192000"/>
              <a:gd name="connsiteY125" fmla="*/ 1864513 h 2237474"/>
              <a:gd name="connsiteX126" fmla="*/ 3680177 w 12192000"/>
              <a:gd name="connsiteY126" fmla="*/ 1881552 h 2237474"/>
              <a:gd name="connsiteX127" fmla="*/ 3567259 w 12192000"/>
              <a:gd name="connsiteY127" fmla="*/ 1893482 h 2237474"/>
              <a:gd name="connsiteX128" fmla="*/ 3405770 w 12192000"/>
              <a:gd name="connsiteY128" fmla="*/ 1904591 h 2237474"/>
              <a:gd name="connsiteX129" fmla="*/ 3280097 w 12192000"/>
              <a:gd name="connsiteY129" fmla="*/ 1919610 h 2237474"/>
              <a:gd name="connsiteX130" fmla="*/ 3123424 w 12192000"/>
              <a:gd name="connsiteY130" fmla="*/ 1952930 h 2237474"/>
              <a:gd name="connsiteX131" fmla="*/ 3009910 w 12192000"/>
              <a:gd name="connsiteY131" fmla="*/ 1957866 h 2237474"/>
              <a:gd name="connsiteX132" fmla="*/ 2995934 w 12192000"/>
              <a:gd name="connsiteY132" fmla="*/ 1967085 h 2237474"/>
              <a:gd name="connsiteX133" fmla="*/ 2980071 w 12192000"/>
              <a:gd name="connsiteY133" fmla="*/ 1972988 h 2237474"/>
              <a:gd name="connsiteX134" fmla="*/ 2978094 w 12192000"/>
              <a:gd name="connsiteY134" fmla="*/ 1972369 h 2237474"/>
              <a:gd name="connsiteX135" fmla="*/ 2942858 w 12192000"/>
              <a:gd name="connsiteY135" fmla="*/ 1981367 h 2237474"/>
              <a:gd name="connsiteX136" fmla="*/ 2875436 w 12192000"/>
              <a:gd name="connsiteY136" fmla="*/ 1996977 h 2237474"/>
              <a:gd name="connsiteX137" fmla="*/ 2874892 w 12192000"/>
              <a:gd name="connsiteY137" fmla="*/ 1996085 h 2237474"/>
              <a:gd name="connsiteX138" fmla="*/ 2864145 w 12192000"/>
              <a:gd name="connsiteY138" fmla="*/ 1994061 h 2237474"/>
              <a:gd name="connsiteX139" fmla="*/ 2843662 w 12192000"/>
              <a:gd name="connsiteY139" fmla="*/ 1992498 h 2237474"/>
              <a:gd name="connsiteX140" fmla="*/ 2796128 w 12192000"/>
              <a:gd name="connsiteY140" fmla="*/ 1976403 h 2237474"/>
              <a:gd name="connsiteX141" fmla="*/ 2756784 w 12192000"/>
              <a:gd name="connsiteY141" fmla="*/ 1985116 h 2237474"/>
              <a:gd name="connsiteX142" fmla="*/ 2748833 w 12192000"/>
              <a:gd name="connsiteY142" fmla="*/ 1986323 h 2237474"/>
              <a:gd name="connsiteX143" fmla="*/ 2748661 w 12192000"/>
              <a:gd name="connsiteY143" fmla="*/ 1986122 h 2237474"/>
              <a:gd name="connsiteX144" fmla="*/ 2740251 w 12192000"/>
              <a:gd name="connsiteY144" fmla="*/ 1986946 h 2237474"/>
              <a:gd name="connsiteX145" fmla="*/ 2718916 w 12192000"/>
              <a:gd name="connsiteY145" fmla="*/ 1990867 h 2237474"/>
              <a:gd name="connsiteX146" fmla="*/ 2713522 w 12192000"/>
              <a:gd name="connsiteY146" fmla="*/ 1990173 h 2237474"/>
              <a:gd name="connsiteX147" fmla="*/ 2680597 w 12192000"/>
              <a:gd name="connsiteY147" fmla="*/ 1984996 h 2237474"/>
              <a:gd name="connsiteX148" fmla="*/ 2578178 w 12192000"/>
              <a:gd name="connsiteY148" fmla="*/ 1990531 h 2237474"/>
              <a:gd name="connsiteX149" fmla="*/ 2476147 w 12192000"/>
              <a:gd name="connsiteY149" fmla="*/ 1998305 h 2237474"/>
              <a:gd name="connsiteX150" fmla="*/ 2373568 w 12192000"/>
              <a:gd name="connsiteY150" fmla="*/ 2003219 h 2237474"/>
              <a:gd name="connsiteX151" fmla="*/ 2321399 w 12192000"/>
              <a:gd name="connsiteY151" fmla="*/ 1989467 h 2237474"/>
              <a:gd name="connsiteX152" fmla="*/ 2315525 w 12192000"/>
              <a:gd name="connsiteY152" fmla="*/ 1989708 h 2237474"/>
              <a:gd name="connsiteX153" fmla="*/ 2300792 w 12192000"/>
              <a:gd name="connsiteY153" fmla="*/ 1994290 h 2237474"/>
              <a:gd name="connsiteX154" fmla="*/ 2295469 w 12192000"/>
              <a:gd name="connsiteY154" fmla="*/ 1996659 h 2237474"/>
              <a:gd name="connsiteX155" fmla="*/ 2287219 w 12192000"/>
              <a:gd name="connsiteY155" fmla="*/ 1998750 h 2237474"/>
              <a:gd name="connsiteX156" fmla="*/ 2286948 w 12192000"/>
              <a:gd name="connsiteY156" fmla="*/ 1998596 h 2237474"/>
              <a:gd name="connsiteX157" fmla="*/ 2243069 w 12192000"/>
              <a:gd name="connsiteY157" fmla="*/ 2015111 h 2237474"/>
              <a:gd name="connsiteX158" fmla="*/ 2186609 w 12192000"/>
              <a:gd name="connsiteY158" fmla="*/ 2008263 h 2237474"/>
              <a:gd name="connsiteX159" fmla="*/ 2164831 w 12192000"/>
              <a:gd name="connsiteY159" fmla="*/ 2010143 h 2237474"/>
              <a:gd name="connsiteX160" fmla="*/ 2152836 w 12192000"/>
              <a:gd name="connsiteY160" fmla="*/ 2010048 h 2237474"/>
              <a:gd name="connsiteX161" fmla="*/ 2117102 w 12192000"/>
              <a:gd name="connsiteY161" fmla="*/ 2023004 h 2237474"/>
              <a:gd name="connsiteX162" fmla="*/ 2111935 w 12192000"/>
              <a:gd name="connsiteY162" fmla="*/ 2023163 h 2237474"/>
              <a:gd name="connsiteX163" fmla="*/ 2089991 w 12192000"/>
              <a:gd name="connsiteY163" fmla="*/ 2034193 h 2237474"/>
              <a:gd name="connsiteX164" fmla="*/ 2058061 w 12192000"/>
              <a:gd name="connsiteY164" fmla="*/ 2047942 h 2237474"/>
              <a:gd name="connsiteX165" fmla="*/ 2055737 w 12192000"/>
              <a:gd name="connsiteY165" fmla="*/ 2047704 h 2237474"/>
              <a:gd name="connsiteX166" fmla="*/ 2042244 w 12192000"/>
              <a:gd name="connsiteY166" fmla="*/ 2055560 h 2237474"/>
              <a:gd name="connsiteX167" fmla="*/ 1976224 w 12192000"/>
              <a:gd name="connsiteY167" fmla="*/ 2074257 h 2237474"/>
              <a:gd name="connsiteX168" fmla="*/ 1877728 w 12192000"/>
              <a:gd name="connsiteY168" fmla="*/ 2101004 h 2237474"/>
              <a:gd name="connsiteX169" fmla="*/ 1759056 w 12192000"/>
              <a:gd name="connsiteY169" fmla="*/ 2125608 h 2237474"/>
              <a:gd name="connsiteX170" fmla="*/ 1637948 w 12192000"/>
              <a:gd name="connsiteY170" fmla="*/ 2172597 h 2237474"/>
              <a:gd name="connsiteX171" fmla="*/ 1434549 w 12192000"/>
              <a:gd name="connsiteY171" fmla="*/ 2234522 h 2237474"/>
              <a:gd name="connsiteX172" fmla="*/ 1398481 w 12192000"/>
              <a:gd name="connsiteY172" fmla="*/ 2237074 h 2237474"/>
              <a:gd name="connsiteX173" fmla="*/ 1398407 w 12192000"/>
              <a:gd name="connsiteY173" fmla="*/ 2237095 h 2237474"/>
              <a:gd name="connsiteX174" fmla="*/ 1370962 w 12192000"/>
              <a:gd name="connsiteY174" fmla="*/ 2237474 h 2237474"/>
              <a:gd name="connsiteX175" fmla="*/ 1356367 w 12192000"/>
              <a:gd name="connsiteY175" fmla="*/ 2235089 h 2237474"/>
              <a:gd name="connsiteX176" fmla="*/ 1324828 w 12192000"/>
              <a:gd name="connsiteY176" fmla="*/ 2231968 h 2237474"/>
              <a:gd name="connsiteX177" fmla="*/ 1297744 w 12192000"/>
              <a:gd name="connsiteY177" fmla="*/ 2235849 h 2237474"/>
              <a:gd name="connsiteX178" fmla="*/ 1286236 w 12192000"/>
              <a:gd name="connsiteY178" fmla="*/ 2233135 h 2237474"/>
              <a:gd name="connsiteX179" fmla="*/ 1283504 w 12192000"/>
              <a:gd name="connsiteY179" fmla="*/ 2233797 h 2237474"/>
              <a:gd name="connsiteX180" fmla="*/ 1279765 w 12192000"/>
              <a:gd name="connsiteY180" fmla="*/ 2229639 h 2237474"/>
              <a:gd name="connsiteX181" fmla="*/ 1195347 w 12192000"/>
              <a:gd name="connsiteY181" fmla="*/ 2212354 h 2237474"/>
              <a:gd name="connsiteX182" fmla="*/ 970251 w 12192000"/>
              <a:gd name="connsiteY182" fmla="*/ 2221029 h 2237474"/>
              <a:gd name="connsiteX183" fmla="*/ 812914 w 12192000"/>
              <a:gd name="connsiteY183" fmla="*/ 2202752 h 2237474"/>
              <a:gd name="connsiteX184" fmla="*/ 800195 w 12192000"/>
              <a:gd name="connsiteY184" fmla="*/ 2209407 h 2237474"/>
              <a:gd name="connsiteX185" fmla="*/ 784978 w 12192000"/>
              <a:gd name="connsiteY185" fmla="*/ 2212360 h 2237474"/>
              <a:gd name="connsiteX186" fmla="*/ 681987 w 12192000"/>
              <a:gd name="connsiteY186" fmla="*/ 2216757 h 2237474"/>
              <a:gd name="connsiteX187" fmla="*/ 669923 w 12192000"/>
              <a:gd name="connsiteY187" fmla="*/ 2211682 h 2237474"/>
              <a:gd name="connsiteX188" fmla="*/ 648680 w 12192000"/>
              <a:gd name="connsiteY188" fmla="*/ 2206229 h 2237474"/>
              <a:gd name="connsiteX189" fmla="*/ 597225 w 12192000"/>
              <a:gd name="connsiteY189" fmla="*/ 2180999 h 2237474"/>
              <a:gd name="connsiteX190" fmla="*/ 558449 w 12192000"/>
              <a:gd name="connsiteY190" fmla="*/ 2182346 h 2237474"/>
              <a:gd name="connsiteX191" fmla="*/ 550517 w 12192000"/>
              <a:gd name="connsiteY191" fmla="*/ 2182060 h 2237474"/>
              <a:gd name="connsiteX192" fmla="*/ 550309 w 12192000"/>
              <a:gd name="connsiteY192" fmla="*/ 2181825 h 2237474"/>
              <a:gd name="connsiteX193" fmla="*/ 541836 w 12192000"/>
              <a:gd name="connsiteY193" fmla="*/ 2181063 h 2237474"/>
              <a:gd name="connsiteX194" fmla="*/ 536057 w 12192000"/>
              <a:gd name="connsiteY194" fmla="*/ 2181537 h 2237474"/>
              <a:gd name="connsiteX195" fmla="*/ 520671 w 12192000"/>
              <a:gd name="connsiteY195" fmla="*/ 2180980 h 2237474"/>
              <a:gd name="connsiteX196" fmla="*/ 515024 w 12192000"/>
              <a:gd name="connsiteY196" fmla="*/ 2179258 h 2237474"/>
              <a:gd name="connsiteX197" fmla="*/ 512278 w 12192000"/>
              <a:gd name="connsiteY197" fmla="*/ 2176369 h 2237474"/>
              <a:gd name="connsiteX198" fmla="*/ 480419 w 12192000"/>
              <a:gd name="connsiteY198" fmla="*/ 2167807 h 2237474"/>
              <a:gd name="connsiteX199" fmla="*/ 413835 w 12192000"/>
              <a:gd name="connsiteY199" fmla="*/ 2156783 h 2237474"/>
              <a:gd name="connsiteX200" fmla="*/ 376513 w 12192000"/>
              <a:gd name="connsiteY200" fmla="*/ 2154014 h 2237474"/>
              <a:gd name="connsiteX201" fmla="*/ 273386 w 12192000"/>
              <a:gd name="connsiteY201" fmla="*/ 2142551 h 2237474"/>
              <a:gd name="connsiteX202" fmla="*/ 169207 w 12192000"/>
              <a:gd name="connsiteY202" fmla="*/ 2128100 h 2237474"/>
              <a:gd name="connsiteX203" fmla="*/ 93149 w 12192000"/>
              <a:gd name="connsiteY203" fmla="*/ 2105324 h 2237474"/>
              <a:gd name="connsiteX204" fmla="*/ 88109 w 12192000"/>
              <a:gd name="connsiteY204" fmla="*/ 2106704 h 2237474"/>
              <a:gd name="connsiteX205" fmla="*/ 80022 w 12192000"/>
              <a:gd name="connsiteY205" fmla="*/ 2107254 h 2237474"/>
              <a:gd name="connsiteX206" fmla="*/ 79717 w 12192000"/>
              <a:gd name="connsiteY206" fmla="*/ 2107046 h 2237474"/>
              <a:gd name="connsiteX207" fmla="*/ 72352 w 12192000"/>
              <a:gd name="connsiteY207" fmla="*/ 2107991 h 2237474"/>
              <a:gd name="connsiteX208" fmla="*/ 37645 w 12192000"/>
              <a:gd name="connsiteY208" fmla="*/ 2115401 h 2237474"/>
              <a:gd name="connsiteX209" fmla="*/ 4572 w 12192000"/>
              <a:gd name="connsiteY209" fmla="*/ 2111091 h 2237474"/>
              <a:gd name="connsiteX210" fmla="*/ 0 w 12192000"/>
              <a:gd name="connsiteY210" fmla="*/ 2110468 h 2237474"/>
              <a:gd name="connsiteX211" fmla="*/ 0 w 12192000"/>
              <a:gd name="connsiteY21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183121 w 12192000"/>
              <a:gd name="connsiteY69" fmla="*/ 1595162 h 2237474"/>
              <a:gd name="connsiteX70" fmla="*/ 7164601 w 12192000"/>
              <a:gd name="connsiteY70" fmla="*/ 1606490 h 2237474"/>
              <a:gd name="connsiteX71" fmla="*/ 7092727 w 12192000"/>
              <a:gd name="connsiteY71" fmla="*/ 1623628 h 2237474"/>
              <a:gd name="connsiteX72" fmla="*/ 7031309 w 12192000"/>
              <a:gd name="connsiteY72" fmla="*/ 1619451 h 2237474"/>
              <a:gd name="connsiteX73" fmla="*/ 6999084 w 12192000"/>
              <a:gd name="connsiteY73" fmla="*/ 1634317 h 2237474"/>
              <a:gd name="connsiteX74" fmla="*/ 6992107 w 12192000"/>
              <a:gd name="connsiteY74" fmla="*/ 1636860 h 2237474"/>
              <a:gd name="connsiteX75" fmla="*/ 6900177 w 12192000"/>
              <a:gd name="connsiteY75" fmla="*/ 1636016 h 2237474"/>
              <a:gd name="connsiteX76" fmla="*/ 6795372 w 12192000"/>
              <a:gd name="connsiteY76" fmla="*/ 1644845 h 2237474"/>
              <a:gd name="connsiteX77" fmla="*/ 6692251 w 12192000"/>
              <a:gd name="connsiteY77" fmla="*/ 1656357 h 2237474"/>
              <a:gd name="connsiteX78" fmla="*/ 6655235 w 12192000"/>
              <a:gd name="connsiteY78" fmla="*/ 1661869 h 2237474"/>
              <a:gd name="connsiteX79" fmla="*/ 6554894 w 12192000"/>
              <a:gd name="connsiteY79" fmla="*/ 1664428 h 2237474"/>
              <a:gd name="connsiteX80" fmla="*/ 6516595 w 12192000"/>
              <a:gd name="connsiteY80" fmla="*/ 1667475 h 2237474"/>
              <a:gd name="connsiteX81" fmla="*/ 6508541 w 12192000"/>
              <a:gd name="connsiteY81" fmla="*/ 1668757 h 2237474"/>
              <a:gd name="connsiteX82" fmla="*/ 6471012 w 12192000"/>
              <a:gd name="connsiteY82" fmla="*/ 1678604 h 2237474"/>
              <a:gd name="connsiteX83" fmla="*/ 6364035 w 12192000"/>
              <a:gd name="connsiteY83" fmla="*/ 1667683 h 2237474"/>
              <a:gd name="connsiteX84" fmla="*/ 6280959 w 12192000"/>
              <a:gd name="connsiteY84" fmla="*/ 1689329 h 2237474"/>
              <a:gd name="connsiteX85" fmla="*/ 6243319 w 12192000"/>
              <a:gd name="connsiteY85" fmla="*/ 1695560 h 2237474"/>
              <a:gd name="connsiteX86" fmla="*/ 6098321 w 12192000"/>
              <a:gd name="connsiteY86" fmla="*/ 1721646 h 2237474"/>
              <a:gd name="connsiteX87" fmla="*/ 5880652 w 12192000"/>
              <a:gd name="connsiteY87" fmla="*/ 1779643 h 2237474"/>
              <a:gd name="connsiteX88" fmla="*/ 5785959 w 12192000"/>
              <a:gd name="connsiteY88" fmla="*/ 1775307 h 2237474"/>
              <a:gd name="connsiteX89" fmla="*/ 5643534 w 12192000"/>
              <a:gd name="connsiteY89" fmla="*/ 1802919 h 2237474"/>
              <a:gd name="connsiteX90" fmla="*/ 5518799 w 12192000"/>
              <a:gd name="connsiteY90" fmla="*/ 1818312 h 2237474"/>
              <a:gd name="connsiteX91" fmla="*/ 5505014 w 12192000"/>
              <a:gd name="connsiteY91" fmla="*/ 1819259 h 2237474"/>
              <a:gd name="connsiteX92" fmla="*/ 5453307 w 12192000"/>
              <a:gd name="connsiteY92" fmla="*/ 1815450 h 2237474"/>
              <a:gd name="connsiteX93" fmla="*/ 5364192 w 12192000"/>
              <a:gd name="connsiteY93" fmla="*/ 1826074 h 2237474"/>
              <a:gd name="connsiteX94" fmla="*/ 5350380 w 12192000"/>
              <a:gd name="connsiteY94" fmla="*/ 1830891 h 2237474"/>
              <a:gd name="connsiteX95" fmla="*/ 5259633 w 12192000"/>
              <a:gd name="connsiteY95" fmla="*/ 1837160 h 2237474"/>
              <a:gd name="connsiteX96" fmla="*/ 5197513 w 12192000"/>
              <a:gd name="connsiteY96" fmla="*/ 1844718 h 2237474"/>
              <a:gd name="connsiteX97" fmla="*/ 5168852 w 12192000"/>
              <a:gd name="connsiteY97" fmla="*/ 1844846 h 2237474"/>
              <a:gd name="connsiteX98" fmla="*/ 5114927 w 12192000"/>
              <a:gd name="connsiteY98" fmla="*/ 1847827 h 2237474"/>
              <a:gd name="connsiteX99" fmla="*/ 5108970 w 12192000"/>
              <a:gd name="connsiteY99" fmla="*/ 1847935 h 2237474"/>
              <a:gd name="connsiteX100" fmla="*/ 5067961 w 12192000"/>
              <a:gd name="connsiteY100" fmla="*/ 1845917 h 2237474"/>
              <a:gd name="connsiteX101" fmla="*/ 5007075 w 12192000"/>
              <a:gd name="connsiteY101" fmla="*/ 1838626 h 2237474"/>
              <a:gd name="connsiteX102" fmla="*/ 4944087 w 12192000"/>
              <a:gd name="connsiteY102" fmla="*/ 1823332 h 2237474"/>
              <a:gd name="connsiteX103" fmla="*/ 4907662 w 12192000"/>
              <a:gd name="connsiteY103" fmla="*/ 1816900 h 2237474"/>
              <a:gd name="connsiteX104" fmla="*/ 4882386 w 12192000"/>
              <a:gd name="connsiteY104" fmla="*/ 1809844 h 2237474"/>
              <a:gd name="connsiteX105" fmla="*/ 4811440 w 12192000"/>
              <a:gd name="connsiteY105" fmla="*/ 1804655 h 2237474"/>
              <a:gd name="connsiteX106" fmla="*/ 4691075 w 12192000"/>
              <a:gd name="connsiteY106" fmla="*/ 1801389 h 2237474"/>
              <a:gd name="connsiteX107" fmla="*/ 4611738 w 12192000"/>
              <a:gd name="connsiteY107" fmla="*/ 1776964 h 2237474"/>
              <a:gd name="connsiteX108" fmla="*/ 4560070 w 12192000"/>
              <a:gd name="connsiteY108" fmla="*/ 1785640 h 2237474"/>
              <a:gd name="connsiteX109" fmla="*/ 4536503 w 12192000"/>
              <a:gd name="connsiteY109" fmla="*/ 1785334 h 2237474"/>
              <a:gd name="connsiteX110" fmla="*/ 4513724 w 12192000"/>
              <a:gd name="connsiteY110" fmla="*/ 1791996 h 2237474"/>
              <a:gd name="connsiteX111" fmla="*/ 4459810 w 12192000"/>
              <a:gd name="connsiteY111" fmla="*/ 1797886 h 2237474"/>
              <a:gd name="connsiteX112" fmla="*/ 4379064 w 12192000"/>
              <a:gd name="connsiteY112" fmla="*/ 1817177 h 2237474"/>
              <a:gd name="connsiteX113" fmla="*/ 4319209 w 12192000"/>
              <a:gd name="connsiteY113" fmla="*/ 1834833 h 2237474"/>
              <a:gd name="connsiteX114" fmla="*/ 4290981 w 12192000"/>
              <a:gd name="connsiteY114" fmla="*/ 1839677 h 2237474"/>
              <a:gd name="connsiteX115" fmla="*/ 4285792 w 12192000"/>
              <a:gd name="connsiteY115" fmla="*/ 1836231 h 2237474"/>
              <a:gd name="connsiteX116" fmla="*/ 4238372 w 12192000"/>
              <a:gd name="connsiteY116" fmla="*/ 1851480 h 2237474"/>
              <a:gd name="connsiteX117" fmla="*/ 4232517 w 12192000"/>
              <a:gd name="connsiteY117" fmla="*/ 1852567 h 2237474"/>
              <a:gd name="connsiteX118" fmla="*/ 4191732 w 12192000"/>
              <a:gd name="connsiteY118" fmla="*/ 1857328 h 2237474"/>
              <a:gd name="connsiteX119" fmla="*/ 4065532 w 12192000"/>
              <a:gd name="connsiteY119" fmla="*/ 1855477 h 2237474"/>
              <a:gd name="connsiteX120" fmla="*/ 4028460 w 12192000"/>
              <a:gd name="connsiteY120" fmla="*/ 1855137 h 2237474"/>
              <a:gd name="connsiteX121" fmla="*/ 4002267 w 12192000"/>
              <a:gd name="connsiteY121" fmla="*/ 1852352 h 2237474"/>
              <a:gd name="connsiteX122" fmla="*/ 3931396 w 12192000"/>
              <a:gd name="connsiteY122" fmla="*/ 1858915 h 2237474"/>
              <a:gd name="connsiteX123" fmla="*/ 3812162 w 12192000"/>
              <a:gd name="connsiteY123" fmla="*/ 1875501 h 2237474"/>
              <a:gd name="connsiteX124" fmla="*/ 3729530 w 12192000"/>
              <a:gd name="connsiteY124" fmla="*/ 1864513 h 2237474"/>
              <a:gd name="connsiteX125" fmla="*/ 3680177 w 12192000"/>
              <a:gd name="connsiteY125" fmla="*/ 1881552 h 2237474"/>
              <a:gd name="connsiteX126" fmla="*/ 3567259 w 12192000"/>
              <a:gd name="connsiteY126" fmla="*/ 1893482 h 2237474"/>
              <a:gd name="connsiteX127" fmla="*/ 3405770 w 12192000"/>
              <a:gd name="connsiteY127" fmla="*/ 1904591 h 2237474"/>
              <a:gd name="connsiteX128" fmla="*/ 3280097 w 12192000"/>
              <a:gd name="connsiteY128" fmla="*/ 1919610 h 2237474"/>
              <a:gd name="connsiteX129" fmla="*/ 3123424 w 12192000"/>
              <a:gd name="connsiteY129" fmla="*/ 1952930 h 2237474"/>
              <a:gd name="connsiteX130" fmla="*/ 3009910 w 12192000"/>
              <a:gd name="connsiteY130" fmla="*/ 1957866 h 2237474"/>
              <a:gd name="connsiteX131" fmla="*/ 2995934 w 12192000"/>
              <a:gd name="connsiteY131" fmla="*/ 1967085 h 2237474"/>
              <a:gd name="connsiteX132" fmla="*/ 2980071 w 12192000"/>
              <a:gd name="connsiteY132" fmla="*/ 1972988 h 2237474"/>
              <a:gd name="connsiteX133" fmla="*/ 2978094 w 12192000"/>
              <a:gd name="connsiteY133" fmla="*/ 1972369 h 2237474"/>
              <a:gd name="connsiteX134" fmla="*/ 2942858 w 12192000"/>
              <a:gd name="connsiteY134" fmla="*/ 1981367 h 2237474"/>
              <a:gd name="connsiteX135" fmla="*/ 2875436 w 12192000"/>
              <a:gd name="connsiteY135" fmla="*/ 1996977 h 2237474"/>
              <a:gd name="connsiteX136" fmla="*/ 2874892 w 12192000"/>
              <a:gd name="connsiteY136" fmla="*/ 1996085 h 2237474"/>
              <a:gd name="connsiteX137" fmla="*/ 2864145 w 12192000"/>
              <a:gd name="connsiteY137" fmla="*/ 1994061 h 2237474"/>
              <a:gd name="connsiteX138" fmla="*/ 2843662 w 12192000"/>
              <a:gd name="connsiteY138" fmla="*/ 1992498 h 2237474"/>
              <a:gd name="connsiteX139" fmla="*/ 2796128 w 12192000"/>
              <a:gd name="connsiteY139" fmla="*/ 1976403 h 2237474"/>
              <a:gd name="connsiteX140" fmla="*/ 2756784 w 12192000"/>
              <a:gd name="connsiteY140" fmla="*/ 1985116 h 2237474"/>
              <a:gd name="connsiteX141" fmla="*/ 2748833 w 12192000"/>
              <a:gd name="connsiteY141" fmla="*/ 1986323 h 2237474"/>
              <a:gd name="connsiteX142" fmla="*/ 2748661 w 12192000"/>
              <a:gd name="connsiteY142" fmla="*/ 1986122 h 2237474"/>
              <a:gd name="connsiteX143" fmla="*/ 2740251 w 12192000"/>
              <a:gd name="connsiteY143" fmla="*/ 1986946 h 2237474"/>
              <a:gd name="connsiteX144" fmla="*/ 2718916 w 12192000"/>
              <a:gd name="connsiteY144" fmla="*/ 1990867 h 2237474"/>
              <a:gd name="connsiteX145" fmla="*/ 2713522 w 12192000"/>
              <a:gd name="connsiteY145" fmla="*/ 1990173 h 2237474"/>
              <a:gd name="connsiteX146" fmla="*/ 2680597 w 12192000"/>
              <a:gd name="connsiteY146" fmla="*/ 1984996 h 2237474"/>
              <a:gd name="connsiteX147" fmla="*/ 2578178 w 12192000"/>
              <a:gd name="connsiteY147" fmla="*/ 1990531 h 2237474"/>
              <a:gd name="connsiteX148" fmla="*/ 2476147 w 12192000"/>
              <a:gd name="connsiteY148" fmla="*/ 1998305 h 2237474"/>
              <a:gd name="connsiteX149" fmla="*/ 2373568 w 12192000"/>
              <a:gd name="connsiteY149" fmla="*/ 2003219 h 2237474"/>
              <a:gd name="connsiteX150" fmla="*/ 2321399 w 12192000"/>
              <a:gd name="connsiteY150" fmla="*/ 1989467 h 2237474"/>
              <a:gd name="connsiteX151" fmla="*/ 2315525 w 12192000"/>
              <a:gd name="connsiteY151" fmla="*/ 1989708 h 2237474"/>
              <a:gd name="connsiteX152" fmla="*/ 2300792 w 12192000"/>
              <a:gd name="connsiteY152" fmla="*/ 1994290 h 2237474"/>
              <a:gd name="connsiteX153" fmla="*/ 2295469 w 12192000"/>
              <a:gd name="connsiteY153" fmla="*/ 1996659 h 2237474"/>
              <a:gd name="connsiteX154" fmla="*/ 2287219 w 12192000"/>
              <a:gd name="connsiteY154" fmla="*/ 1998750 h 2237474"/>
              <a:gd name="connsiteX155" fmla="*/ 2286948 w 12192000"/>
              <a:gd name="connsiteY155" fmla="*/ 1998596 h 2237474"/>
              <a:gd name="connsiteX156" fmla="*/ 2243069 w 12192000"/>
              <a:gd name="connsiteY156" fmla="*/ 2015111 h 2237474"/>
              <a:gd name="connsiteX157" fmla="*/ 2186609 w 12192000"/>
              <a:gd name="connsiteY157" fmla="*/ 2008263 h 2237474"/>
              <a:gd name="connsiteX158" fmla="*/ 2164831 w 12192000"/>
              <a:gd name="connsiteY158" fmla="*/ 2010143 h 2237474"/>
              <a:gd name="connsiteX159" fmla="*/ 2152836 w 12192000"/>
              <a:gd name="connsiteY159" fmla="*/ 2010048 h 2237474"/>
              <a:gd name="connsiteX160" fmla="*/ 2117102 w 12192000"/>
              <a:gd name="connsiteY160" fmla="*/ 2023004 h 2237474"/>
              <a:gd name="connsiteX161" fmla="*/ 2111935 w 12192000"/>
              <a:gd name="connsiteY161" fmla="*/ 2023163 h 2237474"/>
              <a:gd name="connsiteX162" fmla="*/ 2089991 w 12192000"/>
              <a:gd name="connsiteY162" fmla="*/ 2034193 h 2237474"/>
              <a:gd name="connsiteX163" fmla="*/ 2058061 w 12192000"/>
              <a:gd name="connsiteY163" fmla="*/ 2047942 h 2237474"/>
              <a:gd name="connsiteX164" fmla="*/ 2055737 w 12192000"/>
              <a:gd name="connsiteY164" fmla="*/ 2047704 h 2237474"/>
              <a:gd name="connsiteX165" fmla="*/ 2042244 w 12192000"/>
              <a:gd name="connsiteY165" fmla="*/ 2055560 h 2237474"/>
              <a:gd name="connsiteX166" fmla="*/ 1976224 w 12192000"/>
              <a:gd name="connsiteY166" fmla="*/ 2074257 h 2237474"/>
              <a:gd name="connsiteX167" fmla="*/ 1877728 w 12192000"/>
              <a:gd name="connsiteY167" fmla="*/ 2101004 h 2237474"/>
              <a:gd name="connsiteX168" fmla="*/ 1759056 w 12192000"/>
              <a:gd name="connsiteY168" fmla="*/ 2125608 h 2237474"/>
              <a:gd name="connsiteX169" fmla="*/ 1637948 w 12192000"/>
              <a:gd name="connsiteY169" fmla="*/ 2172597 h 2237474"/>
              <a:gd name="connsiteX170" fmla="*/ 1434549 w 12192000"/>
              <a:gd name="connsiteY170" fmla="*/ 2234522 h 2237474"/>
              <a:gd name="connsiteX171" fmla="*/ 1398481 w 12192000"/>
              <a:gd name="connsiteY171" fmla="*/ 2237074 h 2237474"/>
              <a:gd name="connsiteX172" fmla="*/ 1398407 w 12192000"/>
              <a:gd name="connsiteY172" fmla="*/ 2237095 h 2237474"/>
              <a:gd name="connsiteX173" fmla="*/ 1370962 w 12192000"/>
              <a:gd name="connsiteY173" fmla="*/ 2237474 h 2237474"/>
              <a:gd name="connsiteX174" fmla="*/ 1356367 w 12192000"/>
              <a:gd name="connsiteY174" fmla="*/ 2235089 h 2237474"/>
              <a:gd name="connsiteX175" fmla="*/ 1324828 w 12192000"/>
              <a:gd name="connsiteY175" fmla="*/ 2231968 h 2237474"/>
              <a:gd name="connsiteX176" fmla="*/ 1297744 w 12192000"/>
              <a:gd name="connsiteY176" fmla="*/ 2235849 h 2237474"/>
              <a:gd name="connsiteX177" fmla="*/ 1286236 w 12192000"/>
              <a:gd name="connsiteY177" fmla="*/ 2233135 h 2237474"/>
              <a:gd name="connsiteX178" fmla="*/ 1283504 w 12192000"/>
              <a:gd name="connsiteY178" fmla="*/ 2233797 h 2237474"/>
              <a:gd name="connsiteX179" fmla="*/ 1279765 w 12192000"/>
              <a:gd name="connsiteY179" fmla="*/ 2229639 h 2237474"/>
              <a:gd name="connsiteX180" fmla="*/ 1195347 w 12192000"/>
              <a:gd name="connsiteY180" fmla="*/ 2212354 h 2237474"/>
              <a:gd name="connsiteX181" fmla="*/ 970251 w 12192000"/>
              <a:gd name="connsiteY181" fmla="*/ 2221029 h 2237474"/>
              <a:gd name="connsiteX182" fmla="*/ 812914 w 12192000"/>
              <a:gd name="connsiteY182" fmla="*/ 2202752 h 2237474"/>
              <a:gd name="connsiteX183" fmla="*/ 800195 w 12192000"/>
              <a:gd name="connsiteY183" fmla="*/ 2209407 h 2237474"/>
              <a:gd name="connsiteX184" fmla="*/ 784978 w 12192000"/>
              <a:gd name="connsiteY184" fmla="*/ 2212360 h 2237474"/>
              <a:gd name="connsiteX185" fmla="*/ 681987 w 12192000"/>
              <a:gd name="connsiteY185" fmla="*/ 2216757 h 2237474"/>
              <a:gd name="connsiteX186" fmla="*/ 669923 w 12192000"/>
              <a:gd name="connsiteY186" fmla="*/ 2211682 h 2237474"/>
              <a:gd name="connsiteX187" fmla="*/ 648680 w 12192000"/>
              <a:gd name="connsiteY187" fmla="*/ 2206229 h 2237474"/>
              <a:gd name="connsiteX188" fmla="*/ 597225 w 12192000"/>
              <a:gd name="connsiteY188" fmla="*/ 2180999 h 2237474"/>
              <a:gd name="connsiteX189" fmla="*/ 558449 w 12192000"/>
              <a:gd name="connsiteY189" fmla="*/ 2182346 h 2237474"/>
              <a:gd name="connsiteX190" fmla="*/ 550517 w 12192000"/>
              <a:gd name="connsiteY190" fmla="*/ 2182060 h 2237474"/>
              <a:gd name="connsiteX191" fmla="*/ 550309 w 12192000"/>
              <a:gd name="connsiteY191" fmla="*/ 2181825 h 2237474"/>
              <a:gd name="connsiteX192" fmla="*/ 541836 w 12192000"/>
              <a:gd name="connsiteY192" fmla="*/ 2181063 h 2237474"/>
              <a:gd name="connsiteX193" fmla="*/ 536057 w 12192000"/>
              <a:gd name="connsiteY193" fmla="*/ 2181537 h 2237474"/>
              <a:gd name="connsiteX194" fmla="*/ 520671 w 12192000"/>
              <a:gd name="connsiteY194" fmla="*/ 2180980 h 2237474"/>
              <a:gd name="connsiteX195" fmla="*/ 515024 w 12192000"/>
              <a:gd name="connsiteY195" fmla="*/ 2179258 h 2237474"/>
              <a:gd name="connsiteX196" fmla="*/ 512278 w 12192000"/>
              <a:gd name="connsiteY196" fmla="*/ 2176369 h 2237474"/>
              <a:gd name="connsiteX197" fmla="*/ 480419 w 12192000"/>
              <a:gd name="connsiteY197" fmla="*/ 2167807 h 2237474"/>
              <a:gd name="connsiteX198" fmla="*/ 413835 w 12192000"/>
              <a:gd name="connsiteY198" fmla="*/ 2156783 h 2237474"/>
              <a:gd name="connsiteX199" fmla="*/ 376513 w 12192000"/>
              <a:gd name="connsiteY199" fmla="*/ 2154014 h 2237474"/>
              <a:gd name="connsiteX200" fmla="*/ 273386 w 12192000"/>
              <a:gd name="connsiteY200" fmla="*/ 2142551 h 2237474"/>
              <a:gd name="connsiteX201" fmla="*/ 169207 w 12192000"/>
              <a:gd name="connsiteY201" fmla="*/ 2128100 h 2237474"/>
              <a:gd name="connsiteX202" fmla="*/ 93149 w 12192000"/>
              <a:gd name="connsiteY202" fmla="*/ 2105324 h 2237474"/>
              <a:gd name="connsiteX203" fmla="*/ 88109 w 12192000"/>
              <a:gd name="connsiteY203" fmla="*/ 2106704 h 2237474"/>
              <a:gd name="connsiteX204" fmla="*/ 80022 w 12192000"/>
              <a:gd name="connsiteY204" fmla="*/ 2107254 h 2237474"/>
              <a:gd name="connsiteX205" fmla="*/ 79717 w 12192000"/>
              <a:gd name="connsiteY205" fmla="*/ 2107046 h 2237474"/>
              <a:gd name="connsiteX206" fmla="*/ 72352 w 12192000"/>
              <a:gd name="connsiteY206" fmla="*/ 2107991 h 2237474"/>
              <a:gd name="connsiteX207" fmla="*/ 37645 w 12192000"/>
              <a:gd name="connsiteY207" fmla="*/ 2115401 h 2237474"/>
              <a:gd name="connsiteX208" fmla="*/ 4572 w 12192000"/>
              <a:gd name="connsiteY208" fmla="*/ 2111091 h 2237474"/>
              <a:gd name="connsiteX209" fmla="*/ 0 w 12192000"/>
              <a:gd name="connsiteY209" fmla="*/ 2110468 h 2237474"/>
              <a:gd name="connsiteX210" fmla="*/ 0 w 12192000"/>
              <a:gd name="connsiteY21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65605 w 12192000"/>
              <a:gd name="connsiteY46" fmla="*/ 1110791 h 2237474"/>
              <a:gd name="connsiteX47" fmla="*/ 8584946 w 12192000"/>
              <a:gd name="connsiteY47" fmla="*/ 1135226 h 2237474"/>
              <a:gd name="connsiteX48" fmla="*/ 8460755 w 12192000"/>
              <a:gd name="connsiteY48" fmla="*/ 1203427 h 2237474"/>
              <a:gd name="connsiteX49" fmla="*/ 8419755 w 12192000"/>
              <a:gd name="connsiteY49" fmla="*/ 1216260 h 2237474"/>
              <a:gd name="connsiteX50" fmla="*/ 8411626 w 12192000"/>
              <a:gd name="connsiteY50" fmla="*/ 1214397 h 2237474"/>
              <a:gd name="connsiteX51" fmla="*/ 8363469 w 12192000"/>
              <a:gd name="connsiteY51" fmla="*/ 1246658 h 2237474"/>
              <a:gd name="connsiteX52" fmla="*/ 8275497 w 12192000"/>
              <a:gd name="connsiteY52" fmla="*/ 1264396 h 2237474"/>
              <a:gd name="connsiteX53" fmla="*/ 8206287 w 12192000"/>
              <a:gd name="connsiteY53" fmla="*/ 1273060 h 2237474"/>
              <a:gd name="connsiteX54" fmla="*/ 8168705 w 12192000"/>
              <a:gd name="connsiteY54" fmla="*/ 1279956 h 2237474"/>
              <a:gd name="connsiteX55" fmla="*/ 8139997 w 12192000"/>
              <a:gd name="connsiteY55" fmla="*/ 1282713 h 2237474"/>
              <a:gd name="connsiteX56" fmla="*/ 8074238 w 12192000"/>
              <a:gd name="connsiteY56" fmla="*/ 1301895 h 2237474"/>
              <a:gd name="connsiteX57" fmla="*/ 7968292 w 12192000"/>
              <a:gd name="connsiteY57" fmla="*/ 1338779 h 2237474"/>
              <a:gd name="connsiteX58" fmla="*/ 7945122 w 12192000"/>
              <a:gd name="connsiteY58" fmla="*/ 1345477 h 2237474"/>
              <a:gd name="connsiteX59" fmla="*/ 7902328 w 12192000"/>
              <a:gd name="connsiteY59" fmla="*/ 1345865 h 2237474"/>
              <a:gd name="connsiteX60" fmla="*/ 7875879 w 12192000"/>
              <a:gd name="connsiteY60" fmla="*/ 1345646 h 2237474"/>
              <a:gd name="connsiteX61" fmla="*/ 7840612 w 12192000"/>
              <a:gd name="connsiteY61" fmla="*/ 1369373 h 2237474"/>
              <a:gd name="connsiteX62" fmla="*/ 7786819 w 12192000"/>
              <a:gd name="connsiteY62" fmla="*/ 1378970 h 2237474"/>
              <a:gd name="connsiteX63" fmla="*/ 7548172 w 12192000"/>
              <a:gd name="connsiteY63" fmla="*/ 1417460 h 2237474"/>
              <a:gd name="connsiteX64" fmla="*/ 7483437 w 12192000"/>
              <a:gd name="connsiteY64" fmla="*/ 1478152 h 2237474"/>
              <a:gd name="connsiteX65" fmla="*/ 7377870 w 12192000"/>
              <a:gd name="connsiteY65" fmla="*/ 1523319 h 2237474"/>
              <a:gd name="connsiteX66" fmla="*/ 7230737 w 12192000"/>
              <a:gd name="connsiteY66" fmla="*/ 1562633 h 2237474"/>
              <a:gd name="connsiteX67" fmla="*/ 7224458 w 12192000"/>
              <a:gd name="connsiteY67" fmla="*/ 1573008 h 2237474"/>
              <a:gd name="connsiteX68" fmla="*/ 7183121 w 12192000"/>
              <a:gd name="connsiteY68" fmla="*/ 1595162 h 2237474"/>
              <a:gd name="connsiteX69" fmla="*/ 7164601 w 12192000"/>
              <a:gd name="connsiteY69" fmla="*/ 1606490 h 2237474"/>
              <a:gd name="connsiteX70" fmla="*/ 7092727 w 12192000"/>
              <a:gd name="connsiteY70" fmla="*/ 1623628 h 2237474"/>
              <a:gd name="connsiteX71" fmla="*/ 7031309 w 12192000"/>
              <a:gd name="connsiteY71" fmla="*/ 1619451 h 2237474"/>
              <a:gd name="connsiteX72" fmla="*/ 6999084 w 12192000"/>
              <a:gd name="connsiteY72" fmla="*/ 1634317 h 2237474"/>
              <a:gd name="connsiteX73" fmla="*/ 6992107 w 12192000"/>
              <a:gd name="connsiteY73" fmla="*/ 1636860 h 2237474"/>
              <a:gd name="connsiteX74" fmla="*/ 6900177 w 12192000"/>
              <a:gd name="connsiteY74" fmla="*/ 1636016 h 2237474"/>
              <a:gd name="connsiteX75" fmla="*/ 6795372 w 12192000"/>
              <a:gd name="connsiteY75" fmla="*/ 1644845 h 2237474"/>
              <a:gd name="connsiteX76" fmla="*/ 6692251 w 12192000"/>
              <a:gd name="connsiteY76" fmla="*/ 1656357 h 2237474"/>
              <a:gd name="connsiteX77" fmla="*/ 6655235 w 12192000"/>
              <a:gd name="connsiteY77" fmla="*/ 1661869 h 2237474"/>
              <a:gd name="connsiteX78" fmla="*/ 6554894 w 12192000"/>
              <a:gd name="connsiteY78" fmla="*/ 1664428 h 2237474"/>
              <a:gd name="connsiteX79" fmla="*/ 6516595 w 12192000"/>
              <a:gd name="connsiteY79" fmla="*/ 1667475 h 2237474"/>
              <a:gd name="connsiteX80" fmla="*/ 6508541 w 12192000"/>
              <a:gd name="connsiteY80" fmla="*/ 1668757 h 2237474"/>
              <a:gd name="connsiteX81" fmla="*/ 6471012 w 12192000"/>
              <a:gd name="connsiteY81" fmla="*/ 1678604 h 2237474"/>
              <a:gd name="connsiteX82" fmla="*/ 6364035 w 12192000"/>
              <a:gd name="connsiteY82" fmla="*/ 1667683 h 2237474"/>
              <a:gd name="connsiteX83" fmla="*/ 6280959 w 12192000"/>
              <a:gd name="connsiteY83" fmla="*/ 1689329 h 2237474"/>
              <a:gd name="connsiteX84" fmla="*/ 6243319 w 12192000"/>
              <a:gd name="connsiteY84" fmla="*/ 1695560 h 2237474"/>
              <a:gd name="connsiteX85" fmla="*/ 6098321 w 12192000"/>
              <a:gd name="connsiteY85" fmla="*/ 1721646 h 2237474"/>
              <a:gd name="connsiteX86" fmla="*/ 5880652 w 12192000"/>
              <a:gd name="connsiteY86" fmla="*/ 1779643 h 2237474"/>
              <a:gd name="connsiteX87" fmla="*/ 5785959 w 12192000"/>
              <a:gd name="connsiteY87" fmla="*/ 1775307 h 2237474"/>
              <a:gd name="connsiteX88" fmla="*/ 5643534 w 12192000"/>
              <a:gd name="connsiteY88" fmla="*/ 1802919 h 2237474"/>
              <a:gd name="connsiteX89" fmla="*/ 5518799 w 12192000"/>
              <a:gd name="connsiteY89" fmla="*/ 1818312 h 2237474"/>
              <a:gd name="connsiteX90" fmla="*/ 5505014 w 12192000"/>
              <a:gd name="connsiteY90" fmla="*/ 1819259 h 2237474"/>
              <a:gd name="connsiteX91" fmla="*/ 5453307 w 12192000"/>
              <a:gd name="connsiteY91" fmla="*/ 1815450 h 2237474"/>
              <a:gd name="connsiteX92" fmla="*/ 5364192 w 12192000"/>
              <a:gd name="connsiteY92" fmla="*/ 1826074 h 2237474"/>
              <a:gd name="connsiteX93" fmla="*/ 5350380 w 12192000"/>
              <a:gd name="connsiteY93" fmla="*/ 1830891 h 2237474"/>
              <a:gd name="connsiteX94" fmla="*/ 5259633 w 12192000"/>
              <a:gd name="connsiteY94" fmla="*/ 1837160 h 2237474"/>
              <a:gd name="connsiteX95" fmla="*/ 5197513 w 12192000"/>
              <a:gd name="connsiteY95" fmla="*/ 1844718 h 2237474"/>
              <a:gd name="connsiteX96" fmla="*/ 5168852 w 12192000"/>
              <a:gd name="connsiteY96" fmla="*/ 1844846 h 2237474"/>
              <a:gd name="connsiteX97" fmla="*/ 5114927 w 12192000"/>
              <a:gd name="connsiteY97" fmla="*/ 1847827 h 2237474"/>
              <a:gd name="connsiteX98" fmla="*/ 5108970 w 12192000"/>
              <a:gd name="connsiteY98" fmla="*/ 1847935 h 2237474"/>
              <a:gd name="connsiteX99" fmla="*/ 5067961 w 12192000"/>
              <a:gd name="connsiteY99" fmla="*/ 1845917 h 2237474"/>
              <a:gd name="connsiteX100" fmla="*/ 5007075 w 12192000"/>
              <a:gd name="connsiteY100" fmla="*/ 1838626 h 2237474"/>
              <a:gd name="connsiteX101" fmla="*/ 4944087 w 12192000"/>
              <a:gd name="connsiteY101" fmla="*/ 1823332 h 2237474"/>
              <a:gd name="connsiteX102" fmla="*/ 4907662 w 12192000"/>
              <a:gd name="connsiteY102" fmla="*/ 1816900 h 2237474"/>
              <a:gd name="connsiteX103" fmla="*/ 4882386 w 12192000"/>
              <a:gd name="connsiteY103" fmla="*/ 1809844 h 2237474"/>
              <a:gd name="connsiteX104" fmla="*/ 4811440 w 12192000"/>
              <a:gd name="connsiteY104" fmla="*/ 1804655 h 2237474"/>
              <a:gd name="connsiteX105" fmla="*/ 4691075 w 12192000"/>
              <a:gd name="connsiteY105" fmla="*/ 1801389 h 2237474"/>
              <a:gd name="connsiteX106" fmla="*/ 4611738 w 12192000"/>
              <a:gd name="connsiteY106" fmla="*/ 1776964 h 2237474"/>
              <a:gd name="connsiteX107" fmla="*/ 4560070 w 12192000"/>
              <a:gd name="connsiteY107" fmla="*/ 1785640 h 2237474"/>
              <a:gd name="connsiteX108" fmla="*/ 4536503 w 12192000"/>
              <a:gd name="connsiteY108" fmla="*/ 1785334 h 2237474"/>
              <a:gd name="connsiteX109" fmla="*/ 4513724 w 12192000"/>
              <a:gd name="connsiteY109" fmla="*/ 1791996 h 2237474"/>
              <a:gd name="connsiteX110" fmla="*/ 4459810 w 12192000"/>
              <a:gd name="connsiteY110" fmla="*/ 1797886 h 2237474"/>
              <a:gd name="connsiteX111" fmla="*/ 4379064 w 12192000"/>
              <a:gd name="connsiteY111" fmla="*/ 1817177 h 2237474"/>
              <a:gd name="connsiteX112" fmla="*/ 4319209 w 12192000"/>
              <a:gd name="connsiteY112" fmla="*/ 1834833 h 2237474"/>
              <a:gd name="connsiteX113" fmla="*/ 4290981 w 12192000"/>
              <a:gd name="connsiteY113" fmla="*/ 1839677 h 2237474"/>
              <a:gd name="connsiteX114" fmla="*/ 4285792 w 12192000"/>
              <a:gd name="connsiteY114" fmla="*/ 1836231 h 2237474"/>
              <a:gd name="connsiteX115" fmla="*/ 4238372 w 12192000"/>
              <a:gd name="connsiteY115" fmla="*/ 1851480 h 2237474"/>
              <a:gd name="connsiteX116" fmla="*/ 4232517 w 12192000"/>
              <a:gd name="connsiteY116" fmla="*/ 1852567 h 2237474"/>
              <a:gd name="connsiteX117" fmla="*/ 4191732 w 12192000"/>
              <a:gd name="connsiteY117" fmla="*/ 1857328 h 2237474"/>
              <a:gd name="connsiteX118" fmla="*/ 4065532 w 12192000"/>
              <a:gd name="connsiteY118" fmla="*/ 1855477 h 2237474"/>
              <a:gd name="connsiteX119" fmla="*/ 4028460 w 12192000"/>
              <a:gd name="connsiteY119" fmla="*/ 1855137 h 2237474"/>
              <a:gd name="connsiteX120" fmla="*/ 4002267 w 12192000"/>
              <a:gd name="connsiteY120" fmla="*/ 1852352 h 2237474"/>
              <a:gd name="connsiteX121" fmla="*/ 3931396 w 12192000"/>
              <a:gd name="connsiteY121" fmla="*/ 1858915 h 2237474"/>
              <a:gd name="connsiteX122" fmla="*/ 3812162 w 12192000"/>
              <a:gd name="connsiteY122" fmla="*/ 1875501 h 2237474"/>
              <a:gd name="connsiteX123" fmla="*/ 3729530 w 12192000"/>
              <a:gd name="connsiteY123" fmla="*/ 1864513 h 2237474"/>
              <a:gd name="connsiteX124" fmla="*/ 3680177 w 12192000"/>
              <a:gd name="connsiteY124" fmla="*/ 1881552 h 2237474"/>
              <a:gd name="connsiteX125" fmla="*/ 3567259 w 12192000"/>
              <a:gd name="connsiteY125" fmla="*/ 1893482 h 2237474"/>
              <a:gd name="connsiteX126" fmla="*/ 3405770 w 12192000"/>
              <a:gd name="connsiteY126" fmla="*/ 1904591 h 2237474"/>
              <a:gd name="connsiteX127" fmla="*/ 3280097 w 12192000"/>
              <a:gd name="connsiteY127" fmla="*/ 1919610 h 2237474"/>
              <a:gd name="connsiteX128" fmla="*/ 3123424 w 12192000"/>
              <a:gd name="connsiteY128" fmla="*/ 1952930 h 2237474"/>
              <a:gd name="connsiteX129" fmla="*/ 3009910 w 12192000"/>
              <a:gd name="connsiteY129" fmla="*/ 1957866 h 2237474"/>
              <a:gd name="connsiteX130" fmla="*/ 2995934 w 12192000"/>
              <a:gd name="connsiteY130" fmla="*/ 1967085 h 2237474"/>
              <a:gd name="connsiteX131" fmla="*/ 2980071 w 12192000"/>
              <a:gd name="connsiteY131" fmla="*/ 1972988 h 2237474"/>
              <a:gd name="connsiteX132" fmla="*/ 2978094 w 12192000"/>
              <a:gd name="connsiteY132" fmla="*/ 1972369 h 2237474"/>
              <a:gd name="connsiteX133" fmla="*/ 2942858 w 12192000"/>
              <a:gd name="connsiteY133" fmla="*/ 1981367 h 2237474"/>
              <a:gd name="connsiteX134" fmla="*/ 2875436 w 12192000"/>
              <a:gd name="connsiteY134" fmla="*/ 1996977 h 2237474"/>
              <a:gd name="connsiteX135" fmla="*/ 2874892 w 12192000"/>
              <a:gd name="connsiteY135" fmla="*/ 1996085 h 2237474"/>
              <a:gd name="connsiteX136" fmla="*/ 2864145 w 12192000"/>
              <a:gd name="connsiteY136" fmla="*/ 1994061 h 2237474"/>
              <a:gd name="connsiteX137" fmla="*/ 2843662 w 12192000"/>
              <a:gd name="connsiteY137" fmla="*/ 1992498 h 2237474"/>
              <a:gd name="connsiteX138" fmla="*/ 2796128 w 12192000"/>
              <a:gd name="connsiteY138" fmla="*/ 1976403 h 2237474"/>
              <a:gd name="connsiteX139" fmla="*/ 2756784 w 12192000"/>
              <a:gd name="connsiteY139" fmla="*/ 1985116 h 2237474"/>
              <a:gd name="connsiteX140" fmla="*/ 2748833 w 12192000"/>
              <a:gd name="connsiteY140" fmla="*/ 1986323 h 2237474"/>
              <a:gd name="connsiteX141" fmla="*/ 2748661 w 12192000"/>
              <a:gd name="connsiteY141" fmla="*/ 1986122 h 2237474"/>
              <a:gd name="connsiteX142" fmla="*/ 2740251 w 12192000"/>
              <a:gd name="connsiteY142" fmla="*/ 1986946 h 2237474"/>
              <a:gd name="connsiteX143" fmla="*/ 2718916 w 12192000"/>
              <a:gd name="connsiteY143" fmla="*/ 1990867 h 2237474"/>
              <a:gd name="connsiteX144" fmla="*/ 2713522 w 12192000"/>
              <a:gd name="connsiteY144" fmla="*/ 1990173 h 2237474"/>
              <a:gd name="connsiteX145" fmla="*/ 2680597 w 12192000"/>
              <a:gd name="connsiteY145" fmla="*/ 1984996 h 2237474"/>
              <a:gd name="connsiteX146" fmla="*/ 2578178 w 12192000"/>
              <a:gd name="connsiteY146" fmla="*/ 1990531 h 2237474"/>
              <a:gd name="connsiteX147" fmla="*/ 2476147 w 12192000"/>
              <a:gd name="connsiteY147" fmla="*/ 1998305 h 2237474"/>
              <a:gd name="connsiteX148" fmla="*/ 2373568 w 12192000"/>
              <a:gd name="connsiteY148" fmla="*/ 2003219 h 2237474"/>
              <a:gd name="connsiteX149" fmla="*/ 2321399 w 12192000"/>
              <a:gd name="connsiteY149" fmla="*/ 1989467 h 2237474"/>
              <a:gd name="connsiteX150" fmla="*/ 2315525 w 12192000"/>
              <a:gd name="connsiteY150" fmla="*/ 1989708 h 2237474"/>
              <a:gd name="connsiteX151" fmla="*/ 2300792 w 12192000"/>
              <a:gd name="connsiteY151" fmla="*/ 1994290 h 2237474"/>
              <a:gd name="connsiteX152" fmla="*/ 2295469 w 12192000"/>
              <a:gd name="connsiteY152" fmla="*/ 1996659 h 2237474"/>
              <a:gd name="connsiteX153" fmla="*/ 2287219 w 12192000"/>
              <a:gd name="connsiteY153" fmla="*/ 1998750 h 2237474"/>
              <a:gd name="connsiteX154" fmla="*/ 2286948 w 12192000"/>
              <a:gd name="connsiteY154" fmla="*/ 1998596 h 2237474"/>
              <a:gd name="connsiteX155" fmla="*/ 2243069 w 12192000"/>
              <a:gd name="connsiteY155" fmla="*/ 2015111 h 2237474"/>
              <a:gd name="connsiteX156" fmla="*/ 2186609 w 12192000"/>
              <a:gd name="connsiteY156" fmla="*/ 2008263 h 2237474"/>
              <a:gd name="connsiteX157" fmla="*/ 2164831 w 12192000"/>
              <a:gd name="connsiteY157" fmla="*/ 2010143 h 2237474"/>
              <a:gd name="connsiteX158" fmla="*/ 2152836 w 12192000"/>
              <a:gd name="connsiteY158" fmla="*/ 2010048 h 2237474"/>
              <a:gd name="connsiteX159" fmla="*/ 2117102 w 12192000"/>
              <a:gd name="connsiteY159" fmla="*/ 2023004 h 2237474"/>
              <a:gd name="connsiteX160" fmla="*/ 2111935 w 12192000"/>
              <a:gd name="connsiteY160" fmla="*/ 2023163 h 2237474"/>
              <a:gd name="connsiteX161" fmla="*/ 2089991 w 12192000"/>
              <a:gd name="connsiteY161" fmla="*/ 2034193 h 2237474"/>
              <a:gd name="connsiteX162" fmla="*/ 2058061 w 12192000"/>
              <a:gd name="connsiteY162" fmla="*/ 2047942 h 2237474"/>
              <a:gd name="connsiteX163" fmla="*/ 2055737 w 12192000"/>
              <a:gd name="connsiteY163" fmla="*/ 2047704 h 2237474"/>
              <a:gd name="connsiteX164" fmla="*/ 2042244 w 12192000"/>
              <a:gd name="connsiteY164" fmla="*/ 2055560 h 2237474"/>
              <a:gd name="connsiteX165" fmla="*/ 1976224 w 12192000"/>
              <a:gd name="connsiteY165" fmla="*/ 2074257 h 2237474"/>
              <a:gd name="connsiteX166" fmla="*/ 1877728 w 12192000"/>
              <a:gd name="connsiteY166" fmla="*/ 2101004 h 2237474"/>
              <a:gd name="connsiteX167" fmla="*/ 1759056 w 12192000"/>
              <a:gd name="connsiteY167" fmla="*/ 2125608 h 2237474"/>
              <a:gd name="connsiteX168" fmla="*/ 1637948 w 12192000"/>
              <a:gd name="connsiteY168" fmla="*/ 2172597 h 2237474"/>
              <a:gd name="connsiteX169" fmla="*/ 1434549 w 12192000"/>
              <a:gd name="connsiteY169" fmla="*/ 2234522 h 2237474"/>
              <a:gd name="connsiteX170" fmla="*/ 1398481 w 12192000"/>
              <a:gd name="connsiteY170" fmla="*/ 2237074 h 2237474"/>
              <a:gd name="connsiteX171" fmla="*/ 1398407 w 12192000"/>
              <a:gd name="connsiteY171" fmla="*/ 2237095 h 2237474"/>
              <a:gd name="connsiteX172" fmla="*/ 1370962 w 12192000"/>
              <a:gd name="connsiteY172" fmla="*/ 2237474 h 2237474"/>
              <a:gd name="connsiteX173" fmla="*/ 1356367 w 12192000"/>
              <a:gd name="connsiteY173" fmla="*/ 2235089 h 2237474"/>
              <a:gd name="connsiteX174" fmla="*/ 1324828 w 12192000"/>
              <a:gd name="connsiteY174" fmla="*/ 2231968 h 2237474"/>
              <a:gd name="connsiteX175" fmla="*/ 1297744 w 12192000"/>
              <a:gd name="connsiteY175" fmla="*/ 2235849 h 2237474"/>
              <a:gd name="connsiteX176" fmla="*/ 1286236 w 12192000"/>
              <a:gd name="connsiteY176" fmla="*/ 2233135 h 2237474"/>
              <a:gd name="connsiteX177" fmla="*/ 1283504 w 12192000"/>
              <a:gd name="connsiteY177" fmla="*/ 2233797 h 2237474"/>
              <a:gd name="connsiteX178" fmla="*/ 1279765 w 12192000"/>
              <a:gd name="connsiteY178" fmla="*/ 2229639 h 2237474"/>
              <a:gd name="connsiteX179" fmla="*/ 1195347 w 12192000"/>
              <a:gd name="connsiteY179" fmla="*/ 2212354 h 2237474"/>
              <a:gd name="connsiteX180" fmla="*/ 970251 w 12192000"/>
              <a:gd name="connsiteY180" fmla="*/ 2221029 h 2237474"/>
              <a:gd name="connsiteX181" fmla="*/ 812914 w 12192000"/>
              <a:gd name="connsiteY181" fmla="*/ 2202752 h 2237474"/>
              <a:gd name="connsiteX182" fmla="*/ 800195 w 12192000"/>
              <a:gd name="connsiteY182" fmla="*/ 2209407 h 2237474"/>
              <a:gd name="connsiteX183" fmla="*/ 784978 w 12192000"/>
              <a:gd name="connsiteY183" fmla="*/ 2212360 h 2237474"/>
              <a:gd name="connsiteX184" fmla="*/ 681987 w 12192000"/>
              <a:gd name="connsiteY184" fmla="*/ 2216757 h 2237474"/>
              <a:gd name="connsiteX185" fmla="*/ 669923 w 12192000"/>
              <a:gd name="connsiteY185" fmla="*/ 2211682 h 2237474"/>
              <a:gd name="connsiteX186" fmla="*/ 648680 w 12192000"/>
              <a:gd name="connsiteY186" fmla="*/ 2206229 h 2237474"/>
              <a:gd name="connsiteX187" fmla="*/ 597225 w 12192000"/>
              <a:gd name="connsiteY187" fmla="*/ 2180999 h 2237474"/>
              <a:gd name="connsiteX188" fmla="*/ 558449 w 12192000"/>
              <a:gd name="connsiteY188" fmla="*/ 2182346 h 2237474"/>
              <a:gd name="connsiteX189" fmla="*/ 550517 w 12192000"/>
              <a:gd name="connsiteY189" fmla="*/ 2182060 h 2237474"/>
              <a:gd name="connsiteX190" fmla="*/ 550309 w 12192000"/>
              <a:gd name="connsiteY190" fmla="*/ 2181825 h 2237474"/>
              <a:gd name="connsiteX191" fmla="*/ 541836 w 12192000"/>
              <a:gd name="connsiteY191" fmla="*/ 2181063 h 2237474"/>
              <a:gd name="connsiteX192" fmla="*/ 536057 w 12192000"/>
              <a:gd name="connsiteY192" fmla="*/ 2181537 h 2237474"/>
              <a:gd name="connsiteX193" fmla="*/ 520671 w 12192000"/>
              <a:gd name="connsiteY193" fmla="*/ 2180980 h 2237474"/>
              <a:gd name="connsiteX194" fmla="*/ 515024 w 12192000"/>
              <a:gd name="connsiteY194" fmla="*/ 2179258 h 2237474"/>
              <a:gd name="connsiteX195" fmla="*/ 512278 w 12192000"/>
              <a:gd name="connsiteY195" fmla="*/ 2176369 h 2237474"/>
              <a:gd name="connsiteX196" fmla="*/ 480419 w 12192000"/>
              <a:gd name="connsiteY196" fmla="*/ 2167807 h 2237474"/>
              <a:gd name="connsiteX197" fmla="*/ 413835 w 12192000"/>
              <a:gd name="connsiteY197" fmla="*/ 2156783 h 2237474"/>
              <a:gd name="connsiteX198" fmla="*/ 376513 w 12192000"/>
              <a:gd name="connsiteY198" fmla="*/ 2154014 h 2237474"/>
              <a:gd name="connsiteX199" fmla="*/ 273386 w 12192000"/>
              <a:gd name="connsiteY199" fmla="*/ 2142551 h 2237474"/>
              <a:gd name="connsiteX200" fmla="*/ 169207 w 12192000"/>
              <a:gd name="connsiteY200" fmla="*/ 2128100 h 2237474"/>
              <a:gd name="connsiteX201" fmla="*/ 93149 w 12192000"/>
              <a:gd name="connsiteY201" fmla="*/ 2105324 h 2237474"/>
              <a:gd name="connsiteX202" fmla="*/ 88109 w 12192000"/>
              <a:gd name="connsiteY202" fmla="*/ 2106704 h 2237474"/>
              <a:gd name="connsiteX203" fmla="*/ 80022 w 12192000"/>
              <a:gd name="connsiteY203" fmla="*/ 2107254 h 2237474"/>
              <a:gd name="connsiteX204" fmla="*/ 79717 w 12192000"/>
              <a:gd name="connsiteY204" fmla="*/ 2107046 h 2237474"/>
              <a:gd name="connsiteX205" fmla="*/ 72352 w 12192000"/>
              <a:gd name="connsiteY205" fmla="*/ 2107991 h 2237474"/>
              <a:gd name="connsiteX206" fmla="*/ 37645 w 12192000"/>
              <a:gd name="connsiteY206" fmla="*/ 2115401 h 2237474"/>
              <a:gd name="connsiteX207" fmla="*/ 4572 w 12192000"/>
              <a:gd name="connsiteY207" fmla="*/ 2111091 h 2237474"/>
              <a:gd name="connsiteX208" fmla="*/ 0 w 12192000"/>
              <a:gd name="connsiteY208" fmla="*/ 2110468 h 2237474"/>
              <a:gd name="connsiteX209" fmla="*/ 0 w 12192000"/>
              <a:gd name="connsiteY20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65605 w 12192000"/>
              <a:gd name="connsiteY46" fmla="*/ 1110791 h 2237474"/>
              <a:gd name="connsiteX47" fmla="*/ 8584946 w 12192000"/>
              <a:gd name="connsiteY47" fmla="*/ 1135226 h 2237474"/>
              <a:gd name="connsiteX48" fmla="*/ 8460755 w 12192000"/>
              <a:gd name="connsiteY48" fmla="*/ 1203427 h 2237474"/>
              <a:gd name="connsiteX49" fmla="*/ 8419755 w 12192000"/>
              <a:gd name="connsiteY49" fmla="*/ 1216260 h 2237474"/>
              <a:gd name="connsiteX50" fmla="*/ 8411626 w 12192000"/>
              <a:gd name="connsiteY50" fmla="*/ 1214397 h 2237474"/>
              <a:gd name="connsiteX51" fmla="*/ 8363469 w 12192000"/>
              <a:gd name="connsiteY51" fmla="*/ 1246658 h 2237474"/>
              <a:gd name="connsiteX52" fmla="*/ 8275497 w 12192000"/>
              <a:gd name="connsiteY52" fmla="*/ 1264396 h 2237474"/>
              <a:gd name="connsiteX53" fmla="*/ 8206287 w 12192000"/>
              <a:gd name="connsiteY53" fmla="*/ 1273060 h 2237474"/>
              <a:gd name="connsiteX54" fmla="*/ 8168705 w 12192000"/>
              <a:gd name="connsiteY54" fmla="*/ 1279956 h 2237474"/>
              <a:gd name="connsiteX55" fmla="*/ 8139997 w 12192000"/>
              <a:gd name="connsiteY55" fmla="*/ 1282713 h 2237474"/>
              <a:gd name="connsiteX56" fmla="*/ 8074238 w 12192000"/>
              <a:gd name="connsiteY56" fmla="*/ 1301895 h 2237474"/>
              <a:gd name="connsiteX57" fmla="*/ 7968292 w 12192000"/>
              <a:gd name="connsiteY57" fmla="*/ 1338779 h 2237474"/>
              <a:gd name="connsiteX58" fmla="*/ 7902328 w 12192000"/>
              <a:gd name="connsiteY58" fmla="*/ 1345865 h 2237474"/>
              <a:gd name="connsiteX59" fmla="*/ 7875879 w 12192000"/>
              <a:gd name="connsiteY59" fmla="*/ 1345646 h 2237474"/>
              <a:gd name="connsiteX60" fmla="*/ 7840612 w 12192000"/>
              <a:gd name="connsiteY60" fmla="*/ 1369373 h 2237474"/>
              <a:gd name="connsiteX61" fmla="*/ 7786819 w 12192000"/>
              <a:gd name="connsiteY61" fmla="*/ 1378970 h 2237474"/>
              <a:gd name="connsiteX62" fmla="*/ 7548172 w 12192000"/>
              <a:gd name="connsiteY62" fmla="*/ 1417460 h 2237474"/>
              <a:gd name="connsiteX63" fmla="*/ 7483437 w 12192000"/>
              <a:gd name="connsiteY63" fmla="*/ 1478152 h 2237474"/>
              <a:gd name="connsiteX64" fmla="*/ 7377870 w 12192000"/>
              <a:gd name="connsiteY64" fmla="*/ 1523319 h 2237474"/>
              <a:gd name="connsiteX65" fmla="*/ 7230737 w 12192000"/>
              <a:gd name="connsiteY65" fmla="*/ 1562633 h 2237474"/>
              <a:gd name="connsiteX66" fmla="*/ 7224458 w 12192000"/>
              <a:gd name="connsiteY66" fmla="*/ 1573008 h 2237474"/>
              <a:gd name="connsiteX67" fmla="*/ 7183121 w 12192000"/>
              <a:gd name="connsiteY67" fmla="*/ 1595162 h 2237474"/>
              <a:gd name="connsiteX68" fmla="*/ 7164601 w 12192000"/>
              <a:gd name="connsiteY68" fmla="*/ 1606490 h 2237474"/>
              <a:gd name="connsiteX69" fmla="*/ 7092727 w 12192000"/>
              <a:gd name="connsiteY69" fmla="*/ 1623628 h 2237474"/>
              <a:gd name="connsiteX70" fmla="*/ 7031309 w 12192000"/>
              <a:gd name="connsiteY70" fmla="*/ 1619451 h 2237474"/>
              <a:gd name="connsiteX71" fmla="*/ 6999084 w 12192000"/>
              <a:gd name="connsiteY71" fmla="*/ 1634317 h 2237474"/>
              <a:gd name="connsiteX72" fmla="*/ 6992107 w 12192000"/>
              <a:gd name="connsiteY72" fmla="*/ 1636860 h 2237474"/>
              <a:gd name="connsiteX73" fmla="*/ 6900177 w 12192000"/>
              <a:gd name="connsiteY73" fmla="*/ 1636016 h 2237474"/>
              <a:gd name="connsiteX74" fmla="*/ 6795372 w 12192000"/>
              <a:gd name="connsiteY74" fmla="*/ 1644845 h 2237474"/>
              <a:gd name="connsiteX75" fmla="*/ 6692251 w 12192000"/>
              <a:gd name="connsiteY75" fmla="*/ 1656357 h 2237474"/>
              <a:gd name="connsiteX76" fmla="*/ 6655235 w 12192000"/>
              <a:gd name="connsiteY76" fmla="*/ 1661869 h 2237474"/>
              <a:gd name="connsiteX77" fmla="*/ 6554894 w 12192000"/>
              <a:gd name="connsiteY77" fmla="*/ 1664428 h 2237474"/>
              <a:gd name="connsiteX78" fmla="*/ 6516595 w 12192000"/>
              <a:gd name="connsiteY78" fmla="*/ 1667475 h 2237474"/>
              <a:gd name="connsiteX79" fmla="*/ 6508541 w 12192000"/>
              <a:gd name="connsiteY79" fmla="*/ 1668757 h 2237474"/>
              <a:gd name="connsiteX80" fmla="*/ 6471012 w 12192000"/>
              <a:gd name="connsiteY80" fmla="*/ 1678604 h 2237474"/>
              <a:gd name="connsiteX81" fmla="*/ 6364035 w 12192000"/>
              <a:gd name="connsiteY81" fmla="*/ 1667683 h 2237474"/>
              <a:gd name="connsiteX82" fmla="*/ 6280959 w 12192000"/>
              <a:gd name="connsiteY82" fmla="*/ 1689329 h 2237474"/>
              <a:gd name="connsiteX83" fmla="*/ 6243319 w 12192000"/>
              <a:gd name="connsiteY83" fmla="*/ 1695560 h 2237474"/>
              <a:gd name="connsiteX84" fmla="*/ 6098321 w 12192000"/>
              <a:gd name="connsiteY84" fmla="*/ 1721646 h 2237474"/>
              <a:gd name="connsiteX85" fmla="*/ 5880652 w 12192000"/>
              <a:gd name="connsiteY85" fmla="*/ 1779643 h 2237474"/>
              <a:gd name="connsiteX86" fmla="*/ 5785959 w 12192000"/>
              <a:gd name="connsiteY86" fmla="*/ 1775307 h 2237474"/>
              <a:gd name="connsiteX87" fmla="*/ 5643534 w 12192000"/>
              <a:gd name="connsiteY87" fmla="*/ 1802919 h 2237474"/>
              <a:gd name="connsiteX88" fmla="*/ 5518799 w 12192000"/>
              <a:gd name="connsiteY88" fmla="*/ 1818312 h 2237474"/>
              <a:gd name="connsiteX89" fmla="*/ 5505014 w 12192000"/>
              <a:gd name="connsiteY89" fmla="*/ 1819259 h 2237474"/>
              <a:gd name="connsiteX90" fmla="*/ 5453307 w 12192000"/>
              <a:gd name="connsiteY90" fmla="*/ 1815450 h 2237474"/>
              <a:gd name="connsiteX91" fmla="*/ 5364192 w 12192000"/>
              <a:gd name="connsiteY91" fmla="*/ 1826074 h 2237474"/>
              <a:gd name="connsiteX92" fmla="*/ 5350380 w 12192000"/>
              <a:gd name="connsiteY92" fmla="*/ 1830891 h 2237474"/>
              <a:gd name="connsiteX93" fmla="*/ 5259633 w 12192000"/>
              <a:gd name="connsiteY93" fmla="*/ 1837160 h 2237474"/>
              <a:gd name="connsiteX94" fmla="*/ 5197513 w 12192000"/>
              <a:gd name="connsiteY94" fmla="*/ 1844718 h 2237474"/>
              <a:gd name="connsiteX95" fmla="*/ 5168852 w 12192000"/>
              <a:gd name="connsiteY95" fmla="*/ 1844846 h 2237474"/>
              <a:gd name="connsiteX96" fmla="*/ 5114927 w 12192000"/>
              <a:gd name="connsiteY96" fmla="*/ 1847827 h 2237474"/>
              <a:gd name="connsiteX97" fmla="*/ 5108970 w 12192000"/>
              <a:gd name="connsiteY97" fmla="*/ 1847935 h 2237474"/>
              <a:gd name="connsiteX98" fmla="*/ 5067961 w 12192000"/>
              <a:gd name="connsiteY98" fmla="*/ 1845917 h 2237474"/>
              <a:gd name="connsiteX99" fmla="*/ 5007075 w 12192000"/>
              <a:gd name="connsiteY99" fmla="*/ 1838626 h 2237474"/>
              <a:gd name="connsiteX100" fmla="*/ 4944087 w 12192000"/>
              <a:gd name="connsiteY100" fmla="*/ 1823332 h 2237474"/>
              <a:gd name="connsiteX101" fmla="*/ 4907662 w 12192000"/>
              <a:gd name="connsiteY101" fmla="*/ 1816900 h 2237474"/>
              <a:gd name="connsiteX102" fmla="*/ 4882386 w 12192000"/>
              <a:gd name="connsiteY102" fmla="*/ 1809844 h 2237474"/>
              <a:gd name="connsiteX103" fmla="*/ 4811440 w 12192000"/>
              <a:gd name="connsiteY103" fmla="*/ 1804655 h 2237474"/>
              <a:gd name="connsiteX104" fmla="*/ 4691075 w 12192000"/>
              <a:gd name="connsiteY104" fmla="*/ 1801389 h 2237474"/>
              <a:gd name="connsiteX105" fmla="*/ 4611738 w 12192000"/>
              <a:gd name="connsiteY105" fmla="*/ 1776964 h 2237474"/>
              <a:gd name="connsiteX106" fmla="*/ 4560070 w 12192000"/>
              <a:gd name="connsiteY106" fmla="*/ 1785640 h 2237474"/>
              <a:gd name="connsiteX107" fmla="*/ 4536503 w 12192000"/>
              <a:gd name="connsiteY107" fmla="*/ 1785334 h 2237474"/>
              <a:gd name="connsiteX108" fmla="*/ 4513724 w 12192000"/>
              <a:gd name="connsiteY108" fmla="*/ 1791996 h 2237474"/>
              <a:gd name="connsiteX109" fmla="*/ 4459810 w 12192000"/>
              <a:gd name="connsiteY109" fmla="*/ 1797886 h 2237474"/>
              <a:gd name="connsiteX110" fmla="*/ 4379064 w 12192000"/>
              <a:gd name="connsiteY110" fmla="*/ 1817177 h 2237474"/>
              <a:gd name="connsiteX111" fmla="*/ 4319209 w 12192000"/>
              <a:gd name="connsiteY111" fmla="*/ 1834833 h 2237474"/>
              <a:gd name="connsiteX112" fmla="*/ 4290981 w 12192000"/>
              <a:gd name="connsiteY112" fmla="*/ 1839677 h 2237474"/>
              <a:gd name="connsiteX113" fmla="*/ 4285792 w 12192000"/>
              <a:gd name="connsiteY113" fmla="*/ 1836231 h 2237474"/>
              <a:gd name="connsiteX114" fmla="*/ 4238372 w 12192000"/>
              <a:gd name="connsiteY114" fmla="*/ 1851480 h 2237474"/>
              <a:gd name="connsiteX115" fmla="*/ 4232517 w 12192000"/>
              <a:gd name="connsiteY115" fmla="*/ 1852567 h 2237474"/>
              <a:gd name="connsiteX116" fmla="*/ 4191732 w 12192000"/>
              <a:gd name="connsiteY116" fmla="*/ 1857328 h 2237474"/>
              <a:gd name="connsiteX117" fmla="*/ 4065532 w 12192000"/>
              <a:gd name="connsiteY117" fmla="*/ 1855477 h 2237474"/>
              <a:gd name="connsiteX118" fmla="*/ 4028460 w 12192000"/>
              <a:gd name="connsiteY118" fmla="*/ 1855137 h 2237474"/>
              <a:gd name="connsiteX119" fmla="*/ 4002267 w 12192000"/>
              <a:gd name="connsiteY119" fmla="*/ 1852352 h 2237474"/>
              <a:gd name="connsiteX120" fmla="*/ 3931396 w 12192000"/>
              <a:gd name="connsiteY120" fmla="*/ 1858915 h 2237474"/>
              <a:gd name="connsiteX121" fmla="*/ 3812162 w 12192000"/>
              <a:gd name="connsiteY121" fmla="*/ 1875501 h 2237474"/>
              <a:gd name="connsiteX122" fmla="*/ 3729530 w 12192000"/>
              <a:gd name="connsiteY122" fmla="*/ 1864513 h 2237474"/>
              <a:gd name="connsiteX123" fmla="*/ 3680177 w 12192000"/>
              <a:gd name="connsiteY123" fmla="*/ 1881552 h 2237474"/>
              <a:gd name="connsiteX124" fmla="*/ 3567259 w 12192000"/>
              <a:gd name="connsiteY124" fmla="*/ 1893482 h 2237474"/>
              <a:gd name="connsiteX125" fmla="*/ 3405770 w 12192000"/>
              <a:gd name="connsiteY125" fmla="*/ 1904591 h 2237474"/>
              <a:gd name="connsiteX126" fmla="*/ 3280097 w 12192000"/>
              <a:gd name="connsiteY126" fmla="*/ 1919610 h 2237474"/>
              <a:gd name="connsiteX127" fmla="*/ 3123424 w 12192000"/>
              <a:gd name="connsiteY127" fmla="*/ 1952930 h 2237474"/>
              <a:gd name="connsiteX128" fmla="*/ 3009910 w 12192000"/>
              <a:gd name="connsiteY128" fmla="*/ 1957866 h 2237474"/>
              <a:gd name="connsiteX129" fmla="*/ 2995934 w 12192000"/>
              <a:gd name="connsiteY129" fmla="*/ 1967085 h 2237474"/>
              <a:gd name="connsiteX130" fmla="*/ 2980071 w 12192000"/>
              <a:gd name="connsiteY130" fmla="*/ 1972988 h 2237474"/>
              <a:gd name="connsiteX131" fmla="*/ 2978094 w 12192000"/>
              <a:gd name="connsiteY131" fmla="*/ 1972369 h 2237474"/>
              <a:gd name="connsiteX132" fmla="*/ 2942858 w 12192000"/>
              <a:gd name="connsiteY132" fmla="*/ 1981367 h 2237474"/>
              <a:gd name="connsiteX133" fmla="*/ 2875436 w 12192000"/>
              <a:gd name="connsiteY133" fmla="*/ 1996977 h 2237474"/>
              <a:gd name="connsiteX134" fmla="*/ 2874892 w 12192000"/>
              <a:gd name="connsiteY134" fmla="*/ 1996085 h 2237474"/>
              <a:gd name="connsiteX135" fmla="*/ 2864145 w 12192000"/>
              <a:gd name="connsiteY135" fmla="*/ 1994061 h 2237474"/>
              <a:gd name="connsiteX136" fmla="*/ 2843662 w 12192000"/>
              <a:gd name="connsiteY136" fmla="*/ 1992498 h 2237474"/>
              <a:gd name="connsiteX137" fmla="*/ 2796128 w 12192000"/>
              <a:gd name="connsiteY137" fmla="*/ 1976403 h 2237474"/>
              <a:gd name="connsiteX138" fmla="*/ 2756784 w 12192000"/>
              <a:gd name="connsiteY138" fmla="*/ 1985116 h 2237474"/>
              <a:gd name="connsiteX139" fmla="*/ 2748833 w 12192000"/>
              <a:gd name="connsiteY139" fmla="*/ 1986323 h 2237474"/>
              <a:gd name="connsiteX140" fmla="*/ 2748661 w 12192000"/>
              <a:gd name="connsiteY140" fmla="*/ 1986122 h 2237474"/>
              <a:gd name="connsiteX141" fmla="*/ 2740251 w 12192000"/>
              <a:gd name="connsiteY141" fmla="*/ 1986946 h 2237474"/>
              <a:gd name="connsiteX142" fmla="*/ 2718916 w 12192000"/>
              <a:gd name="connsiteY142" fmla="*/ 1990867 h 2237474"/>
              <a:gd name="connsiteX143" fmla="*/ 2713522 w 12192000"/>
              <a:gd name="connsiteY143" fmla="*/ 1990173 h 2237474"/>
              <a:gd name="connsiteX144" fmla="*/ 2680597 w 12192000"/>
              <a:gd name="connsiteY144" fmla="*/ 1984996 h 2237474"/>
              <a:gd name="connsiteX145" fmla="*/ 2578178 w 12192000"/>
              <a:gd name="connsiteY145" fmla="*/ 1990531 h 2237474"/>
              <a:gd name="connsiteX146" fmla="*/ 2476147 w 12192000"/>
              <a:gd name="connsiteY146" fmla="*/ 1998305 h 2237474"/>
              <a:gd name="connsiteX147" fmla="*/ 2373568 w 12192000"/>
              <a:gd name="connsiteY147" fmla="*/ 2003219 h 2237474"/>
              <a:gd name="connsiteX148" fmla="*/ 2321399 w 12192000"/>
              <a:gd name="connsiteY148" fmla="*/ 1989467 h 2237474"/>
              <a:gd name="connsiteX149" fmla="*/ 2315525 w 12192000"/>
              <a:gd name="connsiteY149" fmla="*/ 1989708 h 2237474"/>
              <a:gd name="connsiteX150" fmla="*/ 2300792 w 12192000"/>
              <a:gd name="connsiteY150" fmla="*/ 1994290 h 2237474"/>
              <a:gd name="connsiteX151" fmla="*/ 2295469 w 12192000"/>
              <a:gd name="connsiteY151" fmla="*/ 1996659 h 2237474"/>
              <a:gd name="connsiteX152" fmla="*/ 2287219 w 12192000"/>
              <a:gd name="connsiteY152" fmla="*/ 1998750 h 2237474"/>
              <a:gd name="connsiteX153" fmla="*/ 2286948 w 12192000"/>
              <a:gd name="connsiteY153" fmla="*/ 1998596 h 2237474"/>
              <a:gd name="connsiteX154" fmla="*/ 2243069 w 12192000"/>
              <a:gd name="connsiteY154" fmla="*/ 2015111 h 2237474"/>
              <a:gd name="connsiteX155" fmla="*/ 2186609 w 12192000"/>
              <a:gd name="connsiteY155" fmla="*/ 2008263 h 2237474"/>
              <a:gd name="connsiteX156" fmla="*/ 2164831 w 12192000"/>
              <a:gd name="connsiteY156" fmla="*/ 2010143 h 2237474"/>
              <a:gd name="connsiteX157" fmla="*/ 2152836 w 12192000"/>
              <a:gd name="connsiteY157" fmla="*/ 2010048 h 2237474"/>
              <a:gd name="connsiteX158" fmla="*/ 2117102 w 12192000"/>
              <a:gd name="connsiteY158" fmla="*/ 2023004 h 2237474"/>
              <a:gd name="connsiteX159" fmla="*/ 2111935 w 12192000"/>
              <a:gd name="connsiteY159" fmla="*/ 2023163 h 2237474"/>
              <a:gd name="connsiteX160" fmla="*/ 2089991 w 12192000"/>
              <a:gd name="connsiteY160" fmla="*/ 2034193 h 2237474"/>
              <a:gd name="connsiteX161" fmla="*/ 2058061 w 12192000"/>
              <a:gd name="connsiteY161" fmla="*/ 2047942 h 2237474"/>
              <a:gd name="connsiteX162" fmla="*/ 2055737 w 12192000"/>
              <a:gd name="connsiteY162" fmla="*/ 2047704 h 2237474"/>
              <a:gd name="connsiteX163" fmla="*/ 2042244 w 12192000"/>
              <a:gd name="connsiteY163" fmla="*/ 2055560 h 2237474"/>
              <a:gd name="connsiteX164" fmla="*/ 1976224 w 12192000"/>
              <a:gd name="connsiteY164" fmla="*/ 2074257 h 2237474"/>
              <a:gd name="connsiteX165" fmla="*/ 1877728 w 12192000"/>
              <a:gd name="connsiteY165" fmla="*/ 2101004 h 2237474"/>
              <a:gd name="connsiteX166" fmla="*/ 1759056 w 12192000"/>
              <a:gd name="connsiteY166" fmla="*/ 2125608 h 2237474"/>
              <a:gd name="connsiteX167" fmla="*/ 1637948 w 12192000"/>
              <a:gd name="connsiteY167" fmla="*/ 2172597 h 2237474"/>
              <a:gd name="connsiteX168" fmla="*/ 1434549 w 12192000"/>
              <a:gd name="connsiteY168" fmla="*/ 2234522 h 2237474"/>
              <a:gd name="connsiteX169" fmla="*/ 1398481 w 12192000"/>
              <a:gd name="connsiteY169" fmla="*/ 2237074 h 2237474"/>
              <a:gd name="connsiteX170" fmla="*/ 1398407 w 12192000"/>
              <a:gd name="connsiteY170" fmla="*/ 2237095 h 2237474"/>
              <a:gd name="connsiteX171" fmla="*/ 1370962 w 12192000"/>
              <a:gd name="connsiteY171" fmla="*/ 2237474 h 2237474"/>
              <a:gd name="connsiteX172" fmla="*/ 1356367 w 12192000"/>
              <a:gd name="connsiteY172" fmla="*/ 2235089 h 2237474"/>
              <a:gd name="connsiteX173" fmla="*/ 1324828 w 12192000"/>
              <a:gd name="connsiteY173" fmla="*/ 2231968 h 2237474"/>
              <a:gd name="connsiteX174" fmla="*/ 1297744 w 12192000"/>
              <a:gd name="connsiteY174" fmla="*/ 2235849 h 2237474"/>
              <a:gd name="connsiteX175" fmla="*/ 1286236 w 12192000"/>
              <a:gd name="connsiteY175" fmla="*/ 2233135 h 2237474"/>
              <a:gd name="connsiteX176" fmla="*/ 1283504 w 12192000"/>
              <a:gd name="connsiteY176" fmla="*/ 2233797 h 2237474"/>
              <a:gd name="connsiteX177" fmla="*/ 1279765 w 12192000"/>
              <a:gd name="connsiteY177" fmla="*/ 2229639 h 2237474"/>
              <a:gd name="connsiteX178" fmla="*/ 1195347 w 12192000"/>
              <a:gd name="connsiteY178" fmla="*/ 2212354 h 2237474"/>
              <a:gd name="connsiteX179" fmla="*/ 970251 w 12192000"/>
              <a:gd name="connsiteY179" fmla="*/ 2221029 h 2237474"/>
              <a:gd name="connsiteX180" fmla="*/ 812914 w 12192000"/>
              <a:gd name="connsiteY180" fmla="*/ 2202752 h 2237474"/>
              <a:gd name="connsiteX181" fmla="*/ 800195 w 12192000"/>
              <a:gd name="connsiteY181" fmla="*/ 2209407 h 2237474"/>
              <a:gd name="connsiteX182" fmla="*/ 784978 w 12192000"/>
              <a:gd name="connsiteY182" fmla="*/ 2212360 h 2237474"/>
              <a:gd name="connsiteX183" fmla="*/ 681987 w 12192000"/>
              <a:gd name="connsiteY183" fmla="*/ 2216757 h 2237474"/>
              <a:gd name="connsiteX184" fmla="*/ 669923 w 12192000"/>
              <a:gd name="connsiteY184" fmla="*/ 2211682 h 2237474"/>
              <a:gd name="connsiteX185" fmla="*/ 648680 w 12192000"/>
              <a:gd name="connsiteY185" fmla="*/ 2206229 h 2237474"/>
              <a:gd name="connsiteX186" fmla="*/ 597225 w 12192000"/>
              <a:gd name="connsiteY186" fmla="*/ 2180999 h 2237474"/>
              <a:gd name="connsiteX187" fmla="*/ 558449 w 12192000"/>
              <a:gd name="connsiteY187" fmla="*/ 2182346 h 2237474"/>
              <a:gd name="connsiteX188" fmla="*/ 550517 w 12192000"/>
              <a:gd name="connsiteY188" fmla="*/ 2182060 h 2237474"/>
              <a:gd name="connsiteX189" fmla="*/ 550309 w 12192000"/>
              <a:gd name="connsiteY189" fmla="*/ 2181825 h 2237474"/>
              <a:gd name="connsiteX190" fmla="*/ 541836 w 12192000"/>
              <a:gd name="connsiteY190" fmla="*/ 2181063 h 2237474"/>
              <a:gd name="connsiteX191" fmla="*/ 536057 w 12192000"/>
              <a:gd name="connsiteY191" fmla="*/ 2181537 h 2237474"/>
              <a:gd name="connsiteX192" fmla="*/ 520671 w 12192000"/>
              <a:gd name="connsiteY192" fmla="*/ 2180980 h 2237474"/>
              <a:gd name="connsiteX193" fmla="*/ 515024 w 12192000"/>
              <a:gd name="connsiteY193" fmla="*/ 2179258 h 2237474"/>
              <a:gd name="connsiteX194" fmla="*/ 512278 w 12192000"/>
              <a:gd name="connsiteY194" fmla="*/ 2176369 h 2237474"/>
              <a:gd name="connsiteX195" fmla="*/ 480419 w 12192000"/>
              <a:gd name="connsiteY195" fmla="*/ 2167807 h 2237474"/>
              <a:gd name="connsiteX196" fmla="*/ 413835 w 12192000"/>
              <a:gd name="connsiteY196" fmla="*/ 2156783 h 2237474"/>
              <a:gd name="connsiteX197" fmla="*/ 376513 w 12192000"/>
              <a:gd name="connsiteY197" fmla="*/ 2154014 h 2237474"/>
              <a:gd name="connsiteX198" fmla="*/ 273386 w 12192000"/>
              <a:gd name="connsiteY198" fmla="*/ 2142551 h 2237474"/>
              <a:gd name="connsiteX199" fmla="*/ 169207 w 12192000"/>
              <a:gd name="connsiteY199" fmla="*/ 2128100 h 2237474"/>
              <a:gd name="connsiteX200" fmla="*/ 93149 w 12192000"/>
              <a:gd name="connsiteY200" fmla="*/ 2105324 h 2237474"/>
              <a:gd name="connsiteX201" fmla="*/ 88109 w 12192000"/>
              <a:gd name="connsiteY201" fmla="*/ 2106704 h 2237474"/>
              <a:gd name="connsiteX202" fmla="*/ 80022 w 12192000"/>
              <a:gd name="connsiteY202" fmla="*/ 2107254 h 2237474"/>
              <a:gd name="connsiteX203" fmla="*/ 79717 w 12192000"/>
              <a:gd name="connsiteY203" fmla="*/ 2107046 h 2237474"/>
              <a:gd name="connsiteX204" fmla="*/ 72352 w 12192000"/>
              <a:gd name="connsiteY204" fmla="*/ 2107991 h 2237474"/>
              <a:gd name="connsiteX205" fmla="*/ 37645 w 12192000"/>
              <a:gd name="connsiteY205" fmla="*/ 2115401 h 2237474"/>
              <a:gd name="connsiteX206" fmla="*/ 4572 w 12192000"/>
              <a:gd name="connsiteY206" fmla="*/ 2111091 h 2237474"/>
              <a:gd name="connsiteX207" fmla="*/ 0 w 12192000"/>
              <a:gd name="connsiteY207" fmla="*/ 2110468 h 2237474"/>
              <a:gd name="connsiteX208" fmla="*/ 0 w 12192000"/>
              <a:gd name="connsiteY20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05768 w 12192000"/>
              <a:gd name="connsiteY24" fmla="*/ 894610 h 2237474"/>
              <a:gd name="connsiteX25" fmla="*/ 9683005 w 12192000"/>
              <a:gd name="connsiteY25" fmla="*/ 894128 h 2237474"/>
              <a:gd name="connsiteX26" fmla="*/ 9594438 w 12192000"/>
              <a:gd name="connsiteY26" fmla="*/ 919051 h 2237474"/>
              <a:gd name="connsiteX27" fmla="*/ 9577033 w 12192000"/>
              <a:gd name="connsiteY27" fmla="*/ 922857 h 2237474"/>
              <a:gd name="connsiteX28" fmla="*/ 9544189 w 12192000"/>
              <a:gd name="connsiteY28" fmla="*/ 938966 h 2237474"/>
              <a:gd name="connsiteX29" fmla="*/ 9500499 w 12192000"/>
              <a:gd name="connsiteY29" fmla="*/ 954680 h 2237474"/>
              <a:gd name="connsiteX30" fmla="*/ 9428195 w 12192000"/>
              <a:gd name="connsiteY30" fmla="*/ 986225 h 2237474"/>
              <a:gd name="connsiteX31" fmla="*/ 9410017 w 12192000"/>
              <a:gd name="connsiteY31" fmla="*/ 993931 h 2237474"/>
              <a:gd name="connsiteX32" fmla="*/ 9392919 w 12192000"/>
              <a:gd name="connsiteY32" fmla="*/ 994656 h 2237474"/>
              <a:gd name="connsiteX33" fmla="*/ 9278619 w 12192000"/>
              <a:gd name="connsiteY33" fmla="*/ 1011878 h 2237474"/>
              <a:gd name="connsiteX34" fmla="*/ 9268019 w 12192000"/>
              <a:gd name="connsiteY34" fmla="*/ 1007442 h 2237474"/>
              <a:gd name="connsiteX35" fmla="*/ 9234662 w 12192000"/>
              <a:gd name="connsiteY35" fmla="*/ 1023056 h 2237474"/>
              <a:gd name="connsiteX36" fmla="*/ 9181033 w 12192000"/>
              <a:gd name="connsiteY36" fmla="*/ 1037921 h 2237474"/>
              <a:gd name="connsiteX37" fmla="*/ 9155969 w 12192000"/>
              <a:gd name="connsiteY37" fmla="*/ 1046804 h 2237474"/>
              <a:gd name="connsiteX38" fmla="*/ 9133985 w 12192000"/>
              <a:gd name="connsiteY38" fmla="*/ 1046450 h 2237474"/>
              <a:gd name="connsiteX39" fmla="*/ 9012987 w 12192000"/>
              <a:gd name="connsiteY39" fmla="*/ 1061986 h 2237474"/>
              <a:gd name="connsiteX40" fmla="*/ 8968445 w 12192000"/>
              <a:gd name="connsiteY40" fmla="*/ 1052169 h 2237474"/>
              <a:gd name="connsiteX41" fmla="*/ 8958984 w 12192000"/>
              <a:gd name="connsiteY41" fmla="*/ 1057212 h 2237474"/>
              <a:gd name="connsiteX42" fmla="*/ 8886001 w 12192000"/>
              <a:gd name="connsiteY42" fmla="*/ 1067468 h 2237474"/>
              <a:gd name="connsiteX43" fmla="*/ 8838610 w 12192000"/>
              <a:gd name="connsiteY43" fmla="*/ 1075091 h 2237474"/>
              <a:gd name="connsiteX44" fmla="*/ 8750383 w 12192000"/>
              <a:gd name="connsiteY44" fmla="*/ 1097387 h 2237474"/>
              <a:gd name="connsiteX45" fmla="*/ 8665605 w 12192000"/>
              <a:gd name="connsiteY45" fmla="*/ 1110791 h 2237474"/>
              <a:gd name="connsiteX46" fmla="*/ 8584946 w 12192000"/>
              <a:gd name="connsiteY46" fmla="*/ 1135226 h 2237474"/>
              <a:gd name="connsiteX47" fmla="*/ 8460755 w 12192000"/>
              <a:gd name="connsiteY47" fmla="*/ 1203427 h 2237474"/>
              <a:gd name="connsiteX48" fmla="*/ 8419755 w 12192000"/>
              <a:gd name="connsiteY48" fmla="*/ 1216260 h 2237474"/>
              <a:gd name="connsiteX49" fmla="*/ 8411626 w 12192000"/>
              <a:gd name="connsiteY49" fmla="*/ 1214397 h 2237474"/>
              <a:gd name="connsiteX50" fmla="*/ 8363469 w 12192000"/>
              <a:gd name="connsiteY50" fmla="*/ 1246658 h 2237474"/>
              <a:gd name="connsiteX51" fmla="*/ 8275497 w 12192000"/>
              <a:gd name="connsiteY51" fmla="*/ 1264396 h 2237474"/>
              <a:gd name="connsiteX52" fmla="*/ 8206287 w 12192000"/>
              <a:gd name="connsiteY52" fmla="*/ 1273060 h 2237474"/>
              <a:gd name="connsiteX53" fmla="*/ 8168705 w 12192000"/>
              <a:gd name="connsiteY53" fmla="*/ 1279956 h 2237474"/>
              <a:gd name="connsiteX54" fmla="*/ 8139997 w 12192000"/>
              <a:gd name="connsiteY54" fmla="*/ 1282713 h 2237474"/>
              <a:gd name="connsiteX55" fmla="*/ 8074238 w 12192000"/>
              <a:gd name="connsiteY55" fmla="*/ 1301895 h 2237474"/>
              <a:gd name="connsiteX56" fmla="*/ 7968292 w 12192000"/>
              <a:gd name="connsiteY56" fmla="*/ 1338779 h 2237474"/>
              <a:gd name="connsiteX57" fmla="*/ 7902328 w 12192000"/>
              <a:gd name="connsiteY57" fmla="*/ 1345865 h 2237474"/>
              <a:gd name="connsiteX58" fmla="*/ 7875879 w 12192000"/>
              <a:gd name="connsiteY58" fmla="*/ 1345646 h 2237474"/>
              <a:gd name="connsiteX59" fmla="*/ 7840612 w 12192000"/>
              <a:gd name="connsiteY59" fmla="*/ 1369373 h 2237474"/>
              <a:gd name="connsiteX60" fmla="*/ 7786819 w 12192000"/>
              <a:gd name="connsiteY60" fmla="*/ 1378970 h 2237474"/>
              <a:gd name="connsiteX61" fmla="*/ 7548172 w 12192000"/>
              <a:gd name="connsiteY61" fmla="*/ 1417460 h 2237474"/>
              <a:gd name="connsiteX62" fmla="*/ 7483437 w 12192000"/>
              <a:gd name="connsiteY62" fmla="*/ 1478152 h 2237474"/>
              <a:gd name="connsiteX63" fmla="*/ 7377870 w 12192000"/>
              <a:gd name="connsiteY63" fmla="*/ 1523319 h 2237474"/>
              <a:gd name="connsiteX64" fmla="*/ 7230737 w 12192000"/>
              <a:gd name="connsiteY64" fmla="*/ 1562633 h 2237474"/>
              <a:gd name="connsiteX65" fmla="*/ 7224458 w 12192000"/>
              <a:gd name="connsiteY65" fmla="*/ 1573008 h 2237474"/>
              <a:gd name="connsiteX66" fmla="*/ 7183121 w 12192000"/>
              <a:gd name="connsiteY66" fmla="*/ 1595162 h 2237474"/>
              <a:gd name="connsiteX67" fmla="*/ 7164601 w 12192000"/>
              <a:gd name="connsiteY67" fmla="*/ 1606490 h 2237474"/>
              <a:gd name="connsiteX68" fmla="*/ 7092727 w 12192000"/>
              <a:gd name="connsiteY68" fmla="*/ 1623628 h 2237474"/>
              <a:gd name="connsiteX69" fmla="*/ 7031309 w 12192000"/>
              <a:gd name="connsiteY69" fmla="*/ 1619451 h 2237474"/>
              <a:gd name="connsiteX70" fmla="*/ 6999084 w 12192000"/>
              <a:gd name="connsiteY70" fmla="*/ 1634317 h 2237474"/>
              <a:gd name="connsiteX71" fmla="*/ 6992107 w 12192000"/>
              <a:gd name="connsiteY71" fmla="*/ 1636860 h 2237474"/>
              <a:gd name="connsiteX72" fmla="*/ 6900177 w 12192000"/>
              <a:gd name="connsiteY72" fmla="*/ 1636016 h 2237474"/>
              <a:gd name="connsiteX73" fmla="*/ 6795372 w 12192000"/>
              <a:gd name="connsiteY73" fmla="*/ 1644845 h 2237474"/>
              <a:gd name="connsiteX74" fmla="*/ 6692251 w 12192000"/>
              <a:gd name="connsiteY74" fmla="*/ 1656357 h 2237474"/>
              <a:gd name="connsiteX75" fmla="*/ 6655235 w 12192000"/>
              <a:gd name="connsiteY75" fmla="*/ 1661869 h 2237474"/>
              <a:gd name="connsiteX76" fmla="*/ 6554894 w 12192000"/>
              <a:gd name="connsiteY76" fmla="*/ 1664428 h 2237474"/>
              <a:gd name="connsiteX77" fmla="*/ 6516595 w 12192000"/>
              <a:gd name="connsiteY77" fmla="*/ 1667475 h 2237474"/>
              <a:gd name="connsiteX78" fmla="*/ 6508541 w 12192000"/>
              <a:gd name="connsiteY78" fmla="*/ 1668757 h 2237474"/>
              <a:gd name="connsiteX79" fmla="*/ 6471012 w 12192000"/>
              <a:gd name="connsiteY79" fmla="*/ 1678604 h 2237474"/>
              <a:gd name="connsiteX80" fmla="*/ 6364035 w 12192000"/>
              <a:gd name="connsiteY80" fmla="*/ 1667683 h 2237474"/>
              <a:gd name="connsiteX81" fmla="*/ 6280959 w 12192000"/>
              <a:gd name="connsiteY81" fmla="*/ 1689329 h 2237474"/>
              <a:gd name="connsiteX82" fmla="*/ 6243319 w 12192000"/>
              <a:gd name="connsiteY82" fmla="*/ 1695560 h 2237474"/>
              <a:gd name="connsiteX83" fmla="*/ 6098321 w 12192000"/>
              <a:gd name="connsiteY83" fmla="*/ 1721646 h 2237474"/>
              <a:gd name="connsiteX84" fmla="*/ 5880652 w 12192000"/>
              <a:gd name="connsiteY84" fmla="*/ 1779643 h 2237474"/>
              <a:gd name="connsiteX85" fmla="*/ 5785959 w 12192000"/>
              <a:gd name="connsiteY85" fmla="*/ 1775307 h 2237474"/>
              <a:gd name="connsiteX86" fmla="*/ 5643534 w 12192000"/>
              <a:gd name="connsiteY86" fmla="*/ 1802919 h 2237474"/>
              <a:gd name="connsiteX87" fmla="*/ 5518799 w 12192000"/>
              <a:gd name="connsiteY87" fmla="*/ 1818312 h 2237474"/>
              <a:gd name="connsiteX88" fmla="*/ 5505014 w 12192000"/>
              <a:gd name="connsiteY88" fmla="*/ 1819259 h 2237474"/>
              <a:gd name="connsiteX89" fmla="*/ 5453307 w 12192000"/>
              <a:gd name="connsiteY89" fmla="*/ 1815450 h 2237474"/>
              <a:gd name="connsiteX90" fmla="*/ 5364192 w 12192000"/>
              <a:gd name="connsiteY90" fmla="*/ 1826074 h 2237474"/>
              <a:gd name="connsiteX91" fmla="*/ 5350380 w 12192000"/>
              <a:gd name="connsiteY91" fmla="*/ 1830891 h 2237474"/>
              <a:gd name="connsiteX92" fmla="*/ 5259633 w 12192000"/>
              <a:gd name="connsiteY92" fmla="*/ 1837160 h 2237474"/>
              <a:gd name="connsiteX93" fmla="*/ 5197513 w 12192000"/>
              <a:gd name="connsiteY93" fmla="*/ 1844718 h 2237474"/>
              <a:gd name="connsiteX94" fmla="*/ 5168852 w 12192000"/>
              <a:gd name="connsiteY94" fmla="*/ 1844846 h 2237474"/>
              <a:gd name="connsiteX95" fmla="*/ 5114927 w 12192000"/>
              <a:gd name="connsiteY95" fmla="*/ 1847827 h 2237474"/>
              <a:gd name="connsiteX96" fmla="*/ 5108970 w 12192000"/>
              <a:gd name="connsiteY96" fmla="*/ 1847935 h 2237474"/>
              <a:gd name="connsiteX97" fmla="*/ 5067961 w 12192000"/>
              <a:gd name="connsiteY97" fmla="*/ 1845917 h 2237474"/>
              <a:gd name="connsiteX98" fmla="*/ 5007075 w 12192000"/>
              <a:gd name="connsiteY98" fmla="*/ 1838626 h 2237474"/>
              <a:gd name="connsiteX99" fmla="*/ 4944087 w 12192000"/>
              <a:gd name="connsiteY99" fmla="*/ 1823332 h 2237474"/>
              <a:gd name="connsiteX100" fmla="*/ 4907662 w 12192000"/>
              <a:gd name="connsiteY100" fmla="*/ 1816900 h 2237474"/>
              <a:gd name="connsiteX101" fmla="*/ 4882386 w 12192000"/>
              <a:gd name="connsiteY101" fmla="*/ 1809844 h 2237474"/>
              <a:gd name="connsiteX102" fmla="*/ 4811440 w 12192000"/>
              <a:gd name="connsiteY102" fmla="*/ 1804655 h 2237474"/>
              <a:gd name="connsiteX103" fmla="*/ 4691075 w 12192000"/>
              <a:gd name="connsiteY103" fmla="*/ 1801389 h 2237474"/>
              <a:gd name="connsiteX104" fmla="*/ 4611738 w 12192000"/>
              <a:gd name="connsiteY104" fmla="*/ 1776964 h 2237474"/>
              <a:gd name="connsiteX105" fmla="*/ 4560070 w 12192000"/>
              <a:gd name="connsiteY105" fmla="*/ 1785640 h 2237474"/>
              <a:gd name="connsiteX106" fmla="*/ 4536503 w 12192000"/>
              <a:gd name="connsiteY106" fmla="*/ 1785334 h 2237474"/>
              <a:gd name="connsiteX107" fmla="*/ 4513724 w 12192000"/>
              <a:gd name="connsiteY107" fmla="*/ 1791996 h 2237474"/>
              <a:gd name="connsiteX108" fmla="*/ 4459810 w 12192000"/>
              <a:gd name="connsiteY108" fmla="*/ 1797886 h 2237474"/>
              <a:gd name="connsiteX109" fmla="*/ 4379064 w 12192000"/>
              <a:gd name="connsiteY109" fmla="*/ 1817177 h 2237474"/>
              <a:gd name="connsiteX110" fmla="*/ 4319209 w 12192000"/>
              <a:gd name="connsiteY110" fmla="*/ 1834833 h 2237474"/>
              <a:gd name="connsiteX111" fmla="*/ 4290981 w 12192000"/>
              <a:gd name="connsiteY111" fmla="*/ 1839677 h 2237474"/>
              <a:gd name="connsiteX112" fmla="*/ 4285792 w 12192000"/>
              <a:gd name="connsiteY112" fmla="*/ 1836231 h 2237474"/>
              <a:gd name="connsiteX113" fmla="*/ 4238372 w 12192000"/>
              <a:gd name="connsiteY113" fmla="*/ 1851480 h 2237474"/>
              <a:gd name="connsiteX114" fmla="*/ 4232517 w 12192000"/>
              <a:gd name="connsiteY114" fmla="*/ 1852567 h 2237474"/>
              <a:gd name="connsiteX115" fmla="*/ 4191732 w 12192000"/>
              <a:gd name="connsiteY115" fmla="*/ 1857328 h 2237474"/>
              <a:gd name="connsiteX116" fmla="*/ 4065532 w 12192000"/>
              <a:gd name="connsiteY116" fmla="*/ 1855477 h 2237474"/>
              <a:gd name="connsiteX117" fmla="*/ 4028460 w 12192000"/>
              <a:gd name="connsiteY117" fmla="*/ 1855137 h 2237474"/>
              <a:gd name="connsiteX118" fmla="*/ 4002267 w 12192000"/>
              <a:gd name="connsiteY118" fmla="*/ 1852352 h 2237474"/>
              <a:gd name="connsiteX119" fmla="*/ 3931396 w 12192000"/>
              <a:gd name="connsiteY119" fmla="*/ 1858915 h 2237474"/>
              <a:gd name="connsiteX120" fmla="*/ 3812162 w 12192000"/>
              <a:gd name="connsiteY120" fmla="*/ 1875501 h 2237474"/>
              <a:gd name="connsiteX121" fmla="*/ 3729530 w 12192000"/>
              <a:gd name="connsiteY121" fmla="*/ 1864513 h 2237474"/>
              <a:gd name="connsiteX122" fmla="*/ 3680177 w 12192000"/>
              <a:gd name="connsiteY122" fmla="*/ 1881552 h 2237474"/>
              <a:gd name="connsiteX123" fmla="*/ 3567259 w 12192000"/>
              <a:gd name="connsiteY123" fmla="*/ 1893482 h 2237474"/>
              <a:gd name="connsiteX124" fmla="*/ 3405770 w 12192000"/>
              <a:gd name="connsiteY124" fmla="*/ 1904591 h 2237474"/>
              <a:gd name="connsiteX125" fmla="*/ 3280097 w 12192000"/>
              <a:gd name="connsiteY125" fmla="*/ 1919610 h 2237474"/>
              <a:gd name="connsiteX126" fmla="*/ 3123424 w 12192000"/>
              <a:gd name="connsiteY126" fmla="*/ 1952930 h 2237474"/>
              <a:gd name="connsiteX127" fmla="*/ 3009910 w 12192000"/>
              <a:gd name="connsiteY127" fmla="*/ 1957866 h 2237474"/>
              <a:gd name="connsiteX128" fmla="*/ 2995934 w 12192000"/>
              <a:gd name="connsiteY128" fmla="*/ 1967085 h 2237474"/>
              <a:gd name="connsiteX129" fmla="*/ 2980071 w 12192000"/>
              <a:gd name="connsiteY129" fmla="*/ 1972988 h 2237474"/>
              <a:gd name="connsiteX130" fmla="*/ 2978094 w 12192000"/>
              <a:gd name="connsiteY130" fmla="*/ 1972369 h 2237474"/>
              <a:gd name="connsiteX131" fmla="*/ 2942858 w 12192000"/>
              <a:gd name="connsiteY131" fmla="*/ 1981367 h 2237474"/>
              <a:gd name="connsiteX132" fmla="*/ 2875436 w 12192000"/>
              <a:gd name="connsiteY132" fmla="*/ 1996977 h 2237474"/>
              <a:gd name="connsiteX133" fmla="*/ 2874892 w 12192000"/>
              <a:gd name="connsiteY133" fmla="*/ 1996085 h 2237474"/>
              <a:gd name="connsiteX134" fmla="*/ 2864145 w 12192000"/>
              <a:gd name="connsiteY134" fmla="*/ 1994061 h 2237474"/>
              <a:gd name="connsiteX135" fmla="*/ 2843662 w 12192000"/>
              <a:gd name="connsiteY135" fmla="*/ 1992498 h 2237474"/>
              <a:gd name="connsiteX136" fmla="*/ 2796128 w 12192000"/>
              <a:gd name="connsiteY136" fmla="*/ 1976403 h 2237474"/>
              <a:gd name="connsiteX137" fmla="*/ 2756784 w 12192000"/>
              <a:gd name="connsiteY137" fmla="*/ 1985116 h 2237474"/>
              <a:gd name="connsiteX138" fmla="*/ 2748833 w 12192000"/>
              <a:gd name="connsiteY138" fmla="*/ 1986323 h 2237474"/>
              <a:gd name="connsiteX139" fmla="*/ 2748661 w 12192000"/>
              <a:gd name="connsiteY139" fmla="*/ 1986122 h 2237474"/>
              <a:gd name="connsiteX140" fmla="*/ 2740251 w 12192000"/>
              <a:gd name="connsiteY140" fmla="*/ 1986946 h 2237474"/>
              <a:gd name="connsiteX141" fmla="*/ 2718916 w 12192000"/>
              <a:gd name="connsiteY141" fmla="*/ 1990867 h 2237474"/>
              <a:gd name="connsiteX142" fmla="*/ 2713522 w 12192000"/>
              <a:gd name="connsiteY142" fmla="*/ 1990173 h 2237474"/>
              <a:gd name="connsiteX143" fmla="*/ 2680597 w 12192000"/>
              <a:gd name="connsiteY143" fmla="*/ 1984996 h 2237474"/>
              <a:gd name="connsiteX144" fmla="*/ 2578178 w 12192000"/>
              <a:gd name="connsiteY144" fmla="*/ 1990531 h 2237474"/>
              <a:gd name="connsiteX145" fmla="*/ 2476147 w 12192000"/>
              <a:gd name="connsiteY145" fmla="*/ 1998305 h 2237474"/>
              <a:gd name="connsiteX146" fmla="*/ 2373568 w 12192000"/>
              <a:gd name="connsiteY146" fmla="*/ 2003219 h 2237474"/>
              <a:gd name="connsiteX147" fmla="*/ 2321399 w 12192000"/>
              <a:gd name="connsiteY147" fmla="*/ 1989467 h 2237474"/>
              <a:gd name="connsiteX148" fmla="*/ 2315525 w 12192000"/>
              <a:gd name="connsiteY148" fmla="*/ 1989708 h 2237474"/>
              <a:gd name="connsiteX149" fmla="*/ 2300792 w 12192000"/>
              <a:gd name="connsiteY149" fmla="*/ 1994290 h 2237474"/>
              <a:gd name="connsiteX150" fmla="*/ 2295469 w 12192000"/>
              <a:gd name="connsiteY150" fmla="*/ 1996659 h 2237474"/>
              <a:gd name="connsiteX151" fmla="*/ 2287219 w 12192000"/>
              <a:gd name="connsiteY151" fmla="*/ 1998750 h 2237474"/>
              <a:gd name="connsiteX152" fmla="*/ 2286948 w 12192000"/>
              <a:gd name="connsiteY152" fmla="*/ 1998596 h 2237474"/>
              <a:gd name="connsiteX153" fmla="*/ 2243069 w 12192000"/>
              <a:gd name="connsiteY153" fmla="*/ 2015111 h 2237474"/>
              <a:gd name="connsiteX154" fmla="*/ 2186609 w 12192000"/>
              <a:gd name="connsiteY154" fmla="*/ 2008263 h 2237474"/>
              <a:gd name="connsiteX155" fmla="*/ 2164831 w 12192000"/>
              <a:gd name="connsiteY155" fmla="*/ 2010143 h 2237474"/>
              <a:gd name="connsiteX156" fmla="*/ 2152836 w 12192000"/>
              <a:gd name="connsiteY156" fmla="*/ 2010048 h 2237474"/>
              <a:gd name="connsiteX157" fmla="*/ 2117102 w 12192000"/>
              <a:gd name="connsiteY157" fmla="*/ 2023004 h 2237474"/>
              <a:gd name="connsiteX158" fmla="*/ 2111935 w 12192000"/>
              <a:gd name="connsiteY158" fmla="*/ 2023163 h 2237474"/>
              <a:gd name="connsiteX159" fmla="*/ 2089991 w 12192000"/>
              <a:gd name="connsiteY159" fmla="*/ 2034193 h 2237474"/>
              <a:gd name="connsiteX160" fmla="*/ 2058061 w 12192000"/>
              <a:gd name="connsiteY160" fmla="*/ 2047942 h 2237474"/>
              <a:gd name="connsiteX161" fmla="*/ 2055737 w 12192000"/>
              <a:gd name="connsiteY161" fmla="*/ 2047704 h 2237474"/>
              <a:gd name="connsiteX162" fmla="*/ 2042244 w 12192000"/>
              <a:gd name="connsiteY162" fmla="*/ 2055560 h 2237474"/>
              <a:gd name="connsiteX163" fmla="*/ 1976224 w 12192000"/>
              <a:gd name="connsiteY163" fmla="*/ 2074257 h 2237474"/>
              <a:gd name="connsiteX164" fmla="*/ 1877728 w 12192000"/>
              <a:gd name="connsiteY164" fmla="*/ 2101004 h 2237474"/>
              <a:gd name="connsiteX165" fmla="*/ 1759056 w 12192000"/>
              <a:gd name="connsiteY165" fmla="*/ 2125608 h 2237474"/>
              <a:gd name="connsiteX166" fmla="*/ 1637948 w 12192000"/>
              <a:gd name="connsiteY166" fmla="*/ 2172597 h 2237474"/>
              <a:gd name="connsiteX167" fmla="*/ 1434549 w 12192000"/>
              <a:gd name="connsiteY167" fmla="*/ 2234522 h 2237474"/>
              <a:gd name="connsiteX168" fmla="*/ 1398481 w 12192000"/>
              <a:gd name="connsiteY168" fmla="*/ 2237074 h 2237474"/>
              <a:gd name="connsiteX169" fmla="*/ 1398407 w 12192000"/>
              <a:gd name="connsiteY169" fmla="*/ 2237095 h 2237474"/>
              <a:gd name="connsiteX170" fmla="*/ 1370962 w 12192000"/>
              <a:gd name="connsiteY170" fmla="*/ 2237474 h 2237474"/>
              <a:gd name="connsiteX171" fmla="*/ 1356367 w 12192000"/>
              <a:gd name="connsiteY171" fmla="*/ 2235089 h 2237474"/>
              <a:gd name="connsiteX172" fmla="*/ 1324828 w 12192000"/>
              <a:gd name="connsiteY172" fmla="*/ 2231968 h 2237474"/>
              <a:gd name="connsiteX173" fmla="*/ 1297744 w 12192000"/>
              <a:gd name="connsiteY173" fmla="*/ 2235849 h 2237474"/>
              <a:gd name="connsiteX174" fmla="*/ 1286236 w 12192000"/>
              <a:gd name="connsiteY174" fmla="*/ 2233135 h 2237474"/>
              <a:gd name="connsiteX175" fmla="*/ 1283504 w 12192000"/>
              <a:gd name="connsiteY175" fmla="*/ 2233797 h 2237474"/>
              <a:gd name="connsiteX176" fmla="*/ 1279765 w 12192000"/>
              <a:gd name="connsiteY176" fmla="*/ 2229639 h 2237474"/>
              <a:gd name="connsiteX177" fmla="*/ 1195347 w 12192000"/>
              <a:gd name="connsiteY177" fmla="*/ 2212354 h 2237474"/>
              <a:gd name="connsiteX178" fmla="*/ 970251 w 12192000"/>
              <a:gd name="connsiteY178" fmla="*/ 2221029 h 2237474"/>
              <a:gd name="connsiteX179" fmla="*/ 812914 w 12192000"/>
              <a:gd name="connsiteY179" fmla="*/ 2202752 h 2237474"/>
              <a:gd name="connsiteX180" fmla="*/ 800195 w 12192000"/>
              <a:gd name="connsiteY180" fmla="*/ 2209407 h 2237474"/>
              <a:gd name="connsiteX181" fmla="*/ 784978 w 12192000"/>
              <a:gd name="connsiteY181" fmla="*/ 2212360 h 2237474"/>
              <a:gd name="connsiteX182" fmla="*/ 681987 w 12192000"/>
              <a:gd name="connsiteY182" fmla="*/ 2216757 h 2237474"/>
              <a:gd name="connsiteX183" fmla="*/ 669923 w 12192000"/>
              <a:gd name="connsiteY183" fmla="*/ 2211682 h 2237474"/>
              <a:gd name="connsiteX184" fmla="*/ 648680 w 12192000"/>
              <a:gd name="connsiteY184" fmla="*/ 2206229 h 2237474"/>
              <a:gd name="connsiteX185" fmla="*/ 597225 w 12192000"/>
              <a:gd name="connsiteY185" fmla="*/ 2180999 h 2237474"/>
              <a:gd name="connsiteX186" fmla="*/ 558449 w 12192000"/>
              <a:gd name="connsiteY186" fmla="*/ 2182346 h 2237474"/>
              <a:gd name="connsiteX187" fmla="*/ 550517 w 12192000"/>
              <a:gd name="connsiteY187" fmla="*/ 2182060 h 2237474"/>
              <a:gd name="connsiteX188" fmla="*/ 550309 w 12192000"/>
              <a:gd name="connsiteY188" fmla="*/ 2181825 h 2237474"/>
              <a:gd name="connsiteX189" fmla="*/ 541836 w 12192000"/>
              <a:gd name="connsiteY189" fmla="*/ 2181063 h 2237474"/>
              <a:gd name="connsiteX190" fmla="*/ 536057 w 12192000"/>
              <a:gd name="connsiteY190" fmla="*/ 2181537 h 2237474"/>
              <a:gd name="connsiteX191" fmla="*/ 520671 w 12192000"/>
              <a:gd name="connsiteY191" fmla="*/ 2180980 h 2237474"/>
              <a:gd name="connsiteX192" fmla="*/ 515024 w 12192000"/>
              <a:gd name="connsiteY192" fmla="*/ 2179258 h 2237474"/>
              <a:gd name="connsiteX193" fmla="*/ 512278 w 12192000"/>
              <a:gd name="connsiteY193" fmla="*/ 2176369 h 2237474"/>
              <a:gd name="connsiteX194" fmla="*/ 480419 w 12192000"/>
              <a:gd name="connsiteY194" fmla="*/ 2167807 h 2237474"/>
              <a:gd name="connsiteX195" fmla="*/ 413835 w 12192000"/>
              <a:gd name="connsiteY195" fmla="*/ 2156783 h 2237474"/>
              <a:gd name="connsiteX196" fmla="*/ 376513 w 12192000"/>
              <a:gd name="connsiteY196" fmla="*/ 2154014 h 2237474"/>
              <a:gd name="connsiteX197" fmla="*/ 273386 w 12192000"/>
              <a:gd name="connsiteY197" fmla="*/ 2142551 h 2237474"/>
              <a:gd name="connsiteX198" fmla="*/ 169207 w 12192000"/>
              <a:gd name="connsiteY198" fmla="*/ 2128100 h 2237474"/>
              <a:gd name="connsiteX199" fmla="*/ 93149 w 12192000"/>
              <a:gd name="connsiteY199" fmla="*/ 2105324 h 2237474"/>
              <a:gd name="connsiteX200" fmla="*/ 88109 w 12192000"/>
              <a:gd name="connsiteY200" fmla="*/ 2106704 h 2237474"/>
              <a:gd name="connsiteX201" fmla="*/ 80022 w 12192000"/>
              <a:gd name="connsiteY201" fmla="*/ 2107254 h 2237474"/>
              <a:gd name="connsiteX202" fmla="*/ 79717 w 12192000"/>
              <a:gd name="connsiteY202" fmla="*/ 2107046 h 2237474"/>
              <a:gd name="connsiteX203" fmla="*/ 72352 w 12192000"/>
              <a:gd name="connsiteY203" fmla="*/ 2107991 h 2237474"/>
              <a:gd name="connsiteX204" fmla="*/ 37645 w 12192000"/>
              <a:gd name="connsiteY204" fmla="*/ 2115401 h 2237474"/>
              <a:gd name="connsiteX205" fmla="*/ 4572 w 12192000"/>
              <a:gd name="connsiteY205" fmla="*/ 2111091 h 2237474"/>
              <a:gd name="connsiteX206" fmla="*/ 0 w 12192000"/>
              <a:gd name="connsiteY206" fmla="*/ 2110468 h 2237474"/>
              <a:gd name="connsiteX207" fmla="*/ 0 w 12192000"/>
              <a:gd name="connsiteY20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683005 w 12192000"/>
              <a:gd name="connsiteY24" fmla="*/ 894128 h 2237474"/>
              <a:gd name="connsiteX25" fmla="*/ 9594438 w 12192000"/>
              <a:gd name="connsiteY25" fmla="*/ 919051 h 2237474"/>
              <a:gd name="connsiteX26" fmla="*/ 9577033 w 12192000"/>
              <a:gd name="connsiteY26" fmla="*/ 922857 h 2237474"/>
              <a:gd name="connsiteX27" fmla="*/ 9544189 w 12192000"/>
              <a:gd name="connsiteY27" fmla="*/ 938966 h 2237474"/>
              <a:gd name="connsiteX28" fmla="*/ 9500499 w 12192000"/>
              <a:gd name="connsiteY28" fmla="*/ 954680 h 2237474"/>
              <a:gd name="connsiteX29" fmla="*/ 9428195 w 12192000"/>
              <a:gd name="connsiteY29" fmla="*/ 986225 h 2237474"/>
              <a:gd name="connsiteX30" fmla="*/ 9410017 w 12192000"/>
              <a:gd name="connsiteY30" fmla="*/ 993931 h 2237474"/>
              <a:gd name="connsiteX31" fmla="*/ 9392919 w 12192000"/>
              <a:gd name="connsiteY31" fmla="*/ 994656 h 2237474"/>
              <a:gd name="connsiteX32" fmla="*/ 9278619 w 12192000"/>
              <a:gd name="connsiteY32" fmla="*/ 1011878 h 2237474"/>
              <a:gd name="connsiteX33" fmla="*/ 9268019 w 12192000"/>
              <a:gd name="connsiteY33" fmla="*/ 1007442 h 2237474"/>
              <a:gd name="connsiteX34" fmla="*/ 9234662 w 12192000"/>
              <a:gd name="connsiteY34" fmla="*/ 1023056 h 2237474"/>
              <a:gd name="connsiteX35" fmla="*/ 9181033 w 12192000"/>
              <a:gd name="connsiteY35" fmla="*/ 1037921 h 2237474"/>
              <a:gd name="connsiteX36" fmla="*/ 9155969 w 12192000"/>
              <a:gd name="connsiteY36" fmla="*/ 1046804 h 2237474"/>
              <a:gd name="connsiteX37" fmla="*/ 9133985 w 12192000"/>
              <a:gd name="connsiteY37" fmla="*/ 1046450 h 2237474"/>
              <a:gd name="connsiteX38" fmla="*/ 9012987 w 12192000"/>
              <a:gd name="connsiteY38" fmla="*/ 1061986 h 2237474"/>
              <a:gd name="connsiteX39" fmla="*/ 8968445 w 12192000"/>
              <a:gd name="connsiteY39" fmla="*/ 1052169 h 2237474"/>
              <a:gd name="connsiteX40" fmla="*/ 8958984 w 12192000"/>
              <a:gd name="connsiteY40" fmla="*/ 1057212 h 2237474"/>
              <a:gd name="connsiteX41" fmla="*/ 8886001 w 12192000"/>
              <a:gd name="connsiteY41" fmla="*/ 1067468 h 2237474"/>
              <a:gd name="connsiteX42" fmla="*/ 8838610 w 12192000"/>
              <a:gd name="connsiteY42" fmla="*/ 1075091 h 2237474"/>
              <a:gd name="connsiteX43" fmla="*/ 8750383 w 12192000"/>
              <a:gd name="connsiteY43" fmla="*/ 1097387 h 2237474"/>
              <a:gd name="connsiteX44" fmla="*/ 8665605 w 12192000"/>
              <a:gd name="connsiteY44" fmla="*/ 1110791 h 2237474"/>
              <a:gd name="connsiteX45" fmla="*/ 8584946 w 12192000"/>
              <a:gd name="connsiteY45" fmla="*/ 1135226 h 2237474"/>
              <a:gd name="connsiteX46" fmla="*/ 8460755 w 12192000"/>
              <a:gd name="connsiteY46" fmla="*/ 1203427 h 2237474"/>
              <a:gd name="connsiteX47" fmla="*/ 8419755 w 12192000"/>
              <a:gd name="connsiteY47" fmla="*/ 1216260 h 2237474"/>
              <a:gd name="connsiteX48" fmla="*/ 8411626 w 12192000"/>
              <a:gd name="connsiteY48" fmla="*/ 1214397 h 2237474"/>
              <a:gd name="connsiteX49" fmla="*/ 8363469 w 12192000"/>
              <a:gd name="connsiteY49" fmla="*/ 1246658 h 2237474"/>
              <a:gd name="connsiteX50" fmla="*/ 8275497 w 12192000"/>
              <a:gd name="connsiteY50" fmla="*/ 1264396 h 2237474"/>
              <a:gd name="connsiteX51" fmla="*/ 8206287 w 12192000"/>
              <a:gd name="connsiteY51" fmla="*/ 1273060 h 2237474"/>
              <a:gd name="connsiteX52" fmla="*/ 8168705 w 12192000"/>
              <a:gd name="connsiteY52" fmla="*/ 1279956 h 2237474"/>
              <a:gd name="connsiteX53" fmla="*/ 8139997 w 12192000"/>
              <a:gd name="connsiteY53" fmla="*/ 1282713 h 2237474"/>
              <a:gd name="connsiteX54" fmla="*/ 8074238 w 12192000"/>
              <a:gd name="connsiteY54" fmla="*/ 1301895 h 2237474"/>
              <a:gd name="connsiteX55" fmla="*/ 7968292 w 12192000"/>
              <a:gd name="connsiteY55" fmla="*/ 1338779 h 2237474"/>
              <a:gd name="connsiteX56" fmla="*/ 7902328 w 12192000"/>
              <a:gd name="connsiteY56" fmla="*/ 1345865 h 2237474"/>
              <a:gd name="connsiteX57" fmla="*/ 7875879 w 12192000"/>
              <a:gd name="connsiteY57" fmla="*/ 1345646 h 2237474"/>
              <a:gd name="connsiteX58" fmla="*/ 7840612 w 12192000"/>
              <a:gd name="connsiteY58" fmla="*/ 1369373 h 2237474"/>
              <a:gd name="connsiteX59" fmla="*/ 7786819 w 12192000"/>
              <a:gd name="connsiteY59" fmla="*/ 1378970 h 2237474"/>
              <a:gd name="connsiteX60" fmla="*/ 7548172 w 12192000"/>
              <a:gd name="connsiteY60" fmla="*/ 1417460 h 2237474"/>
              <a:gd name="connsiteX61" fmla="*/ 7483437 w 12192000"/>
              <a:gd name="connsiteY61" fmla="*/ 1478152 h 2237474"/>
              <a:gd name="connsiteX62" fmla="*/ 7377870 w 12192000"/>
              <a:gd name="connsiteY62" fmla="*/ 1523319 h 2237474"/>
              <a:gd name="connsiteX63" fmla="*/ 7230737 w 12192000"/>
              <a:gd name="connsiteY63" fmla="*/ 1562633 h 2237474"/>
              <a:gd name="connsiteX64" fmla="*/ 7224458 w 12192000"/>
              <a:gd name="connsiteY64" fmla="*/ 1573008 h 2237474"/>
              <a:gd name="connsiteX65" fmla="*/ 7183121 w 12192000"/>
              <a:gd name="connsiteY65" fmla="*/ 1595162 h 2237474"/>
              <a:gd name="connsiteX66" fmla="*/ 7164601 w 12192000"/>
              <a:gd name="connsiteY66" fmla="*/ 1606490 h 2237474"/>
              <a:gd name="connsiteX67" fmla="*/ 7092727 w 12192000"/>
              <a:gd name="connsiteY67" fmla="*/ 1623628 h 2237474"/>
              <a:gd name="connsiteX68" fmla="*/ 7031309 w 12192000"/>
              <a:gd name="connsiteY68" fmla="*/ 1619451 h 2237474"/>
              <a:gd name="connsiteX69" fmla="*/ 6999084 w 12192000"/>
              <a:gd name="connsiteY69" fmla="*/ 1634317 h 2237474"/>
              <a:gd name="connsiteX70" fmla="*/ 6992107 w 12192000"/>
              <a:gd name="connsiteY70" fmla="*/ 1636860 h 2237474"/>
              <a:gd name="connsiteX71" fmla="*/ 6900177 w 12192000"/>
              <a:gd name="connsiteY71" fmla="*/ 1636016 h 2237474"/>
              <a:gd name="connsiteX72" fmla="*/ 6795372 w 12192000"/>
              <a:gd name="connsiteY72" fmla="*/ 1644845 h 2237474"/>
              <a:gd name="connsiteX73" fmla="*/ 6692251 w 12192000"/>
              <a:gd name="connsiteY73" fmla="*/ 1656357 h 2237474"/>
              <a:gd name="connsiteX74" fmla="*/ 6655235 w 12192000"/>
              <a:gd name="connsiteY74" fmla="*/ 1661869 h 2237474"/>
              <a:gd name="connsiteX75" fmla="*/ 6554894 w 12192000"/>
              <a:gd name="connsiteY75" fmla="*/ 1664428 h 2237474"/>
              <a:gd name="connsiteX76" fmla="*/ 6516595 w 12192000"/>
              <a:gd name="connsiteY76" fmla="*/ 1667475 h 2237474"/>
              <a:gd name="connsiteX77" fmla="*/ 6508541 w 12192000"/>
              <a:gd name="connsiteY77" fmla="*/ 1668757 h 2237474"/>
              <a:gd name="connsiteX78" fmla="*/ 6471012 w 12192000"/>
              <a:gd name="connsiteY78" fmla="*/ 1678604 h 2237474"/>
              <a:gd name="connsiteX79" fmla="*/ 6364035 w 12192000"/>
              <a:gd name="connsiteY79" fmla="*/ 1667683 h 2237474"/>
              <a:gd name="connsiteX80" fmla="*/ 6280959 w 12192000"/>
              <a:gd name="connsiteY80" fmla="*/ 1689329 h 2237474"/>
              <a:gd name="connsiteX81" fmla="*/ 6243319 w 12192000"/>
              <a:gd name="connsiteY81" fmla="*/ 1695560 h 2237474"/>
              <a:gd name="connsiteX82" fmla="*/ 6098321 w 12192000"/>
              <a:gd name="connsiteY82" fmla="*/ 1721646 h 2237474"/>
              <a:gd name="connsiteX83" fmla="*/ 5880652 w 12192000"/>
              <a:gd name="connsiteY83" fmla="*/ 1779643 h 2237474"/>
              <a:gd name="connsiteX84" fmla="*/ 5785959 w 12192000"/>
              <a:gd name="connsiteY84" fmla="*/ 1775307 h 2237474"/>
              <a:gd name="connsiteX85" fmla="*/ 5643534 w 12192000"/>
              <a:gd name="connsiteY85" fmla="*/ 1802919 h 2237474"/>
              <a:gd name="connsiteX86" fmla="*/ 5518799 w 12192000"/>
              <a:gd name="connsiteY86" fmla="*/ 1818312 h 2237474"/>
              <a:gd name="connsiteX87" fmla="*/ 5505014 w 12192000"/>
              <a:gd name="connsiteY87" fmla="*/ 1819259 h 2237474"/>
              <a:gd name="connsiteX88" fmla="*/ 5453307 w 12192000"/>
              <a:gd name="connsiteY88" fmla="*/ 1815450 h 2237474"/>
              <a:gd name="connsiteX89" fmla="*/ 5364192 w 12192000"/>
              <a:gd name="connsiteY89" fmla="*/ 1826074 h 2237474"/>
              <a:gd name="connsiteX90" fmla="*/ 5350380 w 12192000"/>
              <a:gd name="connsiteY90" fmla="*/ 1830891 h 2237474"/>
              <a:gd name="connsiteX91" fmla="*/ 5259633 w 12192000"/>
              <a:gd name="connsiteY91" fmla="*/ 1837160 h 2237474"/>
              <a:gd name="connsiteX92" fmla="*/ 5197513 w 12192000"/>
              <a:gd name="connsiteY92" fmla="*/ 1844718 h 2237474"/>
              <a:gd name="connsiteX93" fmla="*/ 5168852 w 12192000"/>
              <a:gd name="connsiteY93" fmla="*/ 1844846 h 2237474"/>
              <a:gd name="connsiteX94" fmla="*/ 5114927 w 12192000"/>
              <a:gd name="connsiteY94" fmla="*/ 1847827 h 2237474"/>
              <a:gd name="connsiteX95" fmla="*/ 5108970 w 12192000"/>
              <a:gd name="connsiteY95" fmla="*/ 1847935 h 2237474"/>
              <a:gd name="connsiteX96" fmla="*/ 5067961 w 12192000"/>
              <a:gd name="connsiteY96" fmla="*/ 1845917 h 2237474"/>
              <a:gd name="connsiteX97" fmla="*/ 5007075 w 12192000"/>
              <a:gd name="connsiteY97" fmla="*/ 1838626 h 2237474"/>
              <a:gd name="connsiteX98" fmla="*/ 4944087 w 12192000"/>
              <a:gd name="connsiteY98" fmla="*/ 1823332 h 2237474"/>
              <a:gd name="connsiteX99" fmla="*/ 4907662 w 12192000"/>
              <a:gd name="connsiteY99" fmla="*/ 1816900 h 2237474"/>
              <a:gd name="connsiteX100" fmla="*/ 4882386 w 12192000"/>
              <a:gd name="connsiteY100" fmla="*/ 1809844 h 2237474"/>
              <a:gd name="connsiteX101" fmla="*/ 4811440 w 12192000"/>
              <a:gd name="connsiteY101" fmla="*/ 1804655 h 2237474"/>
              <a:gd name="connsiteX102" fmla="*/ 4691075 w 12192000"/>
              <a:gd name="connsiteY102" fmla="*/ 1801389 h 2237474"/>
              <a:gd name="connsiteX103" fmla="*/ 4611738 w 12192000"/>
              <a:gd name="connsiteY103" fmla="*/ 1776964 h 2237474"/>
              <a:gd name="connsiteX104" fmla="*/ 4560070 w 12192000"/>
              <a:gd name="connsiteY104" fmla="*/ 1785640 h 2237474"/>
              <a:gd name="connsiteX105" fmla="*/ 4536503 w 12192000"/>
              <a:gd name="connsiteY105" fmla="*/ 1785334 h 2237474"/>
              <a:gd name="connsiteX106" fmla="*/ 4513724 w 12192000"/>
              <a:gd name="connsiteY106" fmla="*/ 1791996 h 2237474"/>
              <a:gd name="connsiteX107" fmla="*/ 4459810 w 12192000"/>
              <a:gd name="connsiteY107" fmla="*/ 1797886 h 2237474"/>
              <a:gd name="connsiteX108" fmla="*/ 4379064 w 12192000"/>
              <a:gd name="connsiteY108" fmla="*/ 1817177 h 2237474"/>
              <a:gd name="connsiteX109" fmla="*/ 4319209 w 12192000"/>
              <a:gd name="connsiteY109" fmla="*/ 1834833 h 2237474"/>
              <a:gd name="connsiteX110" fmla="*/ 4290981 w 12192000"/>
              <a:gd name="connsiteY110" fmla="*/ 1839677 h 2237474"/>
              <a:gd name="connsiteX111" fmla="*/ 4285792 w 12192000"/>
              <a:gd name="connsiteY111" fmla="*/ 1836231 h 2237474"/>
              <a:gd name="connsiteX112" fmla="*/ 4238372 w 12192000"/>
              <a:gd name="connsiteY112" fmla="*/ 1851480 h 2237474"/>
              <a:gd name="connsiteX113" fmla="*/ 4232517 w 12192000"/>
              <a:gd name="connsiteY113" fmla="*/ 1852567 h 2237474"/>
              <a:gd name="connsiteX114" fmla="*/ 4191732 w 12192000"/>
              <a:gd name="connsiteY114" fmla="*/ 1857328 h 2237474"/>
              <a:gd name="connsiteX115" fmla="*/ 4065532 w 12192000"/>
              <a:gd name="connsiteY115" fmla="*/ 1855477 h 2237474"/>
              <a:gd name="connsiteX116" fmla="*/ 4028460 w 12192000"/>
              <a:gd name="connsiteY116" fmla="*/ 1855137 h 2237474"/>
              <a:gd name="connsiteX117" fmla="*/ 4002267 w 12192000"/>
              <a:gd name="connsiteY117" fmla="*/ 1852352 h 2237474"/>
              <a:gd name="connsiteX118" fmla="*/ 3931396 w 12192000"/>
              <a:gd name="connsiteY118" fmla="*/ 1858915 h 2237474"/>
              <a:gd name="connsiteX119" fmla="*/ 3812162 w 12192000"/>
              <a:gd name="connsiteY119" fmla="*/ 1875501 h 2237474"/>
              <a:gd name="connsiteX120" fmla="*/ 3729530 w 12192000"/>
              <a:gd name="connsiteY120" fmla="*/ 1864513 h 2237474"/>
              <a:gd name="connsiteX121" fmla="*/ 3680177 w 12192000"/>
              <a:gd name="connsiteY121" fmla="*/ 1881552 h 2237474"/>
              <a:gd name="connsiteX122" fmla="*/ 3567259 w 12192000"/>
              <a:gd name="connsiteY122" fmla="*/ 1893482 h 2237474"/>
              <a:gd name="connsiteX123" fmla="*/ 3405770 w 12192000"/>
              <a:gd name="connsiteY123" fmla="*/ 1904591 h 2237474"/>
              <a:gd name="connsiteX124" fmla="*/ 3280097 w 12192000"/>
              <a:gd name="connsiteY124" fmla="*/ 1919610 h 2237474"/>
              <a:gd name="connsiteX125" fmla="*/ 3123424 w 12192000"/>
              <a:gd name="connsiteY125" fmla="*/ 1952930 h 2237474"/>
              <a:gd name="connsiteX126" fmla="*/ 3009910 w 12192000"/>
              <a:gd name="connsiteY126" fmla="*/ 1957866 h 2237474"/>
              <a:gd name="connsiteX127" fmla="*/ 2995934 w 12192000"/>
              <a:gd name="connsiteY127" fmla="*/ 1967085 h 2237474"/>
              <a:gd name="connsiteX128" fmla="*/ 2980071 w 12192000"/>
              <a:gd name="connsiteY128" fmla="*/ 1972988 h 2237474"/>
              <a:gd name="connsiteX129" fmla="*/ 2978094 w 12192000"/>
              <a:gd name="connsiteY129" fmla="*/ 1972369 h 2237474"/>
              <a:gd name="connsiteX130" fmla="*/ 2942858 w 12192000"/>
              <a:gd name="connsiteY130" fmla="*/ 1981367 h 2237474"/>
              <a:gd name="connsiteX131" fmla="*/ 2875436 w 12192000"/>
              <a:gd name="connsiteY131" fmla="*/ 1996977 h 2237474"/>
              <a:gd name="connsiteX132" fmla="*/ 2874892 w 12192000"/>
              <a:gd name="connsiteY132" fmla="*/ 1996085 h 2237474"/>
              <a:gd name="connsiteX133" fmla="*/ 2864145 w 12192000"/>
              <a:gd name="connsiteY133" fmla="*/ 1994061 h 2237474"/>
              <a:gd name="connsiteX134" fmla="*/ 2843662 w 12192000"/>
              <a:gd name="connsiteY134" fmla="*/ 1992498 h 2237474"/>
              <a:gd name="connsiteX135" fmla="*/ 2796128 w 12192000"/>
              <a:gd name="connsiteY135" fmla="*/ 1976403 h 2237474"/>
              <a:gd name="connsiteX136" fmla="*/ 2756784 w 12192000"/>
              <a:gd name="connsiteY136" fmla="*/ 1985116 h 2237474"/>
              <a:gd name="connsiteX137" fmla="*/ 2748833 w 12192000"/>
              <a:gd name="connsiteY137" fmla="*/ 1986323 h 2237474"/>
              <a:gd name="connsiteX138" fmla="*/ 2748661 w 12192000"/>
              <a:gd name="connsiteY138" fmla="*/ 1986122 h 2237474"/>
              <a:gd name="connsiteX139" fmla="*/ 2740251 w 12192000"/>
              <a:gd name="connsiteY139" fmla="*/ 1986946 h 2237474"/>
              <a:gd name="connsiteX140" fmla="*/ 2718916 w 12192000"/>
              <a:gd name="connsiteY140" fmla="*/ 1990867 h 2237474"/>
              <a:gd name="connsiteX141" fmla="*/ 2713522 w 12192000"/>
              <a:gd name="connsiteY141" fmla="*/ 1990173 h 2237474"/>
              <a:gd name="connsiteX142" fmla="*/ 2680597 w 12192000"/>
              <a:gd name="connsiteY142" fmla="*/ 1984996 h 2237474"/>
              <a:gd name="connsiteX143" fmla="*/ 2578178 w 12192000"/>
              <a:gd name="connsiteY143" fmla="*/ 1990531 h 2237474"/>
              <a:gd name="connsiteX144" fmla="*/ 2476147 w 12192000"/>
              <a:gd name="connsiteY144" fmla="*/ 1998305 h 2237474"/>
              <a:gd name="connsiteX145" fmla="*/ 2373568 w 12192000"/>
              <a:gd name="connsiteY145" fmla="*/ 2003219 h 2237474"/>
              <a:gd name="connsiteX146" fmla="*/ 2321399 w 12192000"/>
              <a:gd name="connsiteY146" fmla="*/ 1989467 h 2237474"/>
              <a:gd name="connsiteX147" fmla="*/ 2315525 w 12192000"/>
              <a:gd name="connsiteY147" fmla="*/ 1989708 h 2237474"/>
              <a:gd name="connsiteX148" fmla="*/ 2300792 w 12192000"/>
              <a:gd name="connsiteY148" fmla="*/ 1994290 h 2237474"/>
              <a:gd name="connsiteX149" fmla="*/ 2295469 w 12192000"/>
              <a:gd name="connsiteY149" fmla="*/ 1996659 h 2237474"/>
              <a:gd name="connsiteX150" fmla="*/ 2287219 w 12192000"/>
              <a:gd name="connsiteY150" fmla="*/ 1998750 h 2237474"/>
              <a:gd name="connsiteX151" fmla="*/ 2286948 w 12192000"/>
              <a:gd name="connsiteY151" fmla="*/ 1998596 h 2237474"/>
              <a:gd name="connsiteX152" fmla="*/ 2243069 w 12192000"/>
              <a:gd name="connsiteY152" fmla="*/ 2015111 h 2237474"/>
              <a:gd name="connsiteX153" fmla="*/ 2186609 w 12192000"/>
              <a:gd name="connsiteY153" fmla="*/ 2008263 h 2237474"/>
              <a:gd name="connsiteX154" fmla="*/ 2164831 w 12192000"/>
              <a:gd name="connsiteY154" fmla="*/ 2010143 h 2237474"/>
              <a:gd name="connsiteX155" fmla="*/ 2152836 w 12192000"/>
              <a:gd name="connsiteY155" fmla="*/ 2010048 h 2237474"/>
              <a:gd name="connsiteX156" fmla="*/ 2117102 w 12192000"/>
              <a:gd name="connsiteY156" fmla="*/ 2023004 h 2237474"/>
              <a:gd name="connsiteX157" fmla="*/ 2111935 w 12192000"/>
              <a:gd name="connsiteY157" fmla="*/ 2023163 h 2237474"/>
              <a:gd name="connsiteX158" fmla="*/ 2089991 w 12192000"/>
              <a:gd name="connsiteY158" fmla="*/ 2034193 h 2237474"/>
              <a:gd name="connsiteX159" fmla="*/ 2058061 w 12192000"/>
              <a:gd name="connsiteY159" fmla="*/ 2047942 h 2237474"/>
              <a:gd name="connsiteX160" fmla="*/ 2055737 w 12192000"/>
              <a:gd name="connsiteY160" fmla="*/ 2047704 h 2237474"/>
              <a:gd name="connsiteX161" fmla="*/ 2042244 w 12192000"/>
              <a:gd name="connsiteY161" fmla="*/ 2055560 h 2237474"/>
              <a:gd name="connsiteX162" fmla="*/ 1976224 w 12192000"/>
              <a:gd name="connsiteY162" fmla="*/ 2074257 h 2237474"/>
              <a:gd name="connsiteX163" fmla="*/ 1877728 w 12192000"/>
              <a:gd name="connsiteY163" fmla="*/ 2101004 h 2237474"/>
              <a:gd name="connsiteX164" fmla="*/ 1759056 w 12192000"/>
              <a:gd name="connsiteY164" fmla="*/ 2125608 h 2237474"/>
              <a:gd name="connsiteX165" fmla="*/ 1637948 w 12192000"/>
              <a:gd name="connsiteY165" fmla="*/ 2172597 h 2237474"/>
              <a:gd name="connsiteX166" fmla="*/ 1434549 w 12192000"/>
              <a:gd name="connsiteY166" fmla="*/ 2234522 h 2237474"/>
              <a:gd name="connsiteX167" fmla="*/ 1398481 w 12192000"/>
              <a:gd name="connsiteY167" fmla="*/ 2237074 h 2237474"/>
              <a:gd name="connsiteX168" fmla="*/ 1398407 w 12192000"/>
              <a:gd name="connsiteY168" fmla="*/ 2237095 h 2237474"/>
              <a:gd name="connsiteX169" fmla="*/ 1370962 w 12192000"/>
              <a:gd name="connsiteY169" fmla="*/ 2237474 h 2237474"/>
              <a:gd name="connsiteX170" fmla="*/ 1356367 w 12192000"/>
              <a:gd name="connsiteY170" fmla="*/ 2235089 h 2237474"/>
              <a:gd name="connsiteX171" fmla="*/ 1324828 w 12192000"/>
              <a:gd name="connsiteY171" fmla="*/ 2231968 h 2237474"/>
              <a:gd name="connsiteX172" fmla="*/ 1297744 w 12192000"/>
              <a:gd name="connsiteY172" fmla="*/ 2235849 h 2237474"/>
              <a:gd name="connsiteX173" fmla="*/ 1286236 w 12192000"/>
              <a:gd name="connsiteY173" fmla="*/ 2233135 h 2237474"/>
              <a:gd name="connsiteX174" fmla="*/ 1283504 w 12192000"/>
              <a:gd name="connsiteY174" fmla="*/ 2233797 h 2237474"/>
              <a:gd name="connsiteX175" fmla="*/ 1279765 w 12192000"/>
              <a:gd name="connsiteY175" fmla="*/ 2229639 h 2237474"/>
              <a:gd name="connsiteX176" fmla="*/ 1195347 w 12192000"/>
              <a:gd name="connsiteY176" fmla="*/ 2212354 h 2237474"/>
              <a:gd name="connsiteX177" fmla="*/ 970251 w 12192000"/>
              <a:gd name="connsiteY177" fmla="*/ 2221029 h 2237474"/>
              <a:gd name="connsiteX178" fmla="*/ 812914 w 12192000"/>
              <a:gd name="connsiteY178" fmla="*/ 2202752 h 2237474"/>
              <a:gd name="connsiteX179" fmla="*/ 800195 w 12192000"/>
              <a:gd name="connsiteY179" fmla="*/ 2209407 h 2237474"/>
              <a:gd name="connsiteX180" fmla="*/ 784978 w 12192000"/>
              <a:gd name="connsiteY180" fmla="*/ 2212360 h 2237474"/>
              <a:gd name="connsiteX181" fmla="*/ 681987 w 12192000"/>
              <a:gd name="connsiteY181" fmla="*/ 2216757 h 2237474"/>
              <a:gd name="connsiteX182" fmla="*/ 669923 w 12192000"/>
              <a:gd name="connsiteY182" fmla="*/ 2211682 h 2237474"/>
              <a:gd name="connsiteX183" fmla="*/ 648680 w 12192000"/>
              <a:gd name="connsiteY183" fmla="*/ 2206229 h 2237474"/>
              <a:gd name="connsiteX184" fmla="*/ 597225 w 12192000"/>
              <a:gd name="connsiteY184" fmla="*/ 2180999 h 2237474"/>
              <a:gd name="connsiteX185" fmla="*/ 558449 w 12192000"/>
              <a:gd name="connsiteY185" fmla="*/ 2182346 h 2237474"/>
              <a:gd name="connsiteX186" fmla="*/ 550517 w 12192000"/>
              <a:gd name="connsiteY186" fmla="*/ 2182060 h 2237474"/>
              <a:gd name="connsiteX187" fmla="*/ 550309 w 12192000"/>
              <a:gd name="connsiteY187" fmla="*/ 2181825 h 2237474"/>
              <a:gd name="connsiteX188" fmla="*/ 541836 w 12192000"/>
              <a:gd name="connsiteY188" fmla="*/ 2181063 h 2237474"/>
              <a:gd name="connsiteX189" fmla="*/ 536057 w 12192000"/>
              <a:gd name="connsiteY189" fmla="*/ 2181537 h 2237474"/>
              <a:gd name="connsiteX190" fmla="*/ 520671 w 12192000"/>
              <a:gd name="connsiteY190" fmla="*/ 2180980 h 2237474"/>
              <a:gd name="connsiteX191" fmla="*/ 515024 w 12192000"/>
              <a:gd name="connsiteY191" fmla="*/ 2179258 h 2237474"/>
              <a:gd name="connsiteX192" fmla="*/ 512278 w 12192000"/>
              <a:gd name="connsiteY192" fmla="*/ 2176369 h 2237474"/>
              <a:gd name="connsiteX193" fmla="*/ 480419 w 12192000"/>
              <a:gd name="connsiteY193" fmla="*/ 2167807 h 2237474"/>
              <a:gd name="connsiteX194" fmla="*/ 413835 w 12192000"/>
              <a:gd name="connsiteY194" fmla="*/ 2156783 h 2237474"/>
              <a:gd name="connsiteX195" fmla="*/ 376513 w 12192000"/>
              <a:gd name="connsiteY195" fmla="*/ 2154014 h 2237474"/>
              <a:gd name="connsiteX196" fmla="*/ 273386 w 12192000"/>
              <a:gd name="connsiteY196" fmla="*/ 2142551 h 2237474"/>
              <a:gd name="connsiteX197" fmla="*/ 169207 w 12192000"/>
              <a:gd name="connsiteY197" fmla="*/ 2128100 h 2237474"/>
              <a:gd name="connsiteX198" fmla="*/ 93149 w 12192000"/>
              <a:gd name="connsiteY198" fmla="*/ 2105324 h 2237474"/>
              <a:gd name="connsiteX199" fmla="*/ 88109 w 12192000"/>
              <a:gd name="connsiteY199" fmla="*/ 2106704 h 2237474"/>
              <a:gd name="connsiteX200" fmla="*/ 80022 w 12192000"/>
              <a:gd name="connsiteY200" fmla="*/ 2107254 h 2237474"/>
              <a:gd name="connsiteX201" fmla="*/ 79717 w 12192000"/>
              <a:gd name="connsiteY201" fmla="*/ 2107046 h 2237474"/>
              <a:gd name="connsiteX202" fmla="*/ 72352 w 12192000"/>
              <a:gd name="connsiteY202" fmla="*/ 2107991 h 2237474"/>
              <a:gd name="connsiteX203" fmla="*/ 37645 w 12192000"/>
              <a:gd name="connsiteY203" fmla="*/ 2115401 h 2237474"/>
              <a:gd name="connsiteX204" fmla="*/ 4572 w 12192000"/>
              <a:gd name="connsiteY204" fmla="*/ 2111091 h 2237474"/>
              <a:gd name="connsiteX205" fmla="*/ 0 w 12192000"/>
              <a:gd name="connsiteY205" fmla="*/ 2110468 h 2237474"/>
              <a:gd name="connsiteX206" fmla="*/ 0 w 12192000"/>
              <a:gd name="connsiteY20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683005 w 12192000"/>
              <a:gd name="connsiteY24" fmla="*/ 894128 h 2237474"/>
              <a:gd name="connsiteX25" fmla="*/ 9594438 w 12192000"/>
              <a:gd name="connsiteY25" fmla="*/ 919051 h 2237474"/>
              <a:gd name="connsiteX26" fmla="*/ 9577033 w 12192000"/>
              <a:gd name="connsiteY26" fmla="*/ 922857 h 2237474"/>
              <a:gd name="connsiteX27" fmla="*/ 9544189 w 12192000"/>
              <a:gd name="connsiteY27" fmla="*/ 938966 h 2237474"/>
              <a:gd name="connsiteX28" fmla="*/ 9500499 w 12192000"/>
              <a:gd name="connsiteY28" fmla="*/ 954680 h 2237474"/>
              <a:gd name="connsiteX29" fmla="*/ 9428195 w 12192000"/>
              <a:gd name="connsiteY29" fmla="*/ 986225 h 2237474"/>
              <a:gd name="connsiteX30" fmla="*/ 9410017 w 12192000"/>
              <a:gd name="connsiteY30" fmla="*/ 993931 h 2237474"/>
              <a:gd name="connsiteX31" fmla="*/ 9392919 w 12192000"/>
              <a:gd name="connsiteY31" fmla="*/ 994656 h 2237474"/>
              <a:gd name="connsiteX32" fmla="*/ 9278619 w 12192000"/>
              <a:gd name="connsiteY32" fmla="*/ 1011878 h 2237474"/>
              <a:gd name="connsiteX33" fmla="*/ 9268019 w 12192000"/>
              <a:gd name="connsiteY33" fmla="*/ 1007442 h 2237474"/>
              <a:gd name="connsiteX34" fmla="*/ 9234662 w 12192000"/>
              <a:gd name="connsiteY34" fmla="*/ 1023056 h 2237474"/>
              <a:gd name="connsiteX35" fmla="*/ 9181033 w 12192000"/>
              <a:gd name="connsiteY35" fmla="*/ 1037921 h 2237474"/>
              <a:gd name="connsiteX36" fmla="*/ 9155969 w 12192000"/>
              <a:gd name="connsiteY36" fmla="*/ 1046804 h 2237474"/>
              <a:gd name="connsiteX37" fmla="*/ 9133985 w 12192000"/>
              <a:gd name="connsiteY37" fmla="*/ 1046450 h 2237474"/>
              <a:gd name="connsiteX38" fmla="*/ 9012987 w 12192000"/>
              <a:gd name="connsiteY38" fmla="*/ 1061986 h 2237474"/>
              <a:gd name="connsiteX39" fmla="*/ 8968445 w 12192000"/>
              <a:gd name="connsiteY39" fmla="*/ 1052169 h 2237474"/>
              <a:gd name="connsiteX40" fmla="*/ 8958984 w 12192000"/>
              <a:gd name="connsiteY40" fmla="*/ 1057212 h 2237474"/>
              <a:gd name="connsiteX41" fmla="*/ 8886001 w 12192000"/>
              <a:gd name="connsiteY41" fmla="*/ 1067468 h 2237474"/>
              <a:gd name="connsiteX42" fmla="*/ 8838610 w 12192000"/>
              <a:gd name="connsiteY42" fmla="*/ 1075091 h 2237474"/>
              <a:gd name="connsiteX43" fmla="*/ 8750383 w 12192000"/>
              <a:gd name="connsiteY43" fmla="*/ 1097387 h 2237474"/>
              <a:gd name="connsiteX44" fmla="*/ 8665605 w 12192000"/>
              <a:gd name="connsiteY44" fmla="*/ 1110791 h 2237474"/>
              <a:gd name="connsiteX45" fmla="*/ 8584946 w 12192000"/>
              <a:gd name="connsiteY45" fmla="*/ 1135226 h 2237474"/>
              <a:gd name="connsiteX46" fmla="*/ 8460755 w 12192000"/>
              <a:gd name="connsiteY46" fmla="*/ 1203427 h 2237474"/>
              <a:gd name="connsiteX47" fmla="*/ 8419755 w 12192000"/>
              <a:gd name="connsiteY47" fmla="*/ 1216260 h 2237474"/>
              <a:gd name="connsiteX48" fmla="*/ 8411626 w 12192000"/>
              <a:gd name="connsiteY48" fmla="*/ 1214397 h 2237474"/>
              <a:gd name="connsiteX49" fmla="*/ 8363469 w 12192000"/>
              <a:gd name="connsiteY49" fmla="*/ 1246658 h 2237474"/>
              <a:gd name="connsiteX50" fmla="*/ 8275497 w 12192000"/>
              <a:gd name="connsiteY50" fmla="*/ 1264396 h 2237474"/>
              <a:gd name="connsiteX51" fmla="*/ 8206287 w 12192000"/>
              <a:gd name="connsiteY51" fmla="*/ 1273060 h 2237474"/>
              <a:gd name="connsiteX52" fmla="*/ 8168705 w 12192000"/>
              <a:gd name="connsiteY52" fmla="*/ 1279956 h 2237474"/>
              <a:gd name="connsiteX53" fmla="*/ 8139997 w 12192000"/>
              <a:gd name="connsiteY53" fmla="*/ 1282713 h 2237474"/>
              <a:gd name="connsiteX54" fmla="*/ 8074238 w 12192000"/>
              <a:gd name="connsiteY54" fmla="*/ 1301895 h 2237474"/>
              <a:gd name="connsiteX55" fmla="*/ 7968292 w 12192000"/>
              <a:gd name="connsiteY55" fmla="*/ 1338779 h 2237474"/>
              <a:gd name="connsiteX56" fmla="*/ 7902328 w 12192000"/>
              <a:gd name="connsiteY56" fmla="*/ 1345865 h 2237474"/>
              <a:gd name="connsiteX57" fmla="*/ 7875879 w 12192000"/>
              <a:gd name="connsiteY57" fmla="*/ 1345646 h 2237474"/>
              <a:gd name="connsiteX58" fmla="*/ 7840612 w 12192000"/>
              <a:gd name="connsiteY58" fmla="*/ 1369373 h 2237474"/>
              <a:gd name="connsiteX59" fmla="*/ 7786819 w 12192000"/>
              <a:gd name="connsiteY59" fmla="*/ 1378970 h 2237474"/>
              <a:gd name="connsiteX60" fmla="*/ 7548172 w 12192000"/>
              <a:gd name="connsiteY60" fmla="*/ 1417460 h 2237474"/>
              <a:gd name="connsiteX61" fmla="*/ 7483437 w 12192000"/>
              <a:gd name="connsiteY61" fmla="*/ 1478152 h 2237474"/>
              <a:gd name="connsiteX62" fmla="*/ 7377870 w 12192000"/>
              <a:gd name="connsiteY62" fmla="*/ 1523319 h 2237474"/>
              <a:gd name="connsiteX63" fmla="*/ 7230737 w 12192000"/>
              <a:gd name="connsiteY63" fmla="*/ 1562633 h 2237474"/>
              <a:gd name="connsiteX64" fmla="*/ 7224458 w 12192000"/>
              <a:gd name="connsiteY64" fmla="*/ 1573008 h 2237474"/>
              <a:gd name="connsiteX65" fmla="*/ 7183121 w 12192000"/>
              <a:gd name="connsiteY65" fmla="*/ 1595162 h 2237474"/>
              <a:gd name="connsiteX66" fmla="*/ 7164601 w 12192000"/>
              <a:gd name="connsiteY66" fmla="*/ 1606490 h 2237474"/>
              <a:gd name="connsiteX67" fmla="*/ 7092727 w 12192000"/>
              <a:gd name="connsiteY67" fmla="*/ 1623628 h 2237474"/>
              <a:gd name="connsiteX68" fmla="*/ 7031309 w 12192000"/>
              <a:gd name="connsiteY68" fmla="*/ 1619451 h 2237474"/>
              <a:gd name="connsiteX69" fmla="*/ 6999084 w 12192000"/>
              <a:gd name="connsiteY69" fmla="*/ 1634317 h 2237474"/>
              <a:gd name="connsiteX70" fmla="*/ 6992107 w 12192000"/>
              <a:gd name="connsiteY70" fmla="*/ 1636860 h 2237474"/>
              <a:gd name="connsiteX71" fmla="*/ 6900177 w 12192000"/>
              <a:gd name="connsiteY71" fmla="*/ 1636016 h 2237474"/>
              <a:gd name="connsiteX72" fmla="*/ 6795372 w 12192000"/>
              <a:gd name="connsiteY72" fmla="*/ 1644845 h 2237474"/>
              <a:gd name="connsiteX73" fmla="*/ 6692251 w 12192000"/>
              <a:gd name="connsiteY73" fmla="*/ 1656357 h 2237474"/>
              <a:gd name="connsiteX74" fmla="*/ 6655235 w 12192000"/>
              <a:gd name="connsiteY74" fmla="*/ 1661869 h 2237474"/>
              <a:gd name="connsiteX75" fmla="*/ 6554894 w 12192000"/>
              <a:gd name="connsiteY75" fmla="*/ 1664428 h 2237474"/>
              <a:gd name="connsiteX76" fmla="*/ 6516595 w 12192000"/>
              <a:gd name="connsiteY76" fmla="*/ 1667475 h 2237474"/>
              <a:gd name="connsiteX77" fmla="*/ 6508541 w 12192000"/>
              <a:gd name="connsiteY77" fmla="*/ 1668757 h 2237474"/>
              <a:gd name="connsiteX78" fmla="*/ 6471012 w 12192000"/>
              <a:gd name="connsiteY78" fmla="*/ 1678604 h 2237474"/>
              <a:gd name="connsiteX79" fmla="*/ 6364035 w 12192000"/>
              <a:gd name="connsiteY79" fmla="*/ 1667683 h 2237474"/>
              <a:gd name="connsiteX80" fmla="*/ 6280959 w 12192000"/>
              <a:gd name="connsiteY80" fmla="*/ 1689329 h 2237474"/>
              <a:gd name="connsiteX81" fmla="*/ 6243319 w 12192000"/>
              <a:gd name="connsiteY81" fmla="*/ 1695560 h 2237474"/>
              <a:gd name="connsiteX82" fmla="*/ 6098321 w 12192000"/>
              <a:gd name="connsiteY82" fmla="*/ 1721646 h 2237474"/>
              <a:gd name="connsiteX83" fmla="*/ 5880652 w 12192000"/>
              <a:gd name="connsiteY83" fmla="*/ 1779643 h 2237474"/>
              <a:gd name="connsiteX84" fmla="*/ 5785959 w 12192000"/>
              <a:gd name="connsiteY84" fmla="*/ 1775307 h 2237474"/>
              <a:gd name="connsiteX85" fmla="*/ 5643534 w 12192000"/>
              <a:gd name="connsiteY85" fmla="*/ 1802919 h 2237474"/>
              <a:gd name="connsiteX86" fmla="*/ 5518799 w 12192000"/>
              <a:gd name="connsiteY86" fmla="*/ 1818312 h 2237474"/>
              <a:gd name="connsiteX87" fmla="*/ 5505014 w 12192000"/>
              <a:gd name="connsiteY87" fmla="*/ 1819259 h 2237474"/>
              <a:gd name="connsiteX88" fmla="*/ 5453307 w 12192000"/>
              <a:gd name="connsiteY88" fmla="*/ 1815450 h 2237474"/>
              <a:gd name="connsiteX89" fmla="*/ 5364192 w 12192000"/>
              <a:gd name="connsiteY89" fmla="*/ 1826074 h 2237474"/>
              <a:gd name="connsiteX90" fmla="*/ 5350380 w 12192000"/>
              <a:gd name="connsiteY90" fmla="*/ 1830891 h 2237474"/>
              <a:gd name="connsiteX91" fmla="*/ 5259633 w 12192000"/>
              <a:gd name="connsiteY91" fmla="*/ 1837160 h 2237474"/>
              <a:gd name="connsiteX92" fmla="*/ 5197513 w 12192000"/>
              <a:gd name="connsiteY92" fmla="*/ 1844718 h 2237474"/>
              <a:gd name="connsiteX93" fmla="*/ 5168852 w 12192000"/>
              <a:gd name="connsiteY93" fmla="*/ 1844846 h 2237474"/>
              <a:gd name="connsiteX94" fmla="*/ 5114927 w 12192000"/>
              <a:gd name="connsiteY94" fmla="*/ 1847827 h 2237474"/>
              <a:gd name="connsiteX95" fmla="*/ 5108970 w 12192000"/>
              <a:gd name="connsiteY95" fmla="*/ 1847935 h 2237474"/>
              <a:gd name="connsiteX96" fmla="*/ 5067961 w 12192000"/>
              <a:gd name="connsiteY96" fmla="*/ 1845917 h 2237474"/>
              <a:gd name="connsiteX97" fmla="*/ 5007075 w 12192000"/>
              <a:gd name="connsiteY97" fmla="*/ 1838626 h 2237474"/>
              <a:gd name="connsiteX98" fmla="*/ 4944087 w 12192000"/>
              <a:gd name="connsiteY98" fmla="*/ 1823332 h 2237474"/>
              <a:gd name="connsiteX99" fmla="*/ 4907662 w 12192000"/>
              <a:gd name="connsiteY99" fmla="*/ 1816900 h 2237474"/>
              <a:gd name="connsiteX100" fmla="*/ 4882386 w 12192000"/>
              <a:gd name="connsiteY100" fmla="*/ 1809844 h 2237474"/>
              <a:gd name="connsiteX101" fmla="*/ 4811440 w 12192000"/>
              <a:gd name="connsiteY101" fmla="*/ 1804655 h 2237474"/>
              <a:gd name="connsiteX102" fmla="*/ 4691075 w 12192000"/>
              <a:gd name="connsiteY102" fmla="*/ 1801389 h 2237474"/>
              <a:gd name="connsiteX103" fmla="*/ 4611738 w 12192000"/>
              <a:gd name="connsiteY103" fmla="*/ 1776964 h 2237474"/>
              <a:gd name="connsiteX104" fmla="*/ 4560070 w 12192000"/>
              <a:gd name="connsiteY104" fmla="*/ 1785640 h 2237474"/>
              <a:gd name="connsiteX105" fmla="*/ 4536503 w 12192000"/>
              <a:gd name="connsiteY105" fmla="*/ 1785334 h 2237474"/>
              <a:gd name="connsiteX106" fmla="*/ 4513724 w 12192000"/>
              <a:gd name="connsiteY106" fmla="*/ 1791996 h 2237474"/>
              <a:gd name="connsiteX107" fmla="*/ 4459810 w 12192000"/>
              <a:gd name="connsiteY107" fmla="*/ 1797886 h 2237474"/>
              <a:gd name="connsiteX108" fmla="*/ 4379064 w 12192000"/>
              <a:gd name="connsiteY108" fmla="*/ 1817177 h 2237474"/>
              <a:gd name="connsiteX109" fmla="*/ 4319209 w 12192000"/>
              <a:gd name="connsiteY109" fmla="*/ 1834833 h 2237474"/>
              <a:gd name="connsiteX110" fmla="*/ 4290981 w 12192000"/>
              <a:gd name="connsiteY110" fmla="*/ 1839677 h 2237474"/>
              <a:gd name="connsiteX111" fmla="*/ 4285792 w 12192000"/>
              <a:gd name="connsiteY111" fmla="*/ 1836231 h 2237474"/>
              <a:gd name="connsiteX112" fmla="*/ 4238372 w 12192000"/>
              <a:gd name="connsiteY112" fmla="*/ 1851480 h 2237474"/>
              <a:gd name="connsiteX113" fmla="*/ 4232517 w 12192000"/>
              <a:gd name="connsiteY113" fmla="*/ 1852567 h 2237474"/>
              <a:gd name="connsiteX114" fmla="*/ 4191732 w 12192000"/>
              <a:gd name="connsiteY114" fmla="*/ 1857328 h 2237474"/>
              <a:gd name="connsiteX115" fmla="*/ 4065532 w 12192000"/>
              <a:gd name="connsiteY115" fmla="*/ 1855477 h 2237474"/>
              <a:gd name="connsiteX116" fmla="*/ 4028460 w 12192000"/>
              <a:gd name="connsiteY116" fmla="*/ 1855137 h 2237474"/>
              <a:gd name="connsiteX117" fmla="*/ 4002267 w 12192000"/>
              <a:gd name="connsiteY117" fmla="*/ 1852352 h 2237474"/>
              <a:gd name="connsiteX118" fmla="*/ 3931396 w 12192000"/>
              <a:gd name="connsiteY118" fmla="*/ 1858915 h 2237474"/>
              <a:gd name="connsiteX119" fmla="*/ 3812162 w 12192000"/>
              <a:gd name="connsiteY119" fmla="*/ 1875501 h 2237474"/>
              <a:gd name="connsiteX120" fmla="*/ 3729530 w 12192000"/>
              <a:gd name="connsiteY120" fmla="*/ 1864513 h 2237474"/>
              <a:gd name="connsiteX121" fmla="*/ 3680177 w 12192000"/>
              <a:gd name="connsiteY121" fmla="*/ 1881552 h 2237474"/>
              <a:gd name="connsiteX122" fmla="*/ 3567259 w 12192000"/>
              <a:gd name="connsiteY122" fmla="*/ 1893482 h 2237474"/>
              <a:gd name="connsiteX123" fmla="*/ 3405770 w 12192000"/>
              <a:gd name="connsiteY123" fmla="*/ 1904591 h 2237474"/>
              <a:gd name="connsiteX124" fmla="*/ 3280097 w 12192000"/>
              <a:gd name="connsiteY124" fmla="*/ 1919610 h 2237474"/>
              <a:gd name="connsiteX125" fmla="*/ 3123424 w 12192000"/>
              <a:gd name="connsiteY125" fmla="*/ 1952930 h 2237474"/>
              <a:gd name="connsiteX126" fmla="*/ 3009910 w 12192000"/>
              <a:gd name="connsiteY126" fmla="*/ 1957866 h 2237474"/>
              <a:gd name="connsiteX127" fmla="*/ 2995934 w 12192000"/>
              <a:gd name="connsiteY127" fmla="*/ 1967085 h 2237474"/>
              <a:gd name="connsiteX128" fmla="*/ 2980071 w 12192000"/>
              <a:gd name="connsiteY128" fmla="*/ 1972988 h 2237474"/>
              <a:gd name="connsiteX129" fmla="*/ 2978094 w 12192000"/>
              <a:gd name="connsiteY129" fmla="*/ 1972369 h 2237474"/>
              <a:gd name="connsiteX130" fmla="*/ 2942858 w 12192000"/>
              <a:gd name="connsiteY130" fmla="*/ 1981367 h 2237474"/>
              <a:gd name="connsiteX131" fmla="*/ 2875436 w 12192000"/>
              <a:gd name="connsiteY131" fmla="*/ 1996977 h 2237474"/>
              <a:gd name="connsiteX132" fmla="*/ 2874892 w 12192000"/>
              <a:gd name="connsiteY132" fmla="*/ 1996085 h 2237474"/>
              <a:gd name="connsiteX133" fmla="*/ 2864145 w 12192000"/>
              <a:gd name="connsiteY133" fmla="*/ 1994061 h 2237474"/>
              <a:gd name="connsiteX134" fmla="*/ 2843662 w 12192000"/>
              <a:gd name="connsiteY134" fmla="*/ 1992498 h 2237474"/>
              <a:gd name="connsiteX135" fmla="*/ 2796128 w 12192000"/>
              <a:gd name="connsiteY135" fmla="*/ 1976403 h 2237474"/>
              <a:gd name="connsiteX136" fmla="*/ 2756784 w 12192000"/>
              <a:gd name="connsiteY136" fmla="*/ 1985116 h 2237474"/>
              <a:gd name="connsiteX137" fmla="*/ 2748833 w 12192000"/>
              <a:gd name="connsiteY137" fmla="*/ 1986323 h 2237474"/>
              <a:gd name="connsiteX138" fmla="*/ 2748661 w 12192000"/>
              <a:gd name="connsiteY138" fmla="*/ 1986122 h 2237474"/>
              <a:gd name="connsiteX139" fmla="*/ 2740251 w 12192000"/>
              <a:gd name="connsiteY139" fmla="*/ 1986946 h 2237474"/>
              <a:gd name="connsiteX140" fmla="*/ 2718916 w 12192000"/>
              <a:gd name="connsiteY140" fmla="*/ 1990867 h 2237474"/>
              <a:gd name="connsiteX141" fmla="*/ 2713522 w 12192000"/>
              <a:gd name="connsiteY141" fmla="*/ 1990173 h 2237474"/>
              <a:gd name="connsiteX142" fmla="*/ 2680597 w 12192000"/>
              <a:gd name="connsiteY142" fmla="*/ 1984996 h 2237474"/>
              <a:gd name="connsiteX143" fmla="*/ 2578178 w 12192000"/>
              <a:gd name="connsiteY143" fmla="*/ 1990531 h 2237474"/>
              <a:gd name="connsiteX144" fmla="*/ 2476147 w 12192000"/>
              <a:gd name="connsiteY144" fmla="*/ 1998305 h 2237474"/>
              <a:gd name="connsiteX145" fmla="*/ 2373568 w 12192000"/>
              <a:gd name="connsiteY145" fmla="*/ 2003219 h 2237474"/>
              <a:gd name="connsiteX146" fmla="*/ 2321399 w 12192000"/>
              <a:gd name="connsiteY146" fmla="*/ 1989467 h 2237474"/>
              <a:gd name="connsiteX147" fmla="*/ 2315525 w 12192000"/>
              <a:gd name="connsiteY147" fmla="*/ 1989708 h 2237474"/>
              <a:gd name="connsiteX148" fmla="*/ 2300792 w 12192000"/>
              <a:gd name="connsiteY148" fmla="*/ 1994290 h 2237474"/>
              <a:gd name="connsiteX149" fmla="*/ 2295469 w 12192000"/>
              <a:gd name="connsiteY149" fmla="*/ 1996659 h 2237474"/>
              <a:gd name="connsiteX150" fmla="*/ 2287219 w 12192000"/>
              <a:gd name="connsiteY150" fmla="*/ 1998750 h 2237474"/>
              <a:gd name="connsiteX151" fmla="*/ 2286948 w 12192000"/>
              <a:gd name="connsiteY151" fmla="*/ 1998596 h 2237474"/>
              <a:gd name="connsiteX152" fmla="*/ 2243069 w 12192000"/>
              <a:gd name="connsiteY152" fmla="*/ 2015111 h 2237474"/>
              <a:gd name="connsiteX153" fmla="*/ 2186609 w 12192000"/>
              <a:gd name="connsiteY153" fmla="*/ 2008263 h 2237474"/>
              <a:gd name="connsiteX154" fmla="*/ 2164831 w 12192000"/>
              <a:gd name="connsiteY154" fmla="*/ 2010143 h 2237474"/>
              <a:gd name="connsiteX155" fmla="*/ 2152836 w 12192000"/>
              <a:gd name="connsiteY155" fmla="*/ 2010048 h 2237474"/>
              <a:gd name="connsiteX156" fmla="*/ 2117102 w 12192000"/>
              <a:gd name="connsiteY156" fmla="*/ 2023004 h 2237474"/>
              <a:gd name="connsiteX157" fmla="*/ 2111935 w 12192000"/>
              <a:gd name="connsiteY157" fmla="*/ 2023163 h 2237474"/>
              <a:gd name="connsiteX158" fmla="*/ 2089991 w 12192000"/>
              <a:gd name="connsiteY158" fmla="*/ 2034193 h 2237474"/>
              <a:gd name="connsiteX159" fmla="*/ 2058061 w 12192000"/>
              <a:gd name="connsiteY159" fmla="*/ 2047942 h 2237474"/>
              <a:gd name="connsiteX160" fmla="*/ 2055737 w 12192000"/>
              <a:gd name="connsiteY160" fmla="*/ 2047704 h 2237474"/>
              <a:gd name="connsiteX161" fmla="*/ 2042244 w 12192000"/>
              <a:gd name="connsiteY161" fmla="*/ 2055560 h 2237474"/>
              <a:gd name="connsiteX162" fmla="*/ 1976224 w 12192000"/>
              <a:gd name="connsiteY162" fmla="*/ 2074257 h 2237474"/>
              <a:gd name="connsiteX163" fmla="*/ 1877728 w 12192000"/>
              <a:gd name="connsiteY163" fmla="*/ 2101004 h 2237474"/>
              <a:gd name="connsiteX164" fmla="*/ 1759056 w 12192000"/>
              <a:gd name="connsiteY164" fmla="*/ 2125608 h 2237474"/>
              <a:gd name="connsiteX165" fmla="*/ 1637948 w 12192000"/>
              <a:gd name="connsiteY165" fmla="*/ 2172597 h 2237474"/>
              <a:gd name="connsiteX166" fmla="*/ 1434549 w 12192000"/>
              <a:gd name="connsiteY166" fmla="*/ 2234522 h 2237474"/>
              <a:gd name="connsiteX167" fmla="*/ 1398481 w 12192000"/>
              <a:gd name="connsiteY167" fmla="*/ 2237074 h 2237474"/>
              <a:gd name="connsiteX168" fmla="*/ 1398407 w 12192000"/>
              <a:gd name="connsiteY168" fmla="*/ 2237095 h 2237474"/>
              <a:gd name="connsiteX169" fmla="*/ 1370962 w 12192000"/>
              <a:gd name="connsiteY169" fmla="*/ 2237474 h 2237474"/>
              <a:gd name="connsiteX170" fmla="*/ 1356367 w 12192000"/>
              <a:gd name="connsiteY170" fmla="*/ 2235089 h 2237474"/>
              <a:gd name="connsiteX171" fmla="*/ 1324828 w 12192000"/>
              <a:gd name="connsiteY171" fmla="*/ 2231968 h 2237474"/>
              <a:gd name="connsiteX172" fmla="*/ 1297744 w 12192000"/>
              <a:gd name="connsiteY172" fmla="*/ 2235849 h 2237474"/>
              <a:gd name="connsiteX173" fmla="*/ 1286236 w 12192000"/>
              <a:gd name="connsiteY173" fmla="*/ 2233135 h 2237474"/>
              <a:gd name="connsiteX174" fmla="*/ 1283504 w 12192000"/>
              <a:gd name="connsiteY174" fmla="*/ 2233797 h 2237474"/>
              <a:gd name="connsiteX175" fmla="*/ 1279765 w 12192000"/>
              <a:gd name="connsiteY175" fmla="*/ 2229639 h 2237474"/>
              <a:gd name="connsiteX176" fmla="*/ 1195347 w 12192000"/>
              <a:gd name="connsiteY176" fmla="*/ 2212354 h 2237474"/>
              <a:gd name="connsiteX177" fmla="*/ 970251 w 12192000"/>
              <a:gd name="connsiteY177" fmla="*/ 2221029 h 2237474"/>
              <a:gd name="connsiteX178" fmla="*/ 812914 w 12192000"/>
              <a:gd name="connsiteY178" fmla="*/ 2202752 h 2237474"/>
              <a:gd name="connsiteX179" fmla="*/ 800195 w 12192000"/>
              <a:gd name="connsiteY179" fmla="*/ 2209407 h 2237474"/>
              <a:gd name="connsiteX180" fmla="*/ 784978 w 12192000"/>
              <a:gd name="connsiteY180" fmla="*/ 2212360 h 2237474"/>
              <a:gd name="connsiteX181" fmla="*/ 681987 w 12192000"/>
              <a:gd name="connsiteY181" fmla="*/ 2216757 h 2237474"/>
              <a:gd name="connsiteX182" fmla="*/ 669923 w 12192000"/>
              <a:gd name="connsiteY182" fmla="*/ 2211682 h 2237474"/>
              <a:gd name="connsiteX183" fmla="*/ 648680 w 12192000"/>
              <a:gd name="connsiteY183" fmla="*/ 2206229 h 2237474"/>
              <a:gd name="connsiteX184" fmla="*/ 597225 w 12192000"/>
              <a:gd name="connsiteY184" fmla="*/ 2180999 h 2237474"/>
              <a:gd name="connsiteX185" fmla="*/ 558449 w 12192000"/>
              <a:gd name="connsiteY185" fmla="*/ 2182346 h 2237474"/>
              <a:gd name="connsiteX186" fmla="*/ 550517 w 12192000"/>
              <a:gd name="connsiteY186" fmla="*/ 2182060 h 2237474"/>
              <a:gd name="connsiteX187" fmla="*/ 550309 w 12192000"/>
              <a:gd name="connsiteY187" fmla="*/ 2181825 h 2237474"/>
              <a:gd name="connsiteX188" fmla="*/ 541836 w 12192000"/>
              <a:gd name="connsiteY188" fmla="*/ 2181063 h 2237474"/>
              <a:gd name="connsiteX189" fmla="*/ 536057 w 12192000"/>
              <a:gd name="connsiteY189" fmla="*/ 2181537 h 2237474"/>
              <a:gd name="connsiteX190" fmla="*/ 520671 w 12192000"/>
              <a:gd name="connsiteY190" fmla="*/ 2180980 h 2237474"/>
              <a:gd name="connsiteX191" fmla="*/ 515024 w 12192000"/>
              <a:gd name="connsiteY191" fmla="*/ 2179258 h 2237474"/>
              <a:gd name="connsiteX192" fmla="*/ 512278 w 12192000"/>
              <a:gd name="connsiteY192" fmla="*/ 2176369 h 2237474"/>
              <a:gd name="connsiteX193" fmla="*/ 480419 w 12192000"/>
              <a:gd name="connsiteY193" fmla="*/ 2167807 h 2237474"/>
              <a:gd name="connsiteX194" fmla="*/ 413835 w 12192000"/>
              <a:gd name="connsiteY194" fmla="*/ 2156783 h 2237474"/>
              <a:gd name="connsiteX195" fmla="*/ 376513 w 12192000"/>
              <a:gd name="connsiteY195" fmla="*/ 2154014 h 2237474"/>
              <a:gd name="connsiteX196" fmla="*/ 273386 w 12192000"/>
              <a:gd name="connsiteY196" fmla="*/ 2142551 h 2237474"/>
              <a:gd name="connsiteX197" fmla="*/ 169207 w 12192000"/>
              <a:gd name="connsiteY197" fmla="*/ 2128100 h 2237474"/>
              <a:gd name="connsiteX198" fmla="*/ 93149 w 12192000"/>
              <a:gd name="connsiteY198" fmla="*/ 2105324 h 2237474"/>
              <a:gd name="connsiteX199" fmla="*/ 88109 w 12192000"/>
              <a:gd name="connsiteY199" fmla="*/ 2106704 h 2237474"/>
              <a:gd name="connsiteX200" fmla="*/ 80022 w 12192000"/>
              <a:gd name="connsiteY200" fmla="*/ 2107254 h 2237474"/>
              <a:gd name="connsiteX201" fmla="*/ 79717 w 12192000"/>
              <a:gd name="connsiteY201" fmla="*/ 2107046 h 2237474"/>
              <a:gd name="connsiteX202" fmla="*/ 72352 w 12192000"/>
              <a:gd name="connsiteY202" fmla="*/ 2107991 h 2237474"/>
              <a:gd name="connsiteX203" fmla="*/ 37645 w 12192000"/>
              <a:gd name="connsiteY203" fmla="*/ 2115401 h 2237474"/>
              <a:gd name="connsiteX204" fmla="*/ 4572 w 12192000"/>
              <a:gd name="connsiteY204" fmla="*/ 2111091 h 2237474"/>
              <a:gd name="connsiteX205" fmla="*/ 0 w 12192000"/>
              <a:gd name="connsiteY205" fmla="*/ 2110468 h 2237474"/>
              <a:gd name="connsiteX206" fmla="*/ 0 w 12192000"/>
              <a:gd name="connsiteY20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67091 w 12192000"/>
              <a:gd name="connsiteY23" fmla="*/ 870550 h 2237474"/>
              <a:gd name="connsiteX24" fmla="*/ 9683005 w 12192000"/>
              <a:gd name="connsiteY24" fmla="*/ 894128 h 2237474"/>
              <a:gd name="connsiteX25" fmla="*/ 9594438 w 12192000"/>
              <a:gd name="connsiteY25" fmla="*/ 919051 h 2237474"/>
              <a:gd name="connsiteX26" fmla="*/ 9577033 w 12192000"/>
              <a:gd name="connsiteY26" fmla="*/ 922857 h 2237474"/>
              <a:gd name="connsiteX27" fmla="*/ 9544189 w 12192000"/>
              <a:gd name="connsiteY27" fmla="*/ 938966 h 2237474"/>
              <a:gd name="connsiteX28" fmla="*/ 9500499 w 12192000"/>
              <a:gd name="connsiteY28" fmla="*/ 954680 h 2237474"/>
              <a:gd name="connsiteX29" fmla="*/ 9428195 w 12192000"/>
              <a:gd name="connsiteY29" fmla="*/ 986225 h 2237474"/>
              <a:gd name="connsiteX30" fmla="*/ 9410017 w 12192000"/>
              <a:gd name="connsiteY30" fmla="*/ 993931 h 2237474"/>
              <a:gd name="connsiteX31" fmla="*/ 9392919 w 12192000"/>
              <a:gd name="connsiteY31" fmla="*/ 994656 h 2237474"/>
              <a:gd name="connsiteX32" fmla="*/ 9278619 w 12192000"/>
              <a:gd name="connsiteY32" fmla="*/ 1011878 h 2237474"/>
              <a:gd name="connsiteX33" fmla="*/ 9268019 w 12192000"/>
              <a:gd name="connsiteY33" fmla="*/ 1007442 h 2237474"/>
              <a:gd name="connsiteX34" fmla="*/ 9234662 w 12192000"/>
              <a:gd name="connsiteY34" fmla="*/ 1023056 h 2237474"/>
              <a:gd name="connsiteX35" fmla="*/ 9181033 w 12192000"/>
              <a:gd name="connsiteY35" fmla="*/ 1037921 h 2237474"/>
              <a:gd name="connsiteX36" fmla="*/ 9155969 w 12192000"/>
              <a:gd name="connsiteY36" fmla="*/ 1046804 h 2237474"/>
              <a:gd name="connsiteX37" fmla="*/ 9133985 w 12192000"/>
              <a:gd name="connsiteY37" fmla="*/ 1046450 h 2237474"/>
              <a:gd name="connsiteX38" fmla="*/ 9012987 w 12192000"/>
              <a:gd name="connsiteY38" fmla="*/ 1061986 h 2237474"/>
              <a:gd name="connsiteX39" fmla="*/ 8968445 w 12192000"/>
              <a:gd name="connsiteY39" fmla="*/ 1052169 h 2237474"/>
              <a:gd name="connsiteX40" fmla="*/ 8958984 w 12192000"/>
              <a:gd name="connsiteY40" fmla="*/ 1057212 h 2237474"/>
              <a:gd name="connsiteX41" fmla="*/ 8886001 w 12192000"/>
              <a:gd name="connsiteY41" fmla="*/ 1067468 h 2237474"/>
              <a:gd name="connsiteX42" fmla="*/ 8838610 w 12192000"/>
              <a:gd name="connsiteY42" fmla="*/ 1075091 h 2237474"/>
              <a:gd name="connsiteX43" fmla="*/ 8750383 w 12192000"/>
              <a:gd name="connsiteY43" fmla="*/ 1097387 h 2237474"/>
              <a:gd name="connsiteX44" fmla="*/ 8665605 w 12192000"/>
              <a:gd name="connsiteY44" fmla="*/ 1110791 h 2237474"/>
              <a:gd name="connsiteX45" fmla="*/ 8584946 w 12192000"/>
              <a:gd name="connsiteY45" fmla="*/ 1135226 h 2237474"/>
              <a:gd name="connsiteX46" fmla="*/ 8460755 w 12192000"/>
              <a:gd name="connsiteY46" fmla="*/ 1203427 h 2237474"/>
              <a:gd name="connsiteX47" fmla="*/ 8419755 w 12192000"/>
              <a:gd name="connsiteY47" fmla="*/ 1216260 h 2237474"/>
              <a:gd name="connsiteX48" fmla="*/ 8411626 w 12192000"/>
              <a:gd name="connsiteY48" fmla="*/ 1214397 h 2237474"/>
              <a:gd name="connsiteX49" fmla="*/ 8363469 w 12192000"/>
              <a:gd name="connsiteY49" fmla="*/ 1246658 h 2237474"/>
              <a:gd name="connsiteX50" fmla="*/ 8275497 w 12192000"/>
              <a:gd name="connsiteY50" fmla="*/ 1264396 h 2237474"/>
              <a:gd name="connsiteX51" fmla="*/ 8206287 w 12192000"/>
              <a:gd name="connsiteY51" fmla="*/ 1273060 h 2237474"/>
              <a:gd name="connsiteX52" fmla="*/ 8168705 w 12192000"/>
              <a:gd name="connsiteY52" fmla="*/ 1279956 h 2237474"/>
              <a:gd name="connsiteX53" fmla="*/ 8139997 w 12192000"/>
              <a:gd name="connsiteY53" fmla="*/ 1282713 h 2237474"/>
              <a:gd name="connsiteX54" fmla="*/ 8074238 w 12192000"/>
              <a:gd name="connsiteY54" fmla="*/ 1301895 h 2237474"/>
              <a:gd name="connsiteX55" fmla="*/ 7968292 w 12192000"/>
              <a:gd name="connsiteY55" fmla="*/ 1338779 h 2237474"/>
              <a:gd name="connsiteX56" fmla="*/ 7902328 w 12192000"/>
              <a:gd name="connsiteY56" fmla="*/ 1345865 h 2237474"/>
              <a:gd name="connsiteX57" fmla="*/ 7875879 w 12192000"/>
              <a:gd name="connsiteY57" fmla="*/ 1345646 h 2237474"/>
              <a:gd name="connsiteX58" fmla="*/ 7840612 w 12192000"/>
              <a:gd name="connsiteY58" fmla="*/ 1369373 h 2237474"/>
              <a:gd name="connsiteX59" fmla="*/ 7786819 w 12192000"/>
              <a:gd name="connsiteY59" fmla="*/ 1378970 h 2237474"/>
              <a:gd name="connsiteX60" fmla="*/ 7548172 w 12192000"/>
              <a:gd name="connsiteY60" fmla="*/ 1417460 h 2237474"/>
              <a:gd name="connsiteX61" fmla="*/ 7483437 w 12192000"/>
              <a:gd name="connsiteY61" fmla="*/ 1478152 h 2237474"/>
              <a:gd name="connsiteX62" fmla="*/ 7377870 w 12192000"/>
              <a:gd name="connsiteY62" fmla="*/ 1523319 h 2237474"/>
              <a:gd name="connsiteX63" fmla="*/ 7230737 w 12192000"/>
              <a:gd name="connsiteY63" fmla="*/ 1562633 h 2237474"/>
              <a:gd name="connsiteX64" fmla="*/ 7224458 w 12192000"/>
              <a:gd name="connsiteY64" fmla="*/ 1573008 h 2237474"/>
              <a:gd name="connsiteX65" fmla="*/ 7183121 w 12192000"/>
              <a:gd name="connsiteY65" fmla="*/ 1595162 h 2237474"/>
              <a:gd name="connsiteX66" fmla="*/ 7164601 w 12192000"/>
              <a:gd name="connsiteY66" fmla="*/ 1606490 h 2237474"/>
              <a:gd name="connsiteX67" fmla="*/ 7092727 w 12192000"/>
              <a:gd name="connsiteY67" fmla="*/ 1623628 h 2237474"/>
              <a:gd name="connsiteX68" fmla="*/ 7031309 w 12192000"/>
              <a:gd name="connsiteY68" fmla="*/ 1619451 h 2237474"/>
              <a:gd name="connsiteX69" fmla="*/ 6999084 w 12192000"/>
              <a:gd name="connsiteY69" fmla="*/ 1634317 h 2237474"/>
              <a:gd name="connsiteX70" fmla="*/ 6992107 w 12192000"/>
              <a:gd name="connsiteY70" fmla="*/ 1636860 h 2237474"/>
              <a:gd name="connsiteX71" fmla="*/ 6900177 w 12192000"/>
              <a:gd name="connsiteY71" fmla="*/ 1636016 h 2237474"/>
              <a:gd name="connsiteX72" fmla="*/ 6795372 w 12192000"/>
              <a:gd name="connsiteY72" fmla="*/ 1644845 h 2237474"/>
              <a:gd name="connsiteX73" fmla="*/ 6692251 w 12192000"/>
              <a:gd name="connsiteY73" fmla="*/ 1656357 h 2237474"/>
              <a:gd name="connsiteX74" fmla="*/ 6655235 w 12192000"/>
              <a:gd name="connsiteY74" fmla="*/ 1661869 h 2237474"/>
              <a:gd name="connsiteX75" fmla="*/ 6554894 w 12192000"/>
              <a:gd name="connsiteY75" fmla="*/ 1664428 h 2237474"/>
              <a:gd name="connsiteX76" fmla="*/ 6516595 w 12192000"/>
              <a:gd name="connsiteY76" fmla="*/ 1667475 h 2237474"/>
              <a:gd name="connsiteX77" fmla="*/ 6508541 w 12192000"/>
              <a:gd name="connsiteY77" fmla="*/ 1668757 h 2237474"/>
              <a:gd name="connsiteX78" fmla="*/ 6471012 w 12192000"/>
              <a:gd name="connsiteY78" fmla="*/ 1678604 h 2237474"/>
              <a:gd name="connsiteX79" fmla="*/ 6364035 w 12192000"/>
              <a:gd name="connsiteY79" fmla="*/ 1667683 h 2237474"/>
              <a:gd name="connsiteX80" fmla="*/ 6280959 w 12192000"/>
              <a:gd name="connsiteY80" fmla="*/ 1689329 h 2237474"/>
              <a:gd name="connsiteX81" fmla="*/ 6243319 w 12192000"/>
              <a:gd name="connsiteY81" fmla="*/ 1695560 h 2237474"/>
              <a:gd name="connsiteX82" fmla="*/ 6098321 w 12192000"/>
              <a:gd name="connsiteY82" fmla="*/ 1721646 h 2237474"/>
              <a:gd name="connsiteX83" fmla="*/ 5880652 w 12192000"/>
              <a:gd name="connsiteY83" fmla="*/ 1779643 h 2237474"/>
              <a:gd name="connsiteX84" fmla="*/ 5785959 w 12192000"/>
              <a:gd name="connsiteY84" fmla="*/ 1775307 h 2237474"/>
              <a:gd name="connsiteX85" fmla="*/ 5643534 w 12192000"/>
              <a:gd name="connsiteY85" fmla="*/ 1802919 h 2237474"/>
              <a:gd name="connsiteX86" fmla="*/ 5518799 w 12192000"/>
              <a:gd name="connsiteY86" fmla="*/ 1818312 h 2237474"/>
              <a:gd name="connsiteX87" fmla="*/ 5505014 w 12192000"/>
              <a:gd name="connsiteY87" fmla="*/ 1819259 h 2237474"/>
              <a:gd name="connsiteX88" fmla="*/ 5453307 w 12192000"/>
              <a:gd name="connsiteY88" fmla="*/ 1815450 h 2237474"/>
              <a:gd name="connsiteX89" fmla="*/ 5364192 w 12192000"/>
              <a:gd name="connsiteY89" fmla="*/ 1826074 h 2237474"/>
              <a:gd name="connsiteX90" fmla="*/ 5350380 w 12192000"/>
              <a:gd name="connsiteY90" fmla="*/ 1830891 h 2237474"/>
              <a:gd name="connsiteX91" fmla="*/ 5259633 w 12192000"/>
              <a:gd name="connsiteY91" fmla="*/ 1837160 h 2237474"/>
              <a:gd name="connsiteX92" fmla="*/ 5197513 w 12192000"/>
              <a:gd name="connsiteY92" fmla="*/ 1844718 h 2237474"/>
              <a:gd name="connsiteX93" fmla="*/ 5168852 w 12192000"/>
              <a:gd name="connsiteY93" fmla="*/ 1844846 h 2237474"/>
              <a:gd name="connsiteX94" fmla="*/ 5114927 w 12192000"/>
              <a:gd name="connsiteY94" fmla="*/ 1847827 h 2237474"/>
              <a:gd name="connsiteX95" fmla="*/ 5108970 w 12192000"/>
              <a:gd name="connsiteY95" fmla="*/ 1847935 h 2237474"/>
              <a:gd name="connsiteX96" fmla="*/ 5067961 w 12192000"/>
              <a:gd name="connsiteY96" fmla="*/ 1845917 h 2237474"/>
              <a:gd name="connsiteX97" fmla="*/ 5007075 w 12192000"/>
              <a:gd name="connsiteY97" fmla="*/ 1838626 h 2237474"/>
              <a:gd name="connsiteX98" fmla="*/ 4944087 w 12192000"/>
              <a:gd name="connsiteY98" fmla="*/ 1823332 h 2237474"/>
              <a:gd name="connsiteX99" fmla="*/ 4907662 w 12192000"/>
              <a:gd name="connsiteY99" fmla="*/ 1816900 h 2237474"/>
              <a:gd name="connsiteX100" fmla="*/ 4882386 w 12192000"/>
              <a:gd name="connsiteY100" fmla="*/ 1809844 h 2237474"/>
              <a:gd name="connsiteX101" fmla="*/ 4811440 w 12192000"/>
              <a:gd name="connsiteY101" fmla="*/ 1804655 h 2237474"/>
              <a:gd name="connsiteX102" fmla="*/ 4691075 w 12192000"/>
              <a:gd name="connsiteY102" fmla="*/ 1801389 h 2237474"/>
              <a:gd name="connsiteX103" fmla="*/ 4611738 w 12192000"/>
              <a:gd name="connsiteY103" fmla="*/ 1776964 h 2237474"/>
              <a:gd name="connsiteX104" fmla="*/ 4560070 w 12192000"/>
              <a:gd name="connsiteY104" fmla="*/ 1785640 h 2237474"/>
              <a:gd name="connsiteX105" fmla="*/ 4536503 w 12192000"/>
              <a:gd name="connsiteY105" fmla="*/ 1785334 h 2237474"/>
              <a:gd name="connsiteX106" fmla="*/ 4513724 w 12192000"/>
              <a:gd name="connsiteY106" fmla="*/ 1791996 h 2237474"/>
              <a:gd name="connsiteX107" fmla="*/ 4459810 w 12192000"/>
              <a:gd name="connsiteY107" fmla="*/ 1797886 h 2237474"/>
              <a:gd name="connsiteX108" fmla="*/ 4379064 w 12192000"/>
              <a:gd name="connsiteY108" fmla="*/ 1817177 h 2237474"/>
              <a:gd name="connsiteX109" fmla="*/ 4319209 w 12192000"/>
              <a:gd name="connsiteY109" fmla="*/ 1834833 h 2237474"/>
              <a:gd name="connsiteX110" fmla="*/ 4290981 w 12192000"/>
              <a:gd name="connsiteY110" fmla="*/ 1839677 h 2237474"/>
              <a:gd name="connsiteX111" fmla="*/ 4285792 w 12192000"/>
              <a:gd name="connsiteY111" fmla="*/ 1836231 h 2237474"/>
              <a:gd name="connsiteX112" fmla="*/ 4238372 w 12192000"/>
              <a:gd name="connsiteY112" fmla="*/ 1851480 h 2237474"/>
              <a:gd name="connsiteX113" fmla="*/ 4232517 w 12192000"/>
              <a:gd name="connsiteY113" fmla="*/ 1852567 h 2237474"/>
              <a:gd name="connsiteX114" fmla="*/ 4191732 w 12192000"/>
              <a:gd name="connsiteY114" fmla="*/ 1857328 h 2237474"/>
              <a:gd name="connsiteX115" fmla="*/ 4065532 w 12192000"/>
              <a:gd name="connsiteY115" fmla="*/ 1855477 h 2237474"/>
              <a:gd name="connsiteX116" fmla="*/ 4028460 w 12192000"/>
              <a:gd name="connsiteY116" fmla="*/ 1855137 h 2237474"/>
              <a:gd name="connsiteX117" fmla="*/ 4002267 w 12192000"/>
              <a:gd name="connsiteY117" fmla="*/ 1852352 h 2237474"/>
              <a:gd name="connsiteX118" fmla="*/ 3931396 w 12192000"/>
              <a:gd name="connsiteY118" fmla="*/ 1858915 h 2237474"/>
              <a:gd name="connsiteX119" fmla="*/ 3812162 w 12192000"/>
              <a:gd name="connsiteY119" fmla="*/ 1875501 h 2237474"/>
              <a:gd name="connsiteX120" fmla="*/ 3729530 w 12192000"/>
              <a:gd name="connsiteY120" fmla="*/ 1864513 h 2237474"/>
              <a:gd name="connsiteX121" fmla="*/ 3680177 w 12192000"/>
              <a:gd name="connsiteY121" fmla="*/ 1881552 h 2237474"/>
              <a:gd name="connsiteX122" fmla="*/ 3567259 w 12192000"/>
              <a:gd name="connsiteY122" fmla="*/ 1893482 h 2237474"/>
              <a:gd name="connsiteX123" fmla="*/ 3405770 w 12192000"/>
              <a:gd name="connsiteY123" fmla="*/ 1904591 h 2237474"/>
              <a:gd name="connsiteX124" fmla="*/ 3280097 w 12192000"/>
              <a:gd name="connsiteY124" fmla="*/ 1919610 h 2237474"/>
              <a:gd name="connsiteX125" fmla="*/ 3123424 w 12192000"/>
              <a:gd name="connsiteY125" fmla="*/ 1952930 h 2237474"/>
              <a:gd name="connsiteX126" fmla="*/ 3009910 w 12192000"/>
              <a:gd name="connsiteY126" fmla="*/ 1957866 h 2237474"/>
              <a:gd name="connsiteX127" fmla="*/ 2995934 w 12192000"/>
              <a:gd name="connsiteY127" fmla="*/ 1967085 h 2237474"/>
              <a:gd name="connsiteX128" fmla="*/ 2980071 w 12192000"/>
              <a:gd name="connsiteY128" fmla="*/ 1972988 h 2237474"/>
              <a:gd name="connsiteX129" fmla="*/ 2978094 w 12192000"/>
              <a:gd name="connsiteY129" fmla="*/ 1972369 h 2237474"/>
              <a:gd name="connsiteX130" fmla="*/ 2942858 w 12192000"/>
              <a:gd name="connsiteY130" fmla="*/ 1981367 h 2237474"/>
              <a:gd name="connsiteX131" fmla="*/ 2875436 w 12192000"/>
              <a:gd name="connsiteY131" fmla="*/ 1996977 h 2237474"/>
              <a:gd name="connsiteX132" fmla="*/ 2874892 w 12192000"/>
              <a:gd name="connsiteY132" fmla="*/ 1996085 h 2237474"/>
              <a:gd name="connsiteX133" fmla="*/ 2864145 w 12192000"/>
              <a:gd name="connsiteY133" fmla="*/ 1994061 h 2237474"/>
              <a:gd name="connsiteX134" fmla="*/ 2843662 w 12192000"/>
              <a:gd name="connsiteY134" fmla="*/ 1992498 h 2237474"/>
              <a:gd name="connsiteX135" fmla="*/ 2796128 w 12192000"/>
              <a:gd name="connsiteY135" fmla="*/ 1976403 h 2237474"/>
              <a:gd name="connsiteX136" fmla="*/ 2756784 w 12192000"/>
              <a:gd name="connsiteY136" fmla="*/ 1985116 h 2237474"/>
              <a:gd name="connsiteX137" fmla="*/ 2748833 w 12192000"/>
              <a:gd name="connsiteY137" fmla="*/ 1986323 h 2237474"/>
              <a:gd name="connsiteX138" fmla="*/ 2748661 w 12192000"/>
              <a:gd name="connsiteY138" fmla="*/ 1986122 h 2237474"/>
              <a:gd name="connsiteX139" fmla="*/ 2740251 w 12192000"/>
              <a:gd name="connsiteY139" fmla="*/ 1986946 h 2237474"/>
              <a:gd name="connsiteX140" fmla="*/ 2718916 w 12192000"/>
              <a:gd name="connsiteY140" fmla="*/ 1990867 h 2237474"/>
              <a:gd name="connsiteX141" fmla="*/ 2713522 w 12192000"/>
              <a:gd name="connsiteY141" fmla="*/ 1990173 h 2237474"/>
              <a:gd name="connsiteX142" fmla="*/ 2680597 w 12192000"/>
              <a:gd name="connsiteY142" fmla="*/ 1984996 h 2237474"/>
              <a:gd name="connsiteX143" fmla="*/ 2578178 w 12192000"/>
              <a:gd name="connsiteY143" fmla="*/ 1990531 h 2237474"/>
              <a:gd name="connsiteX144" fmla="*/ 2476147 w 12192000"/>
              <a:gd name="connsiteY144" fmla="*/ 1998305 h 2237474"/>
              <a:gd name="connsiteX145" fmla="*/ 2373568 w 12192000"/>
              <a:gd name="connsiteY145" fmla="*/ 2003219 h 2237474"/>
              <a:gd name="connsiteX146" fmla="*/ 2321399 w 12192000"/>
              <a:gd name="connsiteY146" fmla="*/ 1989467 h 2237474"/>
              <a:gd name="connsiteX147" fmla="*/ 2315525 w 12192000"/>
              <a:gd name="connsiteY147" fmla="*/ 1989708 h 2237474"/>
              <a:gd name="connsiteX148" fmla="*/ 2300792 w 12192000"/>
              <a:gd name="connsiteY148" fmla="*/ 1994290 h 2237474"/>
              <a:gd name="connsiteX149" fmla="*/ 2295469 w 12192000"/>
              <a:gd name="connsiteY149" fmla="*/ 1996659 h 2237474"/>
              <a:gd name="connsiteX150" fmla="*/ 2287219 w 12192000"/>
              <a:gd name="connsiteY150" fmla="*/ 1998750 h 2237474"/>
              <a:gd name="connsiteX151" fmla="*/ 2286948 w 12192000"/>
              <a:gd name="connsiteY151" fmla="*/ 1998596 h 2237474"/>
              <a:gd name="connsiteX152" fmla="*/ 2243069 w 12192000"/>
              <a:gd name="connsiteY152" fmla="*/ 2015111 h 2237474"/>
              <a:gd name="connsiteX153" fmla="*/ 2186609 w 12192000"/>
              <a:gd name="connsiteY153" fmla="*/ 2008263 h 2237474"/>
              <a:gd name="connsiteX154" fmla="*/ 2164831 w 12192000"/>
              <a:gd name="connsiteY154" fmla="*/ 2010143 h 2237474"/>
              <a:gd name="connsiteX155" fmla="*/ 2152836 w 12192000"/>
              <a:gd name="connsiteY155" fmla="*/ 2010048 h 2237474"/>
              <a:gd name="connsiteX156" fmla="*/ 2117102 w 12192000"/>
              <a:gd name="connsiteY156" fmla="*/ 2023004 h 2237474"/>
              <a:gd name="connsiteX157" fmla="*/ 2111935 w 12192000"/>
              <a:gd name="connsiteY157" fmla="*/ 2023163 h 2237474"/>
              <a:gd name="connsiteX158" fmla="*/ 2089991 w 12192000"/>
              <a:gd name="connsiteY158" fmla="*/ 2034193 h 2237474"/>
              <a:gd name="connsiteX159" fmla="*/ 2058061 w 12192000"/>
              <a:gd name="connsiteY159" fmla="*/ 2047942 h 2237474"/>
              <a:gd name="connsiteX160" fmla="*/ 2055737 w 12192000"/>
              <a:gd name="connsiteY160" fmla="*/ 2047704 h 2237474"/>
              <a:gd name="connsiteX161" fmla="*/ 2042244 w 12192000"/>
              <a:gd name="connsiteY161" fmla="*/ 2055560 h 2237474"/>
              <a:gd name="connsiteX162" fmla="*/ 1976224 w 12192000"/>
              <a:gd name="connsiteY162" fmla="*/ 2074257 h 2237474"/>
              <a:gd name="connsiteX163" fmla="*/ 1877728 w 12192000"/>
              <a:gd name="connsiteY163" fmla="*/ 2101004 h 2237474"/>
              <a:gd name="connsiteX164" fmla="*/ 1759056 w 12192000"/>
              <a:gd name="connsiteY164" fmla="*/ 2125608 h 2237474"/>
              <a:gd name="connsiteX165" fmla="*/ 1637948 w 12192000"/>
              <a:gd name="connsiteY165" fmla="*/ 2172597 h 2237474"/>
              <a:gd name="connsiteX166" fmla="*/ 1434549 w 12192000"/>
              <a:gd name="connsiteY166" fmla="*/ 2234522 h 2237474"/>
              <a:gd name="connsiteX167" fmla="*/ 1398481 w 12192000"/>
              <a:gd name="connsiteY167" fmla="*/ 2237074 h 2237474"/>
              <a:gd name="connsiteX168" fmla="*/ 1398407 w 12192000"/>
              <a:gd name="connsiteY168" fmla="*/ 2237095 h 2237474"/>
              <a:gd name="connsiteX169" fmla="*/ 1370962 w 12192000"/>
              <a:gd name="connsiteY169" fmla="*/ 2237474 h 2237474"/>
              <a:gd name="connsiteX170" fmla="*/ 1356367 w 12192000"/>
              <a:gd name="connsiteY170" fmla="*/ 2235089 h 2237474"/>
              <a:gd name="connsiteX171" fmla="*/ 1324828 w 12192000"/>
              <a:gd name="connsiteY171" fmla="*/ 2231968 h 2237474"/>
              <a:gd name="connsiteX172" fmla="*/ 1297744 w 12192000"/>
              <a:gd name="connsiteY172" fmla="*/ 2235849 h 2237474"/>
              <a:gd name="connsiteX173" fmla="*/ 1286236 w 12192000"/>
              <a:gd name="connsiteY173" fmla="*/ 2233135 h 2237474"/>
              <a:gd name="connsiteX174" fmla="*/ 1283504 w 12192000"/>
              <a:gd name="connsiteY174" fmla="*/ 2233797 h 2237474"/>
              <a:gd name="connsiteX175" fmla="*/ 1279765 w 12192000"/>
              <a:gd name="connsiteY175" fmla="*/ 2229639 h 2237474"/>
              <a:gd name="connsiteX176" fmla="*/ 1195347 w 12192000"/>
              <a:gd name="connsiteY176" fmla="*/ 2212354 h 2237474"/>
              <a:gd name="connsiteX177" fmla="*/ 970251 w 12192000"/>
              <a:gd name="connsiteY177" fmla="*/ 2221029 h 2237474"/>
              <a:gd name="connsiteX178" fmla="*/ 812914 w 12192000"/>
              <a:gd name="connsiteY178" fmla="*/ 2202752 h 2237474"/>
              <a:gd name="connsiteX179" fmla="*/ 800195 w 12192000"/>
              <a:gd name="connsiteY179" fmla="*/ 2209407 h 2237474"/>
              <a:gd name="connsiteX180" fmla="*/ 784978 w 12192000"/>
              <a:gd name="connsiteY180" fmla="*/ 2212360 h 2237474"/>
              <a:gd name="connsiteX181" fmla="*/ 681987 w 12192000"/>
              <a:gd name="connsiteY181" fmla="*/ 2216757 h 2237474"/>
              <a:gd name="connsiteX182" fmla="*/ 669923 w 12192000"/>
              <a:gd name="connsiteY182" fmla="*/ 2211682 h 2237474"/>
              <a:gd name="connsiteX183" fmla="*/ 648680 w 12192000"/>
              <a:gd name="connsiteY183" fmla="*/ 2206229 h 2237474"/>
              <a:gd name="connsiteX184" fmla="*/ 597225 w 12192000"/>
              <a:gd name="connsiteY184" fmla="*/ 2180999 h 2237474"/>
              <a:gd name="connsiteX185" fmla="*/ 558449 w 12192000"/>
              <a:gd name="connsiteY185" fmla="*/ 2182346 h 2237474"/>
              <a:gd name="connsiteX186" fmla="*/ 550517 w 12192000"/>
              <a:gd name="connsiteY186" fmla="*/ 2182060 h 2237474"/>
              <a:gd name="connsiteX187" fmla="*/ 550309 w 12192000"/>
              <a:gd name="connsiteY187" fmla="*/ 2181825 h 2237474"/>
              <a:gd name="connsiteX188" fmla="*/ 541836 w 12192000"/>
              <a:gd name="connsiteY188" fmla="*/ 2181063 h 2237474"/>
              <a:gd name="connsiteX189" fmla="*/ 536057 w 12192000"/>
              <a:gd name="connsiteY189" fmla="*/ 2181537 h 2237474"/>
              <a:gd name="connsiteX190" fmla="*/ 520671 w 12192000"/>
              <a:gd name="connsiteY190" fmla="*/ 2180980 h 2237474"/>
              <a:gd name="connsiteX191" fmla="*/ 515024 w 12192000"/>
              <a:gd name="connsiteY191" fmla="*/ 2179258 h 2237474"/>
              <a:gd name="connsiteX192" fmla="*/ 512278 w 12192000"/>
              <a:gd name="connsiteY192" fmla="*/ 2176369 h 2237474"/>
              <a:gd name="connsiteX193" fmla="*/ 480419 w 12192000"/>
              <a:gd name="connsiteY193" fmla="*/ 2167807 h 2237474"/>
              <a:gd name="connsiteX194" fmla="*/ 413835 w 12192000"/>
              <a:gd name="connsiteY194" fmla="*/ 2156783 h 2237474"/>
              <a:gd name="connsiteX195" fmla="*/ 376513 w 12192000"/>
              <a:gd name="connsiteY195" fmla="*/ 2154014 h 2237474"/>
              <a:gd name="connsiteX196" fmla="*/ 273386 w 12192000"/>
              <a:gd name="connsiteY196" fmla="*/ 2142551 h 2237474"/>
              <a:gd name="connsiteX197" fmla="*/ 169207 w 12192000"/>
              <a:gd name="connsiteY197" fmla="*/ 2128100 h 2237474"/>
              <a:gd name="connsiteX198" fmla="*/ 93149 w 12192000"/>
              <a:gd name="connsiteY198" fmla="*/ 2105324 h 2237474"/>
              <a:gd name="connsiteX199" fmla="*/ 88109 w 12192000"/>
              <a:gd name="connsiteY199" fmla="*/ 2106704 h 2237474"/>
              <a:gd name="connsiteX200" fmla="*/ 80022 w 12192000"/>
              <a:gd name="connsiteY200" fmla="*/ 2107254 h 2237474"/>
              <a:gd name="connsiteX201" fmla="*/ 79717 w 12192000"/>
              <a:gd name="connsiteY201" fmla="*/ 2107046 h 2237474"/>
              <a:gd name="connsiteX202" fmla="*/ 72352 w 12192000"/>
              <a:gd name="connsiteY202" fmla="*/ 2107991 h 2237474"/>
              <a:gd name="connsiteX203" fmla="*/ 37645 w 12192000"/>
              <a:gd name="connsiteY203" fmla="*/ 2115401 h 2237474"/>
              <a:gd name="connsiteX204" fmla="*/ 4572 w 12192000"/>
              <a:gd name="connsiteY204" fmla="*/ 2111091 h 2237474"/>
              <a:gd name="connsiteX205" fmla="*/ 0 w 12192000"/>
              <a:gd name="connsiteY205" fmla="*/ 2110468 h 2237474"/>
              <a:gd name="connsiteX206" fmla="*/ 0 w 12192000"/>
              <a:gd name="connsiteY20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34688 w 12192000"/>
              <a:gd name="connsiteY13" fmla="*/ 757726 h 2237474"/>
              <a:gd name="connsiteX14" fmla="*/ 10805004 w 12192000"/>
              <a:gd name="connsiteY14" fmla="*/ 757573 h 2237474"/>
              <a:gd name="connsiteX15" fmla="*/ 10739478 w 12192000"/>
              <a:gd name="connsiteY15" fmla="*/ 776841 h 2237474"/>
              <a:gd name="connsiteX16" fmla="*/ 10458762 w 12192000"/>
              <a:gd name="connsiteY16" fmla="*/ 755400 h 2237474"/>
              <a:gd name="connsiteX17" fmla="*/ 10211200 w 12192000"/>
              <a:gd name="connsiteY17" fmla="*/ 767513 h 2237474"/>
              <a:gd name="connsiteX18" fmla="*/ 10167995 w 12192000"/>
              <a:gd name="connsiteY18" fmla="*/ 760843 h 2237474"/>
              <a:gd name="connsiteX19" fmla="*/ 9997044 w 12192000"/>
              <a:gd name="connsiteY19" fmla="*/ 780129 h 2237474"/>
              <a:gd name="connsiteX20" fmla="*/ 9943887 w 12192000"/>
              <a:gd name="connsiteY20" fmla="*/ 804141 h 2237474"/>
              <a:gd name="connsiteX21" fmla="*/ 9918248 w 12192000"/>
              <a:gd name="connsiteY21" fmla="*/ 816628 h 2237474"/>
              <a:gd name="connsiteX22" fmla="*/ 9767091 w 12192000"/>
              <a:gd name="connsiteY22" fmla="*/ 870550 h 2237474"/>
              <a:gd name="connsiteX23" fmla="*/ 9683005 w 12192000"/>
              <a:gd name="connsiteY23" fmla="*/ 894128 h 2237474"/>
              <a:gd name="connsiteX24" fmla="*/ 9594438 w 12192000"/>
              <a:gd name="connsiteY24" fmla="*/ 919051 h 2237474"/>
              <a:gd name="connsiteX25" fmla="*/ 9577033 w 12192000"/>
              <a:gd name="connsiteY25" fmla="*/ 922857 h 2237474"/>
              <a:gd name="connsiteX26" fmla="*/ 9544189 w 12192000"/>
              <a:gd name="connsiteY26" fmla="*/ 938966 h 2237474"/>
              <a:gd name="connsiteX27" fmla="*/ 9500499 w 12192000"/>
              <a:gd name="connsiteY27" fmla="*/ 954680 h 2237474"/>
              <a:gd name="connsiteX28" fmla="*/ 9428195 w 12192000"/>
              <a:gd name="connsiteY28" fmla="*/ 986225 h 2237474"/>
              <a:gd name="connsiteX29" fmla="*/ 9410017 w 12192000"/>
              <a:gd name="connsiteY29" fmla="*/ 993931 h 2237474"/>
              <a:gd name="connsiteX30" fmla="*/ 9392919 w 12192000"/>
              <a:gd name="connsiteY30" fmla="*/ 994656 h 2237474"/>
              <a:gd name="connsiteX31" fmla="*/ 9278619 w 12192000"/>
              <a:gd name="connsiteY31" fmla="*/ 1011878 h 2237474"/>
              <a:gd name="connsiteX32" fmla="*/ 9268019 w 12192000"/>
              <a:gd name="connsiteY32" fmla="*/ 1007442 h 2237474"/>
              <a:gd name="connsiteX33" fmla="*/ 9234662 w 12192000"/>
              <a:gd name="connsiteY33" fmla="*/ 1023056 h 2237474"/>
              <a:gd name="connsiteX34" fmla="*/ 9181033 w 12192000"/>
              <a:gd name="connsiteY34" fmla="*/ 1037921 h 2237474"/>
              <a:gd name="connsiteX35" fmla="*/ 9155969 w 12192000"/>
              <a:gd name="connsiteY35" fmla="*/ 1046804 h 2237474"/>
              <a:gd name="connsiteX36" fmla="*/ 9133985 w 12192000"/>
              <a:gd name="connsiteY36" fmla="*/ 1046450 h 2237474"/>
              <a:gd name="connsiteX37" fmla="*/ 9012987 w 12192000"/>
              <a:gd name="connsiteY37" fmla="*/ 1061986 h 2237474"/>
              <a:gd name="connsiteX38" fmla="*/ 8968445 w 12192000"/>
              <a:gd name="connsiteY38" fmla="*/ 1052169 h 2237474"/>
              <a:gd name="connsiteX39" fmla="*/ 8958984 w 12192000"/>
              <a:gd name="connsiteY39" fmla="*/ 1057212 h 2237474"/>
              <a:gd name="connsiteX40" fmla="*/ 8886001 w 12192000"/>
              <a:gd name="connsiteY40" fmla="*/ 1067468 h 2237474"/>
              <a:gd name="connsiteX41" fmla="*/ 8838610 w 12192000"/>
              <a:gd name="connsiteY41" fmla="*/ 1075091 h 2237474"/>
              <a:gd name="connsiteX42" fmla="*/ 8750383 w 12192000"/>
              <a:gd name="connsiteY42" fmla="*/ 1097387 h 2237474"/>
              <a:gd name="connsiteX43" fmla="*/ 8665605 w 12192000"/>
              <a:gd name="connsiteY43" fmla="*/ 1110791 h 2237474"/>
              <a:gd name="connsiteX44" fmla="*/ 8584946 w 12192000"/>
              <a:gd name="connsiteY44" fmla="*/ 1135226 h 2237474"/>
              <a:gd name="connsiteX45" fmla="*/ 8460755 w 12192000"/>
              <a:gd name="connsiteY45" fmla="*/ 1203427 h 2237474"/>
              <a:gd name="connsiteX46" fmla="*/ 8419755 w 12192000"/>
              <a:gd name="connsiteY46" fmla="*/ 1216260 h 2237474"/>
              <a:gd name="connsiteX47" fmla="*/ 8411626 w 12192000"/>
              <a:gd name="connsiteY47" fmla="*/ 1214397 h 2237474"/>
              <a:gd name="connsiteX48" fmla="*/ 8363469 w 12192000"/>
              <a:gd name="connsiteY48" fmla="*/ 1246658 h 2237474"/>
              <a:gd name="connsiteX49" fmla="*/ 8275497 w 12192000"/>
              <a:gd name="connsiteY49" fmla="*/ 1264396 h 2237474"/>
              <a:gd name="connsiteX50" fmla="*/ 8206287 w 12192000"/>
              <a:gd name="connsiteY50" fmla="*/ 1273060 h 2237474"/>
              <a:gd name="connsiteX51" fmla="*/ 8168705 w 12192000"/>
              <a:gd name="connsiteY51" fmla="*/ 1279956 h 2237474"/>
              <a:gd name="connsiteX52" fmla="*/ 8139997 w 12192000"/>
              <a:gd name="connsiteY52" fmla="*/ 1282713 h 2237474"/>
              <a:gd name="connsiteX53" fmla="*/ 8074238 w 12192000"/>
              <a:gd name="connsiteY53" fmla="*/ 1301895 h 2237474"/>
              <a:gd name="connsiteX54" fmla="*/ 7968292 w 12192000"/>
              <a:gd name="connsiteY54" fmla="*/ 1338779 h 2237474"/>
              <a:gd name="connsiteX55" fmla="*/ 7902328 w 12192000"/>
              <a:gd name="connsiteY55" fmla="*/ 1345865 h 2237474"/>
              <a:gd name="connsiteX56" fmla="*/ 7875879 w 12192000"/>
              <a:gd name="connsiteY56" fmla="*/ 1345646 h 2237474"/>
              <a:gd name="connsiteX57" fmla="*/ 7840612 w 12192000"/>
              <a:gd name="connsiteY57" fmla="*/ 1369373 h 2237474"/>
              <a:gd name="connsiteX58" fmla="*/ 7786819 w 12192000"/>
              <a:gd name="connsiteY58" fmla="*/ 1378970 h 2237474"/>
              <a:gd name="connsiteX59" fmla="*/ 7548172 w 12192000"/>
              <a:gd name="connsiteY59" fmla="*/ 1417460 h 2237474"/>
              <a:gd name="connsiteX60" fmla="*/ 7483437 w 12192000"/>
              <a:gd name="connsiteY60" fmla="*/ 1478152 h 2237474"/>
              <a:gd name="connsiteX61" fmla="*/ 7377870 w 12192000"/>
              <a:gd name="connsiteY61" fmla="*/ 1523319 h 2237474"/>
              <a:gd name="connsiteX62" fmla="*/ 7230737 w 12192000"/>
              <a:gd name="connsiteY62" fmla="*/ 1562633 h 2237474"/>
              <a:gd name="connsiteX63" fmla="*/ 7224458 w 12192000"/>
              <a:gd name="connsiteY63" fmla="*/ 1573008 h 2237474"/>
              <a:gd name="connsiteX64" fmla="*/ 7183121 w 12192000"/>
              <a:gd name="connsiteY64" fmla="*/ 1595162 h 2237474"/>
              <a:gd name="connsiteX65" fmla="*/ 7164601 w 12192000"/>
              <a:gd name="connsiteY65" fmla="*/ 1606490 h 2237474"/>
              <a:gd name="connsiteX66" fmla="*/ 7092727 w 12192000"/>
              <a:gd name="connsiteY66" fmla="*/ 1623628 h 2237474"/>
              <a:gd name="connsiteX67" fmla="*/ 7031309 w 12192000"/>
              <a:gd name="connsiteY67" fmla="*/ 1619451 h 2237474"/>
              <a:gd name="connsiteX68" fmla="*/ 6999084 w 12192000"/>
              <a:gd name="connsiteY68" fmla="*/ 1634317 h 2237474"/>
              <a:gd name="connsiteX69" fmla="*/ 6992107 w 12192000"/>
              <a:gd name="connsiteY69" fmla="*/ 1636860 h 2237474"/>
              <a:gd name="connsiteX70" fmla="*/ 6900177 w 12192000"/>
              <a:gd name="connsiteY70" fmla="*/ 1636016 h 2237474"/>
              <a:gd name="connsiteX71" fmla="*/ 6795372 w 12192000"/>
              <a:gd name="connsiteY71" fmla="*/ 1644845 h 2237474"/>
              <a:gd name="connsiteX72" fmla="*/ 6692251 w 12192000"/>
              <a:gd name="connsiteY72" fmla="*/ 1656357 h 2237474"/>
              <a:gd name="connsiteX73" fmla="*/ 6655235 w 12192000"/>
              <a:gd name="connsiteY73" fmla="*/ 1661869 h 2237474"/>
              <a:gd name="connsiteX74" fmla="*/ 6554894 w 12192000"/>
              <a:gd name="connsiteY74" fmla="*/ 1664428 h 2237474"/>
              <a:gd name="connsiteX75" fmla="*/ 6516595 w 12192000"/>
              <a:gd name="connsiteY75" fmla="*/ 1667475 h 2237474"/>
              <a:gd name="connsiteX76" fmla="*/ 6508541 w 12192000"/>
              <a:gd name="connsiteY76" fmla="*/ 1668757 h 2237474"/>
              <a:gd name="connsiteX77" fmla="*/ 6471012 w 12192000"/>
              <a:gd name="connsiteY77" fmla="*/ 1678604 h 2237474"/>
              <a:gd name="connsiteX78" fmla="*/ 6364035 w 12192000"/>
              <a:gd name="connsiteY78" fmla="*/ 1667683 h 2237474"/>
              <a:gd name="connsiteX79" fmla="*/ 6280959 w 12192000"/>
              <a:gd name="connsiteY79" fmla="*/ 1689329 h 2237474"/>
              <a:gd name="connsiteX80" fmla="*/ 6243319 w 12192000"/>
              <a:gd name="connsiteY80" fmla="*/ 1695560 h 2237474"/>
              <a:gd name="connsiteX81" fmla="*/ 6098321 w 12192000"/>
              <a:gd name="connsiteY81" fmla="*/ 1721646 h 2237474"/>
              <a:gd name="connsiteX82" fmla="*/ 5880652 w 12192000"/>
              <a:gd name="connsiteY82" fmla="*/ 1779643 h 2237474"/>
              <a:gd name="connsiteX83" fmla="*/ 5785959 w 12192000"/>
              <a:gd name="connsiteY83" fmla="*/ 1775307 h 2237474"/>
              <a:gd name="connsiteX84" fmla="*/ 5643534 w 12192000"/>
              <a:gd name="connsiteY84" fmla="*/ 1802919 h 2237474"/>
              <a:gd name="connsiteX85" fmla="*/ 5518799 w 12192000"/>
              <a:gd name="connsiteY85" fmla="*/ 1818312 h 2237474"/>
              <a:gd name="connsiteX86" fmla="*/ 5505014 w 12192000"/>
              <a:gd name="connsiteY86" fmla="*/ 1819259 h 2237474"/>
              <a:gd name="connsiteX87" fmla="*/ 5453307 w 12192000"/>
              <a:gd name="connsiteY87" fmla="*/ 1815450 h 2237474"/>
              <a:gd name="connsiteX88" fmla="*/ 5364192 w 12192000"/>
              <a:gd name="connsiteY88" fmla="*/ 1826074 h 2237474"/>
              <a:gd name="connsiteX89" fmla="*/ 5350380 w 12192000"/>
              <a:gd name="connsiteY89" fmla="*/ 1830891 h 2237474"/>
              <a:gd name="connsiteX90" fmla="*/ 5259633 w 12192000"/>
              <a:gd name="connsiteY90" fmla="*/ 1837160 h 2237474"/>
              <a:gd name="connsiteX91" fmla="*/ 5197513 w 12192000"/>
              <a:gd name="connsiteY91" fmla="*/ 1844718 h 2237474"/>
              <a:gd name="connsiteX92" fmla="*/ 5168852 w 12192000"/>
              <a:gd name="connsiteY92" fmla="*/ 1844846 h 2237474"/>
              <a:gd name="connsiteX93" fmla="*/ 5114927 w 12192000"/>
              <a:gd name="connsiteY93" fmla="*/ 1847827 h 2237474"/>
              <a:gd name="connsiteX94" fmla="*/ 5108970 w 12192000"/>
              <a:gd name="connsiteY94" fmla="*/ 1847935 h 2237474"/>
              <a:gd name="connsiteX95" fmla="*/ 5067961 w 12192000"/>
              <a:gd name="connsiteY95" fmla="*/ 1845917 h 2237474"/>
              <a:gd name="connsiteX96" fmla="*/ 5007075 w 12192000"/>
              <a:gd name="connsiteY96" fmla="*/ 1838626 h 2237474"/>
              <a:gd name="connsiteX97" fmla="*/ 4944087 w 12192000"/>
              <a:gd name="connsiteY97" fmla="*/ 1823332 h 2237474"/>
              <a:gd name="connsiteX98" fmla="*/ 4907662 w 12192000"/>
              <a:gd name="connsiteY98" fmla="*/ 1816900 h 2237474"/>
              <a:gd name="connsiteX99" fmla="*/ 4882386 w 12192000"/>
              <a:gd name="connsiteY99" fmla="*/ 1809844 h 2237474"/>
              <a:gd name="connsiteX100" fmla="*/ 4811440 w 12192000"/>
              <a:gd name="connsiteY100" fmla="*/ 1804655 h 2237474"/>
              <a:gd name="connsiteX101" fmla="*/ 4691075 w 12192000"/>
              <a:gd name="connsiteY101" fmla="*/ 1801389 h 2237474"/>
              <a:gd name="connsiteX102" fmla="*/ 4611738 w 12192000"/>
              <a:gd name="connsiteY102" fmla="*/ 1776964 h 2237474"/>
              <a:gd name="connsiteX103" fmla="*/ 4560070 w 12192000"/>
              <a:gd name="connsiteY103" fmla="*/ 1785640 h 2237474"/>
              <a:gd name="connsiteX104" fmla="*/ 4536503 w 12192000"/>
              <a:gd name="connsiteY104" fmla="*/ 1785334 h 2237474"/>
              <a:gd name="connsiteX105" fmla="*/ 4513724 w 12192000"/>
              <a:gd name="connsiteY105" fmla="*/ 1791996 h 2237474"/>
              <a:gd name="connsiteX106" fmla="*/ 4459810 w 12192000"/>
              <a:gd name="connsiteY106" fmla="*/ 1797886 h 2237474"/>
              <a:gd name="connsiteX107" fmla="*/ 4379064 w 12192000"/>
              <a:gd name="connsiteY107" fmla="*/ 1817177 h 2237474"/>
              <a:gd name="connsiteX108" fmla="*/ 4319209 w 12192000"/>
              <a:gd name="connsiteY108" fmla="*/ 1834833 h 2237474"/>
              <a:gd name="connsiteX109" fmla="*/ 4290981 w 12192000"/>
              <a:gd name="connsiteY109" fmla="*/ 1839677 h 2237474"/>
              <a:gd name="connsiteX110" fmla="*/ 4285792 w 12192000"/>
              <a:gd name="connsiteY110" fmla="*/ 1836231 h 2237474"/>
              <a:gd name="connsiteX111" fmla="*/ 4238372 w 12192000"/>
              <a:gd name="connsiteY111" fmla="*/ 1851480 h 2237474"/>
              <a:gd name="connsiteX112" fmla="*/ 4232517 w 12192000"/>
              <a:gd name="connsiteY112" fmla="*/ 1852567 h 2237474"/>
              <a:gd name="connsiteX113" fmla="*/ 4191732 w 12192000"/>
              <a:gd name="connsiteY113" fmla="*/ 1857328 h 2237474"/>
              <a:gd name="connsiteX114" fmla="*/ 4065532 w 12192000"/>
              <a:gd name="connsiteY114" fmla="*/ 1855477 h 2237474"/>
              <a:gd name="connsiteX115" fmla="*/ 4028460 w 12192000"/>
              <a:gd name="connsiteY115" fmla="*/ 1855137 h 2237474"/>
              <a:gd name="connsiteX116" fmla="*/ 4002267 w 12192000"/>
              <a:gd name="connsiteY116" fmla="*/ 1852352 h 2237474"/>
              <a:gd name="connsiteX117" fmla="*/ 3931396 w 12192000"/>
              <a:gd name="connsiteY117" fmla="*/ 1858915 h 2237474"/>
              <a:gd name="connsiteX118" fmla="*/ 3812162 w 12192000"/>
              <a:gd name="connsiteY118" fmla="*/ 1875501 h 2237474"/>
              <a:gd name="connsiteX119" fmla="*/ 3729530 w 12192000"/>
              <a:gd name="connsiteY119" fmla="*/ 1864513 h 2237474"/>
              <a:gd name="connsiteX120" fmla="*/ 3680177 w 12192000"/>
              <a:gd name="connsiteY120" fmla="*/ 1881552 h 2237474"/>
              <a:gd name="connsiteX121" fmla="*/ 3567259 w 12192000"/>
              <a:gd name="connsiteY121" fmla="*/ 1893482 h 2237474"/>
              <a:gd name="connsiteX122" fmla="*/ 3405770 w 12192000"/>
              <a:gd name="connsiteY122" fmla="*/ 1904591 h 2237474"/>
              <a:gd name="connsiteX123" fmla="*/ 3280097 w 12192000"/>
              <a:gd name="connsiteY123" fmla="*/ 1919610 h 2237474"/>
              <a:gd name="connsiteX124" fmla="*/ 3123424 w 12192000"/>
              <a:gd name="connsiteY124" fmla="*/ 1952930 h 2237474"/>
              <a:gd name="connsiteX125" fmla="*/ 3009910 w 12192000"/>
              <a:gd name="connsiteY125" fmla="*/ 1957866 h 2237474"/>
              <a:gd name="connsiteX126" fmla="*/ 2995934 w 12192000"/>
              <a:gd name="connsiteY126" fmla="*/ 1967085 h 2237474"/>
              <a:gd name="connsiteX127" fmla="*/ 2980071 w 12192000"/>
              <a:gd name="connsiteY127" fmla="*/ 1972988 h 2237474"/>
              <a:gd name="connsiteX128" fmla="*/ 2978094 w 12192000"/>
              <a:gd name="connsiteY128" fmla="*/ 1972369 h 2237474"/>
              <a:gd name="connsiteX129" fmla="*/ 2942858 w 12192000"/>
              <a:gd name="connsiteY129" fmla="*/ 1981367 h 2237474"/>
              <a:gd name="connsiteX130" fmla="*/ 2875436 w 12192000"/>
              <a:gd name="connsiteY130" fmla="*/ 1996977 h 2237474"/>
              <a:gd name="connsiteX131" fmla="*/ 2874892 w 12192000"/>
              <a:gd name="connsiteY131" fmla="*/ 1996085 h 2237474"/>
              <a:gd name="connsiteX132" fmla="*/ 2864145 w 12192000"/>
              <a:gd name="connsiteY132" fmla="*/ 1994061 h 2237474"/>
              <a:gd name="connsiteX133" fmla="*/ 2843662 w 12192000"/>
              <a:gd name="connsiteY133" fmla="*/ 1992498 h 2237474"/>
              <a:gd name="connsiteX134" fmla="*/ 2796128 w 12192000"/>
              <a:gd name="connsiteY134" fmla="*/ 1976403 h 2237474"/>
              <a:gd name="connsiteX135" fmla="*/ 2756784 w 12192000"/>
              <a:gd name="connsiteY135" fmla="*/ 1985116 h 2237474"/>
              <a:gd name="connsiteX136" fmla="*/ 2748833 w 12192000"/>
              <a:gd name="connsiteY136" fmla="*/ 1986323 h 2237474"/>
              <a:gd name="connsiteX137" fmla="*/ 2748661 w 12192000"/>
              <a:gd name="connsiteY137" fmla="*/ 1986122 h 2237474"/>
              <a:gd name="connsiteX138" fmla="*/ 2740251 w 12192000"/>
              <a:gd name="connsiteY138" fmla="*/ 1986946 h 2237474"/>
              <a:gd name="connsiteX139" fmla="*/ 2718916 w 12192000"/>
              <a:gd name="connsiteY139" fmla="*/ 1990867 h 2237474"/>
              <a:gd name="connsiteX140" fmla="*/ 2713522 w 12192000"/>
              <a:gd name="connsiteY140" fmla="*/ 1990173 h 2237474"/>
              <a:gd name="connsiteX141" fmla="*/ 2680597 w 12192000"/>
              <a:gd name="connsiteY141" fmla="*/ 1984996 h 2237474"/>
              <a:gd name="connsiteX142" fmla="*/ 2578178 w 12192000"/>
              <a:gd name="connsiteY142" fmla="*/ 1990531 h 2237474"/>
              <a:gd name="connsiteX143" fmla="*/ 2476147 w 12192000"/>
              <a:gd name="connsiteY143" fmla="*/ 1998305 h 2237474"/>
              <a:gd name="connsiteX144" fmla="*/ 2373568 w 12192000"/>
              <a:gd name="connsiteY144" fmla="*/ 2003219 h 2237474"/>
              <a:gd name="connsiteX145" fmla="*/ 2321399 w 12192000"/>
              <a:gd name="connsiteY145" fmla="*/ 1989467 h 2237474"/>
              <a:gd name="connsiteX146" fmla="*/ 2315525 w 12192000"/>
              <a:gd name="connsiteY146" fmla="*/ 1989708 h 2237474"/>
              <a:gd name="connsiteX147" fmla="*/ 2300792 w 12192000"/>
              <a:gd name="connsiteY147" fmla="*/ 1994290 h 2237474"/>
              <a:gd name="connsiteX148" fmla="*/ 2295469 w 12192000"/>
              <a:gd name="connsiteY148" fmla="*/ 1996659 h 2237474"/>
              <a:gd name="connsiteX149" fmla="*/ 2287219 w 12192000"/>
              <a:gd name="connsiteY149" fmla="*/ 1998750 h 2237474"/>
              <a:gd name="connsiteX150" fmla="*/ 2286948 w 12192000"/>
              <a:gd name="connsiteY150" fmla="*/ 1998596 h 2237474"/>
              <a:gd name="connsiteX151" fmla="*/ 2243069 w 12192000"/>
              <a:gd name="connsiteY151" fmla="*/ 2015111 h 2237474"/>
              <a:gd name="connsiteX152" fmla="*/ 2186609 w 12192000"/>
              <a:gd name="connsiteY152" fmla="*/ 2008263 h 2237474"/>
              <a:gd name="connsiteX153" fmla="*/ 2164831 w 12192000"/>
              <a:gd name="connsiteY153" fmla="*/ 2010143 h 2237474"/>
              <a:gd name="connsiteX154" fmla="*/ 2152836 w 12192000"/>
              <a:gd name="connsiteY154" fmla="*/ 2010048 h 2237474"/>
              <a:gd name="connsiteX155" fmla="*/ 2117102 w 12192000"/>
              <a:gd name="connsiteY155" fmla="*/ 2023004 h 2237474"/>
              <a:gd name="connsiteX156" fmla="*/ 2111935 w 12192000"/>
              <a:gd name="connsiteY156" fmla="*/ 2023163 h 2237474"/>
              <a:gd name="connsiteX157" fmla="*/ 2089991 w 12192000"/>
              <a:gd name="connsiteY157" fmla="*/ 2034193 h 2237474"/>
              <a:gd name="connsiteX158" fmla="*/ 2058061 w 12192000"/>
              <a:gd name="connsiteY158" fmla="*/ 2047942 h 2237474"/>
              <a:gd name="connsiteX159" fmla="*/ 2055737 w 12192000"/>
              <a:gd name="connsiteY159" fmla="*/ 2047704 h 2237474"/>
              <a:gd name="connsiteX160" fmla="*/ 2042244 w 12192000"/>
              <a:gd name="connsiteY160" fmla="*/ 2055560 h 2237474"/>
              <a:gd name="connsiteX161" fmla="*/ 1976224 w 12192000"/>
              <a:gd name="connsiteY161" fmla="*/ 2074257 h 2237474"/>
              <a:gd name="connsiteX162" fmla="*/ 1877728 w 12192000"/>
              <a:gd name="connsiteY162" fmla="*/ 2101004 h 2237474"/>
              <a:gd name="connsiteX163" fmla="*/ 1759056 w 12192000"/>
              <a:gd name="connsiteY163" fmla="*/ 2125608 h 2237474"/>
              <a:gd name="connsiteX164" fmla="*/ 1637948 w 12192000"/>
              <a:gd name="connsiteY164" fmla="*/ 2172597 h 2237474"/>
              <a:gd name="connsiteX165" fmla="*/ 1434549 w 12192000"/>
              <a:gd name="connsiteY165" fmla="*/ 2234522 h 2237474"/>
              <a:gd name="connsiteX166" fmla="*/ 1398481 w 12192000"/>
              <a:gd name="connsiteY166" fmla="*/ 2237074 h 2237474"/>
              <a:gd name="connsiteX167" fmla="*/ 1398407 w 12192000"/>
              <a:gd name="connsiteY167" fmla="*/ 2237095 h 2237474"/>
              <a:gd name="connsiteX168" fmla="*/ 1370962 w 12192000"/>
              <a:gd name="connsiteY168" fmla="*/ 2237474 h 2237474"/>
              <a:gd name="connsiteX169" fmla="*/ 1356367 w 12192000"/>
              <a:gd name="connsiteY169" fmla="*/ 2235089 h 2237474"/>
              <a:gd name="connsiteX170" fmla="*/ 1324828 w 12192000"/>
              <a:gd name="connsiteY170" fmla="*/ 2231968 h 2237474"/>
              <a:gd name="connsiteX171" fmla="*/ 1297744 w 12192000"/>
              <a:gd name="connsiteY171" fmla="*/ 2235849 h 2237474"/>
              <a:gd name="connsiteX172" fmla="*/ 1286236 w 12192000"/>
              <a:gd name="connsiteY172" fmla="*/ 2233135 h 2237474"/>
              <a:gd name="connsiteX173" fmla="*/ 1283504 w 12192000"/>
              <a:gd name="connsiteY173" fmla="*/ 2233797 h 2237474"/>
              <a:gd name="connsiteX174" fmla="*/ 1279765 w 12192000"/>
              <a:gd name="connsiteY174" fmla="*/ 2229639 h 2237474"/>
              <a:gd name="connsiteX175" fmla="*/ 1195347 w 12192000"/>
              <a:gd name="connsiteY175" fmla="*/ 2212354 h 2237474"/>
              <a:gd name="connsiteX176" fmla="*/ 970251 w 12192000"/>
              <a:gd name="connsiteY176" fmla="*/ 2221029 h 2237474"/>
              <a:gd name="connsiteX177" fmla="*/ 812914 w 12192000"/>
              <a:gd name="connsiteY177" fmla="*/ 2202752 h 2237474"/>
              <a:gd name="connsiteX178" fmla="*/ 800195 w 12192000"/>
              <a:gd name="connsiteY178" fmla="*/ 2209407 h 2237474"/>
              <a:gd name="connsiteX179" fmla="*/ 784978 w 12192000"/>
              <a:gd name="connsiteY179" fmla="*/ 2212360 h 2237474"/>
              <a:gd name="connsiteX180" fmla="*/ 681987 w 12192000"/>
              <a:gd name="connsiteY180" fmla="*/ 2216757 h 2237474"/>
              <a:gd name="connsiteX181" fmla="*/ 669923 w 12192000"/>
              <a:gd name="connsiteY181" fmla="*/ 2211682 h 2237474"/>
              <a:gd name="connsiteX182" fmla="*/ 648680 w 12192000"/>
              <a:gd name="connsiteY182" fmla="*/ 2206229 h 2237474"/>
              <a:gd name="connsiteX183" fmla="*/ 597225 w 12192000"/>
              <a:gd name="connsiteY183" fmla="*/ 2180999 h 2237474"/>
              <a:gd name="connsiteX184" fmla="*/ 558449 w 12192000"/>
              <a:gd name="connsiteY184" fmla="*/ 2182346 h 2237474"/>
              <a:gd name="connsiteX185" fmla="*/ 550517 w 12192000"/>
              <a:gd name="connsiteY185" fmla="*/ 2182060 h 2237474"/>
              <a:gd name="connsiteX186" fmla="*/ 550309 w 12192000"/>
              <a:gd name="connsiteY186" fmla="*/ 2181825 h 2237474"/>
              <a:gd name="connsiteX187" fmla="*/ 541836 w 12192000"/>
              <a:gd name="connsiteY187" fmla="*/ 2181063 h 2237474"/>
              <a:gd name="connsiteX188" fmla="*/ 536057 w 12192000"/>
              <a:gd name="connsiteY188" fmla="*/ 2181537 h 2237474"/>
              <a:gd name="connsiteX189" fmla="*/ 520671 w 12192000"/>
              <a:gd name="connsiteY189" fmla="*/ 2180980 h 2237474"/>
              <a:gd name="connsiteX190" fmla="*/ 515024 w 12192000"/>
              <a:gd name="connsiteY190" fmla="*/ 2179258 h 2237474"/>
              <a:gd name="connsiteX191" fmla="*/ 512278 w 12192000"/>
              <a:gd name="connsiteY191" fmla="*/ 2176369 h 2237474"/>
              <a:gd name="connsiteX192" fmla="*/ 480419 w 12192000"/>
              <a:gd name="connsiteY192" fmla="*/ 2167807 h 2237474"/>
              <a:gd name="connsiteX193" fmla="*/ 413835 w 12192000"/>
              <a:gd name="connsiteY193" fmla="*/ 2156783 h 2237474"/>
              <a:gd name="connsiteX194" fmla="*/ 376513 w 12192000"/>
              <a:gd name="connsiteY194" fmla="*/ 2154014 h 2237474"/>
              <a:gd name="connsiteX195" fmla="*/ 273386 w 12192000"/>
              <a:gd name="connsiteY195" fmla="*/ 2142551 h 2237474"/>
              <a:gd name="connsiteX196" fmla="*/ 169207 w 12192000"/>
              <a:gd name="connsiteY196" fmla="*/ 2128100 h 2237474"/>
              <a:gd name="connsiteX197" fmla="*/ 93149 w 12192000"/>
              <a:gd name="connsiteY197" fmla="*/ 2105324 h 2237474"/>
              <a:gd name="connsiteX198" fmla="*/ 88109 w 12192000"/>
              <a:gd name="connsiteY198" fmla="*/ 2106704 h 2237474"/>
              <a:gd name="connsiteX199" fmla="*/ 80022 w 12192000"/>
              <a:gd name="connsiteY199" fmla="*/ 2107254 h 2237474"/>
              <a:gd name="connsiteX200" fmla="*/ 79717 w 12192000"/>
              <a:gd name="connsiteY200" fmla="*/ 2107046 h 2237474"/>
              <a:gd name="connsiteX201" fmla="*/ 72352 w 12192000"/>
              <a:gd name="connsiteY201" fmla="*/ 2107991 h 2237474"/>
              <a:gd name="connsiteX202" fmla="*/ 37645 w 12192000"/>
              <a:gd name="connsiteY202" fmla="*/ 2115401 h 2237474"/>
              <a:gd name="connsiteX203" fmla="*/ 4572 w 12192000"/>
              <a:gd name="connsiteY203" fmla="*/ 2111091 h 2237474"/>
              <a:gd name="connsiteX204" fmla="*/ 0 w 12192000"/>
              <a:gd name="connsiteY204" fmla="*/ 2110468 h 2237474"/>
              <a:gd name="connsiteX205" fmla="*/ 0 w 12192000"/>
              <a:gd name="connsiteY20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34688 w 12192000"/>
              <a:gd name="connsiteY13" fmla="*/ 757726 h 2237474"/>
              <a:gd name="connsiteX14" fmla="*/ 10805004 w 12192000"/>
              <a:gd name="connsiteY14" fmla="*/ 757573 h 2237474"/>
              <a:gd name="connsiteX15" fmla="*/ 10739478 w 12192000"/>
              <a:gd name="connsiteY15" fmla="*/ 776841 h 2237474"/>
              <a:gd name="connsiteX16" fmla="*/ 10458762 w 12192000"/>
              <a:gd name="connsiteY16" fmla="*/ 755400 h 2237474"/>
              <a:gd name="connsiteX17" fmla="*/ 10211200 w 12192000"/>
              <a:gd name="connsiteY17" fmla="*/ 767513 h 2237474"/>
              <a:gd name="connsiteX18" fmla="*/ 10167995 w 12192000"/>
              <a:gd name="connsiteY18" fmla="*/ 760843 h 2237474"/>
              <a:gd name="connsiteX19" fmla="*/ 9997044 w 12192000"/>
              <a:gd name="connsiteY19" fmla="*/ 780129 h 2237474"/>
              <a:gd name="connsiteX20" fmla="*/ 9943887 w 12192000"/>
              <a:gd name="connsiteY20" fmla="*/ 804141 h 2237474"/>
              <a:gd name="connsiteX21" fmla="*/ 9918248 w 12192000"/>
              <a:gd name="connsiteY21" fmla="*/ 816628 h 2237474"/>
              <a:gd name="connsiteX22" fmla="*/ 9767091 w 12192000"/>
              <a:gd name="connsiteY22" fmla="*/ 870550 h 2237474"/>
              <a:gd name="connsiteX23" fmla="*/ 9683005 w 12192000"/>
              <a:gd name="connsiteY23" fmla="*/ 894128 h 2237474"/>
              <a:gd name="connsiteX24" fmla="*/ 9594438 w 12192000"/>
              <a:gd name="connsiteY24" fmla="*/ 919051 h 2237474"/>
              <a:gd name="connsiteX25" fmla="*/ 9577033 w 12192000"/>
              <a:gd name="connsiteY25" fmla="*/ 922857 h 2237474"/>
              <a:gd name="connsiteX26" fmla="*/ 9544189 w 12192000"/>
              <a:gd name="connsiteY26" fmla="*/ 938966 h 2237474"/>
              <a:gd name="connsiteX27" fmla="*/ 9500499 w 12192000"/>
              <a:gd name="connsiteY27" fmla="*/ 954680 h 2237474"/>
              <a:gd name="connsiteX28" fmla="*/ 9428195 w 12192000"/>
              <a:gd name="connsiteY28" fmla="*/ 986225 h 2237474"/>
              <a:gd name="connsiteX29" fmla="*/ 9410017 w 12192000"/>
              <a:gd name="connsiteY29" fmla="*/ 993931 h 2237474"/>
              <a:gd name="connsiteX30" fmla="*/ 9392919 w 12192000"/>
              <a:gd name="connsiteY30" fmla="*/ 994656 h 2237474"/>
              <a:gd name="connsiteX31" fmla="*/ 9278619 w 12192000"/>
              <a:gd name="connsiteY31" fmla="*/ 1011878 h 2237474"/>
              <a:gd name="connsiteX32" fmla="*/ 9268019 w 12192000"/>
              <a:gd name="connsiteY32" fmla="*/ 1007442 h 2237474"/>
              <a:gd name="connsiteX33" fmla="*/ 9234662 w 12192000"/>
              <a:gd name="connsiteY33" fmla="*/ 1023056 h 2237474"/>
              <a:gd name="connsiteX34" fmla="*/ 9181033 w 12192000"/>
              <a:gd name="connsiteY34" fmla="*/ 1037921 h 2237474"/>
              <a:gd name="connsiteX35" fmla="*/ 9155969 w 12192000"/>
              <a:gd name="connsiteY35" fmla="*/ 1046804 h 2237474"/>
              <a:gd name="connsiteX36" fmla="*/ 9133985 w 12192000"/>
              <a:gd name="connsiteY36" fmla="*/ 1046450 h 2237474"/>
              <a:gd name="connsiteX37" fmla="*/ 9012987 w 12192000"/>
              <a:gd name="connsiteY37" fmla="*/ 1061986 h 2237474"/>
              <a:gd name="connsiteX38" fmla="*/ 8968445 w 12192000"/>
              <a:gd name="connsiteY38" fmla="*/ 1052169 h 2237474"/>
              <a:gd name="connsiteX39" fmla="*/ 8958984 w 12192000"/>
              <a:gd name="connsiteY39" fmla="*/ 1057212 h 2237474"/>
              <a:gd name="connsiteX40" fmla="*/ 8886001 w 12192000"/>
              <a:gd name="connsiteY40" fmla="*/ 1067468 h 2237474"/>
              <a:gd name="connsiteX41" fmla="*/ 8838610 w 12192000"/>
              <a:gd name="connsiteY41" fmla="*/ 1075091 h 2237474"/>
              <a:gd name="connsiteX42" fmla="*/ 8750383 w 12192000"/>
              <a:gd name="connsiteY42" fmla="*/ 1097387 h 2237474"/>
              <a:gd name="connsiteX43" fmla="*/ 8665605 w 12192000"/>
              <a:gd name="connsiteY43" fmla="*/ 1110791 h 2237474"/>
              <a:gd name="connsiteX44" fmla="*/ 8584946 w 12192000"/>
              <a:gd name="connsiteY44" fmla="*/ 1135226 h 2237474"/>
              <a:gd name="connsiteX45" fmla="*/ 8460755 w 12192000"/>
              <a:gd name="connsiteY45" fmla="*/ 1203427 h 2237474"/>
              <a:gd name="connsiteX46" fmla="*/ 8419755 w 12192000"/>
              <a:gd name="connsiteY46" fmla="*/ 1216260 h 2237474"/>
              <a:gd name="connsiteX47" fmla="*/ 8411626 w 12192000"/>
              <a:gd name="connsiteY47" fmla="*/ 1214397 h 2237474"/>
              <a:gd name="connsiteX48" fmla="*/ 8363469 w 12192000"/>
              <a:gd name="connsiteY48" fmla="*/ 1246658 h 2237474"/>
              <a:gd name="connsiteX49" fmla="*/ 8275497 w 12192000"/>
              <a:gd name="connsiteY49" fmla="*/ 1264396 h 2237474"/>
              <a:gd name="connsiteX50" fmla="*/ 8206287 w 12192000"/>
              <a:gd name="connsiteY50" fmla="*/ 1273060 h 2237474"/>
              <a:gd name="connsiteX51" fmla="*/ 8168705 w 12192000"/>
              <a:gd name="connsiteY51" fmla="*/ 1279956 h 2237474"/>
              <a:gd name="connsiteX52" fmla="*/ 8139997 w 12192000"/>
              <a:gd name="connsiteY52" fmla="*/ 1282713 h 2237474"/>
              <a:gd name="connsiteX53" fmla="*/ 8074238 w 12192000"/>
              <a:gd name="connsiteY53" fmla="*/ 1301895 h 2237474"/>
              <a:gd name="connsiteX54" fmla="*/ 7968292 w 12192000"/>
              <a:gd name="connsiteY54" fmla="*/ 1338779 h 2237474"/>
              <a:gd name="connsiteX55" fmla="*/ 7902328 w 12192000"/>
              <a:gd name="connsiteY55" fmla="*/ 1345865 h 2237474"/>
              <a:gd name="connsiteX56" fmla="*/ 7875879 w 12192000"/>
              <a:gd name="connsiteY56" fmla="*/ 1345646 h 2237474"/>
              <a:gd name="connsiteX57" fmla="*/ 7840612 w 12192000"/>
              <a:gd name="connsiteY57" fmla="*/ 1369373 h 2237474"/>
              <a:gd name="connsiteX58" fmla="*/ 7786819 w 12192000"/>
              <a:gd name="connsiteY58" fmla="*/ 1378970 h 2237474"/>
              <a:gd name="connsiteX59" fmla="*/ 7548172 w 12192000"/>
              <a:gd name="connsiteY59" fmla="*/ 1417460 h 2237474"/>
              <a:gd name="connsiteX60" fmla="*/ 7483437 w 12192000"/>
              <a:gd name="connsiteY60" fmla="*/ 1478152 h 2237474"/>
              <a:gd name="connsiteX61" fmla="*/ 7377870 w 12192000"/>
              <a:gd name="connsiteY61" fmla="*/ 1523319 h 2237474"/>
              <a:gd name="connsiteX62" fmla="*/ 7230737 w 12192000"/>
              <a:gd name="connsiteY62" fmla="*/ 1562633 h 2237474"/>
              <a:gd name="connsiteX63" fmla="*/ 7224458 w 12192000"/>
              <a:gd name="connsiteY63" fmla="*/ 1573008 h 2237474"/>
              <a:gd name="connsiteX64" fmla="*/ 7183121 w 12192000"/>
              <a:gd name="connsiteY64" fmla="*/ 1595162 h 2237474"/>
              <a:gd name="connsiteX65" fmla="*/ 7164601 w 12192000"/>
              <a:gd name="connsiteY65" fmla="*/ 1606490 h 2237474"/>
              <a:gd name="connsiteX66" fmla="*/ 7092727 w 12192000"/>
              <a:gd name="connsiteY66" fmla="*/ 1623628 h 2237474"/>
              <a:gd name="connsiteX67" fmla="*/ 7031309 w 12192000"/>
              <a:gd name="connsiteY67" fmla="*/ 1619451 h 2237474"/>
              <a:gd name="connsiteX68" fmla="*/ 6999084 w 12192000"/>
              <a:gd name="connsiteY68" fmla="*/ 1634317 h 2237474"/>
              <a:gd name="connsiteX69" fmla="*/ 6992107 w 12192000"/>
              <a:gd name="connsiteY69" fmla="*/ 1636860 h 2237474"/>
              <a:gd name="connsiteX70" fmla="*/ 6900177 w 12192000"/>
              <a:gd name="connsiteY70" fmla="*/ 1636016 h 2237474"/>
              <a:gd name="connsiteX71" fmla="*/ 6795372 w 12192000"/>
              <a:gd name="connsiteY71" fmla="*/ 1644845 h 2237474"/>
              <a:gd name="connsiteX72" fmla="*/ 6692251 w 12192000"/>
              <a:gd name="connsiteY72" fmla="*/ 1656357 h 2237474"/>
              <a:gd name="connsiteX73" fmla="*/ 6655235 w 12192000"/>
              <a:gd name="connsiteY73" fmla="*/ 1661869 h 2237474"/>
              <a:gd name="connsiteX74" fmla="*/ 6554894 w 12192000"/>
              <a:gd name="connsiteY74" fmla="*/ 1664428 h 2237474"/>
              <a:gd name="connsiteX75" fmla="*/ 6516595 w 12192000"/>
              <a:gd name="connsiteY75" fmla="*/ 1667475 h 2237474"/>
              <a:gd name="connsiteX76" fmla="*/ 6508541 w 12192000"/>
              <a:gd name="connsiteY76" fmla="*/ 1668757 h 2237474"/>
              <a:gd name="connsiteX77" fmla="*/ 6471012 w 12192000"/>
              <a:gd name="connsiteY77" fmla="*/ 1678604 h 2237474"/>
              <a:gd name="connsiteX78" fmla="*/ 6364035 w 12192000"/>
              <a:gd name="connsiteY78" fmla="*/ 1667683 h 2237474"/>
              <a:gd name="connsiteX79" fmla="*/ 6280959 w 12192000"/>
              <a:gd name="connsiteY79" fmla="*/ 1689329 h 2237474"/>
              <a:gd name="connsiteX80" fmla="*/ 6243319 w 12192000"/>
              <a:gd name="connsiteY80" fmla="*/ 1695560 h 2237474"/>
              <a:gd name="connsiteX81" fmla="*/ 6098321 w 12192000"/>
              <a:gd name="connsiteY81" fmla="*/ 1721646 h 2237474"/>
              <a:gd name="connsiteX82" fmla="*/ 5880652 w 12192000"/>
              <a:gd name="connsiteY82" fmla="*/ 1779643 h 2237474"/>
              <a:gd name="connsiteX83" fmla="*/ 5785959 w 12192000"/>
              <a:gd name="connsiteY83" fmla="*/ 1775307 h 2237474"/>
              <a:gd name="connsiteX84" fmla="*/ 5643534 w 12192000"/>
              <a:gd name="connsiteY84" fmla="*/ 1802919 h 2237474"/>
              <a:gd name="connsiteX85" fmla="*/ 5518799 w 12192000"/>
              <a:gd name="connsiteY85" fmla="*/ 1818312 h 2237474"/>
              <a:gd name="connsiteX86" fmla="*/ 5505014 w 12192000"/>
              <a:gd name="connsiteY86" fmla="*/ 1819259 h 2237474"/>
              <a:gd name="connsiteX87" fmla="*/ 5453307 w 12192000"/>
              <a:gd name="connsiteY87" fmla="*/ 1815450 h 2237474"/>
              <a:gd name="connsiteX88" fmla="*/ 5364192 w 12192000"/>
              <a:gd name="connsiteY88" fmla="*/ 1826074 h 2237474"/>
              <a:gd name="connsiteX89" fmla="*/ 5350380 w 12192000"/>
              <a:gd name="connsiteY89" fmla="*/ 1830891 h 2237474"/>
              <a:gd name="connsiteX90" fmla="*/ 5259633 w 12192000"/>
              <a:gd name="connsiteY90" fmla="*/ 1837160 h 2237474"/>
              <a:gd name="connsiteX91" fmla="*/ 5197513 w 12192000"/>
              <a:gd name="connsiteY91" fmla="*/ 1844718 h 2237474"/>
              <a:gd name="connsiteX92" fmla="*/ 5168852 w 12192000"/>
              <a:gd name="connsiteY92" fmla="*/ 1844846 h 2237474"/>
              <a:gd name="connsiteX93" fmla="*/ 5114927 w 12192000"/>
              <a:gd name="connsiteY93" fmla="*/ 1847827 h 2237474"/>
              <a:gd name="connsiteX94" fmla="*/ 5108970 w 12192000"/>
              <a:gd name="connsiteY94" fmla="*/ 1847935 h 2237474"/>
              <a:gd name="connsiteX95" fmla="*/ 5067961 w 12192000"/>
              <a:gd name="connsiteY95" fmla="*/ 1845917 h 2237474"/>
              <a:gd name="connsiteX96" fmla="*/ 5007075 w 12192000"/>
              <a:gd name="connsiteY96" fmla="*/ 1838626 h 2237474"/>
              <a:gd name="connsiteX97" fmla="*/ 4944087 w 12192000"/>
              <a:gd name="connsiteY97" fmla="*/ 1823332 h 2237474"/>
              <a:gd name="connsiteX98" fmla="*/ 4907662 w 12192000"/>
              <a:gd name="connsiteY98" fmla="*/ 1816900 h 2237474"/>
              <a:gd name="connsiteX99" fmla="*/ 4882386 w 12192000"/>
              <a:gd name="connsiteY99" fmla="*/ 1809844 h 2237474"/>
              <a:gd name="connsiteX100" fmla="*/ 4811440 w 12192000"/>
              <a:gd name="connsiteY100" fmla="*/ 1804655 h 2237474"/>
              <a:gd name="connsiteX101" fmla="*/ 4691075 w 12192000"/>
              <a:gd name="connsiteY101" fmla="*/ 1801389 h 2237474"/>
              <a:gd name="connsiteX102" fmla="*/ 4611738 w 12192000"/>
              <a:gd name="connsiteY102" fmla="*/ 1776964 h 2237474"/>
              <a:gd name="connsiteX103" fmla="*/ 4560070 w 12192000"/>
              <a:gd name="connsiteY103" fmla="*/ 1785640 h 2237474"/>
              <a:gd name="connsiteX104" fmla="*/ 4536503 w 12192000"/>
              <a:gd name="connsiteY104" fmla="*/ 1785334 h 2237474"/>
              <a:gd name="connsiteX105" fmla="*/ 4513724 w 12192000"/>
              <a:gd name="connsiteY105" fmla="*/ 1791996 h 2237474"/>
              <a:gd name="connsiteX106" fmla="*/ 4459810 w 12192000"/>
              <a:gd name="connsiteY106" fmla="*/ 1797886 h 2237474"/>
              <a:gd name="connsiteX107" fmla="*/ 4379064 w 12192000"/>
              <a:gd name="connsiteY107" fmla="*/ 1817177 h 2237474"/>
              <a:gd name="connsiteX108" fmla="*/ 4319209 w 12192000"/>
              <a:gd name="connsiteY108" fmla="*/ 1834833 h 2237474"/>
              <a:gd name="connsiteX109" fmla="*/ 4290981 w 12192000"/>
              <a:gd name="connsiteY109" fmla="*/ 1839677 h 2237474"/>
              <a:gd name="connsiteX110" fmla="*/ 4285792 w 12192000"/>
              <a:gd name="connsiteY110" fmla="*/ 1836231 h 2237474"/>
              <a:gd name="connsiteX111" fmla="*/ 4238372 w 12192000"/>
              <a:gd name="connsiteY111" fmla="*/ 1851480 h 2237474"/>
              <a:gd name="connsiteX112" fmla="*/ 4232517 w 12192000"/>
              <a:gd name="connsiteY112" fmla="*/ 1852567 h 2237474"/>
              <a:gd name="connsiteX113" fmla="*/ 4191732 w 12192000"/>
              <a:gd name="connsiteY113" fmla="*/ 1857328 h 2237474"/>
              <a:gd name="connsiteX114" fmla="*/ 4065532 w 12192000"/>
              <a:gd name="connsiteY114" fmla="*/ 1855477 h 2237474"/>
              <a:gd name="connsiteX115" fmla="*/ 4028460 w 12192000"/>
              <a:gd name="connsiteY115" fmla="*/ 1855137 h 2237474"/>
              <a:gd name="connsiteX116" fmla="*/ 4002267 w 12192000"/>
              <a:gd name="connsiteY116" fmla="*/ 1852352 h 2237474"/>
              <a:gd name="connsiteX117" fmla="*/ 3931396 w 12192000"/>
              <a:gd name="connsiteY117" fmla="*/ 1858915 h 2237474"/>
              <a:gd name="connsiteX118" fmla="*/ 3812162 w 12192000"/>
              <a:gd name="connsiteY118" fmla="*/ 1875501 h 2237474"/>
              <a:gd name="connsiteX119" fmla="*/ 3729530 w 12192000"/>
              <a:gd name="connsiteY119" fmla="*/ 1864513 h 2237474"/>
              <a:gd name="connsiteX120" fmla="*/ 3680177 w 12192000"/>
              <a:gd name="connsiteY120" fmla="*/ 1881552 h 2237474"/>
              <a:gd name="connsiteX121" fmla="*/ 3567259 w 12192000"/>
              <a:gd name="connsiteY121" fmla="*/ 1893482 h 2237474"/>
              <a:gd name="connsiteX122" fmla="*/ 3405770 w 12192000"/>
              <a:gd name="connsiteY122" fmla="*/ 1904591 h 2237474"/>
              <a:gd name="connsiteX123" fmla="*/ 3280097 w 12192000"/>
              <a:gd name="connsiteY123" fmla="*/ 1919610 h 2237474"/>
              <a:gd name="connsiteX124" fmla="*/ 3123424 w 12192000"/>
              <a:gd name="connsiteY124" fmla="*/ 1952930 h 2237474"/>
              <a:gd name="connsiteX125" fmla="*/ 3009910 w 12192000"/>
              <a:gd name="connsiteY125" fmla="*/ 1957866 h 2237474"/>
              <a:gd name="connsiteX126" fmla="*/ 2995934 w 12192000"/>
              <a:gd name="connsiteY126" fmla="*/ 1967085 h 2237474"/>
              <a:gd name="connsiteX127" fmla="*/ 2980071 w 12192000"/>
              <a:gd name="connsiteY127" fmla="*/ 1972988 h 2237474"/>
              <a:gd name="connsiteX128" fmla="*/ 2978094 w 12192000"/>
              <a:gd name="connsiteY128" fmla="*/ 1972369 h 2237474"/>
              <a:gd name="connsiteX129" fmla="*/ 2942858 w 12192000"/>
              <a:gd name="connsiteY129" fmla="*/ 1981367 h 2237474"/>
              <a:gd name="connsiteX130" fmla="*/ 2875436 w 12192000"/>
              <a:gd name="connsiteY130" fmla="*/ 1996977 h 2237474"/>
              <a:gd name="connsiteX131" fmla="*/ 2874892 w 12192000"/>
              <a:gd name="connsiteY131" fmla="*/ 1996085 h 2237474"/>
              <a:gd name="connsiteX132" fmla="*/ 2864145 w 12192000"/>
              <a:gd name="connsiteY132" fmla="*/ 1994061 h 2237474"/>
              <a:gd name="connsiteX133" fmla="*/ 2843662 w 12192000"/>
              <a:gd name="connsiteY133" fmla="*/ 1992498 h 2237474"/>
              <a:gd name="connsiteX134" fmla="*/ 2796128 w 12192000"/>
              <a:gd name="connsiteY134" fmla="*/ 1976403 h 2237474"/>
              <a:gd name="connsiteX135" fmla="*/ 2756784 w 12192000"/>
              <a:gd name="connsiteY135" fmla="*/ 1985116 h 2237474"/>
              <a:gd name="connsiteX136" fmla="*/ 2748833 w 12192000"/>
              <a:gd name="connsiteY136" fmla="*/ 1986323 h 2237474"/>
              <a:gd name="connsiteX137" fmla="*/ 2748661 w 12192000"/>
              <a:gd name="connsiteY137" fmla="*/ 1986122 h 2237474"/>
              <a:gd name="connsiteX138" fmla="*/ 2740251 w 12192000"/>
              <a:gd name="connsiteY138" fmla="*/ 1986946 h 2237474"/>
              <a:gd name="connsiteX139" fmla="*/ 2718916 w 12192000"/>
              <a:gd name="connsiteY139" fmla="*/ 1990867 h 2237474"/>
              <a:gd name="connsiteX140" fmla="*/ 2713522 w 12192000"/>
              <a:gd name="connsiteY140" fmla="*/ 1990173 h 2237474"/>
              <a:gd name="connsiteX141" fmla="*/ 2680597 w 12192000"/>
              <a:gd name="connsiteY141" fmla="*/ 1984996 h 2237474"/>
              <a:gd name="connsiteX142" fmla="*/ 2578178 w 12192000"/>
              <a:gd name="connsiteY142" fmla="*/ 1990531 h 2237474"/>
              <a:gd name="connsiteX143" fmla="*/ 2476147 w 12192000"/>
              <a:gd name="connsiteY143" fmla="*/ 1998305 h 2237474"/>
              <a:gd name="connsiteX144" fmla="*/ 2373568 w 12192000"/>
              <a:gd name="connsiteY144" fmla="*/ 2003219 h 2237474"/>
              <a:gd name="connsiteX145" fmla="*/ 2321399 w 12192000"/>
              <a:gd name="connsiteY145" fmla="*/ 1989467 h 2237474"/>
              <a:gd name="connsiteX146" fmla="*/ 2315525 w 12192000"/>
              <a:gd name="connsiteY146" fmla="*/ 1989708 h 2237474"/>
              <a:gd name="connsiteX147" fmla="*/ 2300792 w 12192000"/>
              <a:gd name="connsiteY147" fmla="*/ 1994290 h 2237474"/>
              <a:gd name="connsiteX148" fmla="*/ 2295469 w 12192000"/>
              <a:gd name="connsiteY148" fmla="*/ 1996659 h 2237474"/>
              <a:gd name="connsiteX149" fmla="*/ 2287219 w 12192000"/>
              <a:gd name="connsiteY149" fmla="*/ 1998750 h 2237474"/>
              <a:gd name="connsiteX150" fmla="*/ 2286948 w 12192000"/>
              <a:gd name="connsiteY150" fmla="*/ 1998596 h 2237474"/>
              <a:gd name="connsiteX151" fmla="*/ 2243069 w 12192000"/>
              <a:gd name="connsiteY151" fmla="*/ 2015111 h 2237474"/>
              <a:gd name="connsiteX152" fmla="*/ 2186609 w 12192000"/>
              <a:gd name="connsiteY152" fmla="*/ 2008263 h 2237474"/>
              <a:gd name="connsiteX153" fmla="*/ 2164831 w 12192000"/>
              <a:gd name="connsiteY153" fmla="*/ 2010143 h 2237474"/>
              <a:gd name="connsiteX154" fmla="*/ 2152836 w 12192000"/>
              <a:gd name="connsiteY154" fmla="*/ 2010048 h 2237474"/>
              <a:gd name="connsiteX155" fmla="*/ 2117102 w 12192000"/>
              <a:gd name="connsiteY155" fmla="*/ 2023004 h 2237474"/>
              <a:gd name="connsiteX156" fmla="*/ 2111935 w 12192000"/>
              <a:gd name="connsiteY156" fmla="*/ 2023163 h 2237474"/>
              <a:gd name="connsiteX157" fmla="*/ 2089991 w 12192000"/>
              <a:gd name="connsiteY157" fmla="*/ 2034193 h 2237474"/>
              <a:gd name="connsiteX158" fmla="*/ 2058061 w 12192000"/>
              <a:gd name="connsiteY158" fmla="*/ 2047942 h 2237474"/>
              <a:gd name="connsiteX159" fmla="*/ 2055737 w 12192000"/>
              <a:gd name="connsiteY159" fmla="*/ 2047704 h 2237474"/>
              <a:gd name="connsiteX160" fmla="*/ 2042244 w 12192000"/>
              <a:gd name="connsiteY160" fmla="*/ 2055560 h 2237474"/>
              <a:gd name="connsiteX161" fmla="*/ 1976224 w 12192000"/>
              <a:gd name="connsiteY161" fmla="*/ 2074257 h 2237474"/>
              <a:gd name="connsiteX162" fmla="*/ 1877728 w 12192000"/>
              <a:gd name="connsiteY162" fmla="*/ 2101004 h 2237474"/>
              <a:gd name="connsiteX163" fmla="*/ 1759056 w 12192000"/>
              <a:gd name="connsiteY163" fmla="*/ 2125608 h 2237474"/>
              <a:gd name="connsiteX164" fmla="*/ 1637948 w 12192000"/>
              <a:gd name="connsiteY164" fmla="*/ 2172597 h 2237474"/>
              <a:gd name="connsiteX165" fmla="*/ 1434549 w 12192000"/>
              <a:gd name="connsiteY165" fmla="*/ 2234522 h 2237474"/>
              <a:gd name="connsiteX166" fmla="*/ 1398481 w 12192000"/>
              <a:gd name="connsiteY166" fmla="*/ 2237074 h 2237474"/>
              <a:gd name="connsiteX167" fmla="*/ 1398407 w 12192000"/>
              <a:gd name="connsiteY167" fmla="*/ 2237095 h 2237474"/>
              <a:gd name="connsiteX168" fmla="*/ 1370962 w 12192000"/>
              <a:gd name="connsiteY168" fmla="*/ 2237474 h 2237474"/>
              <a:gd name="connsiteX169" fmla="*/ 1356367 w 12192000"/>
              <a:gd name="connsiteY169" fmla="*/ 2235089 h 2237474"/>
              <a:gd name="connsiteX170" fmla="*/ 1324828 w 12192000"/>
              <a:gd name="connsiteY170" fmla="*/ 2231968 h 2237474"/>
              <a:gd name="connsiteX171" fmla="*/ 1297744 w 12192000"/>
              <a:gd name="connsiteY171" fmla="*/ 2235849 h 2237474"/>
              <a:gd name="connsiteX172" fmla="*/ 1286236 w 12192000"/>
              <a:gd name="connsiteY172" fmla="*/ 2233135 h 2237474"/>
              <a:gd name="connsiteX173" fmla="*/ 1283504 w 12192000"/>
              <a:gd name="connsiteY173" fmla="*/ 2233797 h 2237474"/>
              <a:gd name="connsiteX174" fmla="*/ 1279765 w 12192000"/>
              <a:gd name="connsiteY174" fmla="*/ 2229639 h 2237474"/>
              <a:gd name="connsiteX175" fmla="*/ 1195347 w 12192000"/>
              <a:gd name="connsiteY175" fmla="*/ 2212354 h 2237474"/>
              <a:gd name="connsiteX176" fmla="*/ 970251 w 12192000"/>
              <a:gd name="connsiteY176" fmla="*/ 2221029 h 2237474"/>
              <a:gd name="connsiteX177" fmla="*/ 812914 w 12192000"/>
              <a:gd name="connsiteY177" fmla="*/ 2202752 h 2237474"/>
              <a:gd name="connsiteX178" fmla="*/ 800195 w 12192000"/>
              <a:gd name="connsiteY178" fmla="*/ 2209407 h 2237474"/>
              <a:gd name="connsiteX179" fmla="*/ 784978 w 12192000"/>
              <a:gd name="connsiteY179" fmla="*/ 2212360 h 2237474"/>
              <a:gd name="connsiteX180" fmla="*/ 681987 w 12192000"/>
              <a:gd name="connsiteY180" fmla="*/ 2216757 h 2237474"/>
              <a:gd name="connsiteX181" fmla="*/ 669923 w 12192000"/>
              <a:gd name="connsiteY181" fmla="*/ 2211682 h 2237474"/>
              <a:gd name="connsiteX182" fmla="*/ 648680 w 12192000"/>
              <a:gd name="connsiteY182" fmla="*/ 2206229 h 2237474"/>
              <a:gd name="connsiteX183" fmla="*/ 597225 w 12192000"/>
              <a:gd name="connsiteY183" fmla="*/ 2180999 h 2237474"/>
              <a:gd name="connsiteX184" fmla="*/ 558449 w 12192000"/>
              <a:gd name="connsiteY184" fmla="*/ 2182346 h 2237474"/>
              <a:gd name="connsiteX185" fmla="*/ 550517 w 12192000"/>
              <a:gd name="connsiteY185" fmla="*/ 2182060 h 2237474"/>
              <a:gd name="connsiteX186" fmla="*/ 550309 w 12192000"/>
              <a:gd name="connsiteY186" fmla="*/ 2181825 h 2237474"/>
              <a:gd name="connsiteX187" fmla="*/ 541836 w 12192000"/>
              <a:gd name="connsiteY187" fmla="*/ 2181063 h 2237474"/>
              <a:gd name="connsiteX188" fmla="*/ 536057 w 12192000"/>
              <a:gd name="connsiteY188" fmla="*/ 2181537 h 2237474"/>
              <a:gd name="connsiteX189" fmla="*/ 520671 w 12192000"/>
              <a:gd name="connsiteY189" fmla="*/ 2180980 h 2237474"/>
              <a:gd name="connsiteX190" fmla="*/ 515024 w 12192000"/>
              <a:gd name="connsiteY190" fmla="*/ 2179258 h 2237474"/>
              <a:gd name="connsiteX191" fmla="*/ 512278 w 12192000"/>
              <a:gd name="connsiteY191" fmla="*/ 2176369 h 2237474"/>
              <a:gd name="connsiteX192" fmla="*/ 480419 w 12192000"/>
              <a:gd name="connsiteY192" fmla="*/ 2167807 h 2237474"/>
              <a:gd name="connsiteX193" fmla="*/ 413835 w 12192000"/>
              <a:gd name="connsiteY193" fmla="*/ 2156783 h 2237474"/>
              <a:gd name="connsiteX194" fmla="*/ 376513 w 12192000"/>
              <a:gd name="connsiteY194" fmla="*/ 2154014 h 2237474"/>
              <a:gd name="connsiteX195" fmla="*/ 273386 w 12192000"/>
              <a:gd name="connsiteY195" fmla="*/ 2142551 h 2237474"/>
              <a:gd name="connsiteX196" fmla="*/ 169207 w 12192000"/>
              <a:gd name="connsiteY196" fmla="*/ 2128100 h 2237474"/>
              <a:gd name="connsiteX197" fmla="*/ 93149 w 12192000"/>
              <a:gd name="connsiteY197" fmla="*/ 2105324 h 2237474"/>
              <a:gd name="connsiteX198" fmla="*/ 88109 w 12192000"/>
              <a:gd name="connsiteY198" fmla="*/ 2106704 h 2237474"/>
              <a:gd name="connsiteX199" fmla="*/ 80022 w 12192000"/>
              <a:gd name="connsiteY199" fmla="*/ 2107254 h 2237474"/>
              <a:gd name="connsiteX200" fmla="*/ 79717 w 12192000"/>
              <a:gd name="connsiteY200" fmla="*/ 2107046 h 2237474"/>
              <a:gd name="connsiteX201" fmla="*/ 72352 w 12192000"/>
              <a:gd name="connsiteY201" fmla="*/ 2107991 h 2237474"/>
              <a:gd name="connsiteX202" fmla="*/ 37645 w 12192000"/>
              <a:gd name="connsiteY202" fmla="*/ 2115401 h 2237474"/>
              <a:gd name="connsiteX203" fmla="*/ 4572 w 12192000"/>
              <a:gd name="connsiteY203" fmla="*/ 2111091 h 2237474"/>
              <a:gd name="connsiteX204" fmla="*/ 0 w 12192000"/>
              <a:gd name="connsiteY204" fmla="*/ 2110468 h 2237474"/>
              <a:gd name="connsiteX205" fmla="*/ 0 w 12192000"/>
              <a:gd name="connsiteY20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834800 w 12192000"/>
              <a:gd name="connsiteY7" fmla="*/ 747840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34688 w 12192000"/>
              <a:gd name="connsiteY13" fmla="*/ 757726 h 2237474"/>
              <a:gd name="connsiteX14" fmla="*/ 10805004 w 12192000"/>
              <a:gd name="connsiteY14" fmla="*/ 757573 h 2237474"/>
              <a:gd name="connsiteX15" fmla="*/ 10739478 w 12192000"/>
              <a:gd name="connsiteY15" fmla="*/ 776841 h 2237474"/>
              <a:gd name="connsiteX16" fmla="*/ 10458762 w 12192000"/>
              <a:gd name="connsiteY16" fmla="*/ 755400 h 2237474"/>
              <a:gd name="connsiteX17" fmla="*/ 10211200 w 12192000"/>
              <a:gd name="connsiteY17" fmla="*/ 767513 h 2237474"/>
              <a:gd name="connsiteX18" fmla="*/ 10167995 w 12192000"/>
              <a:gd name="connsiteY18" fmla="*/ 760843 h 2237474"/>
              <a:gd name="connsiteX19" fmla="*/ 9997044 w 12192000"/>
              <a:gd name="connsiteY19" fmla="*/ 780129 h 2237474"/>
              <a:gd name="connsiteX20" fmla="*/ 9943887 w 12192000"/>
              <a:gd name="connsiteY20" fmla="*/ 804141 h 2237474"/>
              <a:gd name="connsiteX21" fmla="*/ 9918248 w 12192000"/>
              <a:gd name="connsiteY21" fmla="*/ 816628 h 2237474"/>
              <a:gd name="connsiteX22" fmla="*/ 9767091 w 12192000"/>
              <a:gd name="connsiteY22" fmla="*/ 870550 h 2237474"/>
              <a:gd name="connsiteX23" fmla="*/ 9683005 w 12192000"/>
              <a:gd name="connsiteY23" fmla="*/ 894128 h 2237474"/>
              <a:gd name="connsiteX24" fmla="*/ 9594438 w 12192000"/>
              <a:gd name="connsiteY24" fmla="*/ 919051 h 2237474"/>
              <a:gd name="connsiteX25" fmla="*/ 9577033 w 12192000"/>
              <a:gd name="connsiteY25" fmla="*/ 922857 h 2237474"/>
              <a:gd name="connsiteX26" fmla="*/ 9544189 w 12192000"/>
              <a:gd name="connsiteY26" fmla="*/ 938966 h 2237474"/>
              <a:gd name="connsiteX27" fmla="*/ 9500499 w 12192000"/>
              <a:gd name="connsiteY27" fmla="*/ 954680 h 2237474"/>
              <a:gd name="connsiteX28" fmla="*/ 9428195 w 12192000"/>
              <a:gd name="connsiteY28" fmla="*/ 986225 h 2237474"/>
              <a:gd name="connsiteX29" fmla="*/ 9410017 w 12192000"/>
              <a:gd name="connsiteY29" fmla="*/ 993931 h 2237474"/>
              <a:gd name="connsiteX30" fmla="*/ 9392919 w 12192000"/>
              <a:gd name="connsiteY30" fmla="*/ 994656 h 2237474"/>
              <a:gd name="connsiteX31" fmla="*/ 9278619 w 12192000"/>
              <a:gd name="connsiteY31" fmla="*/ 1011878 h 2237474"/>
              <a:gd name="connsiteX32" fmla="*/ 9268019 w 12192000"/>
              <a:gd name="connsiteY32" fmla="*/ 1007442 h 2237474"/>
              <a:gd name="connsiteX33" fmla="*/ 9234662 w 12192000"/>
              <a:gd name="connsiteY33" fmla="*/ 1023056 h 2237474"/>
              <a:gd name="connsiteX34" fmla="*/ 9181033 w 12192000"/>
              <a:gd name="connsiteY34" fmla="*/ 1037921 h 2237474"/>
              <a:gd name="connsiteX35" fmla="*/ 9155969 w 12192000"/>
              <a:gd name="connsiteY35" fmla="*/ 1046804 h 2237474"/>
              <a:gd name="connsiteX36" fmla="*/ 9133985 w 12192000"/>
              <a:gd name="connsiteY36" fmla="*/ 1046450 h 2237474"/>
              <a:gd name="connsiteX37" fmla="*/ 9012987 w 12192000"/>
              <a:gd name="connsiteY37" fmla="*/ 1061986 h 2237474"/>
              <a:gd name="connsiteX38" fmla="*/ 8968445 w 12192000"/>
              <a:gd name="connsiteY38" fmla="*/ 1052169 h 2237474"/>
              <a:gd name="connsiteX39" fmla="*/ 8958984 w 12192000"/>
              <a:gd name="connsiteY39" fmla="*/ 1057212 h 2237474"/>
              <a:gd name="connsiteX40" fmla="*/ 8886001 w 12192000"/>
              <a:gd name="connsiteY40" fmla="*/ 1067468 h 2237474"/>
              <a:gd name="connsiteX41" fmla="*/ 8838610 w 12192000"/>
              <a:gd name="connsiteY41" fmla="*/ 1075091 h 2237474"/>
              <a:gd name="connsiteX42" fmla="*/ 8750383 w 12192000"/>
              <a:gd name="connsiteY42" fmla="*/ 1097387 h 2237474"/>
              <a:gd name="connsiteX43" fmla="*/ 8665605 w 12192000"/>
              <a:gd name="connsiteY43" fmla="*/ 1110791 h 2237474"/>
              <a:gd name="connsiteX44" fmla="*/ 8584946 w 12192000"/>
              <a:gd name="connsiteY44" fmla="*/ 1135226 h 2237474"/>
              <a:gd name="connsiteX45" fmla="*/ 8460755 w 12192000"/>
              <a:gd name="connsiteY45" fmla="*/ 1203427 h 2237474"/>
              <a:gd name="connsiteX46" fmla="*/ 8419755 w 12192000"/>
              <a:gd name="connsiteY46" fmla="*/ 1216260 h 2237474"/>
              <a:gd name="connsiteX47" fmla="*/ 8411626 w 12192000"/>
              <a:gd name="connsiteY47" fmla="*/ 1214397 h 2237474"/>
              <a:gd name="connsiteX48" fmla="*/ 8363469 w 12192000"/>
              <a:gd name="connsiteY48" fmla="*/ 1246658 h 2237474"/>
              <a:gd name="connsiteX49" fmla="*/ 8275497 w 12192000"/>
              <a:gd name="connsiteY49" fmla="*/ 1264396 h 2237474"/>
              <a:gd name="connsiteX50" fmla="*/ 8206287 w 12192000"/>
              <a:gd name="connsiteY50" fmla="*/ 1273060 h 2237474"/>
              <a:gd name="connsiteX51" fmla="*/ 8168705 w 12192000"/>
              <a:gd name="connsiteY51" fmla="*/ 1279956 h 2237474"/>
              <a:gd name="connsiteX52" fmla="*/ 8139997 w 12192000"/>
              <a:gd name="connsiteY52" fmla="*/ 1282713 h 2237474"/>
              <a:gd name="connsiteX53" fmla="*/ 8074238 w 12192000"/>
              <a:gd name="connsiteY53" fmla="*/ 1301895 h 2237474"/>
              <a:gd name="connsiteX54" fmla="*/ 7968292 w 12192000"/>
              <a:gd name="connsiteY54" fmla="*/ 1338779 h 2237474"/>
              <a:gd name="connsiteX55" fmla="*/ 7902328 w 12192000"/>
              <a:gd name="connsiteY55" fmla="*/ 1345865 h 2237474"/>
              <a:gd name="connsiteX56" fmla="*/ 7875879 w 12192000"/>
              <a:gd name="connsiteY56" fmla="*/ 1345646 h 2237474"/>
              <a:gd name="connsiteX57" fmla="*/ 7840612 w 12192000"/>
              <a:gd name="connsiteY57" fmla="*/ 1369373 h 2237474"/>
              <a:gd name="connsiteX58" fmla="*/ 7786819 w 12192000"/>
              <a:gd name="connsiteY58" fmla="*/ 1378970 h 2237474"/>
              <a:gd name="connsiteX59" fmla="*/ 7548172 w 12192000"/>
              <a:gd name="connsiteY59" fmla="*/ 1417460 h 2237474"/>
              <a:gd name="connsiteX60" fmla="*/ 7483437 w 12192000"/>
              <a:gd name="connsiteY60" fmla="*/ 1478152 h 2237474"/>
              <a:gd name="connsiteX61" fmla="*/ 7377870 w 12192000"/>
              <a:gd name="connsiteY61" fmla="*/ 1523319 h 2237474"/>
              <a:gd name="connsiteX62" fmla="*/ 7230737 w 12192000"/>
              <a:gd name="connsiteY62" fmla="*/ 1562633 h 2237474"/>
              <a:gd name="connsiteX63" fmla="*/ 7224458 w 12192000"/>
              <a:gd name="connsiteY63" fmla="*/ 1573008 h 2237474"/>
              <a:gd name="connsiteX64" fmla="*/ 7183121 w 12192000"/>
              <a:gd name="connsiteY64" fmla="*/ 1595162 h 2237474"/>
              <a:gd name="connsiteX65" fmla="*/ 7164601 w 12192000"/>
              <a:gd name="connsiteY65" fmla="*/ 1606490 h 2237474"/>
              <a:gd name="connsiteX66" fmla="*/ 7092727 w 12192000"/>
              <a:gd name="connsiteY66" fmla="*/ 1623628 h 2237474"/>
              <a:gd name="connsiteX67" fmla="*/ 7031309 w 12192000"/>
              <a:gd name="connsiteY67" fmla="*/ 1619451 h 2237474"/>
              <a:gd name="connsiteX68" fmla="*/ 6999084 w 12192000"/>
              <a:gd name="connsiteY68" fmla="*/ 1634317 h 2237474"/>
              <a:gd name="connsiteX69" fmla="*/ 6992107 w 12192000"/>
              <a:gd name="connsiteY69" fmla="*/ 1636860 h 2237474"/>
              <a:gd name="connsiteX70" fmla="*/ 6900177 w 12192000"/>
              <a:gd name="connsiteY70" fmla="*/ 1636016 h 2237474"/>
              <a:gd name="connsiteX71" fmla="*/ 6795372 w 12192000"/>
              <a:gd name="connsiteY71" fmla="*/ 1644845 h 2237474"/>
              <a:gd name="connsiteX72" fmla="*/ 6692251 w 12192000"/>
              <a:gd name="connsiteY72" fmla="*/ 1656357 h 2237474"/>
              <a:gd name="connsiteX73" fmla="*/ 6655235 w 12192000"/>
              <a:gd name="connsiteY73" fmla="*/ 1661869 h 2237474"/>
              <a:gd name="connsiteX74" fmla="*/ 6554894 w 12192000"/>
              <a:gd name="connsiteY74" fmla="*/ 1664428 h 2237474"/>
              <a:gd name="connsiteX75" fmla="*/ 6516595 w 12192000"/>
              <a:gd name="connsiteY75" fmla="*/ 1667475 h 2237474"/>
              <a:gd name="connsiteX76" fmla="*/ 6508541 w 12192000"/>
              <a:gd name="connsiteY76" fmla="*/ 1668757 h 2237474"/>
              <a:gd name="connsiteX77" fmla="*/ 6471012 w 12192000"/>
              <a:gd name="connsiteY77" fmla="*/ 1678604 h 2237474"/>
              <a:gd name="connsiteX78" fmla="*/ 6364035 w 12192000"/>
              <a:gd name="connsiteY78" fmla="*/ 1667683 h 2237474"/>
              <a:gd name="connsiteX79" fmla="*/ 6280959 w 12192000"/>
              <a:gd name="connsiteY79" fmla="*/ 1689329 h 2237474"/>
              <a:gd name="connsiteX80" fmla="*/ 6243319 w 12192000"/>
              <a:gd name="connsiteY80" fmla="*/ 1695560 h 2237474"/>
              <a:gd name="connsiteX81" fmla="*/ 6098321 w 12192000"/>
              <a:gd name="connsiteY81" fmla="*/ 1721646 h 2237474"/>
              <a:gd name="connsiteX82" fmla="*/ 5880652 w 12192000"/>
              <a:gd name="connsiteY82" fmla="*/ 1779643 h 2237474"/>
              <a:gd name="connsiteX83" fmla="*/ 5785959 w 12192000"/>
              <a:gd name="connsiteY83" fmla="*/ 1775307 h 2237474"/>
              <a:gd name="connsiteX84" fmla="*/ 5643534 w 12192000"/>
              <a:gd name="connsiteY84" fmla="*/ 1802919 h 2237474"/>
              <a:gd name="connsiteX85" fmla="*/ 5518799 w 12192000"/>
              <a:gd name="connsiteY85" fmla="*/ 1818312 h 2237474"/>
              <a:gd name="connsiteX86" fmla="*/ 5505014 w 12192000"/>
              <a:gd name="connsiteY86" fmla="*/ 1819259 h 2237474"/>
              <a:gd name="connsiteX87" fmla="*/ 5453307 w 12192000"/>
              <a:gd name="connsiteY87" fmla="*/ 1815450 h 2237474"/>
              <a:gd name="connsiteX88" fmla="*/ 5364192 w 12192000"/>
              <a:gd name="connsiteY88" fmla="*/ 1826074 h 2237474"/>
              <a:gd name="connsiteX89" fmla="*/ 5350380 w 12192000"/>
              <a:gd name="connsiteY89" fmla="*/ 1830891 h 2237474"/>
              <a:gd name="connsiteX90" fmla="*/ 5259633 w 12192000"/>
              <a:gd name="connsiteY90" fmla="*/ 1837160 h 2237474"/>
              <a:gd name="connsiteX91" fmla="*/ 5197513 w 12192000"/>
              <a:gd name="connsiteY91" fmla="*/ 1844718 h 2237474"/>
              <a:gd name="connsiteX92" fmla="*/ 5168852 w 12192000"/>
              <a:gd name="connsiteY92" fmla="*/ 1844846 h 2237474"/>
              <a:gd name="connsiteX93" fmla="*/ 5114927 w 12192000"/>
              <a:gd name="connsiteY93" fmla="*/ 1847827 h 2237474"/>
              <a:gd name="connsiteX94" fmla="*/ 5108970 w 12192000"/>
              <a:gd name="connsiteY94" fmla="*/ 1847935 h 2237474"/>
              <a:gd name="connsiteX95" fmla="*/ 5067961 w 12192000"/>
              <a:gd name="connsiteY95" fmla="*/ 1845917 h 2237474"/>
              <a:gd name="connsiteX96" fmla="*/ 5007075 w 12192000"/>
              <a:gd name="connsiteY96" fmla="*/ 1838626 h 2237474"/>
              <a:gd name="connsiteX97" fmla="*/ 4944087 w 12192000"/>
              <a:gd name="connsiteY97" fmla="*/ 1823332 h 2237474"/>
              <a:gd name="connsiteX98" fmla="*/ 4907662 w 12192000"/>
              <a:gd name="connsiteY98" fmla="*/ 1816900 h 2237474"/>
              <a:gd name="connsiteX99" fmla="*/ 4882386 w 12192000"/>
              <a:gd name="connsiteY99" fmla="*/ 1809844 h 2237474"/>
              <a:gd name="connsiteX100" fmla="*/ 4811440 w 12192000"/>
              <a:gd name="connsiteY100" fmla="*/ 1804655 h 2237474"/>
              <a:gd name="connsiteX101" fmla="*/ 4691075 w 12192000"/>
              <a:gd name="connsiteY101" fmla="*/ 1801389 h 2237474"/>
              <a:gd name="connsiteX102" fmla="*/ 4611738 w 12192000"/>
              <a:gd name="connsiteY102" fmla="*/ 1776964 h 2237474"/>
              <a:gd name="connsiteX103" fmla="*/ 4560070 w 12192000"/>
              <a:gd name="connsiteY103" fmla="*/ 1785640 h 2237474"/>
              <a:gd name="connsiteX104" fmla="*/ 4536503 w 12192000"/>
              <a:gd name="connsiteY104" fmla="*/ 1785334 h 2237474"/>
              <a:gd name="connsiteX105" fmla="*/ 4513724 w 12192000"/>
              <a:gd name="connsiteY105" fmla="*/ 1791996 h 2237474"/>
              <a:gd name="connsiteX106" fmla="*/ 4459810 w 12192000"/>
              <a:gd name="connsiteY106" fmla="*/ 1797886 h 2237474"/>
              <a:gd name="connsiteX107" fmla="*/ 4379064 w 12192000"/>
              <a:gd name="connsiteY107" fmla="*/ 1817177 h 2237474"/>
              <a:gd name="connsiteX108" fmla="*/ 4319209 w 12192000"/>
              <a:gd name="connsiteY108" fmla="*/ 1834833 h 2237474"/>
              <a:gd name="connsiteX109" fmla="*/ 4290981 w 12192000"/>
              <a:gd name="connsiteY109" fmla="*/ 1839677 h 2237474"/>
              <a:gd name="connsiteX110" fmla="*/ 4285792 w 12192000"/>
              <a:gd name="connsiteY110" fmla="*/ 1836231 h 2237474"/>
              <a:gd name="connsiteX111" fmla="*/ 4238372 w 12192000"/>
              <a:gd name="connsiteY111" fmla="*/ 1851480 h 2237474"/>
              <a:gd name="connsiteX112" fmla="*/ 4232517 w 12192000"/>
              <a:gd name="connsiteY112" fmla="*/ 1852567 h 2237474"/>
              <a:gd name="connsiteX113" fmla="*/ 4191732 w 12192000"/>
              <a:gd name="connsiteY113" fmla="*/ 1857328 h 2237474"/>
              <a:gd name="connsiteX114" fmla="*/ 4065532 w 12192000"/>
              <a:gd name="connsiteY114" fmla="*/ 1855477 h 2237474"/>
              <a:gd name="connsiteX115" fmla="*/ 4028460 w 12192000"/>
              <a:gd name="connsiteY115" fmla="*/ 1855137 h 2237474"/>
              <a:gd name="connsiteX116" fmla="*/ 4002267 w 12192000"/>
              <a:gd name="connsiteY116" fmla="*/ 1852352 h 2237474"/>
              <a:gd name="connsiteX117" fmla="*/ 3931396 w 12192000"/>
              <a:gd name="connsiteY117" fmla="*/ 1858915 h 2237474"/>
              <a:gd name="connsiteX118" fmla="*/ 3812162 w 12192000"/>
              <a:gd name="connsiteY118" fmla="*/ 1875501 h 2237474"/>
              <a:gd name="connsiteX119" fmla="*/ 3729530 w 12192000"/>
              <a:gd name="connsiteY119" fmla="*/ 1864513 h 2237474"/>
              <a:gd name="connsiteX120" fmla="*/ 3680177 w 12192000"/>
              <a:gd name="connsiteY120" fmla="*/ 1881552 h 2237474"/>
              <a:gd name="connsiteX121" fmla="*/ 3567259 w 12192000"/>
              <a:gd name="connsiteY121" fmla="*/ 1893482 h 2237474"/>
              <a:gd name="connsiteX122" fmla="*/ 3405770 w 12192000"/>
              <a:gd name="connsiteY122" fmla="*/ 1904591 h 2237474"/>
              <a:gd name="connsiteX123" fmla="*/ 3280097 w 12192000"/>
              <a:gd name="connsiteY123" fmla="*/ 1919610 h 2237474"/>
              <a:gd name="connsiteX124" fmla="*/ 3123424 w 12192000"/>
              <a:gd name="connsiteY124" fmla="*/ 1952930 h 2237474"/>
              <a:gd name="connsiteX125" fmla="*/ 3009910 w 12192000"/>
              <a:gd name="connsiteY125" fmla="*/ 1957866 h 2237474"/>
              <a:gd name="connsiteX126" fmla="*/ 2995934 w 12192000"/>
              <a:gd name="connsiteY126" fmla="*/ 1967085 h 2237474"/>
              <a:gd name="connsiteX127" fmla="*/ 2980071 w 12192000"/>
              <a:gd name="connsiteY127" fmla="*/ 1972988 h 2237474"/>
              <a:gd name="connsiteX128" fmla="*/ 2978094 w 12192000"/>
              <a:gd name="connsiteY128" fmla="*/ 1972369 h 2237474"/>
              <a:gd name="connsiteX129" fmla="*/ 2942858 w 12192000"/>
              <a:gd name="connsiteY129" fmla="*/ 1981367 h 2237474"/>
              <a:gd name="connsiteX130" fmla="*/ 2875436 w 12192000"/>
              <a:gd name="connsiteY130" fmla="*/ 1996977 h 2237474"/>
              <a:gd name="connsiteX131" fmla="*/ 2874892 w 12192000"/>
              <a:gd name="connsiteY131" fmla="*/ 1996085 h 2237474"/>
              <a:gd name="connsiteX132" fmla="*/ 2864145 w 12192000"/>
              <a:gd name="connsiteY132" fmla="*/ 1994061 h 2237474"/>
              <a:gd name="connsiteX133" fmla="*/ 2843662 w 12192000"/>
              <a:gd name="connsiteY133" fmla="*/ 1992498 h 2237474"/>
              <a:gd name="connsiteX134" fmla="*/ 2796128 w 12192000"/>
              <a:gd name="connsiteY134" fmla="*/ 1976403 h 2237474"/>
              <a:gd name="connsiteX135" fmla="*/ 2756784 w 12192000"/>
              <a:gd name="connsiteY135" fmla="*/ 1985116 h 2237474"/>
              <a:gd name="connsiteX136" fmla="*/ 2748833 w 12192000"/>
              <a:gd name="connsiteY136" fmla="*/ 1986323 h 2237474"/>
              <a:gd name="connsiteX137" fmla="*/ 2748661 w 12192000"/>
              <a:gd name="connsiteY137" fmla="*/ 1986122 h 2237474"/>
              <a:gd name="connsiteX138" fmla="*/ 2740251 w 12192000"/>
              <a:gd name="connsiteY138" fmla="*/ 1986946 h 2237474"/>
              <a:gd name="connsiteX139" fmla="*/ 2718916 w 12192000"/>
              <a:gd name="connsiteY139" fmla="*/ 1990867 h 2237474"/>
              <a:gd name="connsiteX140" fmla="*/ 2713522 w 12192000"/>
              <a:gd name="connsiteY140" fmla="*/ 1990173 h 2237474"/>
              <a:gd name="connsiteX141" fmla="*/ 2680597 w 12192000"/>
              <a:gd name="connsiteY141" fmla="*/ 1984996 h 2237474"/>
              <a:gd name="connsiteX142" fmla="*/ 2578178 w 12192000"/>
              <a:gd name="connsiteY142" fmla="*/ 1990531 h 2237474"/>
              <a:gd name="connsiteX143" fmla="*/ 2476147 w 12192000"/>
              <a:gd name="connsiteY143" fmla="*/ 1998305 h 2237474"/>
              <a:gd name="connsiteX144" fmla="*/ 2373568 w 12192000"/>
              <a:gd name="connsiteY144" fmla="*/ 2003219 h 2237474"/>
              <a:gd name="connsiteX145" fmla="*/ 2321399 w 12192000"/>
              <a:gd name="connsiteY145" fmla="*/ 1989467 h 2237474"/>
              <a:gd name="connsiteX146" fmla="*/ 2315525 w 12192000"/>
              <a:gd name="connsiteY146" fmla="*/ 1989708 h 2237474"/>
              <a:gd name="connsiteX147" fmla="*/ 2300792 w 12192000"/>
              <a:gd name="connsiteY147" fmla="*/ 1994290 h 2237474"/>
              <a:gd name="connsiteX148" fmla="*/ 2295469 w 12192000"/>
              <a:gd name="connsiteY148" fmla="*/ 1996659 h 2237474"/>
              <a:gd name="connsiteX149" fmla="*/ 2287219 w 12192000"/>
              <a:gd name="connsiteY149" fmla="*/ 1998750 h 2237474"/>
              <a:gd name="connsiteX150" fmla="*/ 2286948 w 12192000"/>
              <a:gd name="connsiteY150" fmla="*/ 1998596 h 2237474"/>
              <a:gd name="connsiteX151" fmla="*/ 2243069 w 12192000"/>
              <a:gd name="connsiteY151" fmla="*/ 2015111 h 2237474"/>
              <a:gd name="connsiteX152" fmla="*/ 2186609 w 12192000"/>
              <a:gd name="connsiteY152" fmla="*/ 2008263 h 2237474"/>
              <a:gd name="connsiteX153" fmla="*/ 2164831 w 12192000"/>
              <a:gd name="connsiteY153" fmla="*/ 2010143 h 2237474"/>
              <a:gd name="connsiteX154" fmla="*/ 2152836 w 12192000"/>
              <a:gd name="connsiteY154" fmla="*/ 2010048 h 2237474"/>
              <a:gd name="connsiteX155" fmla="*/ 2117102 w 12192000"/>
              <a:gd name="connsiteY155" fmla="*/ 2023004 h 2237474"/>
              <a:gd name="connsiteX156" fmla="*/ 2111935 w 12192000"/>
              <a:gd name="connsiteY156" fmla="*/ 2023163 h 2237474"/>
              <a:gd name="connsiteX157" fmla="*/ 2089991 w 12192000"/>
              <a:gd name="connsiteY157" fmla="*/ 2034193 h 2237474"/>
              <a:gd name="connsiteX158" fmla="*/ 2058061 w 12192000"/>
              <a:gd name="connsiteY158" fmla="*/ 2047942 h 2237474"/>
              <a:gd name="connsiteX159" fmla="*/ 2055737 w 12192000"/>
              <a:gd name="connsiteY159" fmla="*/ 2047704 h 2237474"/>
              <a:gd name="connsiteX160" fmla="*/ 2042244 w 12192000"/>
              <a:gd name="connsiteY160" fmla="*/ 2055560 h 2237474"/>
              <a:gd name="connsiteX161" fmla="*/ 1976224 w 12192000"/>
              <a:gd name="connsiteY161" fmla="*/ 2074257 h 2237474"/>
              <a:gd name="connsiteX162" fmla="*/ 1877728 w 12192000"/>
              <a:gd name="connsiteY162" fmla="*/ 2101004 h 2237474"/>
              <a:gd name="connsiteX163" fmla="*/ 1759056 w 12192000"/>
              <a:gd name="connsiteY163" fmla="*/ 2125608 h 2237474"/>
              <a:gd name="connsiteX164" fmla="*/ 1637948 w 12192000"/>
              <a:gd name="connsiteY164" fmla="*/ 2172597 h 2237474"/>
              <a:gd name="connsiteX165" fmla="*/ 1434549 w 12192000"/>
              <a:gd name="connsiteY165" fmla="*/ 2234522 h 2237474"/>
              <a:gd name="connsiteX166" fmla="*/ 1398481 w 12192000"/>
              <a:gd name="connsiteY166" fmla="*/ 2237074 h 2237474"/>
              <a:gd name="connsiteX167" fmla="*/ 1398407 w 12192000"/>
              <a:gd name="connsiteY167" fmla="*/ 2237095 h 2237474"/>
              <a:gd name="connsiteX168" fmla="*/ 1370962 w 12192000"/>
              <a:gd name="connsiteY168" fmla="*/ 2237474 h 2237474"/>
              <a:gd name="connsiteX169" fmla="*/ 1356367 w 12192000"/>
              <a:gd name="connsiteY169" fmla="*/ 2235089 h 2237474"/>
              <a:gd name="connsiteX170" fmla="*/ 1324828 w 12192000"/>
              <a:gd name="connsiteY170" fmla="*/ 2231968 h 2237474"/>
              <a:gd name="connsiteX171" fmla="*/ 1297744 w 12192000"/>
              <a:gd name="connsiteY171" fmla="*/ 2235849 h 2237474"/>
              <a:gd name="connsiteX172" fmla="*/ 1286236 w 12192000"/>
              <a:gd name="connsiteY172" fmla="*/ 2233135 h 2237474"/>
              <a:gd name="connsiteX173" fmla="*/ 1283504 w 12192000"/>
              <a:gd name="connsiteY173" fmla="*/ 2233797 h 2237474"/>
              <a:gd name="connsiteX174" fmla="*/ 1279765 w 12192000"/>
              <a:gd name="connsiteY174" fmla="*/ 2229639 h 2237474"/>
              <a:gd name="connsiteX175" fmla="*/ 1195347 w 12192000"/>
              <a:gd name="connsiteY175" fmla="*/ 2212354 h 2237474"/>
              <a:gd name="connsiteX176" fmla="*/ 970251 w 12192000"/>
              <a:gd name="connsiteY176" fmla="*/ 2221029 h 2237474"/>
              <a:gd name="connsiteX177" fmla="*/ 812914 w 12192000"/>
              <a:gd name="connsiteY177" fmla="*/ 2202752 h 2237474"/>
              <a:gd name="connsiteX178" fmla="*/ 800195 w 12192000"/>
              <a:gd name="connsiteY178" fmla="*/ 2209407 h 2237474"/>
              <a:gd name="connsiteX179" fmla="*/ 784978 w 12192000"/>
              <a:gd name="connsiteY179" fmla="*/ 2212360 h 2237474"/>
              <a:gd name="connsiteX180" fmla="*/ 681987 w 12192000"/>
              <a:gd name="connsiteY180" fmla="*/ 2216757 h 2237474"/>
              <a:gd name="connsiteX181" fmla="*/ 669923 w 12192000"/>
              <a:gd name="connsiteY181" fmla="*/ 2211682 h 2237474"/>
              <a:gd name="connsiteX182" fmla="*/ 648680 w 12192000"/>
              <a:gd name="connsiteY182" fmla="*/ 2206229 h 2237474"/>
              <a:gd name="connsiteX183" fmla="*/ 597225 w 12192000"/>
              <a:gd name="connsiteY183" fmla="*/ 2180999 h 2237474"/>
              <a:gd name="connsiteX184" fmla="*/ 558449 w 12192000"/>
              <a:gd name="connsiteY184" fmla="*/ 2182346 h 2237474"/>
              <a:gd name="connsiteX185" fmla="*/ 550517 w 12192000"/>
              <a:gd name="connsiteY185" fmla="*/ 2182060 h 2237474"/>
              <a:gd name="connsiteX186" fmla="*/ 550309 w 12192000"/>
              <a:gd name="connsiteY186" fmla="*/ 2181825 h 2237474"/>
              <a:gd name="connsiteX187" fmla="*/ 541836 w 12192000"/>
              <a:gd name="connsiteY187" fmla="*/ 2181063 h 2237474"/>
              <a:gd name="connsiteX188" fmla="*/ 536057 w 12192000"/>
              <a:gd name="connsiteY188" fmla="*/ 2181537 h 2237474"/>
              <a:gd name="connsiteX189" fmla="*/ 520671 w 12192000"/>
              <a:gd name="connsiteY189" fmla="*/ 2180980 h 2237474"/>
              <a:gd name="connsiteX190" fmla="*/ 515024 w 12192000"/>
              <a:gd name="connsiteY190" fmla="*/ 2179258 h 2237474"/>
              <a:gd name="connsiteX191" fmla="*/ 512278 w 12192000"/>
              <a:gd name="connsiteY191" fmla="*/ 2176369 h 2237474"/>
              <a:gd name="connsiteX192" fmla="*/ 480419 w 12192000"/>
              <a:gd name="connsiteY192" fmla="*/ 2167807 h 2237474"/>
              <a:gd name="connsiteX193" fmla="*/ 413835 w 12192000"/>
              <a:gd name="connsiteY193" fmla="*/ 2156783 h 2237474"/>
              <a:gd name="connsiteX194" fmla="*/ 376513 w 12192000"/>
              <a:gd name="connsiteY194" fmla="*/ 2154014 h 2237474"/>
              <a:gd name="connsiteX195" fmla="*/ 273386 w 12192000"/>
              <a:gd name="connsiteY195" fmla="*/ 2142551 h 2237474"/>
              <a:gd name="connsiteX196" fmla="*/ 169207 w 12192000"/>
              <a:gd name="connsiteY196" fmla="*/ 2128100 h 2237474"/>
              <a:gd name="connsiteX197" fmla="*/ 93149 w 12192000"/>
              <a:gd name="connsiteY197" fmla="*/ 2105324 h 2237474"/>
              <a:gd name="connsiteX198" fmla="*/ 88109 w 12192000"/>
              <a:gd name="connsiteY198" fmla="*/ 2106704 h 2237474"/>
              <a:gd name="connsiteX199" fmla="*/ 80022 w 12192000"/>
              <a:gd name="connsiteY199" fmla="*/ 2107254 h 2237474"/>
              <a:gd name="connsiteX200" fmla="*/ 79717 w 12192000"/>
              <a:gd name="connsiteY200" fmla="*/ 2107046 h 2237474"/>
              <a:gd name="connsiteX201" fmla="*/ 72352 w 12192000"/>
              <a:gd name="connsiteY201" fmla="*/ 2107991 h 2237474"/>
              <a:gd name="connsiteX202" fmla="*/ 37645 w 12192000"/>
              <a:gd name="connsiteY202" fmla="*/ 2115401 h 2237474"/>
              <a:gd name="connsiteX203" fmla="*/ 4572 w 12192000"/>
              <a:gd name="connsiteY203" fmla="*/ 2111091 h 2237474"/>
              <a:gd name="connsiteX204" fmla="*/ 0 w 12192000"/>
              <a:gd name="connsiteY204" fmla="*/ 2110468 h 2237474"/>
              <a:gd name="connsiteX205" fmla="*/ 0 w 12192000"/>
              <a:gd name="connsiteY20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99084 w 12192000"/>
              <a:gd name="connsiteY67" fmla="*/ 1634317 h 2237474"/>
              <a:gd name="connsiteX68" fmla="*/ 6992107 w 12192000"/>
              <a:gd name="connsiteY68" fmla="*/ 1636860 h 2237474"/>
              <a:gd name="connsiteX69" fmla="*/ 6900177 w 12192000"/>
              <a:gd name="connsiteY69" fmla="*/ 1636016 h 2237474"/>
              <a:gd name="connsiteX70" fmla="*/ 6795372 w 12192000"/>
              <a:gd name="connsiteY70" fmla="*/ 1644845 h 2237474"/>
              <a:gd name="connsiteX71" fmla="*/ 6692251 w 12192000"/>
              <a:gd name="connsiteY71" fmla="*/ 1656357 h 2237474"/>
              <a:gd name="connsiteX72" fmla="*/ 6655235 w 12192000"/>
              <a:gd name="connsiteY72" fmla="*/ 1661869 h 2237474"/>
              <a:gd name="connsiteX73" fmla="*/ 6554894 w 12192000"/>
              <a:gd name="connsiteY73" fmla="*/ 1664428 h 2237474"/>
              <a:gd name="connsiteX74" fmla="*/ 6516595 w 12192000"/>
              <a:gd name="connsiteY74" fmla="*/ 1667475 h 2237474"/>
              <a:gd name="connsiteX75" fmla="*/ 6508541 w 12192000"/>
              <a:gd name="connsiteY75" fmla="*/ 1668757 h 2237474"/>
              <a:gd name="connsiteX76" fmla="*/ 6471012 w 12192000"/>
              <a:gd name="connsiteY76" fmla="*/ 1678604 h 2237474"/>
              <a:gd name="connsiteX77" fmla="*/ 6364035 w 12192000"/>
              <a:gd name="connsiteY77" fmla="*/ 1667683 h 2237474"/>
              <a:gd name="connsiteX78" fmla="*/ 6280959 w 12192000"/>
              <a:gd name="connsiteY78" fmla="*/ 1689329 h 2237474"/>
              <a:gd name="connsiteX79" fmla="*/ 6243319 w 12192000"/>
              <a:gd name="connsiteY79" fmla="*/ 1695560 h 2237474"/>
              <a:gd name="connsiteX80" fmla="*/ 6098321 w 12192000"/>
              <a:gd name="connsiteY80" fmla="*/ 1721646 h 2237474"/>
              <a:gd name="connsiteX81" fmla="*/ 5880652 w 12192000"/>
              <a:gd name="connsiteY81" fmla="*/ 1779643 h 2237474"/>
              <a:gd name="connsiteX82" fmla="*/ 5785959 w 12192000"/>
              <a:gd name="connsiteY82" fmla="*/ 1775307 h 2237474"/>
              <a:gd name="connsiteX83" fmla="*/ 5643534 w 12192000"/>
              <a:gd name="connsiteY83" fmla="*/ 1802919 h 2237474"/>
              <a:gd name="connsiteX84" fmla="*/ 5518799 w 12192000"/>
              <a:gd name="connsiteY84" fmla="*/ 1818312 h 2237474"/>
              <a:gd name="connsiteX85" fmla="*/ 5505014 w 12192000"/>
              <a:gd name="connsiteY85" fmla="*/ 1819259 h 2237474"/>
              <a:gd name="connsiteX86" fmla="*/ 5453307 w 12192000"/>
              <a:gd name="connsiteY86" fmla="*/ 1815450 h 2237474"/>
              <a:gd name="connsiteX87" fmla="*/ 5364192 w 12192000"/>
              <a:gd name="connsiteY87" fmla="*/ 1826074 h 2237474"/>
              <a:gd name="connsiteX88" fmla="*/ 5350380 w 12192000"/>
              <a:gd name="connsiteY88" fmla="*/ 1830891 h 2237474"/>
              <a:gd name="connsiteX89" fmla="*/ 5259633 w 12192000"/>
              <a:gd name="connsiteY89" fmla="*/ 1837160 h 2237474"/>
              <a:gd name="connsiteX90" fmla="*/ 5197513 w 12192000"/>
              <a:gd name="connsiteY90" fmla="*/ 1844718 h 2237474"/>
              <a:gd name="connsiteX91" fmla="*/ 5168852 w 12192000"/>
              <a:gd name="connsiteY91" fmla="*/ 1844846 h 2237474"/>
              <a:gd name="connsiteX92" fmla="*/ 5114927 w 12192000"/>
              <a:gd name="connsiteY92" fmla="*/ 1847827 h 2237474"/>
              <a:gd name="connsiteX93" fmla="*/ 5108970 w 12192000"/>
              <a:gd name="connsiteY93" fmla="*/ 1847935 h 2237474"/>
              <a:gd name="connsiteX94" fmla="*/ 5067961 w 12192000"/>
              <a:gd name="connsiteY94" fmla="*/ 1845917 h 2237474"/>
              <a:gd name="connsiteX95" fmla="*/ 5007075 w 12192000"/>
              <a:gd name="connsiteY95" fmla="*/ 1838626 h 2237474"/>
              <a:gd name="connsiteX96" fmla="*/ 4944087 w 12192000"/>
              <a:gd name="connsiteY96" fmla="*/ 1823332 h 2237474"/>
              <a:gd name="connsiteX97" fmla="*/ 4907662 w 12192000"/>
              <a:gd name="connsiteY97" fmla="*/ 1816900 h 2237474"/>
              <a:gd name="connsiteX98" fmla="*/ 4882386 w 12192000"/>
              <a:gd name="connsiteY98" fmla="*/ 1809844 h 2237474"/>
              <a:gd name="connsiteX99" fmla="*/ 4811440 w 12192000"/>
              <a:gd name="connsiteY99" fmla="*/ 1804655 h 2237474"/>
              <a:gd name="connsiteX100" fmla="*/ 4691075 w 12192000"/>
              <a:gd name="connsiteY100" fmla="*/ 1801389 h 2237474"/>
              <a:gd name="connsiteX101" fmla="*/ 4611738 w 12192000"/>
              <a:gd name="connsiteY101" fmla="*/ 1776964 h 2237474"/>
              <a:gd name="connsiteX102" fmla="*/ 4560070 w 12192000"/>
              <a:gd name="connsiteY102" fmla="*/ 1785640 h 2237474"/>
              <a:gd name="connsiteX103" fmla="*/ 4536503 w 12192000"/>
              <a:gd name="connsiteY103" fmla="*/ 1785334 h 2237474"/>
              <a:gd name="connsiteX104" fmla="*/ 4513724 w 12192000"/>
              <a:gd name="connsiteY104" fmla="*/ 1791996 h 2237474"/>
              <a:gd name="connsiteX105" fmla="*/ 4459810 w 12192000"/>
              <a:gd name="connsiteY105" fmla="*/ 1797886 h 2237474"/>
              <a:gd name="connsiteX106" fmla="*/ 4379064 w 12192000"/>
              <a:gd name="connsiteY106" fmla="*/ 1817177 h 2237474"/>
              <a:gd name="connsiteX107" fmla="*/ 4319209 w 12192000"/>
              <a:gd name="connsiteY107" fmla="*/ 1834833 h 2237474"/>
              <a:gd name="connsiteX108" fmla="*/ 4290981 w 12192000"/>
              <a:gd name="connsiteY108" fmla="*/ 1839677 h 2237474"/>
              <a:gd name="connsiteX109" fmla="*/ 4285792 w 12192000"/>
              <a:gd name="connsiteY109" fmla="*/ 1836231 h 2237474"/>
              <a:gd name="connsiteX110" fmla="*/ 4238372 w 12192000"/>
              <a:gd name="connsiteY110" fmla="*/ 1851480 h 2237474"/>
              <a:gd name="connsiteX111" fmla="*/ 4232517 w 12192000"/>
              <a:gd name="connsiteY111" fmla="*/ 1852567 h 2237474"/>
              <a:gd name="connsiteX112" fmla="*/ 4191732 w 12192000"/>
              <a:gd name="connsiteY112" fmla="*/ 1857328 h 2237474"/>
              <a:gd name="connsiteX113" fmla="*/ 4065532 w 12192000"/>
              <a:gd name="connsiteY113" fmla="*/ 1855477 h 2237474"/>
              <a:gd name="connsiteX114" fmla="*/ 4028460 w 12192000"/>
              <a:gd name="connsiteY114" fmla="*/ 1855137 h 2237474"/>
              <a:gd name="connsiteX115" fmla="*/ 4002267 w 12192000"/>
              <a:gd name="connsiteY115" fmla="*/ 1852352 h 2237474"/>
              <a:gd name="connsiteX116" fmla="*/ 3931396 w 12192000"/>
              <a:gd name="connsiteY116" fmla="*/ 1858915 h 2237474"/>
              <a:gd name="connsiteX117" fmla="*/ 3812162 w 12192000"/>
              <a:gd name="connsiteY117" fmla="*/ 1875501 h 2237474"/>
              <a:gd name="connsiteX118" fmla="*/ 3729530 w 12192000"/>
              <a:gd name="connsiteY118" fmla="*/ 1864513 h 2237474"/>
              <a:gd name="connsiteX119" fmla="*/ 3680177 w 12192000"/>
              <a:gd name="connsiteY119" fmla="*/ 1881552 h 2237474"/>
              <a:gd name="connsiteX120" fmla="*/ 3567259 w 12192000"/>
              <a:gd name="connsiteY120" fmla="*/ 1893482 h 2237474"/>
              <a:gd name="connsiteX121" fmla="*/ 3405770 w 12192000"/>
              <a:gd name="connsiteY121" fmla="*/ 1904591 h 2237474"/>
              <a:gd name="connsiteX122" fmla="*/ 3280097 w 12192000"/>
              <a:gd name="connsiteY122" fmla="*/ 1919610 h 2237474"/>
              <a:gd name="connsiteX123" fmla="*/ 3123424 w 12192000"/>
              <a:gd name="connsiteY123" fmla="*/ 1952930 h 2237474"/>
              <a:gd name="connsiteX124" fmla="*/ 3009910 w 12192000"/>
              <a:gd name="connsiteY124" fmla="*/ 1957866 h 2237474"/>
              <a:gd name="connsiteX125" fmla="*/ 2995934 w 12192000"/>
              <a:gd name="connsiteY125" fmla="*/ 1967085 h 2237474"/>
              <a:gd name="connsiteX126" fmla="*/ 2980071 w 12192000"/>
              <a:gd name="connsiteY126" fmla="*/ 1972988 h 2237474"/>
              <a:gd name="connsiteX127" fmla="*/ 2978094 w 12192000"/>
              <a:gd name="connsiteY127" fmla="*/ 1972369 h 2237474"/>
              <a:gd name="connsiteX128" fmla="*/ 2942858 w 12192000"/>
              <a:gd name="connsiteY128" fmla="*/ 1981367 h 2237474"/>
              <a:gd name="connsiteX129" fmla="*/ 2875436 w 12192000"/>
              <a:gd name="connsiteY129" fmla="*/ 1996977 h 2237474"/>
              <a:gd name="connsiteX130" fmla="*/ 2874892 w 12192000"/>
              <a:gd name="connsiteY130" fmla="*/ 1996085 h 2237474"/>
              <a:gd name="connsiteX131" fmla="*/ 2864145 w 12192000"/>
              <a:gd name="connsiteY131" fmla="*/ 1994061 h 2237474"/>
              <a:gd name="connsiteX132" fmla="*/ 2843662 w 12192000"/>
              <a:gd name="connsiteY132" fmla="*/ 1992498 h 2237474"/>
              <a:gd name="connsiteX133" fmla="*/ 2796128 w 12192000"/>
              <a:gd name="connsiteY133" fmla="*/ 1976403 h 2237474"/>
              <a:gd name="connsiteX134" fmla="*/ 2756784 w 12192000"/>
              <a:gd name="connsiteY134" fmla="*/ 1985116 h 2237474"/>
              <a:gd name="connsiteX135" fmla="*/ 2748833 w 12192000"/>
              <a:gd name="connsiteY135" fmla="*/ 1986323 h 2237474"/>
              <a:gd name="connsiteX136" fmla="*/ 2748661 w 12192000"/>
              <a:gd name="connsiteY136" fmla="*/ 1986122 h 2237474"/>
              <a:gd name="connsiteX137" fmla="*/ 2740251 w 12192000"/>
              <a:gd name="connsiteY137" fmla="*/ 1986946 h 2237474"/>
              <a:gd name="connsiteX138" fmla="*/ 2718916 w 12192000"/>
              <a:gd name="connsiteY138" fmla="*/ 1990867 h 2237474"/>
              <a:gd name="connsiteX139" fmla="*/ 2713522 w 12192000"/>
              <a:gd name="connsiteY139" fmla="*/ 1990173 h 2237474"/>
              <a:gd name="connsiteX140" fmla="*/ 2680597 w 12192000"/>
              <a:gd name="connsiteY140" fmla="*/ 1984996 h 2237474"/>
              <a:gd name="connsiteX141" fmla="*/ 2578178 w 12192000"/>
              <a:gd name="connsiteY141" fmla="*/ 1990531 h 2237474"/>
              <a:gd name="connsiteX142" fmla="*/ 2476147 w 12192000"/>
              <a:gd name="connsiteY142" fmla="*/ 1998305 h 2237474"/>
              <a:gd name="connsiteX143" fmla="*/ 2373568 w 12192000"/>
              <a:gd name="connsiteY143" fmla="*/ 2003219 h 2237474"/>
              <a:gd name="connsiteX144" fmla="*/ 2321399 w 12192000"/>
              <a:gd name="connsiteY144" fmla="*/ 1989467 h 2237474"/>
              <a:gd name="connsiteX145" fmla="*/ 2315525 w 12192000"/>
              <a:gd name="connsiteY145" fmla="*/ 1989708 h 2237474"/>
              <a:gd name="connsiteX146" fmla="*/ 2300792 w 12192000"/>
              <a:gd name="connsiteY146" fmla="*/ 1994290 h 2237474"/>
              <a:gd name="connsiteX147" fmla="*/ 2295469 w 12192000"/>
              <a:gd name="connsiteY147" fmla="*/ 1996659 h 2237474"/>
              <a:gd name="connsiteX148" fmla="*/ 2287219 w 12192000"/>
              <a:gd name="connsiteY148" fmla="*/ 1998750 h 2237474"/>
              <a:gd name="connsiteX149" fmla="*/ 2286948 w 12192000"/>
              <a:gd name="connsiteY149" fmla="*/ 1998596 h 2237474"/>
              <a:gd name="connsiteX150" fmla="*/ 2243069 w 12192000"/>
              <a:gd name="connsiteY150" fmla="*/ 2015111 h 2237474"/>
              <a:gd name="connsiteX151" fmla="*/ 2186609 w 12192000"/>
              <a:gd name="connsiteY151" fmla="*/ 2008263 h 2237474"/>
              <a:gd name="connsiteX152" fmla="*/ 2164831 w 12192000"/>
              <a:gd name="connsiteY152" fmla="*/ 2010143 h 2237474"/>
              <a:gd name="connsiteX153" fmla="*/ 2152836 w 12192000"/>
              <a:gd name="connsiteY153" fmla="*/ 2010048 h 2237474"/>
              <a:gd name="connsiteX154" fmla="*/ 2117102 w 12192000"/>
              <a:gd name="connsiteY154" fmla="*/ 2023004 h 2237474"/>
              <a:gd name="connsiteX155" fmla="*/ 2111935 w 12192000"/>
              <a:gd name="connsiteY155" fmla="*/ 2023163 h 2237474"/>
              <a:gd name="connsiteX156" fmla="*/ 2089991 w 12192000"/>
              <a:gd name="connsiteY156" fmla="*/ 2034193 h 2237474"/>
              <a:gd name="connsiteX157" fmla="*/ 2058061 w 12192000"/>
              <a:gd name="connsiteY157" fmla="*/ 2047942 h 2237474"/>
              <a:gd name="connsiteX158" fmla="*/ 2055737 w 12192000"/>
              <a:gd name="connsiteY158" fmla="*/ 2047704 h 2237474"/>
              <a:gd name="connsiteX159" fmla="*/ 2042244 w 12192000"/>
              <a:gd name="connsiteY159" fmla="*/ 2055560 h 2237474"/>
              <a:gd name="connsiteX160" fmla="*/ 1976224 w 12192000"/>
              <a:gd name="connsiteY160" fmla="*/ 2074257 h 2237474"/>
              <a:gd name="connsiteX161" fmla="*/ 1877728 w 12192000"/>
              <a:gd name="connsiteY161" fmla="*/ 2101004 h 2237474"/>
              <a:gd name="connsiteX162" fmla="*/ 1759056 w 12192000"/>
              <a:gd name="connsiteY162" fmla="*/ 2125608 h 2237474"/>
              <a:gd name="connsiteX163" fmla="*/ 1637948 w 12192000"/>
              <a:gd name="connsiteY163" fmla="*/ 2172597 h 2237474"/>
              <a:gd name="connsiteX164" fmla="*/ 1434549 w 12192000"/>
              <a:gd name="connsiteY164" fmla="*/ 2234522 h 2237474"/>
              <a:gd name="connsiteX165" fmla="*/ 1398481 w 12192000"/>
              <a:gd name="connsiteY165" fmla="*/ 2237074 h 2237474"/>
              <a:gd name="connsiteX166" fmla="*/ 1398407 w 12192000"/>
              <a:gd name="connsiteY166" fmla="*/ 2237095 h 2237474"/>
              <a:gd name="connsiteX167" fmla="*/ 1370962 w 12192000"/>
              <a:gd name="connsiteY167" fmla="*/ 2237474 h 2237474"/>
              <a:gd name="connsiteX168" fmla="*/ 1356367 w 12192000"/>
              <a:gd name="connsiteY168" fmla="*/ 2235089 h 2237474"/>
              <a:gd name="connsiteX169" fmla="*/ 1324828 w 12192000"/>
              <a:gd name="connsiteY169" fmla="*/ 2231968 h 2237474"/>
              <a:gd name="connsiteX170" fmla="*/ 1297744 w 12192000"/>
              <a:gd name="connsiteY170" fmla="*/ 2235849 h 2237474"/>
              <a:gd name="connsiteX171" fmla="*/ 1286236 w 12192000"/>
              <a:gd name="connsiteY171" fmla="*/ 2233135 h 2237474"/>
              <a:gd name="connsiteX172" fmla="*/ 1283504 w 12192000"/>
              <a:gd name="connsiteY172" fmla="*/ 2233797 h 2237474"/>
              <a:gd name="connsiteX173" fmla="*/ 1279765 w 12192000"/>
              <a:gd name="connsiteY173" fmla="*/ 2229639 h 2237474"/>
              <a:gd name="connsiteX174" fmla="*/ 1195347 w 12192000"/>
              <a:gd name="connsiteY174" fmla="*/ 2212354 h 2237474"/>
              <a:gd name="connsiteX175" fmla="*/ 970251 w 12192000"/>
              <a:gd name="connsiteY175" fmla="*/ 2221029 h 2237474"/>
              <a:gd name="connsiteX176" fmla="*/ 812914 w 12192000"/>
              <a:gd name="connsiteY176" fmla="*/ 2202752 h 2237474"/>
              <a:gd name="connsiteX177" fmla="*/ 800195 w 12192000"/>
              <a:gd name="connsiteY177" fmla="*/ 2209407 h 2237474"/>
              <a:gd name="connsiteX178" fmla="*/ 784978 w 12192000"/>
              <a:gd name="connsiteY178" fmla="*/ 2212360 h 2237474"/>
              <a:gd name="connsiteX179" fmla="*/ 681987 w 12192000"/>
              <a:gd name="connsiteY179" fmla="*/ 2216757 h 2237474"/>
              <a:gd name="connsiteX180" fmla="*/ 669923 w 12192000"/>
              <a:gd name="connsiteY180" fmla="*/ 2211682 h 2237474"/>
              <a:gd name="connsiteX181" fmla="*/ 648680 w 12192000"/>
              <a:gd name="connsiteY181" fmla="*/ 2206229 h 2237474"/>
              <a:gd name="connsiteX182" fmla="*/ 597225 w 12192000"/>
              <a:gd name="connsiteY182" fmla="*/ 2180999 h 2237474"/>
              <a:gd name="connsiteX183" fmla="*/ 558449 w 12192000"/>
              <a:gd name="connsiteY183" fmla="*/ 2182346 h 2237474"/>
              <a:gd name="connsiteX184" fmla="*/ 550517 w 12192000"/>
              <a:gd name="connsiteY184" fmla="*/ 2182060 h 2237474"/>
              <a:gd name="connsiteX185" fmla="*/ 550309 w 12192000"/>
              <a:gd name="connsiteY185" fmla="*/ 2181825 h 2237474"/>
              <a:gd name="connsiteX186" fmla="*/ 541836 w 12192000"/>
              <a:gd name="connsiteY186" fmla="*/ 2181063 h 2237474"/>
              <a:gd name="connsiteX187" fmla="*/ 536057 w 12192000"/>
              <a:gd name="connsiteY187" fmla="*/ 2181537 h 2237474"/>
              <a:gd name="connsiteX188" fmla="*/ 520671 w 12192000"/>
              <a:gd name="connsiteY188" fmla="*/ 2180980 h 2237474"/>
              <a:gd name="connsiteX189" fmla="*/ 515024 w 12192000"/>
              <a:gd name="connsiteY189" fmla="*/ 2179258 h 2237474"/>
              <a:gd name="connsiteX190" fmla="*/ 512278 w 12192000"/>
              <a:gd name="connsiteY190" fmla="*/ 2176369 h 2237474"/>
              <a:gd name="connsiteX191" fmla="*/ 480419 w 12192000"/>
              <a:gd name="connsiteY191" fmla="*/ 2167807 h 2237474"/>
              <a:gd name="connsiteX192" fmla="*/ 413835 w 12192000"/>
              <a:gd name="connsiteY192" fmla="*/ 2156783 h 2237474"/>
              <a:gd name="connsiteX193" fmla="*/ 376513 w 12192000"/>
              <a:gd name="connsiteY193" fmla="*/ 2154014 h 2237474"/>
              <a:gd name="connsiteX194" fmla="*/ 273386 w 12192000"/>
              <a:gd name="connsiteY194" fmla="*/ 2142551 h 2237474"/>
              <a:gd name="connsiteX195" fmla="*/ 169207 w 12192000"/>
              <a:gd name="connsiteY195" fmla="*/ 2128100 h 2237474"/>
              <a:gd name="connsiteX196" fmla="*/ 93149 w 12192000"/>
              <a:gd name="connsiteY196" fmla="*/ 2105324 h 2237474"/>
              <a:gd name="connsiteX197" fmla="*/ 88109 w 12192000"/>
              <a:gd name="connsiteY197" fmla="*/ 2106704 h 2237474"/>
              <a:gd name="connsiteX198" fmla="*/ 80022 w 12192000"/>
              <a:gd name="connsiteY198" fmla="*/ 2107254 h 2237474"/>
              <a:gd name="connsiteX199" fmla="*/ 79717 w 12192000"/>
              <a:gd name="connsiteY199" fmla="*/ 2107046 h 2237474"/>
              <a:gd name="connsiteX200" fmla="*/ 72352 w 12192000"/>
              <a:gd name="connsiteY200" fmla="*/ 2107991 h 2237474"/>
              <a:gd name="connsiteX201" fmla="*/ 37645 w 12192000"/>
              <a:gd name="connsiteY201" fmla="*/ 2115401 h 2237474"/>
              <a:gd name="connsiteX202" fmla="*/ 4572 w 12192000"/>
              <a:gd name="connsiteY202" fmla="*/ 2111091 h 2237474"/>
              <a:gd name="connsiteX203" fmla="*/ 0 w 12192000"/>
              <a:gd name="connsiteY203" fmla="*/ 2110468 h 2237474"/>
              <a:gd name="connsiteX204" fmla="*/ 0 w 12192000"/>
              <a:gd name="connsiteY20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99084 w 12192000"/>
              <a:gd name="connsiteY67" fmla="*/ 1634317 h 2237474"/>
              <a:gd name="connsiteX68" fmla="*/ 6900177 w 12192000"/>
              <a:gd name="connsiteY68" fmla="*/ 1636016 h 2237474"/>
              <a:gd name="connsiteX69" fmla="*/ 6795372 w 12192000"/>
              <a:gd name="connsiteY69" fmla="*/ 1644845 h 2237474"/>
              <a:gd name="connsiteX70" fmla="*/ 6692251 w 12192000"/>
              <a:gd name="connsiteY70" fmla="*/ 1656357 h 2237474"/>
              <a:gd name="connsiteX71" fmla="*/ 6655235 w 12192000"/>
              <a:gd name="connsiteY71" fmla="*/ 1661869 h 2237474"/>
              <a:gd name="connsiteX72" fmla="*/ 6554894 w 12192000"/>
              <a:gd name="connsiteY72" fmla="*/ 1664428 h 2237474"/>
              <a:gd name="connsiteX73" fmla="*/ 6516595 w 12192000"/>
              <a:gd name="connsiteY73" fmla="*/ 1667475 h 2237474"/>
              <a:gd name="connsiteX74" fmla="*/ 6508541 w 12192000"/>
              <a:gd name="connsiteY74" fmla="*/ 1668757 h 2237474"/>
              <a:gd name="connsiteX75" fmla="*/ 6471012 w 12192000"/>
              <a:gd name="connsiteY75" fmla="*/ 1678604 h 2237474"/>
              <a:gd name="connsiteX76" fmla="*/ 6364035 w 12192000"/>
              <a:gd name="connsiteY76" fmla="*/ 1667683 h 2237474"/>
              <a:gd name="connsiteX77" fmla="*/ 6280959 w 12192000"/>
              <a:gd name="connsiteY77" fmla="*/ 1689329 h 2237474"/>
              <a:gd name="connsiteX78" fmla="*/ 6243319 w 12192000"/>
              <a:gd name="connsiteY78" fmla="*/ 1695560 h 2237474"/>
              <a:gd name="connsiteX79" fmla="*/ 6098321 w 12192000"/>
              <a:gd name="connsiteY79" fmla="*/ 1721646 h 2237474"/>
              <a:gd name="connsiteX80" fmla="*/ 5880652 w 12192000"/>
              <a:gd name="connsiteY80" fmla="*/ 1779643 h 2237474"/>
              <a:gd name="connsiteX81" fmla="*/ 5785959 w 12192000"/>
              <a:gd name="connsiteY81" fmla="*/ 1775307 h 2237474"/>
              <a:gd name="connsiteX82" fmla="*/ 5643534 w 12192000"/>
              <a:gd name="connsiteY82" fmla="*/ 1802919 h 2237474"/>
              <a:gd name="connsiteX83" fmla="*/ 5518799 w 12192000"/>
              <a:gd name="connsiteY83" fmla="*/ 1818312 h 2237474"/>
              <a:gd name="connsiteX84" fmla="*/ 5505014 w 12192000"/>
              <a:gd name="connsiteY84" fmla="*/ 1819259 h 2237474"/>
              <a:gd name="connsiteX85" fmla="*/ 5453307 w 12192000"/>
              <a:gd name="connsiteY85" fmla="*/ 1815450 h 2237474"/>
              <a:gd name="connsiteX86" fmla="*/ 5364192 w 12192000"/>
              <a:gd name="connsiteY86" fmla="*/ 1826074 h 2237474"/>
              <a:gd name="connsiteX87" fmla="*/ 5350380 w 12192000"/>
              <a:gd name="connsiteY87" fmla="*/ 1830891 h 2237474"/>
              <a:gd name="connsiteX88" fmla="*/ 5259633 w 12192000"/>
              <a:gd name="connsiteY88" fmla="*/ 1837160 h 2237474"/>
              <a:gd name="connsiteX89" fmla="*/ 5197513 w 12192000"/>
              <a:gd name="connsiteY89" fmla="*/ 1844718 h 2237474"/>
              <a:gd name="connsiteX90" fmla="*/ 5168852 w 12192000"/>
              <a:gd name="connsiteY90" fmla="*/ 1844846 h 2237474"/>
              <a:gd name="connsiteX91" fmla="*/ 5114927 w 12192000"/>
              <a:gd name="connsiteY91" fmla="*/ 1847827 h 2237474"/>
              <a:gd name="connsiteX92" fmla="*/ 5108970 w 12192000"/>
              <a:gd name="connsiteY92" fmla="*/ 1847935 h 2237474"/>
              <a:gd name="connsiteX93" fmla="*/ 5067961 w 12192000"/>
              <a:gd name="connsiteY93" fmla="*/ 1845917 h 2237474"/>
              <a:gd name="connsiteX94" fmla="*/ 5007075 w 12192000"/>
              <a:gd name="connsiteY94" fmla="*/ 1838626 h 2237474"/>
              <a:gd name="connsiteX95" fmla="*/ 4944087 w 12192000"/>
              <a:gd name="connsiteY95" fmla="*/ 1823332 h 2237474"/>
              <a:gd name="connsiteX96" fmla="*/ 4907662 w 12192000"/>
              <a:gd name="connsiteY96" fmla="*/ 1816900 h 2237474"/>
              <a:gd name="connsiteX97" fmla="*/ 4882386 w 12192000"/>
              <a:gd name="connsiteY97" fmla="*/ 1809844 h 2237474"/>
              <a:gd name="connsiteX98" fmla="*/ 4811440 w 12192000"/>
              <a:gd name="connsiteY98" fmla="*/ 1804655 h 2237474"/>
              <a:gd name="connsiteX99" fmla="*/ 4691075 w 12192000"/>
              <a:gd name="connsiteY99" fmla="*/ 1801389 h 2237474"/>
              <a:gd name="connsiteX100" fmla="*/ 4611738 w 12192000"/>
              <a:gd name="connsiteY100" fmla="*/ 1776964 h 2237474"/>
              <a:gd name="connsiteX101" fmla="*/ 4560070 w 12192000"/>
              <a:gd name="connsiteY101" fmla="*/ 1785640 h 2237474"/>
              <a:gd name="connsiteX102" fmla="*/ 4536503 w 12192000"/>
              <a:gd name="connsiteY102" fmla="*/ 1785334 h 2237474"/>
              <a:gd name="connsiteX103" fmla="*/ 4513724 w 12192000"/>
              <a:gd name="connsiteY103" fmla="*/ 1791996 h 2237474"/>
              <a:gd name="connsiteX104" fmla="*/ 4459810 w 12192000"/>
              <a:gd name="connsiteY104" fmla="*/ 1797886 h 2237474"/>
              <a:gd name="connsiteX105" fmla="*/ 4379064 w 12192000"/>
              <a:gd name="connsiteY105" fmla="*/ 1817177 h 2237474"/>
              <a:gd name="connsiteX106" fmla="*/ 4319209 w 12192000"/>
              <a:gd name="connsiteY106" fmla="*/ 1834833 h 2237474"/>
              <a:gd name="connsiteX107" fmla="*/ 4290981 w 12192000"/>
              <a:gd name="connsiteY107" fmla="*/ 1839677 h 2237474"/>
              <a:gd name="connsiteX108" fmla="*/ 4285792 w 12192000"/>
              <a:gd name="connsiteY108" fmla="*/ 1836231 h 2237474"/>
              <a:gd name="connsiteX109" fmla="*/ 4238372 w 12192000"/>
              <a:gd name="connsiteY109" fmla="*/ 1851480 h 2237474"/>
              <a:gd name="connsiteX110" fmla="*/ 4232517 w 12192000"/>
              <a:gd name="connsiteY110" fmla="*/ 1852567 h 2237474"/>
              <a:gd name="connsiteX111" fmla="*/ 4191732 w 12192000"/>
              <a:gd name="connsiteY111" fmla="*/ 1857328 h 2237474"/>
              <a:gd name="connsiteX112" fmla="*/ 4065532 w 12192000"/>
              <a:gd name="connsiteY112" fmla="*/ 1855477 h 2237474"/>
              <a:gd name="connsiteX113" fmla="*/ 4028460 w 12192000"/>
              <a:gd name="connsiteY113" fmla="*/ 1855137 h 2237474"/>
              <a:gd name="connsiteX114" fmla="*/ 4002267 w 12192000"/>
              <a:gd name="connsiteY114" fmla="*/ 1852352 h 2237474"/>
              <a:gd name="connsiteX115" fmla="*/ 3931396 w 12192000"/>
              <a:gd name="connsiteY115" fmla="*/ 1858915 h 2237474"/>
              <a:gd name="connsiteX116" fmla="*/ 3812162 w 12192000"/>
              <a:gd name="connsiteY116" fmla="*/ 1875501 h 2237474"/>
              <a:gd name="connsiteX117" fmla="*/ 3729530 w 12192000"/>
              <a:gd name="connsiteY117" fmla="*/ 1864513 h 2237474"/>
              <a:gd name="connsiteX118" fmla="*/ 3680177 w 12192000"/>
              <a:gd name="connsiteY118" fmla="*/ 1881552 h 2237474"/>
              <a:gd name="connsiteX119" fmla="*/ 3567259 w 12192000"/>
              <a:gd name="connsiteY119" fmla="*/ 1893482 h 2237474"/>
              <a:gd name="connsiteX120" fmla="*/ 3405770 w 12192000"/>
              <a:gd name="connsiteY120" fmla="*/ 1904591 h 2237474"/>
              <a:gd name="connsiteX121" fmla="*/ 3280097 w 12192000"/>
              <a:gd name="connsiteY121" fmla="*/ 1919610 h 2237474"/>
              <a:gd name="connsiteX122" fmla="*/ 3123424 w 12192000"/>
              <a:gd name="connsiteY122" fmla="*/ 1952930 h 2237474"/>
              <a:gd name="connsiteX123" fmla="*/ 3009910 w 12192000"/>
              <a:gd name="connsiteY123" fmla="*/ 1957866 h 2237474"/>
              <a:gd name="connsiteX124" fmla="*/ 2995934 w 12192000"/>
              <a:gd name="connsiteY124" fmla="*/ 1967085 h 2237474"/>
              <a:gd name="connsiteX125" fmla="*/ 2980071 w 12192000"/>
              <a:gd name="connsiteY125" fmla="*/ 1972988 h 2237474"/>
              <a:gd name="connsiteX126" fmla="*/ 2978094 w 12192000"/>
              <a:gd name="connsiteY126" fmla="*/ 1972369 h 2237474"/>
              <a:gd name="connsiteX127" fmla="*/ 2942858 w 12192000"/>
              <a:gd name="connsiteY127" fmla="*/ 1981367 h 2237474"/>
              <a:gd name="connsiteX128" fmla="*/ 2875436 w 12192000"/>
              <a:gd name="connsiteY128" fmla="*/ 1996977 h 2237474"/>
              <a:gd name="connsiteX129" fmla="*/ 2874892 w 12192000"/>
              <a:gd name="connsiteY129" fmla="*/ 1996085 h 2237474"/>
              <a:gd name="connsiteX130" fmla="*/ 2864145 w 12192000"/>
              <a:gd name="connsiteY130" fmla="*/ 1994061 h 2237474"/>
              <a:gd name="connsiteX131" fmla="*/ 2843662 w 12192000"/>
              <a:gd name="connsiteY131" fmla="*/ 1992498 h 2237474"/>
              <a:gd name="connsiteX132" fmla="*/ 2796128 w 12192000"/>
              <a:gd name="connsiteY132" fmla="*/ 1976403 h 2237474"/>
              <a:gd name="connsiteX133" fmla="*/ 2756784 w 12192000"/>
              <a:gd name="connsiteY133" fmla="*/ 1985116 h 2237474"/>
              <a:gd name="connsiteX134" fmla="*/ 2748833 w 12192000"/>
              <a:gd name="connsiteY134" fmla="*/ 1986323 h 2237474"/>
              <a:gd name="connsiteX135" fmla="*/ 2748661 w 12192000"/>
              <a:gd name="connsiteY135" fmla="*/ 1986122 h 2237474"/>
              <a:gd name="connsiteX136" fmla="*/ 2740251 w 12192000"/>
              <a:gd name="connsiteY136" fmla="*/ 1986946 h 2237474"/>
              <a:gd name="connsiteX137" fmla="*/ 2718916 w 12192000"/>
              <a:gd name="connsiteY137" fmla="*/ 1990867 h 2237474"/>
              <a:gd name="connsiteX138" fmla="*/ 2713522 w 12192000"/>
              <a:gd name="connsiteY138" fmla="*/ 1990173 h 2237474"/>
              <a:gd name="connsiteX139" fmla="*/ 2680597 w 12192000"/>
              <a:gd name="connsiteY139" fmla="*/ 1984996 h 2237474"/>
              <a:gd name="connsiteX140" fmla="*/ 2578178 w 12192000"/>
              <a:gd name="connsiteY140" fmla="*/ 1990531 h 2237474"/>
              <a:gd name="connsiteX141" fmla="*/ 2476147 w 12192000"/>
              <a:gd name="connsiteY141" fmla="*/ 1998305 h 2237474"/>
              <a:gd name="connsiteX142" fmla="*/ 2373568 w 12192000"/>
              <a:gd name="connsiteY142" fmla="*/ 2003219 h 2237474"/>
              <a:gd name="connsiteX143" fmla="*/ 2321399 w 12192000"/>
              <a:gd name="connsiteY143" fmla="*/ 1989467 h 2237474"/>
              <a:gd name="connsiteX144" fmla="*/ 2315525 w 12192000"/>
              <a:gd name="connsiteY144" fmla="*/ 1989708 h 2237474"/>
              <a:gd name="connsiteX145" fmla="*/ 2300792 w 12192000"/>
              <a:gd name="connsiteY145" fmla="*/ 1994290 h 2237474"/>
              <a:gd name="connsiteX146" fmla="*/ 2295469 w 12192000"/>
              <a:gd name="connsiteY146" fmla="*/ 1996659 h 2237474"/>
              <a:gd name="connsiteX147" fmla="*/ 2287219 w 12192000"/>
              <a:gd name="connsiteY147" fmla="*/ 1998750 h 2237474"/>
              <a:gd name="connsiteX148" fmla="*/ 2286948 w 12192000"/>
              <a:gd name="connsiteY148" fmla="*/ 1998596 h 2237474"/>
              <a:gd name="connsiteX149" fmla="*/ 2243069 w 12192000"/>
              <a:gd name="connsiteY149" fmla="*/ 2015111 h 2237474"/>
              <a:gd name="connsiteX150" fmla="*/ 2186609 w 12192000"/>
              <a:gd name="connsiteY150" fmla="*/ 2008263 h 2237474"/>
              <a:gd name="connsiteX151" fmla="*/ 2164831 w 12192000"/>
              <a:gd name="connsiteY151" fmla="*/ 2010143 h 2237474"/>
              <a:gd name="connsiteX152" fmla="*/ 2152836 w 12192000"/>
              <a:gd name="connsiteY152" fmla="*/ 2010048 h 2237474"/>
              <a:gd name="connsiteX153" fmla="*/ 2117102 w 12192000"/>
              <a:gd name="connsiteY153" fmla="*/ 2023004 h 2237474"/>
              <a:gd name="connsiteX154" fmla="*/ 2111935 w 12192000"/>
              <a:gd name="connsiteY154" fmla="*/ 2023163 h 2237474"/>
              <a:gd name="connsiteX155" fmla="*/ 2089991 w 12192000"/>
              <a:gd name="connsiteY155" fmla="*/ 2034193 h 2237474"/>
              <a:gd name="connsiteX156" fmla="*/ 2058061 w 12192000"/>
              <a:gd name="connsiteY156" fmla="*/ 2047942 h 2237474"/>
              <a:gd name="connsiteX157" fmla="*/ 2055737 w 12192000"/>
              <a:gd name="connsiteY157" fmla="*/ 2047704 h 2237474"/>
              <a:gd name="connsiteX158" fmla="*/ 2042244 w 12192000"/>
              <a:gd name="connsiteY158" fmla="*/ 2055560 h 2237474"/>
              <a:gd name="connsiteX159" fmla="*/ 1976224 w 12192000"/>
              <a:gd name="connsiteY159" fmla="*/ 2074257 h 2237474"/>
              <a:gd name="connsiteX160" fmla="*/ 1877728 w 12192000"/>
              <a:gd name="connsiteY160" fmla="*/ 2101004 h 2237474"/>
              <a:gd name="connsiteX161" fmla="*/ 1759056 w 12192000"/>
              <a:gd name="connsiteY161" fmla="*/ 2125608 h 2237474"/>
              <a:gd name="connsiteX162" fmla="*/ 1637948 w 12192000"/>
              <a:gd name="connsiteY162" fmla="*/ 2172597 h 2237474"/>
              <a:gd name="connsiteX163" fmla="*/ 1434549 w 12192000"/>
              <a:gd name="connsiteY163" fmla="*/ 2234522 h 2237474"/>
              <a:gd name="connsiteX164" fmla="*/ 1398481 w 12192000"/>
              <a:gd name="connsiteY164" fmla="*/ 2237074 h 2237474"/>
              <a:gd name="connsiteX165" fmla="*/ 1398407 w 12192000"/>
              <a:gd name="connsiteY165" fmla="*/ 2237095 h 2237474"/>
              <a:gd name="connsiteX166" fmla="*/ 1370962 w 12192000"/>
              <a:gd name="connsiteY166" fmla="*/ 2237474 h 2237474"/>
              <a:gd name="connsiteX167" fmla="*/ 1356367 w 12192000"/>
              <a:gd name="connsiteY167" fmla="*/ 2235089 h 2237474"/>
              <a:gd name="connsiteX168" fmla="*/ 1324828 w 12192000"/>
              <a:gd name="connsiteY168" fmla="*/ 2231968 h 2237474"/>
              <a:gd name="connsiteX169" fmla="*/ 1297744 w 12192000"/>
              <a:gd name="connsiteY169" fmla="*/ 2235849 h 2237474"/>
              <a:gd name="connsiteX170" fmla="*/ 1286236 w 12192000"/>
              <a:gd name="connsiteY170" fmla="*/ 2233135 h 2237474"/>
              <a:gd name="connsiteX171" fmla="*/ 1283504 w 12192000"/>
              <a:gd name="connsiteY171" fmla="*/ 2233797 h 2237474"/>
              <a:gd name="connsiteX172" fmla="*/ 1279765 w 12192000"/>
              <a:gd name="connsiteY172" fmla="*/ 2229639 h 2237474"/>
              <a:gd name="connsiteX173" fmla="*/ 1195347 w 12192000"/>
              <a:gd name="connsiteY173" fmla="*/ 2212354 h 2237474"/>
              <a:gd name="connsiteX174" fmla="*/ 970251 w 12192000"/>
              <a:gd name="connsiteY174" fmla="*/ 2221029 h 2237474"/>
              <a:gd name="connsiteX175" fmla="*/ 812914 w 12192000"/>
              <a:gd name="connsiteY175" fmla="*/ 2202752 h 2237474"/>
              <a:gd name="connsiteX176" fmla="*/ 800195 w 12192000"/>
              <a:gd name="connsiteY176" fmla="*/ 2209407 h 2237474"/>
              <a:gd name="connsiteX177" fmla="*/ 784978 w 12192000"/>
              <a:gd name="connsiteY177" fmla="*/ 2212360 h 2237474"/>
              <a:gd name="connsiteX178" fmla="*/ 681987 w 12192000"/>
              <a:gd name="connsiteY178" fmla="*/ 2216757 h 2237474"/>
              <a:gd name="connsiteX179" fmla="*/ 669923 w 12192000"/>
              <a:gd name="connsiteY179" fmla="*/ 2211682 h 2237474"/>
              <a:gd name="connsiteX180" fmla="*/ 648680 w 12192000"/>
              <a:gd name="connsiteY180" fmla="*/ 2206229 h 2237474"/>
              <a:gd name="connsiteX181" fmla="*/ 597225 w 12192000"/>
              <a:gd name="connsiteY181" fmla="*/ 2180999 h 2237474"/>
              <a:gd name="connsiteX182" fmla="*/ 558449 w 12192000"/>
              <a:gd name="connsiteY182" fmla="*/ 2182346 h 2237474"/>
              <a:gd name="connsiteX183" fmla="*/ 550517 w 12192000"/>
              <a:gd name="connsiteY183" fmla="*/ 2182060 h 2237474"/>
              <a:gd name="connsiteX184" fmla="*/ 550309 w 12192000"/>
              <a:gd name="connsiteY184" fmla="*/ 2181825 h 2237474"/>
              <a:gd name="connsiteX185" fmla="*/ 541836 w 12192000"/>
              <a:gd name="connsiteY185" fmla="*/ 2181063 h 2237474"/>
              <a:gd name="connsiteX186" fmla="*/ 536057 w 12192000"/>
              <a:gd name="connsiteY186" fmla="*/ 2181537 h 2237474"/>
              <a:gd name="connsiteX187" fmla="*/ 520671 w 12192000"/>
              <a:gd name="connsiteY187" fmla="*/ 2180980 h 2237474"/>
              <a:gd name="connsiteX188" fmla="*/ 515024 w 12192000"/>
              <a:gd name="connsiteY188" fmla="*/ 2179258 h 2237474"/>
              <a:gd name="connsiteX189" fmla="*/ 512278 w 12192000"/>
              <a:gd name="connsiteY189" fmla="*/ 2176369 h 2237474"/>
              <a:gd name="connsiteX190" fmla="*/ 480419 w 12192000"/>
              <a:gd name="connsiteY190" fmla="*/ 2167807 h 2237474"/>
              <a:gd name="connsiteX191" fmla="*/ 413835 w 12192000"/>
              <a:gd name="connsiteY191" fmla="*/ 2156783 h 2237474"/>
              <a:gd name="connsiteX192" fmla="*/ 376513 w 12192000"/>
              <a:gd name="connsiteY192" fmla="*/ 2154014 h 2237474"/>
              <a:gd name="connsiteX193" fmla="*/ 273386 w 12192000"/>
              <a:gd name="connsiteY193" fmla="*/ 2142551 h 2237474"/>
              <a:gd name="connsiteX194" fmla="*/ 169207 w 12192000"/>
              <a:gd name="connsiteY194" fmla="*/ 2128100 h 2237474"/>
              <a:gd name="connsiteX195" fmla="*/ 93149 w 12192000"/>
              <a:gd name="connsiteY195" fmla="*/ 2105324 h 2237474"/>
              <a:gd name="connsiteX196" fmla="*/ 88109 w 12192000"/>
              <a:gd name="connsiteY196" fmla="*/ 2106704 h 2237474"/>
              <a:gd name="connsiteX197" fmla="*/ 80022 w 12192000"/>
              <a:gd name="connsiteY197" fmla="*/ 2107254 h 2237474"/>
              <a:gd name="connsiteX198" fmla="*/ 79717 w 12192000"/>
              <a:gd name="connsiteY198" fmla="*/ 2107046 h 2237474"/>
              <a:gd name="connsiteX199" fmla="*/ 72352 w 12192000"/>
              <a:gd name="connsiteY199" fmla="*/ 2107991 h 2237474"/>
              <a:gd name="connsiteX200" fmla="*/ 37645 w 12192000"/>
              <a:gd name="connsiteY200" fmla="*/ 2115401 h 2237474"/>
              <a:gd name="connsiteX201" fmla="*/ 4572 w 12192000"/>
              <a:gd name="connsiteY201" fmla="*/ 2111091 h 2237474"/>
              <a:gd name="connsiteX202" fmla="*/ 0 w 12192000"/>
              <a:gd name="connsiteY202" fmla="*/ 2110468 h 2237474"/>
              <a:gd name="connsiteX203" fmla="*/ 0 w 12192000"/>
              <a:gd name="connsiteY20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350380 w 12192000"/>
              <a:gd name="connsiteY86" fmla="*/ 1830891 h 2237474"/>
              <a:gd name="connsiteX87" fmla="*/ 5259633 w 12192000"/>
              <a:gd name="connsiteY87" fmla="*/ 1837160 h 2237474"/>
              <a:gd name="connsiteX88" fmla="*/ 5197513 w 12192000"/>
              <a:gd name="connsiteY88" fmla="*/ 1844718 h 2237474"/>
              <a:gd name="connsiteX89" fmla="*/ 5168852 w 12192000"/>
              <a:gd name="connsiteY89" fmla="*/ 1844846 h 2237474"/>
              <a:gd name="connsiteX90" fmla="*/ 5114927 w 12192000"/>
              <a:gd name="connsiteY90" fmla="*/ 1847827 h 2237474"/>
              <a:gd name="connsiteX91" fmla="*/ 5108970 w 12192000"/>
              <a:gd name="connsiteY91" fmla="*/ 1847935 h 2237474"/>
              <a:gd name="connsiteX92" fmla="*/ 5067961 w 12192000"/>
              <a:gd name="connsiteY92" fmla="*/ 1845917 h 2237474"/>
              <a:gd name="connsiteX93" fmla="*/ 5007075 w 12192000"/>
              <a:gd name="connsiteY93" fmla="*/ 1838626 h 2237474"/>
              <a:gd name="connsiteX94" fmla="*/ 4944087 w 12192000"/>
              <a:gd name="connsiteY94" fmla="*/ 1823332 h 2237474"/>
              <a:gd name="connsiteX95" fmla="*/ 4907662 w 12192000"/>
              <a:gd name="connsiteY95" fmla="*/ 1816900 h 2237474"/>
              <a:gd name="connsiteX96" fmla="*/ 4882386 w 12192000"/>
              <a:gd name="connsiteY96" fmla="*/ 1809844 h 2237474"/>
              <a:gd name="connsiteX97" fmla="*/ 4811440 w 12192000"/>
              <a:gd name="connsiteY97" fmla="*/ 1804655 h 2237474"/>
              <a:gd name="connsiteX98" fmla="*/ 4691075 w 12192000"/>
              <a:gd name="connsiteY98" fmla="*/ 1801389 h 2237474"/>
              <a:gd name="connsiteX99" fmla="*/ 4611738 w 12192000"/>
              <a:gd name="connsiteY99" fmla="*/ 1776964 h 2237474"/>
              <a:gd name="connsiteX100" fmla="*/ 4560070 w 12192000"/>
              <a:gd name="connsiteY100" fmla="*/ 1785640 h 2237474"/>
              <a:gd name="connsiteX101" fmla="*/ 4536503 w 12192000"/>
              <a:gd name="connsiteY101" fmla="*/ 1785334 h 2237474"/>
              <a:gd name="connsiteX102" fmla="*/ 4513724 w 12192000"/>
              <a:gd name="connsiteY102" fmla="*/ 1791996 h 2237474"/>
              <a:gd name="connsiteX103" fmla="*/ 4459810 w 12192000"/>
              <a:gd name="connsiteY103" fmla="*/ 1797886 h 2237474"/>
              <a:gd name="connsiteX104" fmla="*/ 4379064 w 12192000"/>
              <a:gd name="connsiteY104" fmla="*/ 1817177 h 2237474"/>
              <a:gd name="connsiteX105" fmla="*/ 4319209 w 12192000"/>
              <a:gd name="connsiteY105" fmla="*/ 1834833 h 2237474"/>
              <a:gd name="connsiteX106" fmla="*/ 4290981 w 12192000"/>
              <a:gd name="connsiteY106" fmla="*/ 1839677 h 2237474"/>
              <a:gd name="connsiteX107" fmla="*/ 4285792 w 12192000"/>
              <a:gd name="connsiteY107" fmla="*/ 1836231 h 2237474"/>
              <a:gd name="connsiteX108" fmla="*/ 4238372 w 12192000"/>
              <a:gd name="connsiteY108" fmla="*/ 1851480 h 2237474"/>
              <a:gd name="connsiteX109" fmla="*/ 4232517 w 12192000"/>
              <a:gd name="connsiteY109" fmla="*/ 1852567 h 2237474"/>
              <a:gd name="connsiteX110" fmla="*/ 4191732 w 12192000"/>
              <a:gd name="connsiteY110" fmla="*/ 1857328 h 2237474"/>
              <a:gd name="connsiteX111" fmla="*/ 4065532 w 12192000"/>
              <a:gd name="connsiteY111" fmla="*/ 1855477 h 2237474"/>
              <a:gd name="connsiteX112" fmla="*/ 4028460 w 12192000"/>
              <a:gd name="connsiteY112" fmla="*/ 1855137 h 2237474"/>
              <a:gd name="connsiteX113" fmla="*/ 4002267 w 12192000"/>
              <a:gd name="connsiteY113" fmla="*/ 1852352 h 2237474"/>
              <a:gd name="connsiteX114" fmla="*/ 3931396 w 12192000"/>
              <a:gd name="connsiteY114" fmla="*/ 1858915 h 2237474"/>
              <a:gd name="connsiteX115" fmla="*/ 3812162 w 12192000"/>
              <a:gd name="connsiteY115" fmla="*/ 1875501 h 2237474"/>
              <a:gd name="connsiteX116" fmla="*/ 3729530 w 12192000"/>
              <a:gd name="connsiteY116" fmla="*/ 1864513 h 2237474"/>
              <a:gd name="connsiteX117" fmla="*/ 3680177 w 12192000"/>
              <a:gd name="connsiteY117" fmla="*/ 1881552 h 2237474"/>
              <a:gd name="connsiteX118" fmla="*/ 3567259 w 12192000"/>
              <a:gd name="connsiteY118" fmla="*/ 1893482 h 2237474"/>
              <a:gd name="connsiteX119" fmla="*/ 3405770 w 12192000"/>
              <a:gd name="connsiteY119" fmla="*/ 1904591 h 2237474"/>
              <a:gd name="connsiteX120" fmla="*/ 3280097 w 12192000"/>
              <a:gd name="connsiteY120" fmla="*/ 1919610 h 2237474"/>
              <a:gd name="connsiteX121" fmla="*/ 3123424 w 12192000"/>
              <a:gd name="connsiteY121" fmla="*/ 1952930 h 2237474"/>
              <a:gd name="connsiteX122" fmla="*/ 3009910 w 12192000"/>
              <a:gd name="connsiteY122" fmla="*/ 1957866 h 2237474"/>
              <a:gd name="connsiteX123" fmla="*/ 2995934 w 12192000"/>
              <a:gd name="connsiteY123" fmla="*/ 1967085 h 2237474"/>
              <a:gd name="connsiteX124" fmla="*/ 2980071 w 12192000"/>
              <a:gd name="connsiteY124" fmla="*/ 1972988 h 2237474"/>
              <a:gd name="connsiteX125" fmla="*/ 2978094 w 12192000"/>
              <a:gd name="connsiteY125" fmla="*/ 1972369 h 2237474"/>
              <a:gd name="connsiteX126" fmla="*/ 2942858 w 12192000"/>
              <a:gd name="connsiteY126" fmla="*/ 1981367 h 2237474"/>
              <a:gd name="connsiteX127" fmla="*/ 2875436 w 12192000"/>
              <a:gd name="connsiteY127" fmla="*/ 1996977 h 2237474"/>
              <a:gd name="connsiteX128" fmla="*/ 2874892 w 12192000"/>
              <a:gd name="connsiteY128" fmla="*/ 1996085 h 2237474"/>
              <a:gd name="connsiteX129" fmla="*/ 2864145 w 12192000"/>
              <a:gd name="connsiteY129" fmla="*/ 1994061 h 2237474"/>
              <a:gd name="connsiteX130" fmla="*/ 2843662 w 12192000"/>
              <a:gd name="connsiteY130" fmla="*/ 1992498 h 2237474"/>
              <a:gd name="connsiteX131" fmla="*/ 2796128 w 12192000"/>
              <a:gd name="connsiteY131" fmla="*/ 1976403 h 2237474"/>
              <a:gd name="connsiteX132" fmla="*/ 2756784 w 12192000"/>
              <a:gd name="connsiteY132" fmla="*/ 1985116 h 2237474"/>
              <a:gd name="connsiteX133" fmla="*/ 2748833 w 12192000"/>
              <a:gd name="connsiteY133" fmla="*/ 1986323 h 2237474"/>
              <a:gd name="connsiteX134" fmla="*/ 2748661 w 12192000"/>
              <a:gd name="connsiteY134" fmla="*/ 1986122 h 2237474"/>
              <a:gd name="connsiteX135" fmla="*/ 2740251 w 12192000"/>
              <a:gd name="connsiteY135" fmla="*/ 1986946 h 2237474"/>
              <a:gd name="connsiteX136" fmla="*/ 2718916 w 12192000"/>
              <a:gd name="connsiteY136" fmla="*/ 1990867 h 2237474"/>
              <a:gd name="connsiteX137" fmla="*/ 2713522 w 12192000"/>
              <a:gd name="connsiteY137" fmla="*/ 1990173 h 2237474"/>
              <a:gd name="connsiteX138" fmla="*/ 2680597 w 12192000"/>
              <a:gd name="connsiteY138" fmla="*/ 1984996 h 2237474"/>
              <a:gd name="connsiteX139" fmla="*/ 2578178 w 12192000"/>
              <a:gd name="connsiteY139" fmla="*/ 1990531 h 2237474"/>
              <a:gd name="connsiteX140" fmla="*/ 2476147 w 12192000"/>
              <a:gd name="connsiteY140" fmla="*/ 1998305 h 2237474"/>
              <a:gd name="connsiteX141" fmla="*/ 2373568 w 12192000"/>
              <a:gd name="connsiteY141" fmla="*/ 2003219 h 2237474"/>
              <a:gd name="connsiteX142" fmla="*/ 2321399 w 12192000"/>
              <a:gd name="connsiteY142" fmla="*/ 1989467 h 2237474"/>
              <a:gd name="connsiteX143" fmla="*/ 2315525 w 12192000"/>
              <a:gd name="connsiteY143" fmla="*/ 1989708 h 2237474"/>
              <a:gd name="connsiteX144" fmla="*/ 2300792 w 12192000"/>
              <a:gd name="connsiteY144" fmla="*/ 1994290 h 2237474"/>
              <a:gd name="connsiteX145" fmla="*/ 2295469 w 12192000"/>
              <a:gd name="connsiteY145" fmla="*/ 1996659 h 2237474"/>
              <a:gd name="connsiteX146" fmla="*/ 2287219 w 12192000"/>
              <a:gd name="connsiteY146" fmla="*/ 1998750 h 2237474"/>
              <a:gd name="connsiteX147" fmla="*/ 2286948 w 12192000"/>
              <a:gd name="connsiteY147" fmla="*/ 1998596 h 2237474"/>
              <a:gd name="connsiteX148" fmla="*/ 2243069 w 12192000"/>
              <a:gd name="connsiteY148" fmla="*/ 2015111 h 2237474"/>
              <a:gd name="connsiteX149" fmla="*/ 2186609 w 12192000"/>
              <a:gd name="connsiteY149" fmla="*/ 2008263 h 2237474"/>
              <a:gd name="connsiteX150" fmla="*/ 2164831 w 12192000"/>
              <a:gd name="connsiteY150" fmla="*/ 2010143 h 2237474"/>
              <a:gd name="connsiteX151" fmla="*/ 2152836 w 12192000"/>
              <a:gd name="connsiteY151" fmla="*/ 2010048 h 2237474"/>
              <a:gd name="connsiteX152" fmla="*/ 2117102 w 12192000"/>
              <a:gd name="connsiteY152" fmla="*/ 2023004 h 2237474"/>
              <a:gd name="connsiteX153" fmla="*/ 2111935 w 12192000"/>
              <a:gd name="connsiteY153" fmla="*/ 2023163 h 2237474"/>
              <a:gd name="connsiteX154" fmla="*/ 2089991 w 12192000"/>
              <a:gd name="connsiteY154" fmla="*/ 2034193 h 2237474"/>
              <a:gd name="connsiteX155" fmla="*/ 2058061 w 12192000"/>
              <a:gd name="connsiteY155" fmla="*/ 2047942 h 2237474"/>
              <a:gd name="connsiteX156" fmla="*/ 2055737 w 12192000"/>
              <a:gd name="connsiteY156" fmla="*/ 2047704 h 2237474"/>
              <a:gd name="connsiteX157" fmla="*/ 2042244 w 12192000"/>
              <a:gd name="connsiteY157" fmla="*/ 2055560 h 2237474"/>
              <a:gd name="connsiteX158" fmla="*/ 1976224 w 12192000"/>
              <a:gd name="connsiteY158" fmla="*/ 2074257 h 2237474"/>
              <a:gd name="connsiteX159" fmla="*/ 1877728 w 12192000"/>
              <a:gd name="connsiteY159" fmla="*/ 2101004 h 2237474"/>
              <a:gd name="connsiteX160" fmla="*/ 1759056 w 12192000"/>
              <a:gd name="connsiteY160" fmla="*/ 2125608 h 2237474"/>
              <a:gd name="connsiteX161" fmla="*/ 1637948 w 12192000"/>
              <a:gd name="connsiteY161" fmla="*/ 2172597 h 2237474"/>
              <a:gd name="connsiteX162" fmla="*/ 1434549 w 12192000"/>
              <a:gd name="connsiteY162" fmla="*/ 2234522 h 2237474"/>
              <a:gd name="connsiteX163" fmla="*/ 1398481 w 12192000"/>
              <a:gd name="connsiteY163" fmla="*/ 2237074 h 2237474"/>
              <a:gd name="connsiteX164" fmla="*/ 1398407 w 12192000"/>
              <a:gd name="connsiteY164" fmla="*/ 2237095 h 2237474"/>
              <a:gd name="connsiteX165" fmla="*/ 1370962 w 12192000"/>
              <a:gd name="connsiteY165" fmla="*/ 2237474 h 2237474"/>
              <a:gd name="connsiteX166" fmla="*/ 1356367 w 12192000"/>
              <a:gd name="connsiteY166" fmla="*/ 2235089 h 2237474"/>
              <a:gd name="connsiteX167" fmla="*/ 1324828 w 12192000"/>
              <a:gd name="connsiteY167" fmla="*/ 2231968 h 2237474"/>
              <a:gd name="connsiteX168" fmla="*/ 1297744 w 12192000"/>
              <a:gd name="connsiteY168" fmla="*/ 2235849 h 2237474"/>
              <a:gd name="connsiteX169" fmla="*/ 1286236 w 12192000"/>
              <a:gd name="connsiteY169" fmla="*/ 2233135 h 2237474"/>
              <a:gd name="connsiteX170" fmla="*/ 1283504 w 12192000"/>
              <a:gd name="connsiteY170" fmla="*/ 2233797 h 2237474"/>
              <a:gd name="connsiteX171" fmla="*/ 1279765 w 12192000"/>
              <a:gd name="connsiteY171" fmla="*/ 2229639 h 2237474"/>
              <a:gd name="connsiteX172" fmla="*/ 1195347 w 12192000"/>
              <a:gd name="connsiteY172" fmla="*/ 2212354 h 2237474"/>
              <a:gd name="connsiteX173" fmla="*/ 970251 w 12192000"/>
              <a:gd name="connsiteY173" fmla="*/ 2221029 h 2237474"/>
              <a:gd name="connsiteX174" fmla="*/ 812914 w 12192000"/>
              <a:gd name="connsiteY174" fmla="*/ 2202752 h 2237474"/>
              <a:gd name="connsiteX175" fmla="*/ 800195 w 12192000"/>
              <a:gd name="connsiteY175" fmla="*/ 2209407 h 2237474"/>
              <a:gd name="connsiteX176" fmla="*/ 784978 w 12192000"/>
              <a:gd name="connsiteY176" fmla="*/ 2212360 h 2237474"/>
              <a:gd name="connsiteX177" fmla="*/ 681987 w 12192000"/>
              <a:gd name="connsiteY177" fmla="*/ 2216757 h 2237474"/>
              <a:gd name="connsiteX178" fmla="*/ 669923 w 12192000"/>
              <a:gd name="connsiteY178" fmla="*/ 2211682 h 2237474"/>
              <a:gd name="connsiteX179" fmla="*/ 648680 w 12192000"/>
              <a:gd name="connsiteY179" fmla="*/ 2206229 h 2237474"/>
              <a:gd name="connsiteX180" fmla="*/ 597225 w 12192000"/>
              <a:gd name="connsiteY180" fmla="*/ 2180999 h 2237474"/>
              <a:gd name="connsiteX181" fmla="*/ 558449 w 12192000"/>
              <a:gd name="connsiteY181" fmla="*/ 2182346 h 2237474"/>
              <a:gd name="connsiteX182" fmla="*/ 550517 w 12192000"/>
              <a:gd name="connsiteY182" fmla="*/ 2182060 h 2237474"/>
              <a:gd name="connsiteX183" fmla="*/ 550309 w 12192000"/>
              <a:gd name="connsiteY183" fmla="*/ 2181825 h 2237474"/>
              <a:gd name="connsiteX184" fmla="*/ 541836 w 12192000"/>
              <a:gd name="connsiteY184" fmla="*/ 2181063 h 2237474"/>
              <a:gd name="connsiteX185" fmla="*/ 536057 w 12192000"/>
              <a:gd name="connsiteY185" fmla="*/ 2181537 h 2237474"/>
              <a:gd name="connsiteX186" fmla="*/ 520671 w 12192000"/>
              <a:gd name="connsiteY186" fmla="*/ 2180980 h 2237474"/>
              <a:gd name="connsiteX187" fmla="*/ 515024 w 12192000"/>
              <a:gd name="connsiteY187" fmla="*/ 2179258 h 2237474"/>
              <a:gd name="connsiteX188" fmla="*/ 512278 w 12192000"/>
              <a:gd name="connsiteY188" fmla="*/ 2176369 h 2237474"/>
              <a:gd name="connsiteX189" fmla="*/ 480419 w 12192000"/>
              <a:gd name="connsiteY189" fmla="*/ 2167807 h 2237474"/>
              <a:gd name="connsiteX190" fmla="*/ 413835 w 12192000"/>
              <a:gd name="connsiteY190" fmla="*/ 2156783 h 2237474"/>
              <a:gd name="connsiteX191" fmla="*/ 376513 w 12192000"/>
              <a:gd name="connsiteY191" fmla="*/ 2154014 h 2237474"/>
              <a:gd name="connsiteX192" fmla="*/ 273386 w 12192000"/>
              <a:gd name="connsiteY192" fmla="*/ 2142551 h 2237474"/>
              <a:gd name="connsiteX193" fmla="*/ 169207 w 12192000"/>
              <a:gd name="connsiteY193" fmla="*/ 2128100 h 2237474"/>
              <a:gd name="connsiteX194" fmla="*/ 93149 w 12192000"/>
              <a:gd name="connsiteY194" fmla="*/ 2105324 h 2237474"/>
              <a:gd name="connsiteX195" fmla="*/ 88109 w 12192000"/>
              <a:gd name="connsiteY195" fmla="*/ 2106704 h 2237474"/>
              <a:gd name="connsiteX196" fmla="*/ 80022 w 12192000"/>
              <a:gd name="connsiteY196" fmla="*/ 2107254 h 2237474"/>
              <a:gd name="connsiteX197" fmla="*/ 79717 w 12192000"/>
              <a:gd name="connsiteY197" fmla="*/ 2107046 h 2237474"/>
              <a:gd name="connsiteX198" fmla="*/ 72352 w 12192000"/>
              <a:gd name="connsiteY198" fmla="*/ 2107991 h 2237474"/>
              <a:gd name="connsiteX199" fmla="*/ 37645 w 12192000"/>
              <a:gd name="connsiteY199" fmla="*/ 2115401 h 2237474"/>
              <a:gd name="connsiteX200" fmla="*/ 4572 w 12192000"/>
              <a:gd name="connsiteY200" fmla="*/ 2111091 h 2237474"/>
              <a:gd name="connsiteX201" fmla="*/ 0 w 12192000"/>
              <a:gd name="connsiteY201" fmla="*/ 2110468 h 2237474"/>
              <a:gd name="connsiteX202" fmla="*/ 0 w 12192000"/>
              <a:gd name="connsiteY20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350380 w 12192000"/>
              <a:gd name="connsiteY86" fmla="*/ 1830891 h 2237474"/>
              <a:gd name="connsiteX87" fmla="*/ 5259633 w 12192000"/>
              <a:gd name="connsiteY87" fmla="*/ 1837160 h 2237474"/>
              <a:gd name="connsiteX88" fmla="*/ 5197513 w 12192000"/>
              <a:gd name="connsiteY88" fmla="*/ 1844718 h 2237474"/>
              <a:gd name="connsiteX89" fmla="*/ 5168852 w 12192000"/>
              <a:gd name="connsiteY89" fmla="*/ 1844846 h 2237474"/>
              <a:gd name="connsiteX90" fmla="*/ 5114927 w 12192000"/>
              <a:gd name="connsiteY90" fmla="*/ 1847827 h 2237474"/>
              <a:gd name="connsiteX91" fmla="*/ 5108970 w 12192000"/>
              <a:gd name="connsiteY91" fmla="*/ 1847935 h 2237474"/>
              <a:gd name="connsiteX92" fmla="*/ 5067961 w 12192000"/>
              <a:gd name="connsiteY92" fmla="*/ 1845917 h 2237474"/>
              <a:gd name="connsiteX93" fmla="*/ 5007075 w 12192000"/>
              <a:gd name="connsiteY93" fmla="*/ 1838626 h 2237474"/>
              <a:gd name="connsiteX94" fmla="*/ 4944087 w 12192000"/>
              <a:gd name="connsiteY94" fmla="*/ 1823332 h 2237474"/>
              <a:gd name="connsiteX95" fmla="*/ 4907662 w 12192000"/>
              <a:gd name="connsiteY95" fmla="*/ 1816900 h 2237474"/>
              <a:gd name="connsiteX96" fmla="*/ 4882386 w 12192000"/>
              <a:gd name="connsiteY96" fmla="*/ 1809844 h 2237474"/>
              <a:gd name="connsiteX97" fmla="*/ 4811440 w 12192000"/>
              <a:gd name="connsiteY97" fmla="*/ 1804655 h 2237474"/>
              <a:gd name="connsiteX98" fmla="*/ 4691075 w 12192000"/>
              <a:gd name="connsiteY98" fmla="*/ 1801389 h 2237474"/>
              <a:gd name="connsiteX99" fmla="*/ 4611738 w 12192000"/>
              <a:gd name="connsiteY99" fmla="*/ 1776964 h 2237474"/>
              <a:gd name="connsiteX100" fmla="*/ 4560070 w 12192000"/>
              <a:gd name="connsiteY100" fmla="*/ 1785640 h 2237474"/>
              <a:gd name="connsiteX101" fmla="*/ 4536503 w 12192000"/>
              <a:gd name="connsiteY101" fmla="*/ 1785334 h 2237474"/>
              <a:gd name="connsiteX102" fmla="*/ 4513724 w 12192000"/>
              <a:gd name="connsiteY102" fmla="*/ 1791996 h 2237474"/>
              <a:gd name="connsiteX103" fmla="*/ 4459810 w 12192000"/>
              <a:gd name="connsiteY103" fmla="*/ 1797886 h 2237474"/>
              <a:gd name="connsiteX104" fmla="*/ 4379064 w 12192000"/>
              <a:gd name="connsiteY104" fmla="*/ 1817177 h 2237474"/>
              <a:gd name="connsiteX105" fmla="*/ 4319209 w 12192000"/>
              <a:gd name="connsiteY105" fmla="*/ 1834833 h 2237474"/>
              <a:gd name="connsiteX106" fmla="*/ 4290981 w 12192000"/>
              <a:gd name="connsiteY106" fmla="*/ 1839677 h 2237474"/>
              <a:gd name="connsiteX107" fmla="*/ 4285792 w 12192000"/>
              <a:gd name="connsiteY107" fmla="*/ 1836231 h 2237474"/>
              <a:gd name="connsiteX108" fmla="*/ 4238372 w 12192000"/>
              <a:gd name="connsiteY108" fmla="*/ 1851480 h 2237474"/>
              <a:gd name="connsiteX109" fmla="*/ 4232517 w 12192000"/>
              <a:gd name="connsiteY109" fmla="*/ 1852567 h 2237474"/>
              <a:gd name="connsiteX110" fmla="*/ 4191732 w 12192000"/>
              <a:gd name="connsiteY110" fmla="*/ 1857328 h 2237474"/>
              <a:gd name="connsiteX111" fmla="*/ 4065532 w 12192000"/>
              <a:gd name="connsiteY111" fmla="*/ 1855477 h 2237474"/>
              <a:gd name="connsiteX112" fmla="*/ 4028460 w 12192000"/>
              <a:gd name="connsiteY112" fmla="*/ 1855137 h 2237474"/>
              <a:gd name="connsiteX113" fmla="*/ 4002267 w 12192000"/>
              <a:gd name="connsiteY113" fmla="*/ 1852352 h 2237474"/>
              <a:gd name="connsiteX114" fmla="*/ 3931396 w 12192000"/>
              <a:gd name="connsiteY114" fmla="*/ 1858915 h 2237474"/>
              <a:gd name="connsiteX115" fmla="*/ 3812162 w 12192000"/>
              <a:gd name="connsiteY115" fmla="*/ 1875501 h 2237474"/>
              <a:gd name="connsiteX116" fmla="*/ 3729530 w 12192000"/>
              <a:gd name="connsiteY116" fmla="*/ 1864513 h 2237474"/>
              <a:gd name="connsiteX117" fmla="*/ 3680177 w 12192000"/>
              <a:gd name="connsiteY117" fmla="*/ 1881552 h 2237474"/>
              <a:gd name="connsiteX118" fmla="*/ 3567259 w 12192000"/>
              <a:gd name="connsiteY118" fmla="*/ 1893482 h 2237474"/>
              <a:gd name="connsiteX119" fmla="*/ 3405770 w 12192000"/>
              <a:gd name="connsiteY119" fmla="*/ 1904591 h 2237474"/>
              <a:gd name="connsiteX120" fmla="*/ 3280097 w 12192000"/>
              <a:gd name="connsiteY120" fmla="*/ 1919610 h 2237474"/>
              <a:gd name="connsiteX121" fmla="*/ 3123424 w 12192000"/>
              <a:gd name="connsiteY121" fmla="*/ 1952930 h 2237474"/>
              <a:gd name="connsiteX122" fmla="*/ 3009910 w 12192000"/>
              <a:gd name="connsiteY122" fmla="*/ 1957866 h 2237474"/>
              <a:gd name="connsiteX123" fmla="*/ 2995934 w 12192000"/>
              <a:gd name="connsiteY123" fmla="*/ 1967085 h 2237474"/>
              <a:gd name="connsiteX124" fmla="*/ 2980071 w 12192000"/>
              <a:gd name="connsiteY124" fmla="*/ 1972988 h 2237474"/>
              <a:gd name="connsiteX125" fmla="*/ 2978094 w 12192000"/>
              <a:gd name="connsiteY125" fmla="*/ 1972369 h 2237474"/>
              <a:gd name="connsiteX126" fmla="*/ 2942858 w 12192000"/>
              <a:gd name="connsiteY126" fmla="*/ 1981367 h 2237474"/>
              <a:gd name="connsiteX127" fmla="*/ 2875436 w 12192000"/>
              <a:gd name="connsiteY127" fmla="*/ 1996977 h 2237474"/>
              <a:gd name="connsiteX128" fmla="*/ 2874892 w 12192000"/>
              <a:gd name="connsiteY128" fmla="*/ 1996085 h 2237474"/>
              <a:gd name="connsiteX129" fmla="*/ 2864145 w 12192000"/>
              <a:gd name="connsiteY129" fmla="*/ 1994061 h 2237474"/>
              <a:gd name="connsiteX130" fmla="*/ 2843662 w 12192000"/>
              <a:gd name="connsiteY130" fmla="*/ 1992498 h 2237474"/>
              <a:gd name="connsiteX131" fmla="*/ 2796128 w 12192000"/>
              <a:gd name="connsiteY131" fmla="*/ 1976403 h 2237474"/>
              <a:gd name="connsiteX132" fmla="*/ 2756784 w 12192000"/>
              <a:gd name="connsiteY132" fmla="*/ 1985116 h 2237474"/>
              <a:gd name="connsiteX133" fmla="*/ 2748833 w 12192000"/>
              <a:gd name="connsiteY133" fmla="*/ 1986323 h 2237474"/>
              <a:gd name="connsiteX134" fmla="*/ 2748661 w 12192000"/>
              <a:gd name="connsiteY134" fmla="*/ 1986122 h 2237474"/>
              <a:gd name="connsiteX135" fmla="*/ 2740251 w 12192000"/>
              <a:gd name="connsiteY135" fmla="*/ 1986946 h 2237474"/>
              <a:gd name="connsiteX136" fmla="*/ 2718916 w 12192000"/>
              <a:gd name="connsiteY136" fmla="*/ 1990867 h 2237474"/>
              <a:gd name="connsiteX137" fmla="*/ 2713522 w 12192000"/>
              <a:gd name="connsiteY137" fmla="*/ 1990173 h 2237474"/>
              <a:gd name="connsiteX138" fmla="*/ 2680597 w 12192000"/>
              <a:gd name="connsiteY138" fmla="*/ 1984996 h 2237474"/>
              <a:gd name="connsiteX139" fmla="*/ 2578178 w 12192000"/>
              <a:gd name="connsiteY139" fmla="*/ 1990531 h 2237474"/>
              <a:gd name="connsiteX140" fmla="*/ 2476147 w 12192000"/>
              <a:gd name="connsiteY140" fmla="*/ 1998305 h 2237474"/>
              <a:gd name="connsiteX141" fmla="*/ 2373568 w 12192000"/>
              <a:gd name="connsiteY141" fmla="*/ 2003219 h 2237474"/>
              <a:gd name="connsiteX142" fmla="*/ 2321399 w 12192000"/>
              <a:gd name="connsiteY142" fmla="*/ 1989467 h 2237474"/>
              <a:gd name="connsiteX143" fmla="*/ 2315525 w 12192000"/>
              <a:gd name="connsiteY143" fmla="*/ 1989708 h 2237474"/>
              <a:gd name="connsiteX144" fmla="*/ 2300792 w 12192000"/>
              <a:gd name="connsiteY144" fmla="*/ 1994290 h 2237474"/>
              <a:gd name="connsiteX145" fmla="*/ 2295469 w 12192000"/>
              <a:gd name="connsiteY145" fmla="*/ 1996659 h 2237474"/>
              <a:gd name="connsiteX146" fmla="*/ 2287219 w 12192000"/>
              <a:gd name="connsiteY146" fmla="*/ 1998750 h 2237474"/>
              <a:gd name="connsiteX147" fmla="*/ 2286948 w 12192000"/>
              <a:gd name="connsiteY147" fmla="*/ 1998596 h 2237474"/>
              <a:gd name="connsiteX148" fmla="*/ 2243069 w 12192000"/>
              <a:gd name="connsiteY148" fmla="*/ 2015111 h 2237474"/>
              <a:gd name="connsiteX149" fmla="*/ 2186609 w 12192000"/>
              <a:gd name="connsiteY149" fmla="*/ 2008263 h 2237474"/>
              <a:gd name="connsiteX150" fmla="*/ 2164831 w 12192000"/>
              <a:gd name="connsiteY150" fmla="*/ 2010143 h 2237474"/>
              <a:gd name="connsiteX151" fmla="*/ 2152836 w 12192000"/>
              <a:gd name="connsiteY151" fmla="*/ 2010048 h 2237474"/>
              <a:gd name="connsiteX152" fmla="*/ 2117102 w 12192000"/>
              <a:gd name="connsiteY152" fmla="*/ 2023004 h 2237474"/>
              <a:gd name="connsiteX153" fmla="*/ 2111935 w 12192000"/>
              <a:gd name="connsiteY153" fmla="*/ 2023163 h 2237474"/>
              <a:gd name="connsiteX154" fmla="*/ 2089991 w 12192000"/>
              <a:gd name="connsiteY154" fmla="*/ 2034193 h 2237474"/>
              <a:gd name="connsiteX155" fmla="*/ 2058061 w 12192000"/>
              <a:gd name="connsiteY155" fmla="*/ 2047942 h 2237474"/>
              <a:gd name="connsiteX156" fmla="*/ 2055737 w 12192000"/>
              <a:gd name="connsiteY156" fmla="*/ 2047704 h 2237474"/>
              <a:gd name="connsiteX157" fmla="*/ 2042244 w 12192000"/>
              <a:gd name="connsiteY157" fmla="*/ 2055560 h 2237474"/>
              <a:gd name="connsiteX158" fmla="*/ 1976224 w 12192000"/>
              <a:gd name="connsiteY158" fmla="*/ 2074257 h 2237474"/>
              <a:gd name="connsiteX159" fmla="*/ 1877728 w 12192000"/>
              <a:gd name="connsiteY159" fmla="*/ 2101004 h 2237474"/>
              <a:gd name="connsiteX160" fmla="*/ 1759056 w 12192000"/>
              <a:gd name="connsiteY160" fmla="*/ 2125608 h 2237474"/>
              <a:gd name="connsiteX161" fmla="*/ 1637948 w 12192000"/>
              <a:gd name="connsiteY161" fmla="*/ 2172597 h 2237474"/>
              <a:gd name="connsiteX162" fmla="*/ 1434549 w 12192000"/>
              <a:gd name="connsiteY162" fmla="*/ 2234522 h 2237474"/>
              <a:gd name="connsiteX163" fmla="*/ 1398481 w 12192000"/>
              <a:gd name="connsiteY163" fmla="*/ 2237074 h 2237474"/>
              <a:gd name="connsiteX164" fmla="*/ 1398407 w 12192000"/>
              <a:gd name="connsiteY164" fmla="*/ 2237095 h 2237474"/>
              <a:gd name="connsiteX165" fmla="*/ 1370962 w 12192000"/>
              <a:gd name="connsiteY165" fmla="*/ 2237474 h 2237474"/>
              <a:gd name="connsiteX166" fmla="*/ 1356367 w 12192000"/>
              <a:gd name="connsiteY166" fmla="*/ 2235089 h 2237474"/>
              <a:gd name="connsiteX167" fmla="*/ 1324828 w 12192000"/>
              <a:gd name="connsiteY167" fmla="*/ 2231968 h 2237474"/>
              <a:gd name="connsiteX168" fmla="*/ 1297744 w 12192000"/>
              <a:gd name="connsiteY168" fmla="*/ 2235849 h 2237474"/>
              <a:gd name="connsiteX169" fmla="*/ 1286236 w 12192000"/>
              <a:gd name="connsiteY169" fmla="*/ 2233135 h 2237474"/>
              <a:gd name="connsiteX170" fmla="*/ 1283504 w 12192000"/>
              <a:gd name="connsiteY170" fmla="*/ 2233797 h 2237474"/>
              <a:gd name="connsiteX171" fmla="*/ 1279765 w 12192000"/>
              <a:gd name="connsiteY171" fmla="*/ 2229639 h 2237474"/>
              <a:gd name="connsiteX172" fmla="*/ 1195347 w 12192000"/>
              <a:gd name="connsiteY172" fmla="*/ 2212354 h 2237474"/>
              <a:gd name="connsiteX173" fmla="*/ 970251 w 12192000"/>
              <a:gd name="connsiteY173" fmla="*/ 2221029 h 2237474"/>
              <a:gd name="connsiteX174" fmla="*/ 812914 w 12192000"/>
              <a:gd name="connsiteY174" fmla="*/ 2202752 h 2237474"/>
              <a:gd name="connsiteX175" fmla="*/ 800195 w 12192000"/>
              <a:gd name="connsiteY175" fmla="*/ 2209407 h 2237474"/>
              <a:gd name="connsiteX176" fmla="*/ 784978 w 12192000"/>
              <a:gd name="connsiteY176" fmla="*/ 2212360 h 2237474"/>
              <a:gd name="connsiteX177" fmla="*/ 681987 w 12192000"/>
              <a:gd name="connsiteY177" fmla="*/ 2216757 h 2237474"/>
              <a:gd name="connsiteX178" fmla="*/ 669923 w 12192000"/>
              <a:gd name="connsiteY178" fmla="*/ 2211682 h 2237474"/>
              <a:gd name="connsiteX179" fmla="*/ 648680 w 12192000"/>
              <a:gd name="connsiteY179" fmla="*/ 2206229 h 2237474"/>
              <a:gd name="connsiteX180" fmla="*/ 597225 w 12192000"/>
              <a:gd name="connsiteY180" fmla="*/ 2180999 h 2237474"/>
              <a:gd name="connsiteX181" fmla="*/ 558449 w 12192000"/>
              <a:gd name="connsiteY181" fmla="*/ 2182346 h 2237474"/>
              <a:gd name="connsiteX182" fmla="*/ 550517 w 12192000"/>
              <a:gd name="connsiteY182" fmla="*/ 2182060 h 2237474"/>
              <a:gd name="connsiteX183" fmla="*/ 550309 w 12192000"/>
              <a:gd name="connsiteY183" fmla="*/ 2181825 h 2237474"/>
              <a:gd name="connsiteX184" fmla="*/ 541836 w 12192000"/>
              <a:gd name="connsiteY184" fmla="*/ 2181063 h 2237474"/>
              <a:gd name="connsiteX185" fmla="*/ 536057 w 12192000"/>
              <a:gd name="connsiteY185" fmla="*/ 2181537 h 2237474"/>
              <a:gd name="connsiteX186" fmla="*/ 520671 w 12192000"/>
              <a:gd name="connsiteY186" fmla="*/ 2180980 h 2237474"/>
              <a:gd name="connsiteX187" fmla="*/ 515024 w 12192000"/>
              <a:gd name="connsiteY187" fmla="*/ 2179258 h 2237474"/>
              <a:gd name="connsiteX188" fmla="*/ 512278 w 12192000"/>
              <a:gd name="connsiteY188" fmla="*/ 2176369 h 2237474"/>
              <a:gd name="connsiteX189" fmla="*/ 480419 w 12192000"/>
              <a:gd name="connsiteY189" fmla="*/ 2167807 h 2237474"/>
              <a:gd name="connsiteX190" fmla="*/ 413835 w 12192000"/>
              <a:gd name="connsiteY190" fmla="*/ 2156783 h 2237474"/>
              <a:gd name="connsiteX191" fmla="*/ 376513 w 12192000"/>
              <a:gd name="connsiteY191" fmla="*/ 2154014 h 2237474"/>
              <a:gd name="connsiteX192" fmla="*/ 273386 w 12192000"/>
              <a:gd name="connsiteY192" fmla="*/ 2142551 h 2237474"/>
              <a:gd name="connsiteX193" fmla="*/ 169207 w 12192000"/>
              <a:gd name="connsiteY193" fmla="*/ 2128100 h 2237474"/>
              <a:gd name="connsiteX194" fmla="*/ 93149 w 12192000"/>
              <a:gd name="connsiteY194" fmla="*/ 2105324 h 2237474"/>
              <a:gd name="connsiteX195" fmla="*/ 88109 w 12192000"/>
              <a:gd name="connsiteY195" fmla="*/ 2106704 h 2237474"/>
              <a:gd name="connsiteX196" fmla="*/ 80022 w 12192000"/>
              <a:gd name="connsiteY196" fmla="*/ 2107254 h 2237474"/>
              <a:gd name="connsiteX197" fmla="*/ 79717 w 12192000"/>
              <a:gd name="connsiteY197" fmla="*/ 2107046 h 2237474"/>
              <a:gd name="connsiteX198" fmla="*/ 72352 w 12192000"/>
              <a:gd name="connsiteY198" fmla="*/ 2107991 h 2237474"/>
              <a:gd name="connsiteX199" fmla="*/ 37645 w 12192000"/>
              <a:gd name="connsiteY199" fmla="*/ 2115401 h 2237474"/>
              <a:gd name="connsiteX200" fmla="*/ 4572 w 12192000"/>
              <a:gd name="connsiteY200" fmla="*/ 2111091 h 2237474"/>
              <a:gd name="connsiteX201" fmla="*/ 0 w 12192000"/>
              <a:gd name="connsiteY201" fmla="*/ 2110468 h 2237474"/>
              <a:gd name="connsiteX202" fmla="*/ 0 w 12192000"/>
              <a:gd name="connsiteY20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259633 w 12192000"/>
              <a:gd name="connsiteY86" fmla="*/ 1837160 h 2237474"/>
              <a:gd name="connsiteX87" fmla="*/ 5197513 w 12192000"/>
              <a:gd name="connsiteY87" fmla="*/ 1844718 h 2237474"/>
              <a:gd name="connsiteX88" fmla="*/ 5168852 w 12192000"/>
              <a:gd name="connsiteY88" fmla="*/ 1844846 h 2237474"/>
              <a:gd name="connsiteX89" fmla="*/ 5114927 w 12192000"/>
              <a:gd name="connsiteY89" fmla="*/ 1847827 h 2237474"/>
              <a:gd name="connsiteX90" fmla="*/ 5108970 w 12192000"/>
              <a:gd name="connsiteY90" fmla="*/ 1847935 h 2237474"/>
              <a:gd name="connsiteX91" fmla="*/ 5067961 w 12192000"/>
              <a:gd name="connsiteY91" fmla="*/ 1845917 h 2237474"/>
              <a:gd name="connsiteX92" fmla="*/ 5007075 w 12192000"/>
              <a:gd name="connsiteY92" fmla="*/ 1838626 h 2237474"/>
              <a:gd name="connsiteX93" fmla="*/ 4944087 w 12192000"/>
              <a:gd name="connsiteY93" fmla="*/ 1823332 h 2237474"/>
              <a:gd name="connsiteX94" fmla="*/ 4907662 w 12192000"/>
              <a:gd name="connsiteY94" fmla="*/ 1816900 h 2237474"/>
              <a:gd name="connsiteX95" fmla="*/ 4882386 w 12192000"/>
              <a:gd name="connsiteY95" fmla="*/ 1809844 h 2237474"/>
              <a:gd name="connsiteX96" fmla="*/ 4811440 w 12192000"/>
              <a:gd name="connsiteY96" fmla="*/ 1804655 h 2237474"/>
              <a:gd name="connsiteX97" fmla="*/ 4691075 w 12192000"/>
              <a:gd name="connsiteY97" fmla="*/ 1801389 h 2237474"/>
              <a:gd name="connsiteX98" fmla="*/ 4611738 w 12192000"/>
              <a:gd name="connsiteY98" fmla="*/ 1776964 h 2237474"/>
              <a:gd name="connsiteX99" fmla="*/ 4560070 w 12192000"/>
              <a:gd name="connsiteY99" fmla="*/ 1785640 h 2237474"/>
              <a:gd name="connsiteX100" fmla="*/ 4536503 w 12192000"/>
              <a:gd name="connsiteY100" fmla="*/ 1785334 h 2237474"/>
              <a:gd name="connsiteX101" fmla="*/ 4513724 w 12192000"/>
              <a:gd name="connsiteY101" fmla="*/ 1791996 h 2237474"/>
              <a:gd name="connsiteX102" fmla="*/ 4459810 w 12192000"/>
              <a:gd name="connsiteY102" fmla="*/ 1797886 h 2237474"/>
              <a:gd name="connsiteX103" fmla="*/ 4379064 w 12192000"/>
              <a:gd name="connsiteY103" fmla="*/ 1817177 h 2237474"/>
              <a:gd name="connsiteX104" fmla="*/ 4319209 w 12192000"/>
              <a:gd name="connsiteY104" fmla="*/ 1834833 h 2237474"/>
              <a:gd name="connsiteX105" fmla="*/ 4290981 w 12192000"/>
              <a:gd name="connsiteY105" fmla="*/ 1839677 h 2237474"/>
              <a:gd name="connsiteX106" fmla="*/ 4285792 w 12192000"/>
              <a:gd name="connsiteY106" fmla="*/ 1836231 h 2237474"/>
              <a:gd name="connsiteX107" fmla="*/ 4238372 w 12192000"/>
              <a:gd name="connsiteY107" fmla="*/ 1851480 h 2237474"/>
              <a:gd name="connsiteX108" fmla="*/ 4232517 w 12192000"/>
              <a:gd name="connsiteY108" fmla="*/ 1852567 h 2237474"/>
              <a:gd name="connsiteX109" fmla="*/ 4191732 w 12192000"/>
              <a:gd name="connsiteY109" fmla="*/ 1857328 h 2237474"/>
              <a:gd name="connsiteX110" fmla="*/ 4065532 w 12192000"/>
              <a:gd name="connsiteY110" fmla="*/ 1855477 h 2237474"/>
              <a:gd name="connsiteX111" fmla="*/ 4028460 w 12192000"/>
              <a:gd name="connsiteY111" fmla="*/ 1855137 h 2237474"/>
              <a:gd name="connsiteX112" fmla="*/ 4002267 w 12192000"/>
              <a:gd name="connsiteY112" fmla="*/ 1852352 h 2237474"/>
              <a:gd name="connsiteX113" fmla="*/ 3931396 w 12192000"/>
              <a:gd name="connsiteY113" fmla="*/ 1858915 h 2237474"/>
              <a:gd name="connsiteX114" fmla="*/ 3812162 w 12192000"/>
              <a:gd name="connsiteY114" fmla="*/ 1875501 h 2237474"/>
              <a:gd name="connsiteX115" fmla="*/ 3729530 w 12192000"/>
              <a:gd name="connsiteY115" fmla="*/ 1864513 h 2237474"/>
              <a:gd name="connsiteX116" fmla="*/ 3680177 w 12192000"/>
              <a:gd name="connsiteY116" fmla="*/ 1881552 h 2237474"/>
              <a:gd name="connsiteX117" fmla="*/ 3567259 w 12192000"/>
              <a:gd name="connsiteY117" fmla="*/ 1893482 h 2237474"/>
              <a:gd name="connsiteX118" fmla="*/ 3405770 w 12192000"/>
              <a:gd name="connsiteY118" fmla="*/ 1904591 h 2237474"/>
              <a:gd name="connsiteX119" fmla="*/ 3280097 w 12192000"/>
              <a:gd name="connsiteY119" fmla="*/ 1919610 h 2237474"/>
              <a:gd name="connsiteX120" fmla="*/ 3123424 w 12192000"/>
              <a:gd name="connsiteY120" fmla="*/ 1952930 h 2237474"/>
              <a:gd name="connsiteX121" fmla="*/ 3009910 w 12192000"/>
              <a:gd name="connsiteY121" fmla="*/ 1957866 h 2237474"/>
              <a:gd name="connsiteX122" fmla="*/ 2995934 w 12192000"/>
              <a:gd name="connsiteY122" fmla="*/ 1967085 h 2237474"/>
              <a:gd name="connsiteX123" fmla="*/ 2980071 w 12192000"/>
              <a:gd name="connsiteY123" fmla="*/ 1972988 h 2237474"/>
              <a:gd name="connsiteX124" fmla="*/ 2978094 w 12192000"/>
              <a:gd name="connsiteY124" fmla="*/ 1972369 h 2237474"/>
              <a:gd name="connsiteX125" fmla="*/ 2942858 w 12192000"/>
              <a:gd name="connsiteY125" fmla="*/ 1981367 h 2237474"/>
              <a:gd name="connsiteX126" fmla="*/ 2875436 w 12192000"/>
              <a:gd name="connsiteY126" fmla="*/ 1996977 h 2237474"/>
              <a:gd name="connsiteX127" fmla="*/ 2874892 w 12192000"/>
              <a:gd name="connsiteY127" fmla="*/ 1996085 h 2237474"/>
              <a:gd name="connsiteX128" fmla="*/ 2864145 w 12192000"/>
              <a:gd name="connsiteY128" fmla="*/ 1994061 h 2237474"/>
              <a:gd name="connsiteX129" fmla="*/ 2843662 w 12192000"/>
              <a:gd name="connsiteY129" fmla="*/ 1992498 h 2237474"/>
              <a:gd name="connsiteX130" fmla="*/ 2796128 w 12192000"/>
              <a:gd name="connsiteY130" fmla="*/ 1976403 h 2237474"/>
              <a:gd name="connsiteX131" fmla="*/ 2756784 w 12192000"/>
              <a:gd name="connsiteY131" fmla="*/ 1985116 h 2237474"/>
              <a:gd name="connsiteX132" fmla="*/ 2748833 w 12192000"/>
              <a:gd name="connsiteY132" fmla="*/ 1986323 h 2237474"/>
              <a:gd name="connsiteX133" fmla="*/ 2748661 w 12192000"/>
              <a:gd name="connsiteY133" fmla="*/ 1986122 h 2237474"/>
              <a:gd name="connsiteX134" fmla="*/ 2740251 w 12192000"/>
              <a:gd name="connsiteY134" fmla="*/ 1986946 h 2237474"/>
              <a:gd name="connsiteX135" fmla="*/ 2718916 w 12192000"/>
              <a:gd name="connsiteY135" fmla="*/ 1990867 h 2237474"/>
              <a:gd name="connsiteX136" fmla="*/ 2713522 w 12192000"/>
              <a:gd name="connsiteY136" fmla="*/ 1990173 h 2237474"/>
              <a:gd name="connsiteX137" fmla="*/ 2680597 w 12192000"/>
              <a:gd name="connsiteY137" fmla="*/ 1984996 h 2237474"/>
              <a:gd name="connsiteX138" fmla="*/ 2578178 w 12192000"/>
              <a:gd name="connsiteY138" fmla="*/ 1990531 h 2237474"/>
              <a:gd name="connsiteX139" fmla="*/ 2476147 w 12192000"/>
              <a:gd name="connsiteY139" fmla="*/ 1998305 h 2237474"/>
              <a:gd name="connsiteX140" fmla="*/ 2373568 w 12192000"/>
              <a:gd name="connsiteY140" fmla="*/ 2003219 h 2237474"/>
              <a:gd name="connsiteX141" fmla="*/ 2321399 w 12192000"/>
              <a:gd name="connsiteY141" fmla="*/ 1989467 h 2237474"/>
              <a:gd name="connsiteX142" fmla="*/ 2315525 w 12192000"/>
              <a:gd name="connsiteY142" fmla="*/ 1989708 h 2237474"/>
              <a:gd name="connsiteX143" fmla="*/ 2300792 w 12192000"/>
              <a:gd name="connsiteY143" fmla="*/ 1994290 h 2237474"/>
              <a:gd name="connsiteX144" fmla="*/ 2295469 w 12192000"/>
              <a:gd name="connsiteY144" fmla="*/ 1996659 h 2237474"/>
              <a:gd name="connsiteX145" fmla="*/ 2287219 w 12192000"/>
              <a:gd name="connsiteY145" fmla="*/ 1998750 h 2237474"/>
              <a:gd name="connsiteX146" fmla="*/ 2286948 w 12192000"/>
              <a:gd name="connsiteY146" fmla="*/ 1998596 h 2237474"/>
              <a:gd name="connsiteX147" fmla="*/ 2243069 w 12192000"/>
              <a:gd name="connsiteY147" fmla="*/ 2015111 h 2237474"/>
              <a:gd name="connsiteX148" fmla="*/ 2186609 w 12192000"/>
              <a:gd name="connsiteY148" fmla="*/ 2008263 h 2237474"/>
              <a:gd name="connsiteX149" fmla="*/ 2164831 w 12192000"/>
              <a:gd name="connsiteY149" fmla="*/ 2010143 h 2237474"/>
              <a:gd name="connsiteX150" fmla="*/ 2152836 w 12192000"/>
              <a:gd name="connsiteY150" fmla="*/ 2010048 h 2237474"/>
              <a:gd name="connsiteX151" fmla="*/ 2117102 w 12192000"/>
              <a:gd name="connsiteY151" fmla="*/ 2023004 h 2237474"/>
              <a:gd name="connsiteX152" fmla="*/ 2111935 w 12192000"/>
              <a:gd name="connsiteY152" fmla="*/ 2023163 h 2237474"/>
              <a:gd name="connsiteX153" fmla="*/ 2089991 w 12192000"/>
              <a:gd name="connsiteY153" fmla="*/ 2034193 h 2237474"/>
              <a:gd name="connsiteX154" fmla="*/ 2058061 w 12192000"/>
              <a:gd name="connsiteY154" fmla="*/ 2047942 h 2237474"/>
              <a:gd name="connsiteX155" fmla="*/ 2055737 w 12192000"/>
              <a:gd name="connsiteY155" fmla="*/ 2047704 h 2237474"/>
              <a:gd name="connsiteX156" fmla="*/ 2042244 w 12192000"/>
              <a:gd name="connsiteY156" fmla="*/ 2055560 h 2237474"/>
              <a:gd name="connsiteX157" fmla="*/ 1976224 w 12192000"/>
              <a:gd name="connsiteY157" fmla="*/ 2074257 h 2237474"/>
              <a:gd name="connsiteX158" fmla="*/ 1877728 w 12192000"/>
              <a:gd name="connsiteY158" fmla="*/ 2101004 h 2237474"/>
              <a:gd name="connsiteX159" fmla="*/ 1759056 w 12192000"/>
              <a:gd name="connsiteY159" fmla="*/ 2125608 h 2237474"/>
              <a:gd name="connsiteX160" fmla="*/ 1637948 w 12192000"/>
              <a:gd name="connsiteY160" fmla="*/ 2172597 h 2237474"/>
              <a:gd name="connsiteX161" fmla="*/ 1434549 w 12192000"/>
              <a:gd name="connsiteY161" fmla="*/ 2234522 h 2237474"/>
              <a:gd name="connsiteX162" fmla="*/ 1398481 w 12192000"/>
              <a:gd name="connsiteY162" fmla="*/ 2237074 h 2237474"/>
              <a:gd name="connsiteX163" fmla="*/ 1398407 w 12192000"/>
              <a:gd name="connsiteY163" fmla="*/ 2237095 h 2237474"/>
              <a:gd name="connsiteX164" fmla="*/ 1370962 w 12192000"/>
              <a:gd name="connsiteY164" fmla="*/ 2237474 h 2237474"/>
              <a:gd name="connsiteX165" fmla="*/ 1356367 w 12192000"/>
              <a:gd name="connsiteY165" fmla="*/ 2235089 h 2237474"/>
              <a:gd name="connsiteX166" fmla="*/ 1324828 w 12192000"/>
              <a:gd name="connsiteY166" fmla="*/ 2231968 h 2237474"/>
              <a:gd name="connsiteX167" fmla="*/ 1297744 w 12192000"/>
              <a:gd name="connsiteY167" fmla="*/ 2235849 h 2237474"/>
              <a:gd name="connsiteX168" fmla="*/ 1286236 w 12192000"/>
              <a:gd name="connsiteY168" fmla="*/ 2233135 h 2237474"/>
              <a:gd name="connsiteX169" fmla="*/ 1283504 w 12192000"/>
              <a:gd name="connsiteY169" fmla="*/ 2233797 h 2237474"/>
              <a:gd name="connsiteX170" fmla="*/ 1279765 w 12192000"/>
              <a:gd name="connsiteY170" fmla="*/ 2229639 h 2237474"/>
              <a:gd name="connsiteX171" fmla="*/ 1195347 w 12192000"/>
              <a:gd name="connsiteY171" fmla="*/ 2212354 h 2237474"/>
              <a:gd name="connsiteX172" fmla="*/ 970251 w 12192000"/>
              <a:gd name="connsiteY172" fmla="*/ 2221029 h 2237474"/>
              <a:gd name="connsiteX173" fmla="*/ 812914 w 12192000"/>
              <a:gd name="connsiteY173" fmla="*/ 2202752 h 2237474"/>
              <a:gd name="connsiteX174" fmla="*/ 800195 w 12192000"/>
              <a:gd name="connsiteY174" fmla="*/ 2209407 h 2237474"/>
              <a:gd name="connsiteX175" fmla="*/ 784978 w 12192000"/>
              <a:gd name="connsiteY175" fmla="*/ 2212360 h 2237474"/>
              <a:gd name="connsiteX176" fmla="*/ 681987 w 12192000"/>
              <a:gd name="connsiteY176" fmla="*/ 2216757 h 2237474"/>
              <a:gd name="connsiteX177" fmla="*/ 669923 w 12192000"/>
              <a:gd name="connsiteY177" fmla="*/ 2211682 h 2237474"/>
              <a:gd name="connsiteX178" fmla="*/ 648680 w 12192000"/>
              <a:gd name="connsiteY178" fmla="*/ 2206229 h 2237474"/>
              <a:gd name="connsiteX179" fmla="*/ 597225 w 12192000"/>
              <a:gd name="connsiteY179" fmla="*/ 2180999 h 2237474"/>
              <a:gd name="connsiteX180" fmla="*/ 558449 w 12192000"/>
              <a:gd name="connsiteY180" fmla="*/ 2182346 h 2237474"/>
              <a:gd name="connsiteX181" fmla="*/ 550517 w 12192000"/>
              <a:gd name="connsiteY181" fmla="*/ 2182060 h 2237474"/>
              <a:gd name="connsiteX182" fmla="*/ 550309 w 12192000"/>
              <a:gd name="connsiteY182" fmla="*/ 2181825 h 2237474"/>
              <a:gd name="connsiteX183" fmla="*/ 541836 w 12192000"/>
              <a:gd name="connsiteY183" fmla="*/ 2181063 h 2237474"/>
              <a:gd name="connsiteX184" fmla="*/ 536057 w 12192000"/>
              <a:gd name="connsiteY184" fmla="*/ 2181537 h 2237474"/>
              <a:gd name="connsiteX185" fmla="*/ 520671 w 12192000"/>
              <a:gd name="connsiteY185" fmla="*/ 2180980 h 2237474"/>
              <a:gd name="connsiteX186" fmla="*/ 515024 w 12192000"/>
              <a:gd name="connsiteY186" fmla="*/ 2179258 h 2237474"/>
              <a:gd name="connsiteX187" fmla="*/ 512278 w 12192000"/>
              <a:gd name="connsiteY187" fmla="*/ 2176369 h 2237474"/>
              <a:gd name="connsiteX188" fmla="*/ 480419 w 12192000"/>
              <a:gd name="connsiteY188" fmla="*/ 2167807 h 2237474"/>
              <a:gd name="connsiteX189" fmla="*/ 413835 w 12192000"/>
              <a:gd name="connsiteY189" fmla="*/ 2156783 h 2237474"/>
              <a:gd name="connsiteX190" fmla="*/ 376513 w 12192000"/>
              <a:gd name="connsiteY190" fmla="*/ 2154014 h 2237474"/>
              <a:gd name="connsiteX191" fmla="*/ 273386 w 12192000"/>
              <a:gd name="connsiteY191" fmla="*/ 2142551 h 2237474"/>
              <a:gd name="connsiteX192" fmla="*/ 169207 w 12192000"/>
              <a:gd name="connsiteY192" fmla="*/ 2128100 h 2237474"/>
              <a:gd name="connsiteX193" fmla="*/ 93149 w 12192000"/>
              <a:gd name="connsiteY193" fmla="*/ 2105324 h 2237474"/>
              <a:gd name="connsiteX194" fmla="*/ 88109 w 12192000"/>
              <a:gd name="connsiteY194" fmla="*/ 2106704 h 2237474"/>
              <a:gd name="connsiteX195" fmla="*/ 80022 w 12192000"/>
              <a:gd name="connsiteY195" fmla="*/ 2107254 h 2237474"/>
              <a:gd name="connsiteX196" fmla="*/ 79717 w 12192000"/>
              <a:gd name="connsiteY196" fmla="*/ 2107046 h 2237474"/>
              <a:gd name="connsiteX197" fmla="*/ 72352 w 12192000"/>
              <a:gd name="connsiteY197" fmla="*/ 2107991 h 2237474"/>
              <a:gd name="connsiteX198" fmla="*/ 37645 w 12192000"/>
              <a:gd name="connsiteY198" fmla="*/ 2115401 h 2237474"/>
              <a:gd name="connsiteX199" fmla="*/ 4572 w 12192000"/>
              <a:gd name="connsiteY199" fmla="*/ 2111091 h 2237474"/>
              <a:gd name="connsiteX200" fmla="*/ 0 w 12192000"/>
              <a:gd name="connsiteY200" fmla="*/ 2110468 h 2237474"/>
              <a:gd name="connsiteX201" fmla="*/ 0 w 12192000"/>
              <a:gd name="connsiteY20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259633 w 12192000"/>
              <a:gd name="connsiteY86" fmla="*/ 1837160 h 2237474"/>
              <a:gd name="connsiteX87" fmla="*/ 5168852 w 12192000"/>
              <a:gd name="connsiteY87" fmla="*/ 1844846 h 2237474"/>
              <a:gd name="connsiteX88" fmla="*/ 5114927 w 12192000"/>
              <a:gd name="connsiteY88" fmla="*/ 1847827 h 2237474"/>
              <a:gd name="connsiteX89" fmla="*/ 5108970 w 12192000"/>
              <a:gd name="connsiteY89" fmla="*/ 1847935 h 2237474"/>
              <a:gd name="connsiteX90" fmla="*/ 5067961 w 12192000"/>
              <a:gd name="connsiteY90" fmla="*/ 1845917 h 2237474"/>
              <a:gd name="connsiteX91" fmla="*/ 5007075 w 12192000"/>
              <a:gd name="connsiteY91" fmla="*/ 1838626 h 2237474"/>
              <a:gd name="connsiteX92" fmla="*/ 4944087 w 12192000"/>
              <a:gd name="connsiteY92" fmla="*/ 1823332 h 2237474"/>
              <a:gd name="connsiteX93" fmla="*/ 4907662 w 12192000"/>
              <a:gd name="connsiteY93" fmla="*/ 1816900 h 2237474"/>
              <a:gd name="connsiteX94" fmla="*/ 4882386 w 12192000"/>
              <a:gd name="connsiteY94" fmla="*/ 1809844 h 2237474"/>
              <a:gd name="connsiteX95" fmla="*/ 4811440 w 12192000"/>
              <a:gd name="connsiteY95" fmla="*/ 1804655 h 2237474"/>
              <a:gd name="connsiteX96" fmla="*/ 4691075 w 12192000"/>
              <a:gd name="connsiteY96" fmla="*/ 1801389 h 2237474"/>
              <a:gd name="connsiteX97" fmla="*/ 4611738 w 12192000"/>
              <a:gd name="connsiteY97" fmla="*/ 1776964 h 2237474"/>
              <a:gd name="connsiteX98" fmla="*/ 4560070 w 12192000"/>
              <a:gd name="connsiteY98" fmla="*/ 1785640 h 2237474"/>
              <a:gd name="connsiteX99" fmla="*/ 4536503 w 12192000"/>
              <a:gd name="connsiteY99" fmla="*/ 1785334 h 2237474"/>
              <a:gd name="connsiteX100" fmla="*/ 4513724 w 12192000"/>
              <a:gd name="connsiteY100" fmla="*/ 1791996 h 2237474"/>
              <a:gd name="connsiteX101" fmla="*/ 4459810 w 12192000"/>
              <a:gd name="connsiteY101" fmla="*/ 1797886 h 2237474"/>
              <a:gd name="connsiteX102" fmla="*/ 4379064 w 12192000"/>
              <a:gd name="connsiteY102" fmla="*/ 1817177 h 2237474"/>
              <a:gd name="connsiteX103" fmla="*/ 4319209 w 12192000"/>
              <a:gd name="connsiteY103" fmla="*/ 1834833 h 2237474"/>
              <a:gd name="connsiteX104" fmla="*/ 4290981 w 12192000"/>
              <a:gd name="connsiteY104" fmla="*/ 1839677 h 2237474"/>
              <a:gd name="connsiteX105" fmla="*/ 4285792 w 12192000"/>
              <a:gd name="connsiteY105" fmla="*/ 1836231 h 2237474"/>
              <a:gd name="connsiteX106" fmla="*/ 4238372 w 12192000"/>
              <a:gd name="connsiteY106" fmla="*/ 1851480 h 2237474"/>
              <a:gd name="connsiteX107" fmla="*/ 4232517 w 12192000"/>
              <a:gd name="connsiteY107" fmla="*/ 1852567 h 2237474"/>
              <a:gd name="connsiteX108" fmla="*/ 4191732 w 12192000"/>
              <a:gd name="connsiteY108" fmla="*/ 1857328 h 2237474"/>
              <a:gd name="connsiteX109" fmla="*/ 4065532 w 12192000"/>
              <a:gd name="connsiteY109" fmla="*/ 1855477 h 2237474"/>
              <a:gd name="connsiteX110" fmla="*/ 4028460 w 12192000"/>
              <a:gd name="connsiteY110" fmla="*/ 1855137 h 2237474"/>
              <a:gd name="connsiteX111" fmla="*/ 4002267 w 12192000"/>
              <a:gd name="connsiteY111" fmla="*/ 1852352 h 2237474"/>
              <a:gd name="connsiteX112" fmla="*/ 3931396 w 12192000"/>
              <a:gd name="connsiteY112" fmla="*/ 1858915 h 2237474"/>
              <a:gd name="connsiteX113" fmla="*/ 3812162 w 12192000"/>
              <a:gd name="connsiteY113" fmla="*/ 1875501 h 2237474"/>
              <a:gd name="connsiteX114" fmla="*/ 3729530 w 12192000"/>
              <a:gd name="connsiteY114" fmla="*/ 1864513 h 2237474"/>
              <a:gd name="connsiteX115" fmla="*/ 3680177 w 12192000"/>
              <a:gd name="connsiteY115" fmla="*/ 1881552 h 2237474"/>
              <a:gd name="connsiteX116" fmla="*/ 3567259 w 12192000"/>
              <a:gd name="connsiteY116" fmla="*/ 1893482 h 2237474"/>
              <a:gd name="connsiteX117" fmla="*/ 3405770 w 12192000"/>
              <a:gd name="connsiteY117" fmla="*/ 1904591 h 2237474"/>
              <a:gd name="connsiteX118" fmla="*/ 3280097 w 12192000"/>
              <a:gd name="connsiteY118" fmla="*/ 1919610 h 2237474"/>
              <a:gd name="connsiteX119" fmla="*/ 3123424 w 12192000"/>
              <a:gd name="connsiteY119" fmla="*/ 1952930 h 2237474"/>
              <a:gd name="connsiteX120" fmla="*/ 3009910 w 12192000"/>
              <a:gd name="connsiteY120" fmla="*/ 1957866 h 2237474"/>
              <a:gd name="connsiteX121" fmla="*/ 2995934 w 12192000"/>
              <a:gd name="connsiteY121" fmla="*/ 1967085 h 2237474"/>
              <a:gd name="connsiteX122" fmla="*/ 2980071 w 12192000"/>
              <a:gd name="connsiteY122" fmla="*/ 1972988 h 2237474"/>
              <a:gd name="connsiteX123" fmla="*/ 2978094 w 12192000"/>
              <a:gd name="connsiteY123" fmla="*/ 1972369 h 2237474"/>
              <a:gd name="connsiteX124" fmla="*/ 2942858 w 12192000"/>
              <a:gd name="connsiteY124" fmla="*/ 1981367 h 2237474"/>
              <a:gd name="connsiteX125" fmla="*/ 2875436 w 12192000"/>
              <a:gd name="connsiteY125" fmla="*/ 1996977 h 2237474"/>
              <a:gd name="connsiteX126" fmla="*/ 2874892 w 12192000"/>
              <a:gd name="connsiteY126" fmla="*/ 1996085 h 2237474"/>
              <a:gd name="connsiteX127" fmla="*/ 2864145 w 12192000"/>
              <a:gd name="connsiteY127" fmla="*/ 1994061 h 2237474"/>
              <a:gd name="connsiteX128" fmla="*/ 2843662 w 12192000"/>
              <a:gd name="connsiteY128" fmla="*/ 1992498 h 2237474"/>
              <a:gd name="connsiteX129" fmla="*/ 2796128 w 12192000"/>
              <a:gd name="connsiteY129" fmla="*/ 1976403 h 2237474"/>
              <a:gd name="connsiteX130" fmla="*/ 2756784 w 12192000"/>
              <a:gd name="connsiteY130" fmla="*/ 1985116 h 2237474"/>
              <a:gd name="connsiteX131" fmla="*/ 2748833 w 12192000"/>
              <a:gd name="connsiteY131" fmla="*/ 1986323 h 2237474"/>
              <a:gd name="connsiteX132" fmla="*/ 2748661 w 12192000"/>
              <a:gd name="connsiteY132" fmla="*/ 1986122 h 2237474"/>
              <a:gd name="connsiteX133" fmla="*/ 2740251 w 12192000"/>
              <a:gd name="connsiteY133" fmla="*/ 1986946 h 2237474"/>
              <a:gd name="connsiteX134" fmla="*/ 2718916 w 12192000"/>
              <a:gd name="connsiteY134" fmla="*/ 1990867 h 2237474"/>
              <a:gd name="connsiteX135" fmla="*/ 2713522 w 12192000"/>
              <a:gd name="connsiteY135" fmla="*/ 1990173 h 2237474"/>
              <a:gd name="connsiteX136" fmla="*/ 2680597 w 12192000"/>
              <a:gd name="connsiteY136" fmla="*/ 1984996 h 2237474"/>
              <a:gd name="connsiteX137" fmla="*/ 2578178 w 12192000"/>
              <a:gd name="connsiteY137" fmla="*/ 1990531 h 2237474"/>
              <a:gd name="connsiteX138" fmla="*/ 2476147 w 12192000"/>
              <a:gd name="connsiteY138" fmla="*/ 1998305 h 2237474"/>
              <a:gd name="connsiteX139" fmla="*/ 2373568 w 12192000"/>
              <a:gd name="connsiteY139" fmla="*/ 2003219 h 2237474"/>
              <a:gd name="connsiteX140" fmla="*/ 2321399 w 12192000"/>
              <a:gd name="connsiteY140" fmla="*/ 1989467 h 2237474"/>
              <a:gd name="connsiteX141" fmla="*/ 2315525 w 12192000"/>
              <a:gd name="connsiteY141" fmla="*/ 1989708 h 2237474"/>
              <a:gd name="connsiteX142" fmla="*/ 2300792 w 12192000"/>
              <a:gd name="connsiteY142" fmla="*/ 1994290 h 2237474"/>
              <a:gd name="connsiteX143" fmla="*/ 2295469 w 12192000"/>
              <a:gd name="connsiteY143" fmla="*/ 1996659 h 2237474"/>
              <a:gd name="connsiteX144" fmla="*/ 2287219 w 12192000"/>
              <a:gd name="connsiteY144" fmla="*/ 1998750 h 2237474"/>
              <a:gd name="connsiteX145" fmla="*/ 2286948 w 12192000"/>
              <a:gd name="connsiteY145" fmla="*/ 1998596 h 2237474"/>
              <a:gd name="connsiteX146" fmla="*/ 2243069 w 12192000"/>
              <a:gd name="connsiteY146" fmla="*/ 2015111 h 2237474"/>
              <a:gd name="connsiteX147" fmla="*/ 2186609 w 12192000"/>
              <a:gd name="connsiteY147" fmla="*/ 2008263 h 2237474"/>
              <a:gd name="connsiteX148" fmla="*/ 2164831 w 12192000"/>
              <a:gd name="connsiteY148" fmla="*/ 2010143 h 2237474"/>
              <a:gd name="connsiteX149" fmla="*/ 2152836 w 12192000"/>
              <a:gd name="connsiteY149" fmla="*/ 2010048 h 2237474"/>
              <a:gd name="connsiteX150" fmla="*/ 2117102 w 12192000"/>
              <a:gd name="connsiteY150" fmla="*/ 2023004 h 2237474"/>
              <a:gd name="connsiteX151" fmla="*/ 2111935 w 12192000"/>
              <a:gd name="connsiteY151" fmla="*/ 2023163 h 2237474"/>
              <a:gd name="connsiteX152" fmla="*/ 2089991 w 12192000"/>
              <a:gd name="connsiteY152" fmla="*/ 2034193 h 2237474"/>
              <a:gd name="connsiteX153" fmla="*/ 2058061 w 12192000"/>
              <a:gd name="connsiteY153" fmla="*/ 2047942 h 2237474"/>
              <a:gd name="connsiteX154" fmla="*/ 2055737 w 12192000"/>
              <a:gd name="connsiteY154" fmla="*/ 2047704 h 2237474"/>
              <a:gd name="connsiteX155" fmla="*/ 2042244 w 12192000"/>
              <a:gd name="connsiteY155" fmla="*/ 2055560 h 2237474"/>
              <a:gd name="connsiteX156" fmla="*/ 1976224 w 12192000"/>
              <a:gd name="connsiteY156" fmla="*/ 2074257 h 2237474"/>
              <a:gd name="connsiteX157" fmla="*/ 1877728 w 12192000"/>
              <a:gd name="connsiteY157" fmla="*/ 2101004 h 2237474"/>
              <a:gd name="connsiteX158" fmla="*/ 1759056 w 12192000"/>
              <a:gd name="connsiteY158" fmla="*/ 2125608 h 2237474"/>
              <a:gd name="connsiteX159" fmla="*/ 1637948 w 12192000"/>
              <a:gd name="connsiteY159" fmla="*/ 2172597 h 2237474"/>
              <a:gd name="connsiteX160" fmla="*/ 1434549 w 12192000"/>
              <a:gd name="connsiteY160" fmla="*/ 2234522 h 2237474"/>
              <a:gd name="connsiteX161" fmla="*/ 1398481 w 12192000"/>
              <a:gd name="connsiteY161" fmla="*/ 2237074 h 2237474"/>
              <a:gd name="connsiteX162" fmla="*/ 1398407 w 12192000"/>
              <a:gd name="connsiteY162" fmla="*/ 2237095 h 2237474"/>
              <a:gd name="connsiteX163" fmla="*/ 1370962 w 12192000"/>
              <a:gd name="connsiteY163" fmla="*/ 2237474 h 2237474"/>
              <a:gd name="connsiteX164" fmla="*/ 1356367 w 12192000"/>
              <a:gd name="connsiteY164" fmla="*/ 2235089 h 2237474"/>
              <a:gd name="connsiteX165" fmla="*/ 1324828 w 12192000"/>
              <a:gd name="connsiteY165" fmla="*/ 2231968 h 2237474"/>
              <a:gd name="connsiteX166" fmla="*/ 1297744 w 12192000"/>
              <a:gd name="connsiteY166" fmla="*/ 2235849 h 2237474"/>
              <a:gd name="connsiteX167" fmla="*/ 1286236 w 12192000"/>
              <a:gd name="connsiteY167" fmla="*/ 2233135 h 2237474"/>
              <a:gd name="connsiteX168" fmla="*/ 1283504 w 12192000"/>
              <a:gd name="connsiteY168" fmla="*/ 2233797 h 2237474"/>
              <a:gd name="connsiteX169" fmla="*/ 1279765 w 12192000"/>
              <a:gd name="connsiteY169" fmla="*/ 2229639 h 2237474"/>
              <a:gd name="connsiteX170" fmla="*/ 1195347 w 12192000"/>
              <a:gd name="connsiteY170" fmla="*/ 2212354 h 2237474"/>
              <a:gd name="connsiteX171" fmla="*/ 970251 w 12192000"/>
              <a:gd name="connsiteY171" fmla="*/ 2221029 h 2237474"/>
              <a:gd name="connsiteX172" fmla="*/ 812914 w 12192000"/>
              <a:gd name="connsiteY172" fmla="*/ 2202752 h 2237474"/>
              <a:gd name="connsiteX173" fmla="*/ 800195 w 12192000"/>
              <a:gd name="connsiteY173" fmla="*/ 2209407 h 2237474"/>
              <a:gd name="connsiteX174" fmla="*/ 784978 w 12192000"/>
              <a:gd name="connsiteY174" fmla="*/ 2212360 h 2237474"/>
              <a:gd name="connsiteX175" fmla="*/ 681987 w 12192000"/>
              <a:gd name="connsiteY175" fmla="*/ 2216757 h 2237474"/>
              <a:gd name="connsiteX176" fmla="*/ 669923 w 12192000"/>
              <a:gd name="connsiteY176" fmla="*/ 2211682 h 2237474"/>
              <a:gd name="connsiteX177" fmla="*/ 648680 w 12192000"/>
              <a:gd name="connsiteY177" fmla="*/ 2206229 h 2237474"/>
              <a:gd name="connsiteX178" fmla="*/ 597225 w 12192000"/>
              <a:gd name="connsiteY178" fmla="*/ 2180999 h 2237474"/>
              <a:gd name="connsiteX179" fmla="*/ 558449 w 12192000"/>
              <a:gd name="connsiteY179" fmla="*/ 2182346 h 2237474"/>
              <a:gd name="connsiteX180" fmla="*/ 550517 w 12192000"/>
              <a:gd name="connsiteY180" fmla="*/ 2182060 h 2237474"/>
              <a:gd name="connsiteX181" fmla="*/ 550309 w 12192000"/>
              <a:gd name="connsiteY181" fmla="*/ 2181825 h 2237474"/>
              <a:gd name="connsiteX182" fmla="*/ 541836 w 12192000"/>
              <a:gd name="connsiteY182" fmla="*/ 2181063 h 2237474"/>
              <a:gd name="connsiteX183" fmla="*/ 536057 w 12192000"/>
              <a:gd name="connsiteY183" fmla="*/ 2181537 h 2237474"/>
              <a:gd name="connsiteX184" fmla="*/ 520671 w 12192000"/>
              <a:gd name="connsiteY184" fmla="*/ 2180980 h 2237474"/>
              <a:gd name="connsiteX185" fmla="*/ 515024 w 12192000"/>
              <a:gd name="connsiteY185" fmla="*/ 2179258 h 2237474"/>
              <a:gd name="connsiteX186" fmla="*/ 512278 w 12192000"/>
              <a:gd name="connsiteY186" fmla="*/ 2176369 h 2237474"/>
              <a:gd name="connsiteX187" fmla="*/ 480419 w 12192000"/>
              <a:gd name="connsiteY187" fmla="*/ 2167807 h 2237474"/>
              <a:gd name="connsiteX188" fmla="*/ 413835 w 12192000"/>
              <a:gd name="connsiteY188" fmla="*/ 2156783 h 2237474"/>
              <a:gd name="connsiteX189" fmla="*/ 376513 w 12192000"/>
              <a:gd name="connsiteY189" fmla="*/ 2154014 h 2237474"/>
              <a:gd name="connsiteX190" fmla="*/ 273386 w 12192000"/>
              <a:gd name="connsiteY190" fmla="*/ 2142551 h 2237474"/>
              <a:gd name="connsiteX191" fmla="*/ 169207 w 12192000"/>
              <a:gd name="connsiteY191" fmla="*/ 2128100 h 2237474"/>
              <a:gd name="connsiteX192" fmla="*/ 93149 w 12192000"/>
              <a:gd name="connsiteY192" fmla="*/ 2105324 h 2237474"/>
              <a:gd name="connsiteX193" fmla="*/ 88109 w 12192000"/>
              <a:gd name="connsiteY193" fmla="*/ 2106704 h 2237474"/>
              <a:gd name="connsiteX194" fmla="*/ 80022 w 12192000"/>
              <a:gd name="connsiteY194" fmla="*/ 2107254 h 2237474"/>
              <a:gd name="connsiteX195" fmla="*/ 79717 w 12192000"/>
              <a:gd name="connsiteY195" fmla="*/ 2107046 h 2237474"/>
              <a:gd name="connsiteX196" fmla="*/ 72352 w 12192000"/>
              <a:gd name="connsiteY196" fmla="*/ 2107991 h 2237474"/>
              <a:gd name="connsiteX197" fmla="*/ 37645 w 12192000"/>
              <a:gd name="connsiteY197" fmla="*/ 2115401 h 2237474"/>
              <a:gd name="connsiteX198" fmla="*/ 4572 w 12192000"/>
              <a:gd name="connsiteY198" fmla="*/ 2111091 h 2237474"/>
              <a:gd name="connsiteX199" fmla="*/ 0 w 12192000"/>
              <a:gd name="connsiteY199" fmla="*/ 2110468 h 2237474"/>
              <a:gd name="connsiteX200" fmla="*/ 0 w 12192000"/>
              <a:gd name="connsiteY20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259633 w 12192000"/>
              <a:gd name="connsiteY86" fmla="*/ 1837160 h 2237474"/>
              <a:gd name="connsiteX87" fmla="*/ 5149802 w 12192000"/>
              <a:gd name="connsiteY87" fmla="*/ 1844846 h 2237474"/>
              <a:gd name="connsiteX88" fmla="*/ 5114927 w 12192000"/>
              <a:gd name="connsiteY88" fmla="*/ 1847827 h 2237474"/>
              <a:gd name="connsiteX89" fmla="*/ 5108970 w 12192000"/>
              <a:gd name="connsiteY89" fmla="*/ 1847935 h 2237474"/>
              <a:gd name="connsiteX90" fmla="*/ 5067961 w 12192000"/>
              <a:gd name="connsiteY90" fmla="*/ 1845917 h 2237474"/>
              <a:gd name="connsiteX91" fmla="*/ 5007075 w 12192000"/>
              <a:gd name="connsiteY91" fmla="*/ 1838626 h 2237474"/>
              <a:gd name="connsiteX92" fmla="*/ 4944087 w 12192000"/>
              <a:gd name="connsiteY92" fmla="*/ 1823332 h 2237474"/>
              <a:gd name="connsiteX93" fmla="*/ 4907662 w 12192000"/>
              <a:gd name="connsiteY93" fmla="*/ 1816900 h 2237474"/>
              <a:gd name="connsiteX94" fmla="*/ 4882386 w 12192000"/>
              <a:gd name="connsiteY94" fmla="*/ 1809844 h 2237474"/>
              <a:gd name="connsiteX95" fmla="*/ 4811440 w 12192000"/>
              <a:gd name="connsiteY95" fmla="*/ 1804655 h 2237474"/>
              <a:gd name="connsiteX96" fmla="*/ 4691075 w 12192000"/>
              <a:gd name="connsiteY96" fmla="*/ 1801389 h 2237474"/>
              <a:gd name="connsiteX97" fmla="*/ 4611738 w 12192000"/>
              <a:gd name="connsiteY97" fmla="*/ 1776964 h 2237474"/>
              <a:gd name="connsiteX98" fmla="*/ 4560070 w 12192000"/>
              <a:gd name="connsiteY98" fmla="*/ 1785640 h 2237474"/>
              <a:gd name="connsiteX99" fmla="*/ 4536503 w 12192000"/>
              <a:gd name="connsiteY99" fmla="*/ 1785334 h 2237474"/>
              <a:gd name="connsiteX100" fmla="*/ 4513724 w 12192000"/>
              <a:gd name="connsiteY100" fmla="*/ 1791996 h 2237474"/>
              <a:gd name="connsiteX101" fmla="*/ 4459810 w 12192000"/>
              <a:gd name="connsiteY101" fmla="*/ 1797886 h 2237474"/>
              <a:gd name="connsiteX102" fmla="*/ 4379064 w 12192000"/>
              <a:gd name="connsiteY102" fmla="*/ 1817177 h 2237474"/>
              <a:gd name="connsiteX103" fmla="*/ 4319209 w 12192000"/>
              <a:gd name="connsiteY103" fmla="*/ 1834833 h 2237474"/>
              <a:gd name="connsiteX104" fmla="*/ 4290981 w 12192000"/>
              <a:gd name="connsiteY104" fmla="*/ 1839677 h 2237474"/>
              <a:gd name="connsiteX105" fmla="*/ 4285792 w 12192000"/>
              <a:gd name="connsiteY105" fmla="*/ 1836231 h 2237474"/>
              <a:gd name="connsiteX106" fmla="*/ 4238372 w 12192000"/>
              <a:gd name="connsiteY106" fmla="*/ 1851480 h 2237474"/>
              <a:gd name="connsiteX107" fmla="*/ 4232517 w 12192000"/>
              <a:gd name="connsiteY107" fmla="*/ 1852567 h 2237474"/>
              <a:gd name="connsiteX108" fmla="*/ 4191732 w 12192000"/>
              <a:gd name="connsiteY108" fmla="*/ 1857328 h 2237474"/>
              <a:gd name="connsiteX109" fmla="*/ 4065532 w 12192000"/>
              <a:gd name="connsiteY109" fmla="*/ 1855477 h 2237474"/>
              <a:gd name="connsiteX110" fmla="*/ 4028460 w 12192000"/>
              <a:gd name="connsiteY110" fmla="*/ 1855137 h 2237474"/>
              <a:gd name="connsiteX111" fmla="*/ 4002267 w 12192000"/>
              <a:gd name="connsiteY111" fmla="*/ 1852352 h 2237474"/>
              <a:gd name="connsiteX112" fmla="*/ 3931396 w 12192000"/>
              <a:gd name="connsiteY112" fmla="*/ 1858915 h 2237474"/>
              <a:gd name="connsiteX113" fmla="*/ 3812162 w 12192000"/>
              <a:gd name="connsiteY113" fmla="*/ 1875501 h 2237474"/>
              <a:gd name="connsiteX114" fmla="*/ 3729530 w 12192000"/>
              <a:gd name="connsiteY114" fmla="*/ 1864513 h 2237474"/>
              <a:gd name="connsiteX115" fmla="*/ 3680177 w 12192000"/>
              <a:gd name="connsiteY115" fmla="*/ 1881552 h 2237474"/>
              <a:gd name="connsiteX116" fmla="*/ 3567259 w 12192000"/>
              <a:gd name="connsiteY116" fmla="*/ 1893482 h 2237474"/>
              <a:gd name="connsiteX117" fmla="*/ 3405770 w 12192000"/>
              <a:gd name="connsiteY117" fmla="*/ 1904591 h 2237474"/>
              <a:gd name="connsiteX118" fmla="*/ 3280097 w 12192000"/>
              <a:gd name="connsiteY118" fmla="*/ 1919610 h 2237474"/>
              <a:gd name="connsiteX119" fmla="*/ 3123424 w 12192000"/>
              <a:gd name="connsiteY119" fmla="*/ 1952930 h 2237474"/>
              <a:gd name="connsiteX120" fmla="*/ 3009910 w 12192000"/>
              <a:gd name="connsiteY120" fmla="*/ 1957866 h 2237474"/>
              <a:gd name="connsiteX121" fmla="*/ 2995934 w 12192000"/>
              <a:gd name="connsiteY121" fmla="*/ 1967085 h 2237474"/>
              <a:gd name="connsiteX122" fmla="*/ 2980071 w 12192000"/>
              <a:gd name="connsiteY122" fmla="*/ 1972988 h 2237474"/>
              <a:gd name="connsiteX123" fmla="*/ 2978094 w 12192000"/>
              <a:gd name="connsiteY123" fmla="*/ 1972369 h 2237474"/>
              <a:gd name="connsiteX124" fmla="*/ 2942858 w 12192000"/>
              <a:gd name="connsiteY124" fmla="*/ 1981367 h 2237474"/>
              <a:gd name="connsiteX125" fmla="*/ 2875436 w 12192000"/>
              <a:gd name="connsiteY125" fmla="*/ 1996977 h 2237474"/>
              <a:gd name="connsiteX126" fmla="*/ 2874892 w 12192000"/>
              <a:gd name="connsiteY126" fmla="*/ 1996085 h 2237474"/>
              <a:gd name="connsiteX127" fmla="*/ 2864145 w 12192000"/>
              <a:gd name="connsiteY127" fmla="*/ 1994061 h 2237474"/>
              <a:gd name="connsiteX128" fmla="*/ 2843662 w 12192000"/>
              <a:gd name="connsiteY128" fmla="*/ 1992498 h 2237474"/>
              <a:gd name="connsiteX129" fmla="*/ 2796128 w 12192000"/>
              <a:gd name="connsiteY129" fmla="*/ 1976403 h 2237474"/>
              <a:gd name="connsiteX130" fmla="*/ 2756784 w 12192000"/>
              <a:gd name="connsiteY130" fmla="*/ 1985116 h 2237474"/>
              <a:gd name="connsiteX131" fmla="*/ 2748833 w 12192000"/>
              <a:gd name="connsiteY131" fmla="*/ 1986323 h 2237474"/>
              <a:gd name="connsiteX132" fmla="*/ 2748661 w 12192000"/>
              <a:gd name="connsiteY132" fmla="*/ 1986122 h 2237474"/>
              <a:gd name="connsiteX133" fmla="*/ 2740251 w 12192000"/>
              <a:gd name="connsiteY133" fmla="*/ 1986946 h 2237474"/>
              <a:gd name="connsiteX134" fmla="*/ 2718916 w 12192000"/>
              <a:gd name="connsiteY134" fmla="*/ 1990867 h 2237474"/>
              <a:gd name="connsiteX135" fmla="*/ 2713522 w 12192000"/>
              <a:gd name="connsiteY135" fmla="*/ 1990173 h 2237474"/>
              <a:gd name="connsiteX136" fmla="*/ 2680597 w 12192000"/>
              <a:gd name="connsiteY136" fmla="*/ 1984996 h 2237474"/>
              <a:gd name="connsiteX137" fmla="*/ 2578178 w 12192000"/>
              <a:gd name="connsiteY137" fmla="*/ 1990531 h 2237474"/>
              <a:gd name="connsiteX138" fmla="*/ 2476147 w 12192000"/>
              <a:gd name="connsiteY138" fmla="*/ 1998305 h 2237474"/>
              <a:gd name="connsiteX139" fmla="*/ 2373568 w 12192000"/>
              <a:gd name="connsiteY139" fmla="*/ 2003219 h 2237474"/>
              <a:gd name="connsiteX140" fmla="*/ 2321399 w 12192000"/>
              <a:gd name="connsiteY140" fmla="*/ 1989467 h 2237474"/>
              <a:gd name="connsiteX141" fmla="*/ 2315525 w 12192000"/>
              <a:gd name="connsiteY141" fmla="*/ 1989708 h 2237474"/>
              <a:gd name="connsiteX142" fmla="*/ 2300792 w 12192000"/>
              <a:gd name="connsiteY142" fmla="*/ 1994290 h 2237474"/>
              <a:gd name="connsiteX143" fmla="*/ 2295469 w 12192000"/>
              <a:gd name="connsiteY143" fmla="*/ 1996659 h 2237474"/>
              <a:gd name="connsiteX144" fmla="*/ 2287219 w 12192000"/>
              <a:gd name="connsiteY144" fmla="*/ 1998750 h 2237474"/>
              <a:gd name="connsiteX145" fmla="*/ 2286948 w 12192000"/>
              <a:gd name="connsiteY145" fmla="*/ 1998596 h 2237474"/>
              <a:gd name="connsiteX146" fmla="*/ 2243069 w 12192000"/>
              <a:gd name="connsiteY146" fmla="*/ 2015111 h 2237474"/>
              <a:gd name="connsiteX147" fmla="*/ 2186609 w 12192000"/>
              <a:gd name="connsiteY147" fmla="*/ 2008263 h 2237474"/>
              <a:gd name="connsiteX148" fmla="*/ 2164831 w 12192000"/>
              <a:gd name="connsiteY148" fmla="*/ 2010143 h 2237474"/>
              <a:gd name="connsiteX149" fmla="*/ 2152836 w 12192000"/>
              <a:gd name="connsiteY149" fmla="*/ 2010048 h 2237474"/>
              <a:gd name="connsiteX150" fmla="*/ 2117102 w 12192000"/>
              <a:gd name="connsiteY150" fmla="*/ 2023004 h 2237474"/>
              <a:gd name="connsiteX151" fmla="*/ 2111935 w 12192000"/>
              <a:gd name="connsiteY151" fmla="*/ 2023163 h 2237474"/>
              <a:gd name="connsiteX152" fmla="*/ 2089991 w 12192000"/>
              <a:gd name="connsiteY152" fmla="*/ 2034193 h 2237474"/>
              <a:gd name="connsiteX153" fmla="*/ 2058061 w 12192000"/>
              <a:gd name="connsiteY153" fmla="*/ 2047942 h 2237474"/>
              <a:gd name="connsiteX154" fmla="*/ 2055737 w 12192000"/>
              <a:gd name="connsiteY154" fmla="*/ 2047704 h 2237474"/>
              <a:gd name="connsiteX155" fmla="*/ 2042244 w 12192000"/>
              <a:gd name="connsiteY155" fmla="*/ 2055560 h 2237474"/>
              <a:gd name="connsiteX156" fmla="*/ 1976224 w 12192000"/>
              <a:gd name="connsiteY156" fmla="*/ 2074257 h 2237474"/>
              <a:gd name="connsiteX157" fmla="*/ 1877728 w 12192000"/>
              <a:gd name="connsiteY157" fmla="*/ 2101004 h 2237474"/>
              <a:gd name="connsiteX158" fmla="*/ 1759056 w 12192000"/>
              <a:gd name="connsiteY158" fmla="*/ 2125608 h 2237474"/>
              <a:gd name="connsiteX159" fmla="*/ 1637948 w 12192000"/>
              <a:gd name="connsiteY159" fmla="*/ 2172597 h 2237474"/>
              <a:gd name="connsiteX160" fmla="*/ 1434549 w 12192000"/>
              <a:gd name="connsiteY160" fmla="*/ 2234522 h 2237474"/>
              <a:gd name="connsiteX161" fmla="*/ 1398481 w 12192000"/>
              <a:gd name="connsiteY161" fmla="*/ 2237074 h 2237474"/>
              <a:gd name="connsiteX162" fmla="*/ 1398407 w 12192000"/>
              <a:gd name="connsiteY162" fmla="*/ 2237095 h 2237474"/>
              <a:gd name="connsiteX163" fmla="*/ 1370962 w 12192000"/>
              <a:gd name="connsiteY163" fmla="*/ 2237474 h 2237474"/>
              <a:gd name="connsiteX164" fmla="*/ 1356367 w 12192000"/>
              <a:gd name="connsiteY164" fmla="*/ 2235089 h 2237474"/>
              <a:gd name="connsiteX165" fmla="*/ 1324828 w 12192000"/>
              <a:gd name="connsiteY165" fmla="*/ 2231968 h 2237474"/>
              <a:gd name="connsiteX166" fmla="*/ 1297744 w 12192000"/>
              <a:gd name="connsiteY166" fmla="*/ 2235849 h 2237474"/>
              <a:gd name="connsiteX167" fmla="*/ 1286236 w 12192000"/>
              <a:gd name="connsiteY167" fmla="*/ 2233135 h 2237474"/>
              <a:gd name="connsiteX168" fmla="*/ 1283504 w 12192000"/>
              <a:gd name="connsiteY168" fmla="*/ 2233797 h 2237474"/>
              <a:gd name="connsiteX169" fmla="*/ 1279765 w 12192000"/>
              <a:gd name="connsiteY169" fmla="*/ 2229639 h 2237474"/>
              <a:gd name="connsiteX170" fmla="*/ 1195347 w 12192000"/>
              <a:gd name="connsiteY170" fmla="*/ 2212354 h 2237474"/>
              <a:gd name="connsiteX171" fmla="*/ 970251 w 12192000"/>
              <a:gd name="connsiteY171" fmla="*/ 2221029 h 2237474"/>
              <a:gd name="connsiteX172" fmla="*/ 812914 w 12192000"/>
              <a:gd name="connsiteY172" fmla="*/ 2202752 h 2237474"/>
              <a:gd name="connsiteX173" fmla="*/ 800195 w 12192000"/>
              <a:gd name="connsiteY173" fmla="*/ 2209407 h 2237474"/>
              <a:gd name="connsiteX174" fmla="*/ 784978 w 12192000"/>
              <a:gd name="connsiteY174" fmla="*/ 2212360 h 2237474"/>
              <a:gd name="connsiteX175" fmla="*/ 681987 w 12192000"/>
              <a:gd name="connsiteY175" fmla="*/ 2216757 h 2237474"/>
              <a:gd name="connsiteX176" fmla="*/ 669923 w 12192000"/>
              <a:gd name="connsiteY176" fmla="*/ 2211682 h 2237474"/>
              <a:gd name="connsiteX177" fmla="*/ 648680 w 12192000"/>
              <a:gd name="connsiteY177" fmla="*/ 2206229 h 2237474"/>
              <a:gd name="connsiteX178" fmla="*/ 597225 w 12192000"/>
              <a:gd name="connsiteY178" fmla="*/ 2180999 h 2237474"/>
              <a:gd name="connsiteX179" fmla="*/ 558449 w 12192000"/>
              <a:gd name="connsiteY179" fmla="*/ 2182346 h 2237474"/>
              <a:gd name="connsiteX180" fmla="*/ 550517 w 12192000"/>
              <a:gd name="connsiteY180" fmla="*/ 2182060 h 2237474"/>
              <a:gd name="connsiteX181" fmla="*/ 550309 w 12192000"/>
              <a:gd name="connsiteY181" fmla="*/ 2181825 h 2237474"/>
              <a:gd name="connsiteX182" fmla="*/ 541836 w 12192000"/>
              <a:gd name="connsiteY182" fmla="*/ 2181063 h 2237474"/>
              <a:gd name="connsiteX183" fmla="*/ 536057 w 12192000"/>
              <a:gd name="connsiteY183" fmla="*/ 2181537 h 2237474"/>
              <a:gd name="connsiteX184" fmla="*/ 520671 w 12192000"/>
              <a:gd name="connsiteY184" fmla="*/ 2180980 h 2237474"/>
              <a:gd name="connsiteX185" fmla="*/ 515024 w 12192000"/>
              <a:gd name="connsiteY185" fmla="*/ 2179258 h 2237474"/>
              <a:gd name="connsiteX186" fmla="*/ 512278 w 12192000"/>
              <a:gd name="connsiteY186" fmla="*/ 2176369 h 2237474"/>
              <a:gd name="connsiteX187" fmla="*/ 480419 w 12192000"/>
              <a:gd name="connsiteY187" fmla="*/ 2167807 h 2237474"/>
              <a:gd name="connsiteX188" fmla="*/ 413835 w 12192000"/>
              <a:gd name="connsiteY188" fmla="*/ 2156783 h 2237474"/>
              <a:gd name="connsiteX189" fmla="*/ 376513 w 12192000"/>
              <a:gd name="connsiteY189" fmla="*/ 2154014 h 2237474"/>
              <a:gd name="connsiteX190" fmla="*/ 273386 w 12192000"/>
              <a:gd name="connsiteY190" fmla="*/ 2142551 h 2237474"/>
              <a:gd name="connsiteX191" fmla="*/ 169207 w 12192000"/>
              <a:gd name="connsiteY191" fmla="*/ 2128100 h 2237474"/>
              <a:gd name="connsiteX192" fmla="*/ 93149 w 12192000"/>
              <a:gd name="connsiteY192" fmla="*/ 2105324 h 2237474"/>
              <a:gd name="connsiteX193" fmla="*/ 88109 w 12192000"/>
              <a:gd name="connsiteY193" fmla="*/ 2106704 h 2237474"/>
              <a:gd name="connsiteX194" fmla="*/ 80022 w 12192000"/>
              <a:gd name="connsiteY194" fmla="*/ 2107254 h 2237474"/>
              <a:gd name="connsiteX195" fmla="*/ 79717 w 12192000"/>
              <a:gd name="connsiteY195" fmla="*/ 2107046 h 2237474"/>
              <a:gd name="connsiteX196" fmla="*/ 72352 w 12192000"/>
              <a:gd name="connsiteY196" fmla="*/ 2107991 h 2237474"/>
              <a:gd name="connsiteX197" fmla="*/ 37645 w 12192000"/>
              <a:gd name="connsiteY197" fmla="*/ 2115401 h 2237474"/>
              <a:gd name="connsiteX198" fmla="*/ 4572 w 12192000"/>
              <a:gd name="connsiteY198" fmla="*/ 2111091 h 2237474"/>
              <a:gd name="connsiteX199" fmla="*/ 0 w 12192000"/>
              <a:gd name="connsiteY199" fmla="*/ 2110468 h 2237474"/>
              <a:gd name="connsiteX200" fmla="*/ 0 w 12192000"/>
              <a:gd name="connsiteY20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59633 w 12192000"/>
              <a:gd name="connsiteY85" fmla="*/ 183716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319209 w 12192000"/>
              <a:gd name="connsiteY102" fmla="*/ 1834833 h 2237474"/>
              <a:gd name="connsiteX103" fmla="*/ 4290981 w 12192000"/>
              <a:gd name="connsiteY103" fmla="*/ 1839677 h 2237474"/>
              <a:gd name="connsiteX104" fmla="*/ 4285792 w 12192000"/>
              <a:gd name="connsiteY104" fmla="*/ 1836231 h 2237474"/>
              <a:gd name="connsiteX105" fmla="*/ 4238372 w 12192000"/>
              <a:gd name="connsiteY105" fmla="*/ 1851480 h 2237474"/>
              <a:gd name="connsiteX106" fmla="*/ 4232517 w 12192000"/>
              <a:gd name="connsiteY106" fmla="*/ 1852567 h 2237474"/>
              <a:gd name="connsiteX107" fmla="*/ 4191732 w 12192000"/>
              <a:gd name="connsiteY107" fmla="*/ 1857328 h 2237474"/>
              <a:gd name="connsiteX108" fmla="*/ 4065532 w 12192000"/>
              <a:gd name="connsiteY108" fmla="*/ 1855477 h 2237474"/>
              <a:gd name="connsiteX109" fmla="*/ 4028460 w 12192000"/>
              <a:gd name="connsiteY109" fmla="*/ 1855137 h 2237474"/>
              <a:gd name="connsiteX110" fmla="*/ 4002267 w 12192000"/>
              <a:gd name="connsiteY110" fmla="*/ 1852352 h 2237474"/>
              <a:gd name="connsiteX111" fmla="*/ 3931396 w 12192000"/>
              <a:gd name="connsiteY111" fmla="*/ 1858915 h 2237474"/>
              <a:gd name="connsiteX112" fmla="*/ 3812162 w 12192000"/>
              <a:gd name="connsiteY112" fmla="*/ 1875501 h 2237474"/>
              <a:gd name="connsiteX113" fmla="*/ 3729530 w 12192000"/>
              <a:gd name="connsiteY113" fmla="*/ 1864513 h 2237474"/>
              <a:gd name="connsiteX114" fmla="*/ 3680177 w 12192000"/>
              <a:gd name="connsiteY114" fmla="*/ 1881552 h 2237474"/>
              <a:gd name="connsiteX115" fmla="*/ 3567259 w 12192000"/>
              <a:gd name="connsiteY115" fmla="*/ 1893482 h 2237474"/>
              <a:gd name="connsiteX116" fmla="*/ 3405770 w 12192000"/>
              <a:gd name="connsiteY116" fmla="*/ 1904591 h 2237474"/>
              <a:gd name="connsiteX117" fmla="*/ 3280097 w 12192000"/>
              <a:gd name="connsiteY117" fmla="*/ 1919610 h 2237474"/>
              <a:gd name="connsiteX118" fmla="*/ 3123424 w 12192000"/>
              <a:gd name="connsiteY118" fmla="*/ 1952930 h 2237474"/>
              <a:gd name="connsiteX119" fmla="*/ 3009910 w 12192000"/>
              <a:gd name="connsiteY119" fmla="*/ 1957866 h 2237474"/>
              <a:gd name="connsiteX120" fmla="*/ 2995934 w 12192000"/>
              <a:gd name="connsiteY120" fmla="*/ 1967085 h 2237474"/>
              <a:gd name="connsiteX121" fmla="*/ 2980071 w 12192000"/>
              <a:gd name="connsiteY121" fmla="*/ 1972988 h 2237474"/>
              <a:gd name="connsiteX122" fmla="*/ 2978094 w 12192000"/>
              <a:gd name="connsiteY122" fmla="*/ 1972369 h 2237474"/>
              <a:gd name="connsiteX123" fmla="*/ 2942858 w 12192000"/>
              <a:gd name="connsiteY123" fmla="*/ 1981367 h 2237474"/>
              <a:gd name="connsiteX124" fmla="*/ 2875436 w 12192000"/>
              <a:gd name="connsiteY124" fmla="*/ 1996977 h 2237474"/>
              <a:gd name="connsiteX125" fmla="*/ 2874892 w 12192000"/>
              <a:gd name="connsiteY125" fmla="*/ 1996085 h 2237474"/>
              <a:gd name="connsiteX126" fmla="*/ 2864145 w 12192000"/>
              <a:gd name="connsiteY126" fmla="*/ 1994061 h 2237474"/>
              <a:gd name="connsiteX127" fmla="*/ 2843662 w 12192000"/>
              <a:gd name="connsiteY127" fmla="*/ 1992498 h 2237474"/>
              <a:gd name="connsiteX128" fmla="*/ 2796128 w 12192000"/>
              <a:gd name="connsiteY128" fmla="*/ 1976403 h 2237474"/>
              <a:gd name="connsiteX129" fmla="*/ 2756784 w 12192000"/>
              <a:gd name="connsiteY129" fmla="*/ 1985116 h 2237474"/>
              <a:gd name="connsiteX130" fmla="*/ 2748833 w 12192000"/>
              <a:gd name="connsiteY130" fmla="*/ 1986323 h 2237474"/>
              <a:gd name="connsiteX131" fmla="*/ 2748661 w 12192000"/>
              <a:gd name="connsiteY131" fmla="*/ 1986122 h 2237474"/>
              <a:gd name="connsiteX132" fmla="*/ 2740251 w 12192000"/>
              <a:gd name="connsiteY132" fmla="*/ 1986946 h 2237474"/>
              <a:gd name="connsiteX133" fmla="*/ 2718916 w 12192000"/>
              <a:gd name="connsiteY133" fmla="*/ 1990867 h 2237474"/>
              <a:gd name="connsiteX134" fmla="*/ 2713522 w 12192000"/>
              <a:gd name="connsiteY134" fmla="*/ 1990173 h 2237474"/>
              <a:gd name="connsiteX135" fmla="*/ 2680597 w 12192000"/>
              <a:gd name="connsiteY135" fmla="*/ 1984996 h 2237474"/>
              <a:gd name="connsiteX136" fmla="*/ 2578178 w 12192000"/>
              <a:gd name="connsiteY136" fmla="*/ 1990531 h 2237474"/>
              <a:gd name="connsiteX137" fmla="*/ 2476147 w 12192000"/>
              <a:gd name="connsiteY137" fmla="*/ 1998305 h 2237474"/>
              <a:gd name="connsiteX138" fmla="*/ 2373568 w 12192000"/>
              <a:gd name="connsiteY138" fmla="*/ 2003219 h 2237474"/>
              <a:gd name="connsiteX139" fmla="*/ 2321399 w 12192000"/>
              <a:gd name="connsiteY139" fmla="*/ 1989467 h 2237474"/>
              <a:gd name="connsiteX140" fmla="*/ 2315525 w 12192000"/>
              <a:gd name="connsiteY140" fmla="*/ 1989708 h 2237474"/>
              <a:gd name="connsiteX141" fmla="*/ 2300792 w 12192000"/>
              <a:gd name="connsiteY141" fmla="*/ 1994290 h 2237474"/>
              <a:gd name="connsiteX142" fmla="*/ 2295469 w 12192000"/>
              <a:gd name="connsiteY142" fmla="*/ 1996659 h 2237474"/>
              <a:gd name="connsiteX143" fmla="*/ 2287219 w 12192000"/>
              <a:gd name="connsiteY143" fmla="*/ 1998750 h 2237474"/>
              <a:gd name="connsiteX144" fmla="*/ 2286948 w 12192000"/>
              <a:gd name="connsiteY144" fmla="*/ 1998596 h 2237474"/>
              <a:gd name="connsiteX145" fmla="*/ 2243069 w 12192000"/>
              <a:gd name="connsiteY145" fmla="*/ 2015111 h 2237474"/>
              <a:gd name="connsiteX146" fmla="*/ 2186609 w 12192000"/>
              <a:gd name="connsiteY146" fmla="*/ 2008263 h 2237474"/>
              <a:gd name="connsiteX147" fmla="*/ 2164831 w 12192000"/>
              <a:gd name="connsiteY147" fmla="*/ 2010143 h 2237474"/>
              <a:gd name="connsiteX148" fmla="*/ 2152836 w 12192000"/>
              <a:gd name="connsiteY148" fmla="*/ 2010048 h 2237474"/>
              <a:gd name="connsiteX149" fmla="*/ 2117102 w 12192000"/>
              <a:gd name="connsiteY149" fmla="*/ 2023004 h 2237474"/>
              <a:gd name="connsiteX150" fmla="*/ 2111935 w 12192000"/>
              <a:gd name="connsiteY150" fmla="*/ 2023163 h 2237474"/>
              <a:gd name="connsiteX151" fmla="*/ 2089991 w 12192000"/>
              <a:gd name="connsiteY151" fmla="*/ 2034193 h 2237474"/>
              <a:gd name="connsiteX152" fmla="*/ 2058061 w 12192000"/>
              <a:gd name="connsiteY152" fmla="*/ 2047942 h 2237474"/>
              <a:gd name="connsiteX153" fmla="*/ 2055737 w 12192000"/>
              <a:gd name="connsiteY153" fmla="*/ 2047704 h 2237474"/>
              <a:gd name="connsiteX154" fmla="*/ 2042244 w 12192000"/>
              <a:gd name="connsiteY154" fmla="*/ 2055560 h 2237474"/>
              <a:gd name="connsiteX155" fmla="*/ 1976224 w 12192000"/>
              <a:gd name="connsiteY155" fmla="*/ 2074257 h 2237474"/>
              <a:gd name="connsiteX156" fmla="*/ 1877728 w 12192000"/>
              <a:gd name="connsiteY156" fmla="*/ 2101004 h 2237474"/>
              <a:gd name="connsiteX157" fmla="*/ 1759056 w 12192000"/>
              <a:gd name="connsiteY157" fmla="*/ 2125608 h 2237474"/>
              <a:gd name="connsiteX158" fmla="*/ 1637948 w 12192000"/>
              <a:gd name="connsiteY158" fmla="*/ 2172597 h 2237474"/>
              <a:gd name="connsiteX159" fmla="*/ 1434549 w 12192000"/>
              <a:gd name="connsiteY159" fmla="*/ 2234522 h 2237474"/>
              <a:gd name="connsiteX160" fmla="*/ 1398481 w 12192000"/>
              <a:gd name="connsiteY160" fmla="*/ 2237074 h 2237474"/>
              <a:gd name="connsiteX161" fmla="*/ 1398407 w 12192000"/>
              <a:gd name="connsiteY161" fmla="*/ 2237095 h 2237474"/>
              <a:gd name="connsiteX162" fmla="*/ 1370962 w 12192000"/>
              <a:gd name="connsiteY162" fmla="*/ 2237474 h 2237474"/>
              <a:gd name="connsiteX163" fmla="*/ 1356367 w 12192000"/>
              <a:gd name="connsiteY163" fmla="*/ 2235089 h 2237474"/>
              <a:gd name="connsiteX164" fmla="*/ 1324828 w 12192000"/>
              <a:gd name="connsiteY164" fmla="*/ 2231968 h 2237474"/>
              <a:gd name="connsiteX165" fmla="*/ 1297744 w 12192000"/>
              <a:gd name="connsiteY165" fmla="*/ 2235849 h 2237474"/>
              <a:gd name="connsiteX166" fmla="*/ 1286236 w 12192000"/>
              <a:gd name="connsiteY166" fmla="*/ 2233135 h 2237474"/>
              <a:gd name="connsiteX167" fmla="*/ 1283504 w 12192000"/>
              <a:gd name="connsiteY167" fmla="*/ 2233797 h 2237474"/>
              <a:gd name="connsiteX168" fmla="*/ 1279765 w 12192000"/>
              <a:gd name="connsiteY168" fmla="*/ 2229639 h 2237474"/>
              <a:gd name="connsiteX169" fmla="*/ 1195347 w 12192000"/>
              <a:gd name="connsiteY169" fmla="*/ 2212354 h 2237474"/>
              <a:gd name="connsiteX170" fmla="*/ 970251 w 12192000"/>
              <a:gd name="connsiteY170" fmla="*/ 2221029 h 2237474"/>
              <a:gd name="connsiteX171" fmla="*/ 812914 w 12192000"/>
              <a:gd name="connsiteY171" fmla="*/ 2202752 h 2237474"/>
              <a:gd name="connsiteX172" fmla="*/ 800195 w 12192000"/>
              <a:gd name="connsiteY172" fmla="*/ 2209407 h 2237474"/>
              <a:gd name="connsiteX173" fmla="*/ 784978 w 12192000"/>
              <a:gd name="connsiteY173" fmla="*/ 2212360 h 2237474"/>
              <a:gd name="connsiteX174" fmla="*/ 681987 w 12192000"/>
              <a:gd name="connsiteY174" fmla="*/ 2216757 h 2237474"/>
              <a:gd name="connsiteX175" fmla="*/ 669923 w 12192000"/>
              <a:gd name="connsiteY175" fmla="*/ 2211682 h 2237474"/>
              <a:gd name="connsiteX176" fmla="*/ 648680 w 12192000"/>
              <a:gd name="connsiteY176" fmla="*/ 2206229 h 2237474"/>
              <a:gd name="connsiteX177" fmla="*/ 597225 w 12192000"/>
              <a:gd name="connsiteY177" fmla="*/ 2180999 h 2237474"/>
              <a:gd name="connsiteX178" fmla="*/ 558449 w 12192000"/>
              <a:gd name="connsiteY178" fmla="*/ 2182346 h 2237474"/>
              <a:gd name="connsiteX179" fmla="*/ 550517 w 12192000"/>
              <a:gd name="connsiteY179" fmla="*/ 2182060 h 2237474"/>
              <a:gd name="connsiteX180" fmla="*/ 550309 w 12192000"/>
              <a:gd name="connsiteY180" fmla="*/ 2181825 h 2237474"/>
              <a:gd name="connsiteX181" fmla="*/ 541836 w 12192000"/>
              <a:gd name="connsiteY181" fmla="*/ 2181063 h 2237474"/>
              <a:gd name="connsiteX182" fmla="*/ 536057 w 12192000"/>
              <a:gd name="connsiteY182" fmla="*/ 2181537 h 2237474"/>
              <a:gd name="connsiteX183" fmla="*/ 520671 w 12192000"/>
              <a:gd name="connsiteY183" fmla="*/ 2180980 h 2237474"/>
              <a:gd name="connsiteX184" fmla="*/ 515024 w 12192000"/>
              <a:gd name="connsiteY184" fmla="*/ 2179258 h 2237474"/>
              <a:gd name="connsiteX185" fmla="*/ 512278 w 12192000"/>
              <a:gd name="connsiteY185" fmla="*/ 2176369 h 2237474"/>
              <a:gd name="connsiteX186" fmla="*/ 480419 w 12192000"/>
              <a:gd name="connsiteY186" fmla="*/ 2167807 h 2237474"/>
              <a:gd name="connsiteX187" fmla="*/ 413835 w 12192000"/>
              <a:gd name="connsiteY187" fmla="*/ 2156783 h 2237474"/>
              <a:gd name="connsiteX188" fmla="*/ 376513 w 12192000"/>
              <a:gd name="connsiteY188" fmla="*/ 2154014 h 2237474"/>
              <a:gd name="connsiteX189" fmla="*/ 273386 w 12192000"/>
              <a:gd name="connsiteY189" fmla="*/ 2142551 h 2237474"/>
              <a:gd name="connsiteX190" fmla="*/ 169207 w 12192000"/>
              <a:gd name="connsiteY190" fmla="*/ 2128100 h 2237474"/>
              <a:gd name="connsiteX191" fmla="*/ 93149 w 12192000"/>
              <a:gd name="connsiteY191" fmla="*/ 2105324 h 2237474"/>
              <a:gd name="connsiteX192" fmla="*/ 88109 w 12192000"/>
              <a:gd name="connsiteY192" fmla="*/ 2106704 h 2237474"/>
              <a:gd name="connsiteX193" fmla="*/ 80022 w 12192000"/>
              <a:gd name="connsiteY193" fmla="*/ 2107254 h 2237474"/>
              <a:gd name="connsiteX194" fmla="*/ 79717 w 12192000"/>
              <a:gd name="connsiteY194" fmla="*/ 2107046 h 2237474"/>
              <a:gd name="connsiteX195" fmla="*/ 72352 w 12192000"/>
              <a:gd name="connsiteY195" fmla="*/ 2107991 h 2237474"/>
              <a:gd name="connsiteX196" fmla="*/ 37645 w 12192000"/>
              <a:gd name="connsiteY196" fmla="*/ 2115401 h 2237474"/>
              <a:gd name="connsiteX197" fmla="*/ 4572 w 12192000"/>
              <a:gd name="connsiteY197" fmla="*/ 2111091 h 2237474"/>
              <a:gd name="connsiteX198" fmla="*/ 0 w 12192000"/>
              <a:gd name="connsiteY198" fmla="*/ 2110468 h 2237474"/>
              <a:gd name="connsiteX199" fmla="*/ 0 w 12192000"/>
              <a:gd name="connsiteY19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59633 w 12192000"/>
              <a:gd name="connsiteY85" fmla="*/ 183716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319209 w 12192000"/>
              <a:gd name="connsiteY102" fmla="*/ 1834833 h 2237474"/>
              <a:gd name="connsiteX103" fmla="*/ 4290981 w 12192000"/>
              <a:gd name="connsiteY103" fmla="*/ 1839677 h 2237474"/>
              <a:gd name="connsiteX104" fmla="*/ 4285792 w 12192000"/>
              <a:gd name="connsiteY104" fmla="*/ 1836231 h 2237474"/>
              <a:gd name="connsiteX105" fmla="*/ 4238372 w 12192000"/>
              <a:gd name="connsiteY105" fmla="*/ 1851480 h 2237474"/>
              <a:gd name="connsiteX106" fmla="*/ 4232517 w 12192000"/>
              <a:gd name="connsiteY106" fmla="*/ 1852567 h 2237474"/>
              <a:gd name="connsiteX107" fmla="*/ 4191732 w 12192000"/>
              <a:gd name="connsiteY107" fmla="*/ 1857328 h 2237474"/>
              <a:gd name="connsiteX108" fmla="*/ 4065532 w 12192000"/>
              <a:gd name="connsiteY108" fmla="*/ 1855477 h 2237474"/>
              <a:gd name="connsiteX109" fmla="*/ 4028460 w 12192000"/>
              <a:gd name="connsiteY109" fmla="*/ 1855137 h 2237474"/>
              <a:gd name="connsiteX110" fmla="*/ 4002267 w 12192000"/>
              <a:gd name="connsiteY110" fmla="*/ 1852352 h 2237474"/>
              <a:gd name="connsiteX111" fmla="*/ 3931396 w 12192000"/>
              <a:gd name="connsiteY111" fmla="*/ 1858915 h 2237474"/>
              <a:gd name="connsiteX112" fmla="*/ 3812162 w 12192000"/>
              <a:gd name="connsiteY112" fmla="*/ 1875501 h 2237474"/>
              <a:gd name="connsiteX113" fmla="*/ 3729530 w 12192000"/>
              <a:gd name="connsiteY113" fmla="*/ 1864513 h 2237474"/>
              <a:gd name="connsiteX114" fmla="*/ 3680177 w 12192000"/>
              <a:gd name="connsiteY114" fmla="*/ 1881552 h 2237474"/>
              <a:gd name="connsiteX115" fmla="*/ 3567259 w 12192000"/>
              <a:gd name="connsiteY115" fmla="*/ 1893482 h 2237474"/>
              <a:gd name="connsiteX116" fmla="*/ 3405770 w 12192000"/>
              <a:gd name="connsiteY116" fmla="*/ 1904591 h 2237474"/>
              <a:gd name="connsiteX117" fmla="*/ 3280097 w 12192000"/>
              <a:gd name="connsiteY117" fmla="*/ 1919610 h 2237474"/>
              <a:gd name="connsiteX118" fmla="*/ 3123424 w 12192000"/>
              <a:gd name="connsiteY118" fmla="*/ 1952930 h 2237474"/>
              <a:gd name="connsiteX119" fmla="*/ 3009910 w 12192000"/>
              <a:gd name="connsiteY119" fmla="*/ 1957866 h 2237474"/>
              <a:gd name="connsiteX120" fmla="*/ 2995934 w 12192000"/>
              <a:gd name="connsiteY120" fmla="*/ 1967085 h 2237474"/>
              <a:gd name="connsiteX121" fmla="*/ 2980071 w 12192000"/>
              <a:gd name="connsiteY121" fmla="*/ 1972988 h 2237474"/>
              <a:gd name="connsiteX122" fmla="*/ 2978094 w 12192000"/>
              <a:gd name="connsiteY122" fmla="*/ 1972369 h 2237474"/>
              <a:gd name="connsiteX123" fmla="*/ 2942858 w 12192000"/>
              <a:gd name="connsiteY123" fmla="*/ 1981367 h 2237474"/>
              <a:gd name="connsiteX124" fmla="*/ 2875436 w 12192000"/>
              <a:gd name="connsiteY124" fmla="*/ 1996977 h 2237474"/>
              <a:gd name="connsiteX125" fmla="*/ 2874892 w 12192000"/>
              <a:gd name="connsiteY125" fmla="*/ 1996085 h 2237474"/>
              <a:gd name="connsiteX126" fmla="*/ 2864145 w 12192000"/>
              <a:gd name="connsiteY126" fmla="*/ 1994061 h 2237474"/>
              <a:gd name="connsiteX127" fmla="*/ 2843662 w 12192000"/>
              <a:gd name="connsiteY127" fmla="*/ 1992498 h 2237474"/>
              <a:gd name="connsiteX128" fmla="*/ 2796128 w 12192000"/>
              <a:gd name="connsiteY128" fmla="*/ 1976403 h 2237474"/>
              <a:gd name="connsiteX129" fmla="*/ 2756784 w 12192000"/>
              <a:gd name="connsiteY129" fmla="*/ 1985116 h 2237474"/>
              <a:gd name="connsiteX130" fmla="*/ 2748833 w 12192000"/>
              <a:gd name="connsiteY130" fmla="*/ 1986323 h 2237474"/>
              <a:gd name="connsiteX131" fmla="*/ 2748661 w 12192000"/>
              <a:gd name="connsiteY131" fmla="*/ 1986122 h 2237474"/>
              <a:gd name="connsiteX132" fmla="*/ 2740251 w 12192000"/>
              <a:gd name="connsiteY132" fmla="*/ 1986946 h 2237474"/>
              <a:gd name="connsiteX133" fmla="*/ 2718916 w 12192000"/>
              <a:gd name="connsiteY133" fmla="*/ 1990867 h 2237474"/>
              <a:gd name="connsiteX134" fmla="*/ 2713522 w 12192000"/>
              <a:gd name="connsiteY134" fmla="*/ 1990173 h 2237474"/>
              <a:gd name="connsiteX135" fmla="*/ 2680597 w 12192000"/>
              <a:gd name="connsiteY135" fmla="*/ 1984996 h 2237474"/>
              <a:gd name="connsiteX136" fmla="*/ 2578178 w 12192000"/>
              <a:gd name="connsiteY136" fmla="*/ 1990531 h 2237474"/>
              <a:gd name="connsiteX137" fmla="*/ 2476147 w 12192000"/>
              <a:gd name="connsiteY137" fmla="*/ 1998305 h 2237474"/>
              <a:gd name="connsiteX138" fmla="*/ 2373568 w 12192000"/>
              <a:gd name="connsiteY138" fmla="*/ 2003219 h 2237474"/>
              <a:gd name="connsiteX139" fmla="*/ 2321399 w 12192000"/>
              <a:gd name="connsiteY139" fmla="*/ 1989467 h 2237474"/>
              <a:gd name="connsiteX140" fmla="*/ 2315525 w 12192000"/>
              <a:gd name="connsiteY140" fmla="*/ 1989708 h 2237474"/>
              <a:gd name="connsiteX141" fmla="*/ 2300792 w 12192000"/>
              <a:gd name="connsiteY141" fmla="*/ 1994290 h 2237474"/>
              <a:gd name="connsiteX142" fmla="*/ 2295469 w 12192000"/>
              <a:gd name="connsiteY142" fmla="*/ 1996659 h 2237474"/>
              <a:gd name="connsiteX143" fmla="*/ 2287219 w 12192000"/>
              <a:gd name="connsiteY143" fmla="*/ 1998750 h 2237474"/>
              <a:gd name="connsiteX144" fmla="*/ 2286948 w 12192000"/>
              <a:gd name="connsiteY144" fmla="*/ 1998596 h 2237474"/>
              <a:gd name="connsiteX145" fmla="*/ 2243069 w 12192000"/>
              <a:gd name="connsiteY145" fmla="*/ 2015111 h 2237474"/>
              <a:gd name="connsiteX146" fmla="*/ 2186609 w 12192000"/>
              <a:gd name="connsiteY146" fmla="*/ 2008263 h 2237474"/>
              <a:gd name="connsiteX147" fmla="*/ 2164831 w 12192000"/>
              <a:gd name="connsiteY147" fmla="*/ 2010143 h 2237474"/>
              <a:gd name="connsiteX148" fmla="*/ 2152836 w 12192000"/>
              <a:gd name="connsiteY148" fmla="*/ 2010048 h 2237474"/>
              <a:gd name="connsiteX149" fmla="*/ 2117102 w 12192000"/>
              <a:gd name="connsiteY149" fmla="*/ 2023004 h 2237474"/>
              <a:gd name="connsiteX150" fmla="*/ 2111935 w 12192000"/>
              <a:gd name="connsiteY150" fmla="*/ 2023163 h 2237474"/>
              <a:gd name="connsiteX151" fmla="*/ 2089991 w 12192000"/>
              <a:gd name="connsiteY151" fmla="*/ 2034193 h 2237474"/>
              <a:gd name="connsiteX152" fmla="*/ 2058061 w 12192000"/>
              <a:gd name="connsiteY152" fmla="*/ 2047942 h 2237474"/>
              <a:gd name="connsiteX153" fmla="*/ 2055737 w 12192000"/>
              <a:gd name="connsiteY153" fmla="*/ 2047704 h 2237474"/>
              <a:gd name="connsiteX154" fmla="*/ 2042244 w 12192000"/>
              <a:gd name="connsiteY154" fmla="*/ 2055560 h 2237474"/>
              <a:gd name="connsiteX155" fmla="*/ 1976224 w 12192000"/>
              <a:gd name="connsiteY155" fmla="*/ 2074257 h 2237474"/>
              <a:gd name="connsiteX156" fmla="*/ 1877728 w 12192000"/>
              <a:gd name="connsiteY156" fmla="*/ 2101004 h 2237474"/>
              <a:gd name="connsiteX157" fmla="*/ 1759056 w 12192000"/>
              <a:gd name="connsiteY157" fmla="*/ 2125608 h 2237474"/>
              <a:gd name="connsiteX158" fmla="*/ 1637948 w 12192000"/>
              <a:gd name="connsiteY158" fmla="*/ 2172597 h 2237474"/>
              <a:gd name="connsiteX159" fmla="*/ 1434549 w 12192000"/>
              <a:gd name="connsiteY159" fmla="*/ 2234522 h 2237474"/>
              <a:gd name="connsiteX160" fmla="*/ 1398481 w 12192000"/>
              <a:gd name="connsiteY160" fmla="*/ 2237074 h 2237474"/>
              <a:gd name="connsiteX161" fmla="*/ 1398407 w 12192000"/>
              <a:gd name="connsiteY161" fmla="*/ 2237095 h 2237474"/>
              <a:gd name="connsiteX162" fmla="*/ 1370962 w 12192000"/>
              <a:gd name="connsiteY162" fmla="*/ 2237474 h 2237474"/>
              <a:gd name="connsiteX163" fmla="*/ 1356367 w 12192000"/>
              <a:gd name="connsiteY163" fmla="*/ 2235089 h 2237474"/>
              <a:gd name="connsiteX164" fmla="*/ 1324828 w 12192000"/>
              <a:gd name="connsiteY164" fmla="*/ 2231968 h 2237474"/>
              <a:gd name="connsiteX165" fmla="*/ 1297744 w 12192000"/>
              <a:gd name="connsiteY165" fmla="*/ 2235849 h 2237474"/>
              <a:gd name="connsiteX166" fmla="*/ 1286236 w 12192000"/>
              <a:gd name="connsiteY166" fmla="*/ 2233135 h 2237474"/>
              <a:gd name="connsiteX167" fmla="*/ 1283504 w 12192000"/>
              <a:gd name="connsiteY167" fmla="*/ 2233797 h 2237474"/>
              <a:gd name="connsiteX168" fmla="*/ 1279765 w 12192000"/>
              <a:gd name="connsiteY168" fmla="*/ 2229639 h 2237474"/>
              <a:gd name="connsiteX169" fmla="*/ 1195347 w 12192000"/>
              <a:gd name="connsiteY169" fmla="*/ 2212354 h 2237474"/>
              <a:gd name="connsiteX170" fmla="*/ 970251 w 12192000"/>
              <a:gd name="connsiteY170" fmla="*/ 2221029 h 2237474"/>
              <a:gd name="connsiteX171" fmla="*/ 812914 w 12192000"/>
              <a:gd name="connsiteY171" fmla="*/ 2202752 h 2237474"/>
              <a:gd name="connsiteX172" fmla="*/ 800195 w 12192000"/>
              <a:gd name="connsiteY172" fmla="*/ 2209407 h 2237474"/>
              <a:gd name="connsiteX173" fmla="*/ 784978 w 12192000"/>
              <a:gd name="connsiteY173" fmla="*/ 2212360 h 2237474"/>
              <a:gd name="connsiteX174" fmla="*/ 681987 w 12192000"/>
              <a:gd name="connsiteY174" fmla="*/ 2216757 h 2237474"/>
              <a:gd name="connsiteX175" fmla="*/ 669923 w 12192000"/>
              <a:gd name="connsiteY175" fmla="*/ 2211682 h 2237474"/>
              <a:gd name="connsiteX176" fmla="*/ 648680 w 12192000"/>
              <a:gd name="connsiteY176" fmla="*/ 2206229 h 2237474"/>
              <a:gd name="connsiteX177" fmla="*/ 597225 w 12192000"/>
              <a:gd name="connsiteY177" fmla="*/ 2180999 h 2237474"/>
              <a:gd name="connsiteX178" fmla="*/ 558449 w 12192000"/>
              <a:gd name="connsiteY178" fmla="*/ 2182346 h 2237474"/>
              <a:gd name="connsiteX179" fmla="*/ 550517 w 12192000"/>
              <a:gd name="connsiteY179" fmla="*/ 2182060 h 2237474"/>
              <a:gd name="connsiteX180" fmla="*/ 550309 w 12192000"/>
              <a:gd name="connsiteY180" fmla="*/ 2181825 h 2237474"/>
              <a:gd name="connsiteX181" fmla="*/ 541836 w 12192000"/>
              <a:gd name="connsiteY181" fmla="*/ 2181063 h 2237474"/>
              <a:gd name="connsiteX182" fmla="*/ 536057 w 12192000"/>
              <a:gd name="connsiteY182" fmla="*/ 2181537 h 2237474"/>
              <a:gd name="connsiteX183" fmla="*/ 520671 w 12192000"/>
              <a:gd name="connsiteY183" fmla="*/ 2180980 h 2237474"/>
              <a:gd name="connsiteX184" fmla="*/ 515024 w 12192000"/>
              <a:gd name="connsiteY184" fmla="*/ 2179258 h 2237474"/>
              <a:gd name="connsiteX185" fmla="*/ 512278 w 12192000"/>
              <a:gd name="connsiteY185" fmla="*/ 2176369 h 2237474"/>
              <a:gd name="connsiteX186" fmla="*/ 480419 w 12192000"/>
              <a:gd name="connsiteY186" fmla="*/ 2167807 h 2237474"/>
              <a:gd name="connsiteX187" fmla="*/ 413835 w 12192000"/>
              <a:gd name="connsiteY187" fmla="*/ 2156783 h 2237474"/>
              <a:gd name="connsiteX188" fmla="*/ 376513 w 12192000"/>
              <a:gd name="connsiteY188" fmla="*/ 2154014 h 2237474"/>
              <a:gd name="connsiteX189" fmla="*/ 273386 w 12192000"/>
              <a:gd name="connsiteY189" fmla="*/ 2142551 h 2237474"/>
              <a:gd name="connsiteX190" fmla="*/ 169207 w 12192000"/>
              <a:gd name="connsiteY190" fmla="*/ 2128100 h 2237474"/>
              <a:gd name="connsiteX191" fmla="*/ 93149 w 12192000"/>
              <a:gd name="connsiteY191" fmla="*/ 2105324 h 2237474"/>
              <a:gd name="connsiteX192" fmla="*/ 88109 w 12192000"/>
              <a:gd name="connsiteY192" fmla="*/ 2106704 h 2237474"/>
              <a:gd name="connsiteX193" fmla="*/ 80022 w 12192000"/>
              <a:gd name="connsiteY193" fmla="*/ 2107254 h 2237474"/>
              <a:gd name="connsiteX194" fmla="*/ 79717 w 12192000"/>
              <a:gd name="connsiteY194" fmla="*/ 2107046 h 2237474"/>
              <a:gd name="connsiteX195" fmla="*/ 72352 w 12192000"/>
              <a:gd name="connsiteY195" fmla="*/ 2107991 h 2237474"/>
              <a:gd name="connsiteX196" fmla="*/ 37645 w 12192000"/>
              <a:gd name="connsiteY196" fmla="*/ 2115401 h 2237474"/>
              <a:gd name="connsiteX197" fmla="*/ 4572 w 12192000"/>
              <a:gd name="connsiteY197" fmla="*/ 2111091 h 2237474"/>
              <a:gd name="connsiteX198" fmla="*/ 0 w 12192000"/>
              <a:gd name="connsiteY198" fmla="*/ 2110468 h 2237474"/>
              <a:gd name="connsiteX199" fmla="*/ 0 w 12192000"/>
              <a:gd name="connsiteY19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21533 w 12192000"/>
              <a:gd name="connsiteY85" fmla="*/ 184695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319209 w 12192000"/>
              <a:gd name="connsiteY102" fmla="*/ 1834833 h 2237474"/>
              <a:gd name="connsiteX103" fmla="*/ 4290981 w 12192000"/>
              <a:gd name="connsiteY103" fmla="*/ 1839677 h 2237474"/>
              <a:gd name="connsiteX104" fmla="*/ 4285792 w 12192000"/>
              <a:gd name="connsiteY104" fmla="*/ 1836231 h 2237474"/>
              <a:gd name="connsiteX105" fmla="*/ 4238372 w 12192000"/>
              <a:gd name="connsiteY105" fmla="*/ 1851480 h 2237474"/>
              <a:gd name="connsiteX106" fmla="*/ 4232517 w 12192000"/>
              <a:gd name="connsiteY106" fmla="*/ 1852567 h 2237474"/>
              <a:gd name="connsiteX107" fmla="*/ 4191732 w 12192000"/>
              <a:gd name="connsiteY107" fmla="*/ 1857328 h 2237474"/>
              <a:gd name="connsiteX108" fmla="*/ 4065532 w 12192000"/>
              <a:gd name="connsiteY108" fmla="*/ 1855477 h 2237474"/>
              <a:gd name="connsiteX109" fmla="*/ 4028460 w 12192000"/>
              <a:gd name="connsiteY109" fmla="*/ 1855137 h 2237474"/>
              <a:gd name="connsiteX110" fmla="*/ 4002267 w 12192000"/>
              <a:gd name="connsiteY110" fmla="*/ 1852352 h 2237474"/>
              <a:gd name="connsiteX111" fmla="*/ 3931396 w 12192000"/>
              <a:gd name="connsiteY111" fmla="*/ 1858915 h 2237474"/>
              <a:gd name="connsiteX112" fmla="*/ 3812162 w 12192000"/>
              <a:gd name="connsiteY112" fmla="*/ 1875501 h 2237474"/>
              <a:gd name="connsiteX113" fmla="*/ 3729530 w 12192000"/>
              <a:gd name="connsiteY113" fmla="*/ 1864513 h 2237474"/>
              <a:gd name="connsiteX114" fmla="*/ 3680177 w 12192000"/>
              <a:gd name="connsiteY114" fmla="*/ 1881552 h 2237474"/>
              <a:gd name="connsiteX115" fmla="*/ 3567259 w 12192000"/>
              <a:gd name="connsiteY115" fmla="*/ 1893482 h 2237474"/>
              <a:gd name="connsiteX116" fmla="*/ 3405770 w 12192000"/>
              <a:gd name="connsiteY116" fmla="*/ 1904591 h 2237474"/>
              <a:gd name="connsiteX117" fmla="*/ 3280097 w 12192000"/>
              <a:gd name="connsiteY117" fmla="*/ 1919610 h 2237474"/>
              <a:gd name="connsiteX118" fmla="*/ 3123424 w 12192000"/>
              <a:gd name="connsiteY118" fmla="*/ 1952930 h 2237474"/>
              <a:gd name="connsiteX119" fmla="*/ 3009910 w 12192000"/>
              <a:gd name="connsiteY119" fmla="*/ 1957866 h 2237474"/>
              <a:gd name="connsiteX120" fmla="*/ 2995934 w 12192000"/>
              <a:gd name="connsiteY120" fmla="*/ 1967085 h 2237474"/>
              <a:gd name="connsiteX121" fmla="*/ 2980071 w 12192000"/>
              <a:gd name="connsiteY121" fmla="*/ 1972988 h 2237474"/>
              <a:gd name="connsiteX122" fmla="*/ 2978094 w 12192000"/>
              <a:gd name="connsiteY122" fmla="*/ 1972369 h 2237474"/>
              <a:gd name="connsiteX123" fmla="*/ 2942858 w 12192000"/>
              <a:gd name="connsiteY123" fmla="*/ 1981367 h 2237474"/>
              <a:gd name="connsiteX124" fmla="*/ 2875436 w 12192000"/>
              <a:gd name="connsiteY124" fmla="*/ 1996977 h 2237474"/>
              <a:gd name="connsiteX125" fmla="*/ 2874892 w 12192000"/>
              <a:gd name="connsiteY125" fmla="*/ 1996085 h 2237474"/>
              <a:gd name="connsiteX126" fmla="*/ 2864145 w 12192000"/>
              <a:gd name="connsiteY126" fmla="*/ 1994061 h 2237474"/>
              <a:gd name="connsiteX127" fmla="*/ 2843662 w 12192000"/>
              <a:gd name="connsiteY127" fmla="*/ 1992498 h 2237474"/>
              <a:gd name="connsiteX128" fmla="*/ 2796128 w 12192000"/>
              <a:gd name="connsiteY128" fmla="*/ 1976403 h 2237474"/>
              <a:gd name="connsiteX129" fmla="*/ 2756784 w 12192000"/>
              <a:gd name="connsiteY129" fmla="*/ 1985116 h 2237474"/>
              <a:gd name="connsiteX130" fmla="*/ 2748833 w 12192000"/>
              <a:gd name="connsiteY130" fmla="*/ 1986323 h 2237474"/>
              <a:gd name="connsiteX131" fmla="*/ 2748661 w 12192000"/>
              <a:gd name="connsiteY131" fmla="*/ 1986122 h 2237474"/>
              <a:gd name="connsiteX132" fmla="*/ 2740251 w 12192000"/>
              <a:gd name="connsiteY132" fmla="*/ 1986946 h 2237474"/>
              <a:gd name="connsiteX133" fmla="*/ 2718916 w 12192000"/>
              <a:gd name="connsiteY133" fmla="*/ 1990867 h 2237474"/>
              <a:gd name="connsiteX134" fmla="*/ 2713522 w 12192000"/>
              <a:gd name="connsiteY134" fmla="*/ 1990173 h 2237474"/>
              <a:gd name="connsiteX135" fmla="*/ 2680597 w 12192000"/>
              <a:gd name="connsiteY135" fmla="*/ 1984996 h 2237474"/>
              <a:gd name="connsiteX136" fmla="*/ 2578178 w 12192000"/>
              <a:gd name="connsiteY136" fmla="*/ 1990531 h 2237474"/>
              <a:gd name="connsiteX137" fmla="*/ 2476147 w 12192000"/>
              <a:gd name="connsiteY137" fmla="*/ 1998305 h 2237474"/>
              <a:gd name="connsiteX138" fmla="*/ 2373568 w 12192000"/>
              <a:gd name="connsiteY138" fmla="*/ 2003219 h 2237474"/>
              <a:gd name="connsiteX139" fmla="*/ 2321399 w 12192000"/>
              <a:gd name="connsiteY139" fmla="*/ 1989467 h 2237474"/>
              <a:gd name="connsiteX140" fmla="*/ 2315525 w 12192000"/>
              <a:gd name="connsiteY140" fmla="*/ 1989708 h 2237474"/>
              <a:gd name="connsiteX141" fmla="*/ 2300792 w 12192000"/>
              <a:gd name="connsiteY141" fmla="*/ 1994290 h 2237474"/>
              <a:gd name="connsiteX142" fmla="*/ 2295469 w 12192000"/>
              <a:gd name="connsiteY142" fmla="*/ 1996659 h 2237474"/>
              <a:gd name="connsiteX143" fmla="*/ 2287219 w 12192000"/>
              <a:gd name="connsiteY143" fmla="*/ 1998750 h 2237474"/>
              <a:gd name="connsiteX144" fmla="*/ 2286948 w 12192000"/>
              <a:gd name="connsiteY144" fmla="*/ 1998596 h 2237474"/>
              <a:gd name="connsiteX145" fmla="*/ 2243069 w 12192000"/>
              <a:gd name="connsiteY145" fmla="*/ 2015111 h 2237474"/>
              <a:gd name="connsiteX146" fmla="*/ 2186609 w 12192000"/>
              <a:gd name="connsiteY146" fmla="*/ 2008263 h 2237474"/>
              <a:gd name="connsiteX147" fmla="*/ 2164831 w 12192000"/>
              <a:gd name="connsiteY147" fmla="*/ 2010143 h 2237474"/>
              <a:gd name="connsiteX148" fmla="*/ 2152836 w 12192000"/>
              <a:gd name="connsiteY148" fmla="*/ 2010048 h 2237474"/>
              <a:gd name="connsiteX149" fmla="*/ 2117102 w 12192000"/>
              <a:gd name="connsiteY149" fmla="*/ 2023004 h 2237474"/>
              <a:gd name="connsiteX150" fmla="*/ 2111935 w 12192000"/>
              <a:gd name="connsiteY150" fmla="*/ 2023163 h 2237474"/>
              <a:gd name="connsiteX151" fmla="*/ 2089991 w 12192000"/>
              <a:gd name="connsiteY151" fmla="*/ 2034193 h 2237474"/>
              <a:gd name="connsiteX152" fmla="*/ 2058061 w 12192000"/>
              <a:gd name="connsiteY152" fmla="*/ 2047942 h 2237474"/>
              <a:gd name="connsiteX153" fmla="*/ 2055737 w 12192000"/>
              <a:gd name="connsiteY153" fmla="*/ 2047704 h 2237474"/>
              <a:gd name="connsiteX154" fmla="*/ 2042244 w 12192000"/>
              <a:gd name="connsiteY154" fmla="*/ 2055560 h 2237474"/>
              <a:gd name="connsiteX155" fmla="*/ 1976224 w 12192000"/>
              <a:gd name="connsiteY155" fmla="*/ 2074257 h 2237474"/>
              <a:gd name="connsiteX156" fmla="*/ 1877728 w 12192000"/>
              <a:gd name="connsiteY156" fmla="*/ 2101004 h 2237474"/>
              <a:gd name="connsiteX157" fmla="*/ 1759056 w 12192000"/>
              <a:gd name="connsiteY157" fmla="*/ 2125608 h 2237474"/>
              <a:gd name="connsiteX158" fmla="*/ 1637948 w 12192000"/>
              <a:gd name="connsiteY158" fmla="*/ 2172597 h 2237474"/>
              <a:gd name="connsiteX159" fmla="*/ 1434549 w 12192000"/>
              <a:gd name="connsiteY159" fmla="*/ 2234522 h 2237474"/>
              <a:gd name="connsiteX160" fmla="*/ 1398481 w 12192000"/>
              <a:gd name="connsiteY160" fmla="*/ 2237074 h 2237474"/>
              <a:gd name="connsiteX161" fmla="*/ 1398407 w 12192000"/>
              <a:gd name="connsiteY161" fmla="*/ 2237095 h 2237474"/>
              <a:gd name="connsiteX162" fmla="*/ 1370962 w 12192000"/>
              <a:gd name="connsiteY162" fmla="*/ 2237474 h 2237474"/>
              <a:gd name="connsiteX163" fmla="*/ 1356367 w 12192000"/>
              <a:gd name="connsiteY163" fmla="*/ 2235089 h 2237474"/>
              <a:gd name="connsiteX164" fmla="*/ 1324828 w 12192000"/>
              <a:gd name="connsiteY164" fmla="*/ 2231968 h 2237474"/>
              <a:gd name="connsiteX165" fmla="*/ 1297744 w 12192000"/>
              <a:gd name="connsiteY165" fmla="*/ 2235849 h 2237474"/>
              <a:gd name="connsiteX166" fmla="*/ 1286236 w 12192000"/>
              <a:gd name="connsiteY166" fmla="*/ 2233135 h 2237474"/>
              <a:gd name="connsiteX167" fmla="*/ 1283504 w 12192000"/>
              <a:gd name="connsiteY167" fmla="*/ 2233797 h 2237474"/>
              <a:gd name="connsiteX168" fmla="*/ 1279765 w 12192000"/>
              <a:gd name="connsiteY168" fmla="*/ 2229639 h 2237474"/>
              <a:gd name="connsiteX169" fmla="*/ 1195347 w 12192000"/>
              <a:gd name="connsiteY169" fmla="*/ 2212354 h 2237474"/>
              <a:gd name="connsiteX170" fmla="*/ 970251 w 12192000"/>
              <a:gd name="connsiteY170" fmla="*/ 2221029 h 2237474"/>
              <a:gd name="connsiteX171" fmla="*/ 812914 w 12192000"/>
              <a:gd name="connsiteY171" fmla="*/ 2202752 h 2237474"/>
              <a:gd name="connsiteX172" fmla="*/ 800195 w 12192000"/>
              <a:gd name="connsiteY172" fmla="*/ 2209407 h 2237474"/>
              <a:gd name="connsiteX173" fmla="*/ 784978 w 12192000"/>
              <a:gd name="connsiteY173" fmla="*/ 2212360 h 2237474"/>
              <a:gd name="connsiteX174" fmla="*/ 681987 w 12192000"/>
              <a:gd name="connsiteY174" fmla="*/ 2216757 h 2237474"/>
              <a:gd name="connsiteX175" fmla="*/ 669923 w 12192000"/>
              <a:gd name="connsiteY175" fmla="*/ 2211682 h 2237474"/>
              <a:gd name="connsiteX176" fmla="*/ 648680 w 12192000"/>
              <a:gd name="connsiteY176" fmla="*/ 2206229 h 2237474"/>
              <a:gd name="connsiteX177" fmla="*/ 597225 w 12192000"/>
              <a:gd name="connsiteY177" fmla="*/ 2180999 h 2237474"/>
              <a:gd name="connsiteX178" fmla="*/ 558449 w 12192000"/>
              <a:gd name="connsiteY178" fmla="*/ 2182346 h 2237474"/>
              <a:gd name="connsiteX179" fmla="*/ 550517 w 12192000"/>
              <a:gd name="connsiteY179" fmla="*/ 2182060 h 2237474"/>
              <a:gd name="connsiteX180" fmla="*/ 550309 w 12192000"/>
              <a:gd name="connsiteY180" fmla="*/ 2181825 h 2237474"/>
              <a:gd name="connsiteX181" fmla="*/ 541836 w 12192000"/>
              <a:gd name="connsiteY181" fmla="*/ 2181063 h 2237474"/>
              <a:gd name="connsiteX182" fmla="*/ 536057 w 12192000"/>
              <a:gd name="connsiteY182" fmla="*/ 2181537 h 2237474"/>
              <a:gd name="connsiteX183" fmla="*/ 520671 w 12192000"/>
              <a:gd name="connsiteY183" fmla="*/ 2180980 h 2237474"/>
              <a:gd name="connsiteX184" fmla="*/ 515024 w 12192000"/>
              <a:gd name="connsiteY184" fmla="*/ 2179258 h 2237474"/>
              <a:gd name="connsiteX185" fmla="*/ 512278 w 12192000"/>
              <a:gd name="connsiteY185" fmla="*/ 2176369 h 2237474"/>
              <a:gd name="connsiteX186" fmla="*/ 480419 w 12192000"/>
              <a:gd name="connsiteY186" fmla="*/ 2167807 h 2237474"/>
              <a:gd name="connsiteX187" fmla="*/ 413835 w 12192000"/>
              <a:gd name="connsiteY187" fmla="*/ 2156783 h 2237474"/>
              <a:gd name="connsiteX188" fmla="*/ 376513 w 12192000"/>
              <a:gd name="connsiteY188" fmla="*/ 2154014 h 2237474"/>
              <a:gd name="connsiteX189" fmla="*/ 273386 w 12192000"/>
              <a:gd name="connsiteY189" fmla="*/ 2142551 h 2237474"/>
              <a:gd name="connsiteX190" fmla="*/ 169207 w 12192000"/>
              <a:gd name="connsiteY190" fmla="*/ 2128100 h 2237474"/>
              <a:gd name="connsiteX191" fmla="*/ 93149 w 12192000"/>
              <a:gd name="connsiteY191" fmla="*/ 2105324 h 2237474"/>
              <a:gd name="connsiteX192" fmla="*/ 88109 w 12192000"/>
              <a:gd name="connsiteY192" fmla="*/ 2106704 h 2237474"/>
              <a:gd name="connsiteX193" fmla="*/ 80022 w 12192000"/>
              <a:gd name="connsiteY193" fmla="*/ 2107254 h 2237474"/>
              <a:gd name="connsiteX194" fmla="*/ 79717 w 12192000"/>
              <a:gd name="connsiteY194" fmla="*/ 2107046 h 2237474"/>
              <a:gd name="connsiteX195" fmla="*/ 72352 w 12192000"/>
              <a:gd name="connsiteY195" fmla="*/ 2107991 h 2237474"/>
              <a:gd name="connsiteX196" fmla="*/ 37645 w 12192000"/>
              <a:gd name="connsiteY196" fmla="*/ 2115401 h 2237474"/>
              <a:gd name="connsiteX197" fmla="*/ 4572 w 12192000"/>
              <a:gd name="connsiteY197" fmla="*/ 2111091 h 2237474"/>
              <a:gd name="connsiteX198" fmla="*/ 0 w 12192000"/>
              <a:gd name="connsiteY198" fmla="*/ 2110468 h 2237474"/>
              <a:gd name="connsiteX199" fmla="*/ 0 w 12192000"/>
              <a:gd name="connsiteY19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21533 w 12192000"/>
              <a:gd name="connsiteY85" fmla="*/ 184695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319209 w 12192000"/>
              <a:gd name="connsiteY102" fmla="*/ 1834833 h 2237474"/>
              <a:gd name="connsiteX103" fmla="*/ 4290981 w 12192000"/>
              <a:gd name="connsiteY103" fmla="*/ 1839677 h 2237474"/>
              <a:gd name="connsiteX104" fmla="*/ 4238372 w 12192000"/>
              <a:gd name="connsiteY104" fmla="*/ 1851480 h 2237474"/>
              <a:gd name="connsiteX105" fmla="*/ 4232517 w 12192000"/>
              <a:gd name="connsiteY105" fmla="*/ 1852567 h 2237474"/>
              <a:gd name="connsiteX106" fmla="*/ 4191732 w 12192000"/>
              <a:gd name="connsiteY106" fmla="*/ 1857328 h 2237474"/>
              <a:gd name="connsiteX107" fmla="*/ 4065532 w 12192000"/>
              <a:gd name="connsiteY107" fmla="*/ 1855477 h 2237474"/>
              <a:gd name="connsiteX108" fmla="*/ 4028460 w 12192000"/>
              <a:gd name="connsiteY108" fmla="*/ 1855137 h 2237474"/>
              <a:gd name="connsiteX109" fmla="*/ 4002267 w 12192000"/>
              <a:gd name="connsiteY109" fmla="*/ 1852352 h 2237474"/>
              <a:gd name="connsiteX110" fmla="*/ 3931396 w 12192000"/>
              <a:gd name="connsiteY110" fmla="*/ 1858915 h 2237474"/>
              <a:gd name="connsiteX111" fmla="*/ 3812162 w 12192000"/>
              <a:gd name="connsiteY111" fmla="*/ 1875501 h 2237474"/>
              <a:gd name="connsiteX112" fmla="*/ 3729530 w 12192000"/>
              <a:gd name="connsiteY112" fmla="*/ 1864513 h 2237474"/>
              <a:gd name="connsiteX113" fmla="*/ 3680177 w 12192000"/>
              <a:gd name="connsiteY113" fmla="*/ 1881552 h 2237474"/>
              <a:gd name="connsiteX114" fmla="*/ 3567259 w 12192000"/>
              <a:gd name="connsiteY114" fmla="*/ 1893482 h 2237474"/>
              <a:gd name="connsiteX115" fmla="*/ 3405770 w 12192000"/>
              <a:gd name="connsiteY115" fmla="*/ 1904591 h 2237474"/>
              <a:gd name="connsiteX116" fmla="*/ 3280097 w 12192000"/>
              <a:gd name="connsiteY116" fmla="*/ 1919610 h 2237474"/>
              <a:gd name="connsiteX117" fmla="*/ 3123424 w 12192000"/>
              <a:gd name="connsiteY117" fmla="*/ 1952930 h 2237474"/>
              <a:gd name="connsiteX118" fmla="*/ 3009910 w 12192000"/>
              <a:gd name="connsiteY118" fmla="*/ 1957866 h 2237474"/>
              <a:gd name="connsiteX119" fmla="*/ 2995934 w 12192000"/>
              <a:gd name="connsiteY119" fmla="*/ 1967085 h 2237474"/>
              <a:gd name="connsiteX120" fmla="*/ 2980071 w 12192000"/>
              <a:gd name="connsiteY120" fmla="*/ 1972988 h 2237474"/>
              <a:gd name="connsiteX121" fmla="*/ 2978094 w 12192000"/>
              <a:gd name="connsiteY121" fmla="*/ 1972369 h 2237474"/>
              <a:gd name="connsiteX122" fmla="*/ 2942858 w 12192000"/>
              <a:gd name="connsiteY122" fmla="*/ 1981367 h 2237474"/>
              <a:gd name="connsiteX123" fmla="*/ 2875436 w 12192000"/>
              <a:gd name="connsiteY123" fmla="*/ 1996977 h 2237474"/>
              <a:gd name="connsiteX124" fmla="*/ 2874892 w 12192000"/>
              <a:gd name="connsiteY124" fmla="*/ 1996085 h 2237474"/>
              <a:gd name="connsiteX125" fmla="*/ 2864145 w 12192000"/>
              <a:gd name="connsiteY125" fmla="*/ 1994061 h 2237474"/>
              <a:gd name="connsiteX126" fmla="*/ 2843662 w 12192000"/>
              <a:gd name="connsiteY126" fmla="*/ 1992498 h 2237474"/>
              <a:gd name="connsiteX127" fmla="*/ 2796128 w 12192000"/>
              <a:gd name="connsiteY127" fmla="*/ 1976403 h 2237474"/>
              <a:gd name="connsiteX128" fmla="*/ 2756784 w 12192000"/>
              <a:gd name="connsiteY128" fmla="*/ 1985116 h 2237474"/>
              <a:gd name="connsiteX129" fmla="*/ 2748833 w 12192000"/>
              <a:gd name="connsiteY129" fmla="*/ 1986323 h 2237474"/>
              <a:gd name="connsiteX130" fmla="*/ 2748661 w 12192000"/>
              <a:gd name="connsiteY130" fmla="*/ 1986122 h 2237474"/>
              <a:gd name="connsiteX131" fmla="*/ 2740251 w 12192000"/>
              <a:gd name="connsiteY131" fmla="*/ 1986946 h 2237474"/>
              <a:gd name="connsiteX132" fmla="*/ 2718916 w 12192000"/>
              <a:gd name="connsiteY132" fmla="*/ 1990867 h 2237474"/>
              <a:gd name="connsiteX133" fmla="*/ 2713522 w 12192000"/>
              <a:gd name="connsiteY133" fmla="*/ 1990173 h 2237474"/>
              <a:gd name="connsiteX134" fmla="*/ 2680597 w 12192000"/>
              <a:gd name="connsiteY134" fmla="*/ 1984996 h 2237474"/>
              <a:gd name="connsiteX135" fmla="*/ 2578178 w 12192000"/>
              <a:gd name="connsiteY135" fmla="*/ 1990531 h 2237474"/>
              <a:gd name="connsiteX136" fmla="*/ 2476147 w 12192000"/>
              <a:gd name="connsiteY136" fmla="*/ 1998305 h 2237474"/>
              <a:gd name="connsiteX137" fmla="*/ 2373568 w 12192000"/>
              <a:gd name="connsiteY137" fmla="*/ 2003219 h 2237474"/>
              <a:gd name="connsiteX138" fmla="*/ 2321399 w 12192000"/>
              <a:gd name="connsiteY138" fmla="*/ 1989467 h 2237474"/>
              <a:gd name="connsiteX139" fmla="*/ 2315525 w 12192000"/>
              <a:gd name="connsiteY139" fmla="*/ 1989708 h 2237474"/>
              <a:gd name="connsiteX140" fmla="*/ 2300792 w 12192000"/>
              <a:gd name="connsiteY140" fmla="*/ 1994290 h 2237474"/>
              <a:gd name="connsiteX141" fmla="*/ 2295469 w 12192000"/>
              <a:gd name="connsiteY141" fmla="*/ 1996659 h 2237474"/>
              <a:gd name="connsiteX142" fmla="*/ 2287219 w 12192000"/>
              <a:gd name="connsiteY142" fmla="*/ 1998750 h 2237474"/>
              <a:gd name="connsiteX143" fmla="*/ 2286948 w 12192000"/>
              <a:gd name="connsiteY143" fmla="*/ 1998596 h 2237474"/>
              <a:gd name="connsiteX144" fmla="*/ 2243069 w 12192000"/>
              <a:gd name="connsiteY144" fmla="*/ 2015111 h 2237474"/>
              <a:gd name="connsiteX145" fmla="*/ 2186609 w 12192000"/>
              <a:gd name="connsiteY145" fmla="*/ 2008263 h 2237474"/>
              <a:gd name="connsiteX146" fmla="*/ 2164831 w 12192000"/>
              <a:gd name="connsiteY146" fmla="*/ 2010143 h 2237474"/>
              <a:gd name="connsiteX147" fmla="*/ 2152836 w 12192000"/>
              <a:gd name="connsiteY147" fmla="*/ 2010048 h 2237474"/>
              <a:gd name="connsiteX148" fmla="*/ 2117102 w 12192000"/>
              <a:gd name="connsiteY148" fmla="*/ 2023004 h 2237474"/>
              <a:gd name="connsiteX149" fmla="*/ 2111935 w 12192000"/>
              <a:gd name="connsiteY149" fmla="*/ 2023163 h 2237474"/>
              <a:gd name="connsiteX150" fmla="*/ 2089991 w 12192000"/>
              <a:gd name="connsiteY150" fmla="*/ 2034193 h 2237474"/>
              <a:gd name="connsiteX151" fmla="*/ 2058061 w 12192000"/>
              <a:gd name="connsiteY151" fmla="*/ 2047942 h 2237474"/>
              <a:gd name="connsiteX152" fmla="*/ 2055737 w 12192000"/>
              <a:gd name="connsiteY152" fmla="*/ 2047704 h 2237474"/>
              <a:gd name="connsiteX153" fmla="*/ 2042244 w 12192000"/>
              <a:gd name="connsiteY153" fmla="*/ 2055560 h 2237474"/>
              <a:gd name="connsiteX154" fmla="*/ 1976224 w 12192000"/>
              <a:gd name="connsiteY154" fmla="*/ 2074257 h 2237474"/>
              <a:gd name="connsiteX155" fmla="*/ 1877728 w 12192000"/>
              <a:gd name="connsiteY155" fmla="*/ 2101004 h 2237474"/>
              <a:gd name="connsiteX156" fmla="*/ 1759056 w 12192000"/>
              <a:gd name="connsiteY156" fmla="*/ 2125608 h 2237474"/>
              <a:gd name="connsiteX157" fmla="*/ 1637948 w 12192000"/>
              <a:gd name="connsiteY157" fmla="*/ 2172597 h 2237474"/>
              <a:gd name="connsiteX158" fmla="*/ 1434549 w 12192000"/>
              <a:gd name="connsiteY158" fmla="*/ 2234522 h 2237474"/>
              <a:gd name="connsiteX159" fmla="*/ 1398481 w 12192000"/>
              <a:gd name="connsiteY159" fmla="*/ 2237074 h 2237474"/>
              <a:gd name="connsiteX160" fmla="*/ 1398407 w 12192000"/>
              <a:gd name="connsiteY160" fmla="*/ 2237095 h 2237474"/>
              <a:gd name="connsiteX161" fmla="*/ 1370962 w 12192000"/>
              <a:gd name="connsiteY161" fmla="*/ 2237474 h 2237474"/>
              <a:gd name="connsiteX162" fmla="*/ 1356367 w 12192000"/>
              <a:gd name="connsiteY162" fmla="*/ 2235089 h 2237474"/>
              <a:gd name="connsiteX163" fmla="*/ 1324828 w 12192000"/>
              <a:gd name="connsiteY163" fmla="*/ 2231968 h 2237474"/>
              <a:gd name="connsiteX164" fmla="*/ 1297744 w 12192000"/>
              <a:gd name="connsiteY164" fmla="*/ 2235849 h 2237474"/>
              <a:gd name="connsiteX165" fmla="*/ 1286236 w 12192000"/>
              <a:gd name="connsiteY165" fmla="*/ 2233135 h 2237474"/>
              <a:gd name="connsiteX166" fmla="*/ 1283504 w 12192000"/>
              <a:gd name="connsiteY166" fmla="*/ 2233797 h 2237474"/>
              <a:gd name="connsiteX167" fmla="*/ 1279765 w 12192000"/>
              <a:gd name="connsiteY167" fmla="*/ 2229639 h 2237474"/>
              <a:gd name="connsiteX168" fmla="*/ 1195347 w 12192000"/>
              <a:gd name="connsiteY168" fmla="*/ 2212354 h 2237474"/>
              <a:gd name="connsiteX169" fmla="*/ 970251 w 12192000"/>
              <a:gd name="connsiteY169" fmla="*/ 2221029 h 2237474"/>
              <a:gd name="connsiteX170" fmla="*/ 812914 w 12192000"/>
              <a:gd name="connsiteY170" fmla="*/ 2202752 h 2237474"/>
              <a:gd name="connsiteX171" fmla="*/ 800195 w 12192000"/>
              <a:gd name="connsiteY171" fmla="*/ 2209407 h 2237474"/>
              <a:gd name="connsiteX172" fmla="*/ 784978 w 12192000"/>
              <a:gd name="connsiteY172" fmla="*/ 2212360 h 2237474"/>
              <a:gd name="connsiteX173" fmla="*/ 681987 w 12192000"/>
              <a:gd name="connsiteY173" fmla="*/ 2216757 h 2237474"/>
              <a:gd name="connsiteX174" fmla="*/ 669923 w 12192000"/>
              <a:gd name="connsiteY174" fmla="*/ 2211682 h 2237474"/>
              <a:gd name="connsiteX175" fmla="*/ 648680 w 12192000"/>
              <a:gd name="connsiteY175" fmla="*/ 2206229 h 2237474"/>
              <a:gd name="connsiteX176" fmla="*/ 597225 w 12192000"/>
              <a:gd name="connsiteY176" fmla="*/ 2180999 h 2237474"/>
              <a:gd name="connsiteX177" fmla="*/ 558449 w 12192000"/>
              <a:gd name="connsiteY177" fmla="*/ 2182346 h 2237474"/>
              <a:gd name="connsiteX178" fmla="*/ 550517 w 12192000"/>
              <a:gd name="connsiteY178" fmla="*/ 2182060 h 2237474"/>
              <a:gd name="connsiteX179" fmla="*/ 550309 w 12192000"/>
              <a:gd name="connsiteY179" fmla="*/ 2181825 h 2237474"/>
              <a:gd name="connsiteX180" fmla="*/ 541836 w 12192000"/>
              <a:gd name="connsiteY180" fmla="*/ 2181063 h 2237474"/>
              <a:gd name="connsiteX181" fmla="*/ 536057 w 12192000"/>
              <a:gd name="connsiteY181" fmla="*/ 2181537 h 2237474"/>
              <a:gd name="connsiteX182" fmla="*/ 520671 w 12192000"/>
              <a:gd name="connsiteY182" fmla="*/ 2180980 h 2237474"/>
              <a:gd name="connsiteX183" fmla="*/ 515024 w 12192000"/>
              <a:gd name="connsiteY183" fmla="*/ 2179258 h 2237474"/>
              <a:gd name="connsiteX184" fmla="*/ 512278 w 12192000"/>
              <a:gd name="connsiteY184" fmla="*/ 2176369 h 2237474"/>
              <a:gd name="connsiteX185" fmla="*/ 480419 w 12192000"/>
              <a:gd name="connsiteY185" fmla="*/ 2167807 h 2237474"/>
              <a:gd name="connsiteX186" fmla="*/ 413835 w 12192000"/>
              <a:gd name="connsiteY186" fmla="*/ 2156783 h 2237474"/>
              <a:gd name="connsiteX187" fmla="*/ 376513 w 12192000"/>
              <a:gd name="connsiteY187" fmla="*/ 2154014 h 2237474"/>
              <a:gd name="connsiteX188" fmla="*/ 273386 w 12192000"/>
              <a:gd name="connsiteY188" fmla="*/ 2142551 h 2237474"/>
              <a:gd name="connsiteX189" fmla="*/ 169207 w 12192000"/>
              <a:gd name="connsiteY189" fmla="*/ 2128100 h 2237474"/>
              <a:gd name="connsiteX190" fmla="*/ 93149 w 12192000"/>
              <a:gd name="connsiteY190" fmla="*/ 2105324 h 2237474"/>
              <a:gd name="connsiteX191" fmla="*/ 88109 w 12192000"/>
              <a:gd name="connsiteY191" fmla="*/ 2106704 h 2237474"/>
              <a:gd name="connsiteX192" fmla="*/ 80022 w 12192000"/>
              <a:gd name="connsiteY192" fmla="*/ 2107254 h 2237474"/>
              <a:gd name="connsiteX193" fmla="*/ 79717 w 12192000"/>
              <a:gd name="connsiteY193" fmla="*/ 2107046 h 2237474"/>
              <a:gd name="connsiteX194" fmla="*/ 72352 w 12192000"/>
              <a:gd name="connsiteY194" fmla="*/ 2107991 h 2237474"/>
              <a:gd name="connsiteX195" fmla="*/ 37645 w 12192000"/>
              <a:gd name="connsiteY195" fmla="*/ 2115401 h 2237474"/>
              <a:gd name="connsiteX196" fmla="*/ 4572 w 12192000"/>
              <a:gd name="connsiteY196" fmla="*/ 2111091 h 2237474"/>
              <a:gd name="connsiteX197" fmla="*/ 0 w 12192000"/>
              <a:gd name="connsiteY197" fmla="*/ 2110468 h 2237474"/>
              <a:gd name="connsiteX198" fmla="*/ 0 w 12192000"/>
              <a:gd name="connsiteY19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21533 w 12192000"/>
              <a:gd name="connsiteY85" fmla="*/ 184695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290981 w 12192000"/>
              <a:gd name="connsiteY102" fmla="*/ 1839677 h 2237474"/>
              <a:gd name="connsiteX103" fmla="*/ 4238372 w 12192000"/>
              <a:gd name="connsiteY103" fmla="*/ 1851480 h 2237474"/>
              <a:gd name="connsiteX104" fmla="*/ 4232517 w 12192000"/>
              <a:gd name="connsiteY104" fmla="*/ 1852567 h 2237474"/>
              <a:gd name="connsiteX105" fmla="*/ 4191732 w 12192000"/>
              <a:gd name="connsiteY105" fmla="*/ 1857328 h 2237474"/>
              <a:gd name="connsiteX106" fmla="*/ 4065532 w 12192000"/>
              <a:gd name="connsiteY106" fmla="*/ 1855477 h 2237474"/>
              <a:gd name="connsiteX107" fmla="*/ 4028460 w 12192000"/>
              <a:gd name="connsiteY107" fmla="*/ 1855137 h 2237474"/>
              <a:gd name="connsiteX108" fmla="*/ 4002267 w 12192000"/>
              <a:gd name="connsiteY108" fmla="*/ 1852352 h 2237474"/>
              <a:gd name="connsiteX109" fmla="*/ 3931396 w 12192000"/>
              <a:gd name="connsiteY109" fmla="*/ 1858915 h 2237474"/>
              <a:gd name="connsiteX110" fmla="*/ 3812162 w 12192000"/>
              <a:gd name="connsiteY110" fmla="*/ 1875501 h 2237474"/>
              <a:gd name="connsiteX111" fmla="*/ 3729530 w 12192000"/>
              <a:gd name="connsiteY111" fmla="*/ 1864513 h 2237474"/>
              <a:gd name="connsiteX112" fmla="*/ 3680177 w 12192000"/>
              <a:gd name="connsiteY112" fmla="*/ 1881552 h 2237474"/>
              <a:gd name="connsiteX113" fmla="*/ 3567259 w 12192000"/>
              <a:gd name="connsiteY113" fmla="*/ 1893482 h 2237474"/>
              <a:gd name="connsiteX114" fmla="*/ 3405770 w 12192000"/>
              <a:gd name="connsiteY114" fmla="*/ 1904591 h 2237474"/>
              <a:gd name="connsiteX115" fmla="*/ 3280097 w 12192000"/>
              <a:gd name="connsiteY115" fmla="*/ 1919610 h 2237474"/>
              <a:gd name="connsiteX116" fmla="*/ 3123424 w 12192000"/>
              <a:gd name="connsiteY116" fmla="*/ 1952930 h 2237474"/>
              <a:gd name="connsiteX117" fmla="*/ 3009910 w 12192000"/>
              <a:gd name="connsiteY117" fmla="*/ 1957866 h 2237474"/>
              <a:gd name="connsiteX118" fmla="*/ 2995934 w 12192000"/>
              <a:gd name="connsiteY118" fmla="*/ 1967085 h 2237474"/>
              <a:gd name="connsiteX119" fmla="*/ 2980071 w 12192000"/>
              <a:gd name="connsiteY119" fmla="*/ 1972988 h 2237474"/>
              <a:gd name="connsiteX120" fmla="*/ 2978094 w 12192000"/>
              <a:gd name="connsiteY120" fmla="*/ 1972369 h 2237474"/>
              <a:gd name="connsiteX121" fmla="*/ 2942858 w 12192000"/>
              <a:gd name="connsiteY121" fmla="*/ 1981367 h 2237474"/>
              <a:gd name="connsiteX122" fmla="*/ 2875436 w 12192000"/>
              <a:gd name="connsiteY122" fmla="*/ 1996977 h 2237474"/>
              <a:gd name="connsiteX123" fmla="*/ 2874892 w 12192000"/>
              <a:gd name="connsiteY123" fmla="*/ 1996085 h 2237474"/>
              <a:gd name="connsiteX124" fmla="*/ 2864145 w 12192000"/>
              <a:gd name="connsiteY124" fmla="*/ 1994061 h 2237474"/>
              <a:gd name="connsiteX125" fmla="*/ 2843662 w 12192000"/>
              <a:gd name="connsiteY125" fmla="*/ 1992498 h 2237474"/>
              <a:gd name="connsiteX126" fmla="*/ 2796128 w 12192000"/>
              <a:gd name="connsiteY126" fmla="*/ 1976403 h 2237474"/>
              <a:gd name="connsiteX127" fmla="*/ 2756784 w 12192000"/>
              <a:gd name="connsiteY127" fmla="*/ 1985116 h 2237474"/>
              <a:gd name="connsiteX128" fmla="*/ 2748833 w 12192000"/>
              <a:gd name="connsiteY128" fmla="*/ 1986323 h 2237474"/>
              <a:gd name="connsiteX129" fmla="*/ 2748661 w 12192000"/>
              <a:gd name="connsiteY129" fmla="*/ 1986122 h 2237474"/>
              <a:gd name="connsiteX130" fmla="*/ 2740251 w 12192000"/>
              <a:gd name="connsiteY130" fmla="*/ 1986946 h 2237474"/>
              <a:gd name="connsiteX131" fmla="*/ 2718916 w 12192000"/>
              <a:gd name="connsiteY131" fmla="*/ 1990867 h 2237474"/>
              <a:gd name="connsiteX132" fmla="*/ 2713522 w 12192000"/>
              <a:gd name="connsiteY132" fmla="*/ 1990173 h 2237474"/>
              <a:gd name="connsiteX133" fmla="*/ 2680597 w 12192000"/>
              <a:gd name="connsiteY133" fmla="*/ 1984996 h 2237474"/>
              <a:gd name="connsiteX134" fmla="*/ 2578178 w 12192000"/>
              <a:gd name="connsiteY134" fmla="*/ 1990531 h 2237474"/>
              <a:gd name="connsiteX135" fmla="*/ 2476147 w 12192000"/>
              <a:gd name="connsiteY135" fmla="*/ 1998305 h 2237474"/>
              <a:gd name="connsiteX136" fmla="*/ 2373568 w 12192000"/>
              <a:gd name="connsiteY136" fmla="*/ 2003219 h 2237474"/>
              <a:gd name="connsiteX137" fmla="*/ 2321399 w 12192000"/>
              <a:gd name="connsiteY137" fmla="*/ 1989467 h 2237474"/>
              <a:gd name="connsiteX138" fmla="*/ 2315525 w 12192000"/>
              <a:gd name="connsiteY138" fmla="*/ 1989708 h 2237474"/>
              <a:gd name="connsiteX139" fmla="*/ 2300792 w 12192000"/>
              <a:gd name="connsiteY139" fmla="*/ 1994290 h 2237474"/>
              <a:gd name="connsiteX140" fmla="*/ 2295469 w 12192000"/>
              <a:gd name="connsiteY140" fmla="*/ 1996659 h 2237474"/>
              <a:gd name="connsiteX141" fmla="*/ 2287219 w 12192000"/>
              <a:gd name="connsiteY141" fmla="*/ 1998750 h 2237474"/>
              <a:gd name="connsiteX142" fmla="*/ 2286948 w 12192000"/>
              <a:gd name="connsiteY142" fmla="*/ 1998596 h 2237474"/>
              <a:gd name="connsiteX143" fmla="*/ 2243069 w 12192000"/>
              <a:gd name="connsiteY143" fmla="*/ 2015111 h 2237474"/>
              <a:gd name="connsiteX144" fmla="*/ 2186609 w 12192000"/>
              <a:gd name="connsiteY144" fmla="*/ 2008263 h 2237474"/>
              <a:gd name="connsiteX145" fmla="*/ 2164831 w 12192000"/>
              <a:gd name="connsiteY145" fmla="*/ 2010143 h 2237474"/>
              <a:gd name="connsiteX146" fmla="*/ 2152836 w 12192000"/>
              <a:gd name="connsiteY146" fmla="*/ 2010048 h 2237474"/>
              <a:gd name="connsiteX147" fmla="*/ 2117102 w 12192000"/>
              <a:gd name="connsiteY147" fmla="*/ 2023004 h 2237474"/>
              <a:gd name="connsiteX148" fmla="*/ 2111935 w 12192000"/>
              <a:gd name="connsiteY148" fmla="*/ 2023163 h 2237474"/>
              <a:gd name="connsiteX149" fmla="*/ 2089991 w 12192000"/>
              <a:gd name="connsiteY149" fmla="*/ 2034193 h 2237474"/>
              <a:gd name="connsiteX150" fmla="*/ 2058061 w 12192000"/>
              <a:gd name="connsiteY150" fmla="*/ 2047942 h 2237474"/>
              <a:gd name="connsiteX151" fmla="*/ 2055737 w 12192000"/>
              <a:gd name="connsiteY151" fmla="*/ 2047704 h 2237474"/>
              <a:gd name="connsiteX152" fmla="*/ 2042244 w 12192000"/>
              <a:gd name="connsiteY152" fmla="*/ 2055560 h 2237474"/>
              <a:gd name="connsiteX153" fmla="*/ 1976224 w 12192000"/>
              <a:gd name="connsiteY153" fmla="*/ 2074257 h 2237474"/>
              <a:gd name="connsiteX154" fmla="*/ 1877728 w 12192000"/>
              <a:gd name="connsiteY154" fmla="*/ 2101004 h 2237474"/>
              <a:gd name="connsiteX155" fmla="*/ 1759056 w 12192000"/>
              <a:gd name="connsiteY155" fmla="*/ 2125608 h 2237474"/>
              <a:gd name="connsiteX156" fmla="*/ 1637948 w 12192000"/>
              <a:gd name="connsiteY156" fmla="*/ 2172597 h 2237474"/>
              <a:gd name="connsiteX157" fmla="*/ 1434549 w 12192000"/>
              <a:gd name="connsiteY157" fmla="*/ 2234522 h 2237474"/>
              <a:gd name="connsiteX158" fmla="*/ 1398481 w 12192000"/>
              <a:gd name="connsiteY158" fmla="*/ 2237074 h 2237474"/>
              <a:gd name="connsiteX159" fmla="*/ 1398407 w 12192000"/>
              <a:gd name="connsiteY159" fmla="*/ 2237095 h 2237474"/>
              <a:gd name="connsiteX160" fmla="*/ 1370962 w 12192000"/>
              <a:gd name="connsiteY160" fmla="*/ 2237474 h 2237474"/>
              <a:gd name="connsiteX161" fmla="*/ 1356367 w 12192000"/>
              <a:gd name="connsiteY161" fmla="*/ 2235089 h 2237474"/>
              <a:gd name="connsiteX162" fmla="*/ 1324828 w 12192000"/>
              <a:gd name="connsiteY162" fmla="*/ 2231968 h 2237474"/>
              <a:gd name="connsiteX163" fmla="*/ 1297744 w 12192000"/>
              <a:gd name="connsiteY163" fmla="*/ 2235849 h 2237474"/>
              <a:gd name="connsiteX164" fmla="*/ 1286236 w 12192000"/>
              <a:gd name="connsiteY164" fmla="*/ 2233135 h 2237474"/>
              <a:gd name="connsiteX165" fmla="*/ 1283504 w 12192000"/>
              <a:gd name="connsiteY165" fmla="*/ 2233797 h 2237474"/>
              <a:gd name="connsiteX166" fmla="*/ 1279765 w 12192000"/>
              <a:gd name="connsiteY166" fmla="*/ 2229639 h 2237474"/>
              <a:gd name="connsiteX167" fmla="*/ 1195347 w 12192000"/>
              <a:gd name="connsiteY167" fmla="*/ 2212354 h 2237474"/>
              <a:gd name="connsiteX168" fmla="*/ 970251 w 12192000"/>
              <a:gd name="connsiteY168" fmla="*/ 2221029 h 2237474"/>
              <a:gd name="connsiteX169" fmla="*/ 812914 w 12192000"/>
              <a:gd name="connsiteY169" fmla="*/ 2202752 h 2237474"/>
              <a:gd name="connsiteX170" fmla="*/ 800195 w 12192000"/>
              <a:gd name="connsiteY170" fmla="*/ 2209407 h 2237474"/>
              <a:gd name="connsiteX171" fmla="*/ 784978 w 12192000"/>
              <a:gd name="connsiteY171" fmla="*/ 2212360 h 2237474"/>
              <a:gd name="connsiteX172" fmla="*/ 681987 w 12192000"/>
              <a:gd name="connsiteY172" fmla="*/ 2216757 h 2237474"/>
              <a:gd name="connsiteX173" fmla="*/ 669923 w 12192000"/>
              <a:gd name="connsiteY173" fmla="*/ 2211682 h 2237474"/>
              <a:gd name="connsiteX174" fmla="*/ 648680 w 12192000"/>
              <a:gd name="connsiteY174" fmla="*/ 2206229 h 2237474"/>
              <a:gd name="connsiteX175" fmla="*/ 597225 w 12192000"/>
              <a:gd name="connsiteY175" fmla="*/ 2180999 h 2237474"/>
              <a:gd name="connsiteX176" fmla="*/ 558449 w 12192000"/>
              <a:gd name="connsiteY176" fmla="*/ 2182346 h 2237474"/>
              <a:gd name="connsiteX177" fmla="*/ 550517 w 12192000"/>
              <a:gd name="connsiteY177" fmla="*/ 2182060 h 2237474"/>
              <a:gd name="connsiteX178" fmla="*/ 550309 w 12192000"/>
              <a:gd name="connsiteY178" fmla="*/ 2181825 h 2237474"/>
              <a:gd name="connsiteX179" fmla="*/ 541836 w 12192000"/>
              <a:gd name="connsiteY179" fmla="*/ 2181063 h 2237474"/>
              <a:gd name="connsiteX180" fmla="*/ 536057 w 12192000"/>
              <a:gd name="connsiteY180" fmla="*/ 2181537 h 2237474"/>
              <a:gd name="connsiteX181" fmla="*/ 520671 w 12192000"/>
              <a:gd name="connsiteY181" fmla="*/ 2180980 h 2237474"/>
              <a:gd name="connsiteX182" fmla="*/ 515024 w 12192000"/>
              <a:gd name="connsiteY182" fmla="*/ 2179258 h 2237474"/>
              <a:gd name="connsiteX183" fmla="*/ 512278 w 12192000"/>
              <a:gd name="connsiteY183" fmla="*/ 2176369 h 2237474"/>
              <a:gd name="connsiteX184" fmla="*/ 480419 w 12192000"/>
              <a:gd name="connsiteY184" fmla="*/ 2167807 h 2237474"/>
              <a:gd name="connsiteX185" fmla="*/ 413835 w 12192000"/>
              <a:gd name="connsiteY185" fmla="*/ 2156783 h 2237474"/>
              <a:gd name="connsiteX186" fmla="*/ 376513 w 12192000"/>
              <a:gd name="connsiteY186" fmla="*/ 2154014 h 2237474"/>
              <a:gd name="connsiteX187" fmla="*/ 273386 w 12192000"/>
              <a:gd name="connsiteY187" fmla="*/ 2142551 h 2237474"/>
              <a:gd name="connsiteX188" fmla="*/ 169207 w 12192000"/>
              <a:gd name="connsiteY188" fmla="*/ 2128100 h 2237474"/>
              <a:gd name="connsiteX189" fmla="*/ 93149 w 12192000"/>
              <a:gd name="connsiteY189" fmla="*/ 2105324 h 2237474"/>
              <a:gd name="connsiteX190" fmla="*/ 88109 w 12192000"/>
              <a:gd name="connsiteY190" fmla="*/ 2106704 h 2237474"/>
              <a:gd name="connsiteX191" fmla="*/ 80022 w 12192000"/>
              <a:gd name="connsiteY191" fmla="*/ 2107254 h 2237474"/>
              <a:gd name="connsiteX192" fmla="*/ 79717 w 12192000"/>
              <a:gd name="connsiteY192" fmla="*/ 2107046 h 2237474"/>
              <a:gd name="connsiteX193" fmla="*/ 72352 w 12192000"/>
              <a:gd name="connsiteY193" fmla="*/ 2107991 h 2237474"/>
              <a:gd name="connsiteX194" fmla="*/ 37645 w 12192000"/>
              <a:gd name="connsiteY194" fmla="*/ 2115401 h 2237474"/>
              <a:gd name="connsiteX195" fmla="*/ 4572 w 12192000"/>
              <a:gd name="connsiteY195" fmla="*/ 2111091 h 2237474"/>
              <a:gd name="connsiteX196" fmla="*/ 0 w 12192000"/>
              <a:gd name="connsiteY196" fmla="*/ 2110468 h 2237474"/>
              <a:gd name="connsiteX197" fmla="*/ 0 w 12192000"/>
              <a:gd name="connsiteY19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21533 w 12192000"/>
              <a:gd name="connsiteY85" fmla="*/ 184695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290981 w 12192000"/>
              <a:gd name="connsiteY102" fmla="*/ 1839677 h 2237474"/>
              <a:gd name="connsiteX103" fmla="*/ 4238372 w 12192000"/>
              <a:gd name="connsiteY103" fmla="*/ 1851480 h 2237474"/>
              <a:gd name="connsiteX104" fmla="*/ 4232517 w 12192000"/>
              <a:gd name="connsiteY104" fmla="*/ 1852567 h 2237474"/>
              <a:gd name="connsiteX105" fmla="*/ 4191732 w 12192000"/>
              <a:gd name="connsiteY105" fmla="*/ 1857328 h 2237474"/>
              <a:gd name="connsiteX106" fmla="*/ 4065532 w 12192000"/>
              <a:gd name="connsiteY106" fmla="*/ 1855477 h 2237474"/>
              <a:gd name="connsiteX107" fmla="*/ 4028460 w 12192000"/>
              <a:gd name="connsiteY107" fmla="*/ 1855137 h 2237474"/>
              <a:gd name="connsiteX108" fmla="*/ 4002267 w 12192000"/>
              <a:gd name="connsiteY108" fmla="*/ 1852352 h 2237474"/>
              <a:gd name="connsiteX109" fmla="*/ 3931396 w 12192000"/>
              <a:gd name="connsiteY109" fmla="*/ 1858915 h 2237474"/>
              <a:gd name="connsiteX110" fmla="*/ 3812162 w 12192000"/>
              <a:gd name="connsiteY110" fmla="*/ 1875501 h 2237474"/>
              <a:gd name="connsiteX111" fmla="*/ 3729530 w 12192000"/>
              <a:gd name="connsiteY111" fmla="*/ 1864513 h 2237474"/>
              <a:gd name="connsiteX112" fmla="*/ 3680177 w 12192000"/>
              <a:gd name="connsiteY112" fmla="*/ 1881552 h 2237474"/>
              <a:gd name="connsiteX113" fmla="*/ 3567259 w 12192000"/>
              <a:gd name="connsiteY113" fmla="*/ 1893482 h 2237474"/>
              <a:gd name="connsiteX114" fmla="*/ 3405770 w 12192000"/>
              <a:gd name="connsiteY114" fmla="*/ 1904591 h 2237474"/>
              <a:gd name="connsiteX115" fmla="*/ 3280097 w 12192000"/>
              <a:gd name="connsiteY115" fmla="*/ 1919610 h 2237474"/>
              <a:gd name="connsiteX116" fmla="*/ 3123424 w 12192000"/>
              <a:gd name="connsiteY116" fmla="*/ 1952930 h 2237474"/>
              <a:gd name="connsiteX117" fmla="*/ 3009910 w 12192000"/>
              <a:gd name="connsiteY117" fmla="*/ 1957866 h 2237474"/>
              <a:gd name="connsiteX118" fmla="*/ 2995934 w 12192000"/>
              <a:gd name="connsiteY118" fmla="*/ 1967085 h 2237474"/>
              <a:gd name="connsiteX119" fmla="*/ 2980071 w 12192000"/>
              <a:gd name="connsiteY119" fmla="*/ 1972988 h 2237474"/>
              <a:gd name="connsiteX120" fmla="*/ 2978094 w 12192000"/>
              <a:gd name="connsiteY120" fmla="*/ 1972369 h 2237474"/>
              <a:gd name="connsiteX121" fmla="*/ 2942858 w 12192000"/>
              <a:gd name="connsiteY121" fmla="*/ 1981367 h 2237474"/>
              <a:gd name="connsiteX122" fmla="*/ 2875436 w 12192000"/>
              <a:gd name="connsiteY122" fmla="*/ 1996977 h 2237474"/>
              <a:gd name="connsiteX123" fmla="*/ 2874892 w 12192000"/>
              <a:gd name="connsiteY123" fmla="*/ 1996085 h 2237474"/>
              <a:gd name="connsiteX124" fmla="*/ 2864145 w 12192000"/>
              <a:gd name="connsiteY124" fmla="*/ 1994061 h 2237474"/>
              <a:gd name="connsiteX125" fmla="*/ 2843662 w 12192000"/>
              <a:gd name="connsiteY125" fmla="*/ 1992498 h 2237474"/>
              <a:gd name="connsiteX126" fmla="*/ 2796128 w 12192000"/>
              <a:gd name="connsiteY126" fmla="*/ 1976403 h 2237474"/>
              <a:gd name="connsiteX127" fmla="*/ 2756784 w 12192000"/>
              <a:gd name="connsiteY127" fmla="*/ 1985116 h 2237474"/>
              <a:gd name="connsiteX128" fmla="*/ 2748833 w 12192000"/>
              <a:gd name="connsiteY128" fmla="*/ 1986323 h 2237474"/>
              <a:gd name="connsiteX129" fmla="*/ 2748661 w 12192000"/>
              <a:gd name="connsiteY129" fmla="*/ 1986122 h 2237474"/>
              <a:gd name="connsiteX130" fmla="*/ 2740251 w 12192000"/>
              <a:gd name="connsiteY130" fmla="*/ 1986946 h 2237474"/>
              <a:gd name="connsiteX131" fmla="*/ 2718916 w 12192000"/>
              <a:gd name="connsiteY131" fmla="*/ 1990867 h 2237474"/>
              <a:gd name="connsiteX132" fmla="*/ 2713522 w 12192000"/>
              <a:gd name="connsiteY132" fmla="*/ 1990173 h 2237474"/>
              <a:gd name="connsiteX133" fmla="*/ 2680597 w 12192000"/>
              <a:gd name="connsiteY133" fmla="*/ 1984996 h 2237474"/>
              <a:gd name="connsiteX134" fmla="*/ 2578178 w 12192000"/>
              <a:gd name="connsiteY134" fmla="*/ 1990531 h 2237474"/>
              <a:gd name="connsiteX135" fmla="*/ 2476147 w 12192000"/>
              <a:gd name="connsiteY135" fmla="*/ 1998305 h 2237474"/>
              <a:gd name="connsiteX136" fmla="*/ 2373568 w 12192000"/>
              <a:gd name="connsiteY136" fmla="*/ 2003219 h 2237474"/>
              <a:gd name="connsiteX137" fmla="*/ 2321399 w 12192000"/>
              <a:gd name="connsiteY137" fmla="*/ 1989467 h 2237474"/>
              <a:gd name="connsiteX138" fmla="*/ 2315525 w 12192000"/>
              <a:gd name="connsiteY138" fmla="*/ 1989708 h 2237474"/>
              <a:gd name="connsiteX139" fmla="*/ 2300792 w 12192000"/>
              <a:gd name="connsiteY139" fmla="*/ 1994290 h 2237474"/>
              <a:gd name="connsiteX140" fmla="*/ 2295469 w 12192000"/>
              <a:gd name="connsiteY140" fmla="*/ 1996659 h 2237474"/>
              <a:gd name="connsiteX141" fmla="*/ 2287219 w 12192000"/>
              <a:gd name="connsiteY141" fmla="*/ 1998750 h 2237474"/>
              <a:gd name="connsiteX142" fmla="*/ 2286948 w 12192000"/>
              <a:gd name="connsiteY142" fmla="*/ 1998596 h 2237474"/>
              <a:gd name="connsiteX143" fmla="*/ 2243069 w 12192000"/>
              <a:gd name="connsiteY143" fmla="*/ 2015111 h 2237474"/>
              <a:gd name="connsiteX144" fmla="*/ 2186609 w 12192000"/>
              <a:gd name="connsiteY144" fmla="*/ 2008263 h 2237474"/>
              <a:gd name="connsiteX145" fmla="*/ 2164831 w 12192000"/>
              <a:gd name="connsiteY145" fmla="*/ 2010143 h 2237474"/>
              <a:gd name="connsiteX146" fmla="*/ 2152836 w 12192000"/>
              <a:gd name="connsiteY146" fmla="*/ 2010048 h 2237474"/>
              <a:gd name="connsiteX147" fmla="*/ 2117102 w 12192000"/>
              <a:gd name="connsiteY147" fmla="*/ 2023004 h 2237474"/>
              <a:gd name="connsiteX148" fmla="*/ 2111935 w 12192000"/>
              <a:gd name="connsiteY148" fmla="*/ 2023163 h 2237474"/>
              <a:gd name="connsiteX149" fmla="*/ 2089991 w 12192000"/>
              <a:gd name="connsiteY149" fmla="*/ 2034193 h 2237474"/>
              <a:gd name="connsiteX150" fmla="*/ 2058061 w 12192000"/>
              <a:gd name="connsiteY150" fmla="*/ 2047942 h 2237474"/>
              <a:gd name="connsiteX151" fmla="*/ 2055737 w 12192000"/>
              <a:gd name="connsiteY151" fmla="*/ 2047704 h 2237474"/>
              <a:gd name="connsiteX152" fmla="*/ 2042244 w 12192000"/>
              <a:gd name="connsiteY152" fmla="*/ 2055560 h 2237474"/>
              <a:gd name="connsiteX153" fmla="*/ 1976224 w 12192000"/>
              <a:gd name="connsiteY153" fmla="*/ 2074257 h 2237474"/>
              <a:gd name="connsiteX154" fmla="*/ 1877728 w 12192000"/>
              <a:gd name="connsiteY154" fmla="*/ 2101004 h 2237474"/>
              <a:gd name="connsiteX155" fmla="*/ 1759056 w 12192000"/>
              <a:gd name="connsiteY155" fmla="*/ 2125608 h 2237474"/>
              <a:gd name="connsiteX156" fmla="*/ 1637948 w 12192000"/>
              <a:gd name="connsiteY156" fmla="*/ 2172597 h 2237474"/>
              <a:gd name="connsiteX157" fmla="*/ 1434549 w 12192000"/>
              <a:gd name="connsiteY157" fmla="*/ 2234522 h 2237474"/>
              <a:gd name="connsiteX158" fmla="*/ 1398481 w 12192000"/>
              <a:gd name="connsiteY158" fmla="*/ 2237074 h 2237474"/>
              <a:gd name="connsiteX159" fmla="*/ 1398407 w 12192000"/>
              <a:gd name="connsiteY159" fmla="*/ 2237095 h 2237474"/>
              <a:gd name="connsiteX160" fmla="*/ 1370962 w 12192000"/>
              <a:gd name="connsiteY160" fmla="*/ 2237474 h 2237474"/>
              <a:gd name="connsiteX161" fmla="*/ 1356367 w 12192000"/>
              <a:gd name="connsiteY161" fmla="*/ 2235089 h 2237474"/>
              <a:gd name="connsiteX162" fmla="*/ 1324828 w 12192000"/>
              <a:gd name="connsiteY162" fmla="*/ 2231968 h 2237474"/>
              <a:gd name="connsiteX163" fmla="*/ 1297744 w 12192000"/>
              <a:gd name="connsiteY163" fmla="*/ 2235849 h 2237474"/>
              <a:gd name="connsiteX164" fmla="*/ 1286236 w 12192000"/>
              <a:gd name="connsiteY164" fmla="*/ 2233135 h 2237474"/>
              <a:gd name="connsiteX165" fmla="*/ 1283504 w 12192000"/>
              <a:gd name="connsiteY165" fmla="*/ 2233797 h 2237474"/>
              <a:gd name="connsiteX166" fmla="*/ 1279765 w 12192000"/>
              <a:gd name="connsiteY166" fmla="*/ 2229639 h 2237474"/>
              <a:gd name="connsiteX167" fmla="*/ 1195347 w 12192000"/>
              <a:gd name="connsiteY167" fmla="*/ 2212354 h 2237474"/>
              <a:gd name="connsiteX168" fmla="*/ 970251 w 12192000"/>
              <a:gd name="connsiteY168" fmla="*/ 2221029 h 2237474"/>
              <a:gd name="connsiteX169" fmla="*/ 812914 w 12192000"/>
              <a:gd name="connsiteY169" fmla="*/ 2202752 h 2237474"/>
              <a:gd name="connsiteX170" fmla="*/ 800195 w 12192000"/>
              <a:gd name="connsiteY170" fmla="*/ 2209407 h 2237474"/>
              <a:gd name="connsiteX171" fmla="*/ 784978 w 12192000"/>
              <a:gd name="connsiteY171" fmla="*/ 2212360 h 2237474"/>
              <a:gd name="connsiteX172" fmla="*/ 681987 w 12192000"/>
              <a:gd name="connsiteY172" fmla="*/ 2216757 h 2237474"/>
              <a:gd name="connsiteX173" fmla="*/ 669923 w 12192000"/>
              <a:gd name="connsiteY173" fmla="*/ 2211682 h 2237474"/>
              <a:gd name="connsiteX174" fmla="*/ 648680 w 12192000"/>
              <a:gd name="connsiteY174" fmla="*/ 2206229 h 2237474"/>
              <a:gd name="connsiteX175" fmla="*/ 597225 w 12192000"/>
              <a:gd name="connsiteY175" fmla="*/ 2180999 h 2237474"/>
              <a:gd name="connsiteX176" fmla="*/ 558449 w 12192000"/>
              <a:gd name="connsiteY176" fmla="*/ 2182346 h 2237474"/>
              <a:gd name="connsiteX177" fmla="*/ 550517 w 12192000"/>
              <a:gd name="connsiteY177" fmla="*/ 2182060 h 2237474"/>
              <a:gd name="connsiteX178" fmla="*/ 550309 w 12192000"/>
              <a:gd name="connsiteY178" fmla="*/ 2181825 h 2237474"/>
              <a:gd name="connsiteX179" fmla="*/ 541836 w 12192000"/>
              <a:gd name="connsiteY179" fmla="*/ 2181063 h 2237474"/>
              <a:gd name="connsiteX180" fmla="*/ 536057 w 12192000"/>
              <a:gd name="connsiteY180" fmla="*/ 2181537 h 2237474"/>
              <a:gd name="connsiteX181" fmla="*/ 520671 w 12192000"/>
              <a:gd name="connsiteY181" fmla="*/ 2180980 h 2237474"/>
              <a:gd name="connsiteX182" fmla="*/ 515024 w 12192000"/>
              <a:gd name="connsiteY182" fmla="*/ 2179258 h 2237474"/>
              <a:gd name="connsiteX183" fmla="*/ 512278 w 12192000"/>
              <a:gd name="connsiteY183" fmla="*/ 2176369 h 2237474"/>
              <a:gd name="connsiteX184" fmla="*/ 480419 w 12192000"/>
              <a:gd name="connsiteY184" fmla="*/ 2167807 h 2237474"/>
              <a:gd name="connsiteX185" fmla="*/ 413835 w 12192000"/>
              <a:gd name="connsiteY185" fmla="*/ 2156783 h 2237474"/>
              <a:gd name="connsiteX186" fmla="*/ 376513 w 12192000"/>
              <a:gd name="connsiteY186" fmla="*/ 2154014 h 2237474"/>
              <a:gd name="connsiteX187" fmla="*/ 273386 w 12192000"/>
              <a:gd name="connsiteY187" fmla="*/ 2142551 h 2237474"/>
              <a:gd name="connsiteX188" fmla="*/ 169207 w 12192000"/>
              <a:gd name="connsiteY188" fmla="*/ 2128100 h 2237474"/>
              <a:gd name="connsiteX189" fmla="*/ 93149 w 12192000"/>
              <a:gd name="connsiteY189" fmla="*/ 2105324 h 2237474"/>
              <a:gd name="connsiteX190" fmla="*/ 88109 w 12192000"/>
              <a:gd name="connsiteY190" fmla="*/ 2106704 h 2237474"/>
              <a:gd name="connsiteX191" fmla="*/ 80022 w 12192000"/>
              <a:gd name="connsiteY191" fmla="*/ 2107254 h 2237474"/>
              <a:gd name="connsiteX192" fmla="*/ 79717 w 12192000"/>
              <a:gd name="connsiteY192" fmla="*/ 2107046 h 2237474"/>
              <a:gd name="connsiteX193" fmla="*/ 72352 w 12192000"/>
              <a:gd name="connsiteY193" fmla="*/ 2107991 h 2237474"/>
              <a:gd name="connsiteX194" fmla="*/ 37645 w 12192000"/>
              <a:gd name="connsiteY194" fmla="*/ 2115401 h 2237474"/>
              <a:gd name="connsiteX195" fmla="*/ 4572 w 12192000"/>
              <a:gd name="connsiteY195" fmla="*/ 2111091 h 2237474"/>
              <a:gd name="connsiteX196" fmla="*/ 0 w 12192000"/>
              <a:gd name="connsiteY196" fmla="*/ 2110468 h 2237474"/>
              <a:gd name="connsiteX197" fmla="*/ 0 w 12192000"/>
              <a:gd name="connsiteY19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31309 w 12192000"/>
              <a:gd name="connsiteY65" fmla="*/ 1619451 h 2237474"/>
              <a:gd name="connsiteX66" fmla="*/ 6900177 w 12192000"/>
              <a:gd name="connsiteY66" fmla="*/ 1636016 h 2237474"/>
              <a:gd name="connsiteX67" fmla="*/ 6795372 w 12192000"/>
              <a:gd name="connsiteY67" fmla="*/ 1644845 h 2237474"/>
              <a:gd name="connsiteX68" fmla="*/ 6692251 w 12192000"/>
              <a:gd name="connsiteY68" fmla="*/ 1656357 h 2237474"/>
              <a:gd name="connsiteX69" fmla="*/ 6655235 w 12192000"/>
              <a:gd name="connsiteY69" fmla="*/ 1661869 h 2237474"/>
              <a:gd name="connsiteX70" fmla="*/ 6554894 w 12192000"/>
              <a:gd name="connsiteY70" fmla="*/ 1664428 h 2237474"/>
              <a:gd name="connsiteX71" fmla="*/ 6516595 w 12192000"/>
              <a:gd name="connsiteY71" fmla="*/ 1667475 h 2237474"/>
              <a:gd name="connsiteX72" fmla="*/ 6508541 w 12192000"/>
              <a:gd name="connsiteY72" fmla="*/ 1668757 h 2237474"/>
              <a:gd name="connsiteX73" fmla="*/ 6471012 w 12192000"/>
              <a:gd name="connsiteY73" fmla="*/ 1678604 h 2237474"/>
              <a:gd name="connsiteX74" fmla="*/ 6364035 w 12192000"/>
              <a:gd name="connsiteY74" fmla="*/ 1667683 h 2237474"/>
              <a:gd name="connsiteX75" fmla="*/ 6280959 w 12192000"/>
              <a:gd name="connsiteY75" fmla="*/ 1689329 h 2237474"/>
              <a:gd name="connsiteX76" fmla="*/ 6243319 w 12192000"/>
              <a:gd name="connsiteY76" fmla="*/ 1695560 h 2237474"/>
              <a:gd name="connsiteX77" fmla="*/ 6098321 w 12192000"/>
              <a:gd name="connsiteY77" fmla="*/ 1721646 h 2237474"/>
              <a:gd name="connsiteX78" fmla="*/ 5880652 w 12192000"/>
              <a:gd name="connsiteY78" fmla="*/ 1779643 h 2237474"/>
              <a:gd name="connsiteX79" fmla="*/ 5785959 w 12192000"/>
              <a:gd name="connsiteY79" fmla="*/ 1775307 h 2237474"/>
              <a:gd name="connsiteX80" fmla="*/ 5643534 w 12192000"/>
              <a:gd name="connsiteY80" fmla="*/ 1802919 h 2237474"/>
              <a:gd name="connsiteX81" fmla="*/ 5518799 w 12192000"/>
              <a:gd name="connsiteY81" fmla="*/ 1818312 h 2237474"/>
              <a:gd name="connsiteX82" fmla="*/ 5505014 w 12192000"/>
              <a:gd name="connsiteY82" fmla="*/ 1819259 h 2237474"/>
              <a:gd name="connsiteX83" fmla="*/ 5453307 w 12192000"/>
              <a:gd name="connsiteY83" fmla="*/ 1815450 h 2237474"/>
              <a:gd name="connsiteX84" fmla="*/ 5221533 w 12192000"/>
              <a:gd name="connsiteY84" fmla="*/ 1846950 h 2237474"/>
              <a:gd name="connsiteX85" fmla="*/ 5149802 w 12192000"/>
              <a:gd name="connsiteY85" fmla="*/ 1844846 h 2237474"/>
              <a:gd name="connsiteX86" fmla="*/ 5114927 w 12192000"/>
              <a:gd name="connsiteY86" fmla="*/ 1847827 h 2237474"/>
              <a:gd name="connsiteX87" fmla="*/ 5108970 w 12192000"/>
              <a:gd name="connsiteY87" fmla="*/ 1847935 h 2237474"/>
              <a:gd name="connsiteX88" fmla="*/ 5067961 w 12192000"/>
              <a:gd name="connsiteY88" fmla="*/ 1845917 h 2237474"/>
              <a:gd name="connsiteX89" fmla="*/ 5007075 w 12192000"/>
              <a:gd name="connsiteY89" fmla="*/ 1838626 h 2237474"/>
              <a:gd name="connsiteX90" fmla="*/ 4944087 w 12192000"/>
              <a:gd name="connsiteY90" fmla="*/ 1823332 h 2237474"/>
              <a:gd name="connsiteX91" fmla="*/ 4907662 w 12192000"/>
              <a:gd name="connsiteY91" fmla="*/ 1816900 h 2237474"/>
              <a:gd name="connsiteX92" fmla="*/ 4882386 w 12192000"/>
              <a:gd name="connsiteY92" fmla="*/ 1809844 h 2237474"/>
              <a:gd name="connsiteX93" fmla="*/ 4811440 w 12192000"/>
              <a:gd name="connsiteY93" fmla="*/ 1804655 h 2237474"/>
              <a:gd name="connsiteX94" fmla="*/ 4691075 w 12192000"/>
              <a:gd name="connsiteY94" fmla="*/ 1801389 h 2237474"/>
              <a:gd name="connsiteX95" fmla="*/ 4611738 w 12192000"/>
              <a:gd name="connsiteY95" fmla="*/ 1776964 h 2237474"/>
              <a:gd name="connsiteX96" fmla="*/ 4560070 w 12192000"/>
              <a:gd name="connsiteY96" fmla="*/ 1785640 h 2237474"/>
              <a:gd name="connsiteX97" fmla="*/ 4536503 w 12192000"/>
              <a:gd name="connsiteY97" fmla="*/ 1785334 h 2237474"/>
              <a:gd name="connsiteX98" fmla="*/ 4513724 w 12192000"/>
              <a:gd name="connsiteY98" fmla="*/ 1791996 h 2237474"/>
              <a:gd name="connsiteX99" fmla="*/ 4459810 w 12192000"/>
              <a:gd name="connsiteY99" fmla="*/ 1797886 h 2237474"/>
              <a:gd name="connsiteX100" fmla="*/ 4379064 w 12192000"/>
              <a:gd name="connsiteY100" fmla="*/ 1817177 h 2237474"/>
              <a:gd name="connsiteX101" fmla="*/ 4290981 w 12192000"/>
              <a:gd name="connsiteY101" fmla="*/ 1839677 h 2237474"/>
              <a:gd name="connsiteX102" fmla="*/ 4238372 w 12192000"/>
              <a:gd name="connsiteY102" fmla="*/ 1851480 h 2237474"/>
              <a:gd name="connsiteX103" fmla="*/ 4232517 w 12192000"/>
              <a:gd name="connsiteY103" fmla="*/ 1852567 h 2237474"/>
              <a:gd name="connsiteX104" fmla="*/ 4191732 w 12192000"/>
              <a:gd name="connsiteY104" fmla="*/ 1857328 h 2237474"/>
              <a:gd name="connsiteX105" fmla="*/ 4065532 w 12192000"/>
              <a:gd name="connsiteY105" fmla="*/ 1855477 h 2237474"/>
              <a:gd name="connsiteX106" fmla="*/ 4028460 w 12192000"/>
              <a:gd name="connsiteY106" fmla="*/ 1855137 h 2237474"/>
              <a:gd name="connsiteX107" fmla="*/ 4002267 w 12192000"/>
              <a:gd name="connsiteY107" fmla="*/ 1852352 h 2237474"/>
              <a:gd name="connsiteX108" fmla="*/ 3931396 w 12192000"/>
              <a:gd name="connsiteY108" fmla="*/ 1858915 h 2237474"/>
              <a:gd name="connsiteX109" fmla="*/ 3812162 w 12192000"/>
              <a:gd name="connsiteY109" fmla="*/ 1875501 h 2237474"/>
              <a:gd name="connsiteX110" fmla="*/ 3729530 w 12192000"/>
              <a:gd name="connsiteY110" fmla="*/ 1864513 h 2237474"/>
              <a:gd name="connsiteX111" fmla="*/ 3680177 w 12192000"/>
              <a:gd name="connsiteY111" fmla="*/ 1881552 h 2237474"/>
              <a:gd name="connsiteX112" fmla="*/ 3567259 w 12192000"/>
              <a:gd name="connsiteY112" fmla="*/ 1893482 h 2237474"/>
              <a:gd name="connsiteX113" fmla="*/ 3405770 w 12192000"/>
              <a:gd name="connsiteY113" fmla="*/ 1904591 h 2237474"/>
              <a:gd name="connsiteX114" fmla="*/ 3280097 w 12192000"/>
              <a:gd name="connsiteY114" fmla="*/ 1919610 h 2237474"/>
              <a:gd name="connsiteX115" fmla="*/ 3123424 w 12192000"/>
              <a:gd name="connsiteY115" fmla="*/ 1952930 h 2237474"/>
              <a:gd name="connsiteX116" fmla="*/ 3009910 w 12192000"/>
              <a:gd name="connsiteY116" fmla="*/ 1957866 h 2237474"/>
              <a:gd name="connsiteX117" fmla="*/ 2995934 w 12192000"/>
              <a:gd name="connsiteY117" fmla="*/ 1967085 h 2237474"/>
              <a:gd name="connsiteX118" fmla="*/ 2980071 w 12192000"/>
              <a:gd name="connsiteY118" fmla="*/ 1972988 h 2237474"/>
              <a:gd name="connsiteX119" fmla="*/ 2978094 w 12192000"/>
              <a:gd name="connsiteY119" fmla="*/ 1972369 h 2237474"/>
              <a:gd name="connsiteX120" fmla="*/ 2942858 w 12192000"/>
              <a:gd name="connsiteY120" fmla="*/ 1981367 h 2237474"/>
              <a:gd name="connsiteX121" fmla="*/ 2875436 w 12192000"/>
              <a:gd name="connsiteY121" fmla="*/ 1996977 h 2237474"/>
              <a:gd name="connsiteX122" fmla="*/ 2874892 w 12192000"/>
              <a:gd name="connsiteY122" fmla="*/ 1996085 h 2237474"/>
              <a:gd name="connsiteX123" fmla="*/ 2864145 w 12192000"/>
              <a:gd name="connsiteY123" fmla="*/ 1994061 h 2237474"/>
              <a:gd name="connsiteX124" fmla="*/ 2843662 w 12192000"/>
              <a:gd name="connsiteY124" fmla="*/ 1992498 h 2237474"/>
              <a:gd name="connsiteX125" fmla="*/ 2796128 w 12192000"/>
              <a:gd name="connsiteY125" fmla="*/ 1976403 h 2237474"/>
              <a:gd name="connsiteX126" fmla="*/ 2756784 w 12192000"/>
              <a:gd name="connsiteY126" fmla="*/ 1985116 h 2237474"/>
              <a:gd name="connsiteX127" fmla="*/ 2748833 w 12192000"/>
              <a:gd name="connsiteY127" fmla="*/ 1986323 h 2237474"/>
              <a:gd name="connsiteX128" fmla="*/ 2748661 w 12192000"/>
              <a:gd name="connsiteY128" fmla="*/ 1986122 h 2237474"/>
              <a:gd name="connsiteX129" fmla="*/ 2740251 w 12192000"/>
              <a:gd name="connsiteY129" fmla="*/ 1986946 h 2237474"/>
              <a:gd name="connsiteX130" fmla="*/ 2718916 w 12192000"/>
              <a:gd name="connsiteY130" fmla="*/ 1990867 h 2237474"/>
              <a:gd name="connsiteX131" fmla="*/ 2713522 w 12192000"/>
              <a:gd name="connsiteY131" fmla="*/ 1990173 h 2237474"/>
              <a:gd name="connsiteX132" fmla="*/ 2680597 w 12192000"/>
              <a:gd name="connsiteY132" fmla="*/ 1984996 h 2237474"/>
              <a:gd name="connsiteX133" fmla="*/ 2578178 w 12192000"/>
              <a:gd name="connsiteY133" fmla="*/ 1990531 h 2237474"/>
              <a:gd name="connsiteX134" fmla="*/ 2476147 w 12192000"/>
              <a:gd name="connsiteY134" fmla="*/ 1998305 h 2237474"/>
              <a:gd name="connsiteX135" fmla="*/ 2373568 w 12192000"/>
              <a:gd name="connsiteY135" fmla="*/ 2003219 h 2237474"/>
              <a:gd name="connsiteX136" fmla="*/ 2321399 w 12192000"/>
              <a:gd name="connsiteY136" fmla="*/ 1989467 h 2237474"/>
              <a:gd name="connsiteX137" fmla="*/ 2315525 w 12192000"/>
              <a:gd name="connsiteY137" fmla="*/ 1989708 h 2237474"/>
              <a:gd name="connsiteX138" fmla="*/ 2300792 w 12192000"/>
              <a:gd name="connsiteY138" fmla="*/ 1994290 h 2237474"/>
              <a:gd name="connsiteX139" fmla="*/ 2295469 w 12192000"/>
              <a:gd name="connsiteY139" fmla="*/ 1996659 h 2237474"/>
              <a:gd name="connsiteX140" fmla="*/ 2287219 w 12192000"/>
              <a:gd name="connsiteY140" fmla="*/ 1998750 h 2237474"/>
              <a:gd name="connsiteX141" fmla="*/ 2286948 w 12192000"/>
              <a:gd name="connsiteY141" fmla="*/ 1998596 h 2237474"/>
              <a:gd name="connsiteX142" fmla="*/ 2243069 w 12192000"/>
              <a:gd name="connsiteY142" fmla="*/ 2015111 h 2237474"/>
              <a:gd name="connsiteX143" fmla="*/ 2186609 w 12192000"/>
              <a:gd name="connsiteY143" fmla="*/ 2008263 h 2237474"/>
              <a:gd name="connsiteX144" fmla="*/ 2164831 w 12192000"/>
              <a:gd name="connsiteY144" fmla="*/ 2010143 h 2237474"/>
              <a:gd name="connsiteX145" fmla="*/ 2152836 w 12192000"/>
              <a:gd name="connsiteY145" fmla="*/ 2010048 h 2237474"/>
              <a:gd name="connsiteX146" fmla="*/ 2117102 w 12192000"/>
              <a:gd name="connsiteY146" fmla="*/ 2023004 h 2237474"/>
              <a:gd name="connsiteX147" fmla="*/ 2111935 w 12192000"/>
              <a:gd name="connsiteY147" fmla="*/ 2023163 h 2237474"/>
              <a:gd name="connsiteX148" fmla="*/ 2089991 w 12192000"/>
              <a:gd name="connsiteY148" fmla="*/ 2034193 h 2237474"/>
              <a:gd name="connsiteX149" fmla="*/ 2058061 w 12192000"/>
              <a:gd name="connsiteY149" fmla="*/ 2047942 h 2237474"/>
              <a:gd name="connsiteX150" fmla="*/ 2055737 w 12192000"/>
              <a:gd name="connsiteY150" fmla="*/ 2047704 h 2237474"/>
              <a:gd name="connsiteX151" fmla="*/ 2042244 w 12192000"/>
              <a:gd name="connsiteY151" fmla="*/ 2055560 h 2237474"/>
              <a:gd name="connsiteX152" fmla="*/ 1976224 w 12192000"/>
              <a:gd name="connsiteY152" fmla="*/ 2074257 h 2237474"/>
              <a:gd name="connsiteX153" fmla="*/ 1877728 w 12192000"/>
              <a:gd name="connsiteY153" fmla="*/ 2101004 h 2237474"/>
              <a:gd name="connsiteX154" fmla="*/ 1759056 w 12192000"/>
              <a:gd name="connsiteY154" fmla="*/ 2125608 h 2237474"/>
              <a:gd name="connsiteX155" fmla="*/ 1637948 w 12192000"/>
              <a:gd name="connsiteY155" fmla="*/ 2172597 h 2237474"/>
              <a:gd name="connsiteX156" fmla="*/ 1434549 w 12192000"/>
              <a:gd name="connsiteY156" fmla="*/ 2234522 h 2237474"/>
              <a:gd name="connsiteX157" fmla="*/ 1398481 w 12192000"/>
              <a:gd name="connsiteY157" fmla="*/ 2237074 h 2237474"/>
              <a:gd name="connsiteX158" fmla="*/ 1398407 w 12192000"/>
              <a:gd name="connsiteY158" fmla="*/ 2237095 h 2237474"/>
              <a:gd name="connsiteX159" fmla="*/ 1370962 w 12192000"/>
              <a:gd name="connsiteY159" fmla="*/ 2237474 h 2237474"/>
              <a:gd name="connsiteX160" fmla="*/ 1356367 w 12192000"/>
              <a:gd name="connsiteY160" fmla="*/ 2235089 h 2237474"/>
              <a:gd name="connsiteX161" fmla="*/ 1324828 w 12192000"/>
              <a:gd name="connsiteY161" fmla="*/ 2231968 h 2237474"/>
              <a:gd name="connsiteX162" fmla="*/ 1297744 w 12192000"/>
              <a:gd name="connsiteY162" fmla="*/ 2235849 h 2237474"/>
              <a:gd name="connsiteX163" fmla="*/ 1286236 w 12192000"/>
              <a:gd name="connsiteY163" fmla="*/ 2233135 h 2237474"/>
              <a:gd name="connsiteX164" fmla="*/ 1283504 w 12192000"/>
              <a:gd name="connsiteY164" fmla="*/ 2233797 h 2237474"/>
              <a:gd name="connsiteX165" fmla="*/ 1279765 w 12192000"/>
              <a:gd name="connsiteY165" fmla="*/ 2229639 h 2237474"/>
              <a:gd name="connsiteX166" fmla="*/ 1195347 w 12192000"/>
              <a:gd name="connsiteY166" fmla="*/ 2212354 h 2237474"/>
              <a:gd name="connsiteX167" fmla="*/ 970251 w 12192000"/>
              <a:gd name="connsiteY167" fmla="*/ 2221029 h 2237474"/>
              <a:gd name="connsiteX168" fmla="*/ 812914 w 12192000"/>
              <a:gd name="connsiteY168" fmla="*/ 2202752 h 2237474"/>
              <a:gd name="connsiteX169" fmla="*/ 800195 w 12192000"/>
              <a:gd name="connsiteY169" fmla="*/ 2209407 h 2237474"/>
              <a:gd name="connsiteX170" fmla="*/ 784978 w 12192000"/>
              <a:gd name="connsiteY170" fmla="*/ 2212360 h 2237474"/>
              <a:gd name="connsiteX171" fmla="*/ 681987 w 12192000"/>
              <a:gd name="connsiteY171" fmla="*/ 2216757 h 2237474"/>
              <a:gd name="connsiteX172" fmla="*/ 669923 w 12192000"/>
              <a:gd name="connsiteY172" fmla="*/ 2211682 h 2237474"/>
              <a:gd name="connsiteX173" fmla="*/ 648680 w 12192000"/>
              <a:gd name="connsiteY173" fmla="*/ 2206229 h 2237474"/>
              <a:gd name="connsiteX174" fmla="*/ 597225 w 12192000"/>
              <a:gd name="connsiteY174" fmla="*/ 2180999 h 2237474"/>
              <a:gd name="connsiteX175" fmla="*/ 558449 w 12192000"/>
              <a:gd name="connsiteY175" fmla="*/ 2182346 h 2237474"/>
              <a:gd name="connsiteX176" fmla="*/ 550517 w 12192000"/>
              <a:gd name="connsiteY176" fmla="*/ 2182060 h 2237474"/>
              <a:gd name="connsiteX177" fmla="*/ 550309 w 12192000"/>
              <a:gd name="connsiteY177" fmla="*/ 2181825 h 2237474"/>
              <a:gd name="connsiteX178" fmla="*/ 541836 w 12192000"/>
              <a:gd name="connsiteY178" fmla="*/ 2181063 h 2237474"/>
              <a:gd name="connsiteX179" fmla="*/ 536057 w 12192000"/>
              <a:gd name="connsiteY179" fmla="*/ 2181537 h 2237474"/>
              <a:gd name="connsiteX180" fmla="*/ 520671 w 12192000"/>
              <a:gd name="connsiteY180" fmla="*/ 2180980 h 2237474"/>
              <a:gd name="connsiteX181" fmla="*/ 515024 w 12192000"/>
              <a:gd name="connsiteY181" fmla="*/ 2179258 h 2237474"/>
              <a:gd name="connsiteX182" fmla="*/ 512278 w 12192000"/>
              <a:gd name="connsiteY182" fmla="*/ 2176369 h 2237474"/>
              <a:gd name="connsiteX183" fmla="*/ 480419 w 12192000"/>
              <a:gd name="connsiteY183" fmla="*/ 2167807 h 2237474"/>
              <a:gd name="connsiteX184" fmla="*/ 413835 w 12192000"/>
              <a:gd name="connsiteY184" fmla="*/ 2156783 h 2237474"/>
              <a:gd name="connsiteX185" fmla="*/ 376513 w 12192000"/>
              <a:gd name="connsiteY185" fmla="*/ 2154014 h 2237474"/>
              <a:gd name="connsiteX186" fmla="*/ 273386 w 12192000"/>
              <a:gd name="connsiteY186" fmla="*/ 2142551 h 2237474"/>
              <a:gd name="connsiteX187" fmla="*/ 169207 w 12192000"/>
              <a:gd name="connsiteY187" fmla="*/ 2128100 h 2237474"/>
              <a:gd name="connsiteX188" fmla="*/ 93149 w 12192000"/>
              <a:gd name="connsiteY188" fmla="*/ 2105324 h 2237474"/>
              <a:gd name="connsiteX189" fmla="*/ 88109 w 12192000"/>
              <a:gd name="connsiteY189" fmla="*/ 2106704 h 2237474"/>
              <a:gd name="connsiteX190" fmla="*/ 80022 w 12192000"/>
              <a:gd name="connsiteY190" fmla="*/ 2107254 h 2237474"/>
              <a:gd name="connsiteX191" fmla="*/ 79717 w 12192000"/>
              <a:gd name="connsiteY191" fmla="*/ 2107046 h 2237474"/>
              <a:gd name="connsiteX192" fmla="*/ 72352 w 12192000"/>
              <a:gd name="connsiteY192" fmla="*/ 2107991 h 2237474"/>
              <a:gd name="connsiteX193" fmla="*/ 37645 w 12192000"/>
              <a:gd name="connsiteY193" fmla="*/ 2115401 h 2237474"/>
              <a:gd name="connsiteX194" fmla="*/ 4572 w 12192000"/>
              <a:gd name="connsiteY194" fmla="*/ 2111091 h 2237474"/>
              <a:gd name="connsiteX195" fmla="*/ 0 w 12192000"/>
              <a:gd name="connsiteY195" fmla="*/ 2110468 h 2237474"/>
              <a:gd name="connsiteX196" fmla="*/ 0 w 12192000"/>
              <a:gd name="connsiteY19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31309 w 12192000"/>
              <a:gd name="connsiteY65" fmla="*/ 1619451 h 2237474"/>
              <a:gd name="connsiteX66" fmla="*/ 6900177 w 12192000"/>
              <a:gd name="connsiteY66" fmla="*/ 1636016 h 2237474"/>
              <a:gd name="connsiteX67" fmla="*/ 6795372 w 12192000"/>
              <a:gd name="connsiteY67" fmla="*/ 1644845 h 2237474"/>
              <a:gd name="connsiteX68" fmla="*/ 6692251 w 12192000"/>
              <a:gd name="connsiteY68" fmla="*/ 1656357 h 2237474"/>
              <a:gd name="connsiteX69" fmla="*/ 6655235 w 12192000"/>
              <a:gd name="connsiteY69" fmla="*/ 1661869 h 2237474"/>
              <a:gd name="connsiteX70" fmla="*/ 6554894 w 12192000"/>
              <a:gd name="connsiteY70" fmla="*/ 1664428 h 2237474"/>
              <a:gd name="connsiteX71" fmla="*/ 6516595 w 12192000"/>
              <a:gd name="connsiteY71" fmla="*/ 1667475 h 2237474"/>
              <a:gd name="connsiteX72" fmla="*/ 6508541 w 12192000"/>
              <a:gd name="connsiteY72" fmla="*/ 1668757 h 2237474"/>
              <a:gd name="connsiteX73" fmla="*/ 6471012 w 12192000"/>
              <a:gd name="connsiteY73" fmla="*/ 1678604 h 2237474"/>
              <a:gd name="connsiteX74" fmla="*/ 6364035 w 12192000"/>
              <a:gd name="connsiteY74" fmla="*/ 1667683 h 2237474"/>
              <a:gd name="connsiteX75" fmla="*/ 6280959 w 12192000"/>
              <a:gd name="connsiteY75" fmla="*/ 1689329 h 2237474"/>
              <a:gd name="connsiteX76" fmla="*/ 6243319 w 12192000"/>
              <a:gd name="connsiteY76" fmla="*/ 1695560 h 2237474"/>
              <a:gd name="connsiteX77" fmla="*/ 6098321 w 12192000"/>
              <a:gd name="connsiteY77" fmla="*/ 1721646 h 2237474"/>
              <a:gd name="connsiteX78" fmla="*/ 5880652 w 12192000"/>
              <a:gd name="connsiteY78" fmla="*/ 1779643 h 2237474"/>
              <a:gd name="connsiteX79" fmla="*/ 5785959 w 12192000"/>
              <a:gd name="connsiteY79" fmla="*/ 1775307 h 2237474"/>
              <a:gd name="connsiteX80" fmla="*/ 5643534 w 12192000"/>
              <a:gd name="connsiteY80" fmla="*/ 1802919 h 2237474"/>
              <a:gd name="connsiteX81" fmla="*/ 5518799 w 12192000"/>
              <a:gd name="connsiteY81" fmla="*/ 1818312 h 2237474"/>
              <a:gd name="connsiteX82" fmla="*/ 5505014 w 12192000"/>
              <a:gd name="connsiteY82" fmla="*/ 1819259 h 2237474"/>
              <a:gd name="connsiteX83" fmla="*/ 5453307 w 12192000"/>
              <a:gd name="connsiteY83" fmla="*/ 1815450 h 2237474"/>
              <a:gd name="connsiteX84" fmla="*/ 5221533 w 12192000"/>
              <a:gd name="connsiteY84" fmla="*/ 1846950 h 2237474"/>
              <a:gd name="connsiteX85" fmla="*/ 5149802 w 12192000"/>
              <a:gd name="connsiteY85" fmla="*/ 1844846 h 2237474"/>
              <a:gd name="connsiteX86" fmla="*/ 5114927 w 12192000"/>
              <a:gd name="connsiteY86" fmla="*/ 1847827 h 2237474"/>
              <a:gd name="connsiteX87" fmla="*/ 5108970 w 12192000"/>
              <a:gd name="connsiteY87" fmla="*/ 1847935 h 2237474"/>
              <a:gd name="connsiteX88" fmla="*/ 5067961 w 12192000"/>
              <a:gd name="connsiteY88" fmla="*/ 1845917 h 2237474"/>
              <a:gd name="connsiteX89" fmla="*/ 5007075 w 12192000"/>
              <a:gd name="connsiteY89" fmla="*/ 1838626 h 2237474"/>
              <a:gd name="connsiteX90" fmla="*/ 4944087 w 12192000"/>
              <a:gd name="connsiteY90" fmla="*/ 1823332 h 2237474"/>
              <a:gd name="connsiteX91" fmla="*/ 4907662 w 12192000"/>
              <a:gd name="connsiteY91" fmla="*/ 1816900 h 2237474"/>
              <a:gd name="connsiteX92" fmla="*/ 4882386 w 12192000"/>
              <a:gd name="connsiteY92" fmla="*/ 1809844 h 2237474"/>
              <a:gd name="connsiteX93" fmla="*/ 4811440 w 12192000"/>
              <a:gd name="connsiteY93" fmla="*/ 1804655 h 2237474"/>
              <a:gd name="connsiteX94" fmla="*/ 4691075 w 12192000"/>
              <a:gd name="connsiteY94" fmla="*/ 1801389 h 2237474"/>
              <a:gd name="connsiteX95" fmla="*/ 4611738 w 12192000"/>
              <a:gd name="connsiteY95" fmla="*/ 1776964 h 2237474"/>
              <a:gd name="connsiteX96" fmla="*/ 4560070 w 12192000"/>
              <a:gd name="connsiteY96" fmla="*/ 1785640 h 2237474"/>
              <a:gd name="connsiteX97" fmla="*/ 4536503 w 12192000"/>
              <a:gd name="connsiteY97" fmla="*/ 1785334 h 2237474"/>
              <a:gd name="connsiteX98" fmla="*/ 4513724 w 12192000"/>
              <a:gd name="connsiteY98" fmla="*/ 1791996 h 2237474"/>
              <a:gd name="connsiteX99" fmla="*/ 4459810 w 12192000"/>
              <a:gd name="connsiteY99" fmla="*/ 1797886 h 2237474"/>
              <a:gd name="connsiteX100" fmla="*/ 4379064 w 12192000"/>
              <a:gd name="connsiteY100" fmla="*/ 1817177 h 2237474"/>
              <a:gd name="connsiteX101" fmla="*/ 4290981 w 12192000"/>
              <a:gd name="connsiteY101" fmla="*/ 1839677 h 2237474"/>
              <a:gd name="connsiteX102" fmla="*/ 4238372 w 12192000"/>
              <a:gd name="connsiteY102" fmla="*/ 1851480 h 2237474"/>
              <a:gd name="connsiteX103" fmla="*/ 4232517 w 12192000"/>
              <a:gd name="connsiteY103" fmla="*/ 1852567 h 2237474"/>
              <a:gd name="connsiteX104" fmla="*/ 4191732 w 12192000"/>
              <a:gd name="connsiteY104" fmla="*/ 1857328 h 2237474"/>
              <a:gd name="connsiteX105" fmla="*/ 4065532 w 12192000"/>
              <a:gd name="connsiteY105" fmla="*/ 1855477 h 2237474"/>
              <a:gd name="connsiteX106" fmla="*/ 4028460 w 12192000"/>
              <a:gd name="connsiteY106" fmla="*/ 1855137 h 2237474"/>
              <a:gd name="connsiteX107" fmla="*/ 4002267 w 12192000"/>
              <a:gd name="connsiteY107" fmla="*/ 1852352 h 2237474"/>
              <a:gd name="connsiteX108" fmla="*/ 3931396 w 12192000"/>
              <a:gd name="connsiteY108" fmla="*/ 1858915 h 2237474"/>
              <a:gd name="connsiteX109" fmla="*/ 3812162 w 12192000"/>
              <a:gd name="connsiteY109" fmla="*/ 1875501 h 2237474"/>
              <a:gd name="connsiteX110" fmla="*/ 3729530 w 12192000"/>
              <a:gd name="connsiteY110" fmla="*/ 1864513 h 2237474"/>
              <a:gd name="connsiteX111" fmla="*/ 3680177 w 12192000"/>
              <a:gd name="connsiteY111" fmla="*/ 1881552 h 2237474"/>
              <a:gd name="connsiteX112" fmla="*/ 3567259 w 12192000"/>
              <a:gd name="connsiteY112" fmla="*/ 1893482 h 2237474"/>
              <a:gd name="connsiteX113" fmla="*/ 3405770 w 12192000"/>
              <a:gd name="connsiteY113" fmla="*/ 1904591 h 2237474"/>
              <a:gd name="connsiteX114" fmla="*/ 3280097 w 12192000"/>
              <a:gd name="connsiteY114" fmla="*/ 1919610 h 2237474"/>
              <a:gd name="connsiteX115" fmla="*/ 3123424 w 12192000"/>
              <a:gd name="connsiteY115" fmla="*/ 1952930 h 2237474"/>
              <a:gd name="connsiteX116" fmla="*/ 3009910 w 12192000"/>
              <a:gd name="connsiteY116" fmla="*/ 1957866 h 2237474"/>
              <a:gd name="connsiteX117" fmla="*/ 2995934 w 12192000"/>
              <a:gd name="connsiteY117" fmla="*/ 1967085 h 2237474"/>
              <a:gd name="connsiteX118" fmla="*/ 2980071 w 12192000"/>
              <a:gd name="connsiteY118" fmla="*/ 1972988 h 2237474"/>
              <a:gd name="connsiteX119" fmla="*/ 2978094 w 12192000"/>
              <a:gd name="connsiteY119" fmla="*/ 1972369 h 2237474"/>
              <a:gd name="connsiteX120" fmla="*/ 2942858 w 12192000"/>
              <a:gd name="connsiteY120" fmla="*/ 1981367 h 2237474"/>
              <a:gd name="connsiteX121" fmla="*/ 2875436 w 12192000"/>
              <a:gd name="connsiteY121" fmla="*/ 1996977 h 2237474"/>
              <a:gd name="connsiteX122" fmla="*/ 2874892 w 12192000"/>
              <a:gd name="connsiteY122" fmla="*/ 1996085 h 2237474"/>
              <a:gd name="connsiteX123" fmla="*/ 2864145 w 12192000"/>
              <a:gd name="connsiteY123" fmla="*/ 1994061 h 2237474"/>
              <a:gd name="connsiteX124" fmla="*/ 2843662 w 12192000"/>
              <a:gd name="connsiteY124" fmla="*/ 1992498 h 2237474"/>
              <a:gd name="connsiteX125" fmla="*/ 2796128 w 12192000"/>
              <a:gd name="connsiteY125" fmla="*/ 1976403 h 2237474"/>
              <a:gd name="connsiteX126" fmla="*/ 2756784 w 12192000"/>
              <a:gd name="connsiteY126" fmla="*/ 1985116 h 2237474"/>
              <a:gd name="connsiteX127" fmla="*/ 2748833 w 12192000"/>
              <a:gd name="connsiteY127" fmla="*/ 1986323 h 2237474"/>
              <a:gd name="connsiteX128" fmla="*/ 2748661 w 12192000"/>
              <a:gd name="connsiteY128" fmla="*/ 1986122 h 2237474"/>
              <a:gd name="connsiteX129" fmla="*/ 2740251 w 12192000"/>
              <a:gd name="connsiteY129" fmla="*/ 1986946 h 2237474"/>
              <a:gd name="connsiteX130" fmla="*/ 2718916 w 12192000"/>
              <a:gd name="connsiteY130" fmla="*/ 1990867 h 2237474"/>
              <a:gd name="connsiteX131" fmla="*/ 2713522 w 12192000"/>
              <a:gd name="connsiteY131" fmla="*/ 1990173 h 2237474"/>
              <a:gd name="connsiteX132" fmla="*/ 2680597 w 12192000"/>
              <a:gd name="connsiteY132" fmla="*/ 1984996 h 2237474"/>
              <a:gd name="connsiteX133" fmla="*/ 2578178 w 12192000"/>
              <a:gd name="connsiteY133" fmla="*/ 1990531 h 2237474"/>
              <a:gd name="connsiteX134" fmla="*/ 2476147 w 12192000"/>
              <a:gd name="connsiteY134" fmla="*/ 1998305 h 2237474"/>
              <a:gd name="connsiteX135" fmla="*/ 2373568 w 12192000"/>
              <a:gd name="connsiteY135" fmla="*/ 2003219 h 2237474"/>
              <a:gd name="connsiteX136" fmla="*/ 2321399 w 12192000"/>
              <a:gd name="connsiteY136" fmla="*/ 1989467 h 2237474"/>
              <a:gd name="connsiteX137" fmla="*/ 2315525 w 12192000"/>
              <a:gd name="connsiteY137" fmla="*/ 1989708 h 2237474"/>
              <a:gd name="connsiteX138" fmla="*/ 2300792 w 12192000"/>
              <a:gd name="connsiteY138" fmla="*/ 1994290 h 2237474"/>
              <a:gd name="connsiteX139" fmla="*/ 2295469 w 12192000"/>
              <a:gd name="connsiteY139" fmla="*/ 1996659 h 2237474"/>
              <a:gd name="connsiteX140" fmla="*/ 2287219 w 12192000"/>
              <a:gd name="connsiteY140" fmla="*/ 1998750 h 2237474"/>
              <a:gd name="connsiteX141" fmla="*/ 2286948 w 12192000"/>
              <a:gd name="connsiteY141" fmla="*/ 1998596 h 2237474"/>
              <a:gd name="connsiteX142" fmla="*/ 2243069 w 12192000"/>
              <a:gd name="connsiteY142" fmla="*/ 2015111 h 2237474"/>
              <a:gd name="connsiteX143" fmla="*/ 2186609 w 12192000"/>
              <a:gd name="connsiteY143" fmla="*/ 2008263 h 2237474"/>
              <a:gd name="connsiteX144" fmla="*/ 2164831 w 12192000"/>
              <a:gd name="connsiteY144" fmla="*/ 2010143 h 2237474"/>
              <a:gd name="connsiteX145" fmla="*/ 2152836 w 12192000"/>
              <a:gd name="connsiteY145" fmla="*/ 2010048 h 2237474"/>
              <a:gd name="connsiteX146" fmla="*/ 2117102 w 12192000"/>
              <a:gd name="connsiteY146" fmla="*/ 2023004 h 2237474"/>
              <a:gd name="connsiteX147" fmla="*/ 2111935 w 12192000"/>
              <a:gd name="connsiteY147" fmla="*/ 2023163 h 2237474"/>
              <a:gd name="connsiteX148" fmla="*/ 2089991 w 12192000"/>
              <a:gd name="connsiteY148" fmla="*/ 2034193 h 2237474"/>
              <a:gd name="connsiteX149" fmla="*/ 2058061 w 12192000"/>
              <a:gd name="connsiteY149" fmla="*/ 2047942 h 2237474"/>
              <a:gd name="connsiteX150" fmla="*/ 2055737 w 12192000"/>
              <a:gd name="connsiteY150" fmla="*/ 2047704 h 2237474"/>
              <a:gd name="connsiteX151" fmla="*/ 2042244 w 12192000"/>
              <a:gd name="connsiteY151" fmla="*/ 2055560 h 2237474"/>
              <a:gd name="connsiteX152" fmla="*/ 1976224 w 12192000"/>
              <a:gd name="connsiteY152" fmla="*/ 2074257 h 2237474"/>
              <a:gd name="connsiteX153" fmla="*/ 1877728 w 12192000"/>
              <a:gd name="connsiteY153" fmla="*/ 2101004 h 2237474"/>
              <a:gd name="connsiteX154" fmla="*/ 1759056 w 12192000"/>
              <a:gd name="connsiteY154" fmla="*/ 2125608 h 2237474"/>
              <a:gd name="connsiteX155" fmla="*/ 1637948 w 12192000"/>
              <a:gd name="connsiteY155" fmla="*/ 2172597 h 2237474"/>
              <a:gd name="connsiteX156" fmla="*/ 1434549 w 12192000"/>
              <a:gd name="connsiteY156" fmla="*/ 2234522 h 2237474"/>
              <a:gd name="connsiteX157" fmla="*/ 1398481 w 12192000"/>
              <a:gd name="connsiteY157" fmla="*/ 2237074 h 2237474"/>
              <a:gd name="connsiteX158" fmla="*/ 1398407 w 12192000"/>
              <a:gd name="connsiteY158" fmla="*/ 2237095 h 2237474"/>
              <a:gd name="connsiteX159" fmla="*/ 1370962 w 12192000"/>
              <a:gd name="connsiteY159" fmla="*/ 2237474 h 2237474"/>
              <a:gd name="connsiteX160" fmla="*/ 1356367 w 12192000"/>
              <a:gd name="connsiteY160" fmla="*/ 2235089 h 2237474"/>
              <a:gd name="connsiteX161" fmla="*/ 1324828 w 12192000"/>
              <a:gd name="connsiteY161" fmla="*/ 2231968 h 2237474"/>
              <a:gd name="connsiteX162" fmla="*/ 1297744 w 12192000"/>
              <a:gd name="connsiteY162" fmla="*/ 2235849 h 2237474"/>
              <a:gd name="connsiteX163" fmla="*/ 1286236 w 12192000"/>
              <a:gd name="connsiteY163" fmla="*/ 2233135 h 2237474"/>
              <a:gd name="connsiteX164" fmla="*/ 1283504 w 12192000"/>
              <a:gd name="connsiteY164" fmla="*/ 2233797 h 2237474"/>
              <a:gd name="connsiteX165" fmla="*/ 1279765 w 12192000"/>
              <a:gd name="connsiteY165" fmla="*/ 2229639 h 2237474"/>
              <a:gd name="connsiteX166" fmla="*/ 1195347 w 12192000"/>
              <a:gd name="connsiteY166" fmla="*/ 2212354 h 2237474"/>
              <a:gd name="connsiteX167" fmla="*/ 970251 w 12192000"/>
              <a:gd name="connsiteY167" fmla="*/ 2221029 h 2237474"/>
              <a:gd name="connsiteX168" fmla="*/ 812914 w 12192000"/>
              <a:gd name="connsiteY168" fmla="*/ 2202752 h 2237474"/>
              <a:gd name="connsiteX169" fmla="*/ 800195 w 12192000"/>
              <a:gd name="connsiteY169" fmla="*/ 2209407 h 2237474"/>
              <a:gd name="connsiteX170" fmla="*/ 784978 w 12192000"/>
              <a:gd name="connsiteY170" fmla="*/ 2212360 h 2237474"/>
              <a:gd name="connsiteX171" fmla="*/ 681987 w 12192000"/>
              <a:gd name="connsiteY171" fmla="*/ 2216757 h 2237474"/>
              <a:gd name="connsiteX172" fmla="*/ 669923 w 12192000"/>
              <a:gd name="connsiteY172" fmla="*/ 2211682 h 2237474"/>
              <a:gd name="connsiteX173" fmla="*/ 648680 w 12192000"/>
              <a:gd name="connsiteY173" fmla="*/ 2206229 h 2237474"/>
              <a:gd name="connsiteX174" fmla="*/ 597225 w 12192000"/>
              <a:gd name="connsiteY174" fmla="*/ 2180999 h 2237474"/>
              <a:gd name="connsiteX175" fmla="*/ 558449 w 12192000"/>
              <a:gd name="connsiteY175" fmla="*/ 2182346 h 2237474"/>
              <a:gd name="connsiteX176" fmla="*/ 550517 w 12192000"/>
              <a:gd name="connsiteY176" fmla="*/ 2182060 h 2237474"/>
              <a:gd name="connsiteX177" fmla="*/ 550309 w 12192000"/>
              <a:gd name="connsiteY177" fmla="*/ 2181825 h 2237474"/>
              <a:gd name="connsiteX178" fmla="*/ 541836 w 12192000"/>
              <a:gd name="connsiteY178" fmla="*/ 2181063 h 2237474"/>
              <a:gd name="connsiteX179" fmla="*/ 536057 w 12192000"/>
              <a:gd name="connsiteY179" fmla="*/ 2181537 h 2237474"/>
              <a:gd name="connsiteX180" fmla="*/ 520671 w 12192000"/>
              <a:gd name="connsiteY180" fmla="*/ 2180980 h 2237474"/>
              <a:gd name="connsiteX181" fmla="*/ 515024 w 12192000"/>
              <a:gd name="connsiteY181" fmla="*/ 2179258 h 2237474"/>
              <a:gd name="connsiteX182" fmla="*/ 512278 w 12192000"/>
              <a:gd name="connsiteY182" fmla="*/ 2176369 h 2237474"/>
              <a:gd name="connsiteX183" fmla="*/ 480419 w 12192000"/>
              <a:gd name="connsiteY183" fmla="*/ 2167807 h 2237474"/>
              <a:gd name="connsiteX184" fmla="*/ 413835 w 12192000"/>
              <a:gd name="connsiteY184" fmla="*/ 2156783 h 2237474"/>
              <a:gd name="connsiteX185" fmla="*/ 376513 w 12192000"/>
              <a:gd name="connsiteY185" fmla="*/ 2154014 h 2237474"/>
              <a:gd name="connsiteX186" fmla="*/ 273386 w 12192000"/>
              <a:gd name="connsiteY186" fmla="*/ 2142551 h 2237474"/>
              <a:gd name="connsiteX187" fmla="*/ 169207 w 12192000"/>
              <a:gd name="connsiteY187" fmla="*/ 2128100 h 2237474"/>
              <a:gd name="connsiteX188" fmla="*/ 93149 w 12192000"/>
              <a:gd name="connsiteY188" fmla="*/ 2105324 h 2237474"/>
              <a:gd name="connsiteX189" fmla="*/ 88109 w 12192000"/>
              <a:gd name="connsiteY189" fmla="*/ 2106704 h 2237474"/>
              <a:gd name="connsiteX190" fmla="*/ 80022 w 12192000"/>
              <a:gd name="connsiteY190" fmla="*/ 2107254 h 2237474"/>
              <a:gd name="connsiteX191" fmla="*/ 79717 w 12192000"/>
              <a:gd name="connsiteY191" fmla="*/ 2107046 h 2237474"/>
              <a:gd name="connsiteX192" fmla="*/ 72352 w 12192000"/>
              <a:gd name="connsiteY192" fmla="*/ 2107991 h 2237474"/>
              <a:gd name="connsiteX193" fmla="*/ 37645 w 12192000"/>
              <a:gd name="connsiteY193" fmla="*/ 2115401 h 2237474"/>
              <a:gd name="connsiteX194" fmla="*/ 4572 w 12192000"/>
              <a:gd name="connsiteY194" fmla="*/ 2111091 h 2237474"/>
              <a:gd name="connsiteX195" fmla="*/ 0 w 12192000"/>
              <a:gd name="connsiteY195" fmla="*/ 2110468 h 2237474"/>
              <a:gd name="connsiteX196" fmla="*/ 0 w 12192000"/>
              <a:gd name="connsiteY19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31309 w 12192000"/>
              <a:gd name="connsiteY65" fmla="*/ 1619451 h 2237474"/>
              <a:gd name="connsiteX66" fmla="*/ 6900177 w 12192000"/>
              <a:gd name="connsiteY66" fmla="*/ 1636016 h 2237474"/>
              <a:gd name="connsiteX67" fmla="*/ 6795372 w 12192000"/>
              <a:gd name="connsiteY67" fmla="*/ 1644845 h 2237474"/>
              <a:gd name="connsiteX68" fmla="*/ 6692251 w 12192000"/>
              <a:gd name="connsiteY68" fmla="*/ 1656357 h 2237474"/>
              <a:gd name="connsiteX69" fmla="*/ 6655235 w 12192000"/>
              <a:gd name="connsiteY69" fmla="*/ 1661869 h 2237474"/>
              <a:gd name="connsiteX70" fmla="*/ 6554894 w 12192000"/>
              <a:gd name="connsiteY70" fmla="*/ 1664428 h 2237474"/>
              <a:gd name="connsiteX71" fmla="*/ 6516595 w 12192000"/>
              <a:gd name="connsiteY71" fmla="*/ 1667475 h 2237474"/>
              <a:gd name="connsiteX72" fmla="*/ 6508541 w 12192000"/>
              <a:gd name="connsiteY72" fmla="*/ 1668757 h 2237474"/>
              <a:gd name="connsiteX73" fmla="*/ 6471012 w 12192000"/>
              <a:gd name="connsiteY73" fmla="*/ 1678604 h 2237474"/>
              <a:gd name="connsiteX74" fmla="*/ 6364035 w 12192000"/>
              <a:gd name="connsiteY74" fmla="*/ 1667683 h 2237474"/>
              <a:gd name="connsiteX75" fmla="*/ 6280959 w 12192000"/>
              <a:gd name="connsiteY75" fmla="*/ 1689329 h 2237474"/>
              <a:gd name="connsiteX76" fmla="*/ 6243319 w 12192000"/>
              <a:gd name="connsiteY76" fmla="*/ 1695560 h 2237474"/>
              <a:gd name="connsiteX77" fmla="*/ 6098321 w 12192000"/>
              <a:gd name="connsiteY77" fmla="*/ 1721646 h 2237474"/>
              <a:gd name="connsiteX78" fmla="*/ 5880652 w 12192000"/>
              <a:gd name="connsiteY78" fmla="*/ 1779643 h 2237474"/>
              <a:gd name="connsiteX79" fmla="*/ 5785959 w 12192000"/>
              <a:gd name="connsiteY79" fmla="*/ 1775307 h 2237474"/>
              <a:gd name="connsiteX80" fmla="*/ 5643534 w 12192000"/>
              <a:gd name="connsiteY80" fmla="*/ 1802919 h 2237474"/>
              <a:gd name="connsiteX81" fmla="*/ 5518799 w 12192000"/>
              <a:gd name="connsiteY81" fmla="*/ 1818312 h 2237474"/>
              <a:gd name="connsiteX82" fmla="*/ 5505014 w 12192000"/>
              <a:gd name="connsiteY82" fmla="*/ 1819259 h 2237474"/>
              <a:gd name="connsiteX83" fmla="*/ 5453307 w 12192000"/>
              <a:gd name="connsiteY83" fmla="*/ 1815450 h 2237474"/>
              <a:gd name="connsiteX84" fmla="*/ 5221533 w 12192000"/>
              <a:gd name="connsiteY84" fmla="*/ 1846950 h 2237474"/>
              <a:gd name="connsiteX85" fmla="*/ 5149802 w 12192000"/>
              <a:gd name="connsiteY85" fmla="*/ 1844846 h 2237474"/>
              <a:gd name="connsiteX86" fmla="*/ 5114927 w 12192000"/>
              <a:gd name="connsiteY86" fmla="*/ 1847827 h 2237474"/>
              <a:gd name="connsiteX87" fmla="*/ 5108970 w 12192000"/>
              <a:gd name="connsiteY87" fmla="*/ 1847935 h 2237474"/>
              <a:gd name="connsiteX88" fmla="*/ 5067961 w 12192000"/>
              <a:gd name="connsiteY88" fmla="*/ 1845917 h 2237474"/>
              <a:gd name="connsiteX89" fmla="*/ 5007075 w 12192000"/>
              <a:gd name="connsiteY89" fmla="*/ 1838626 h 2237474"/>
              <a:gd name="connsiteX90" fmla="*/ 4944087 w 12192000"/>
              <a:gd name="connsiteY90" fmla="*/ 1823332 h 2237474"/>
              <a:gd name="connsiteX91" fmla="*/ 4907662 w 12192000"/>
              <a:gd name="connsiteY91" fmla="*/ 1816900 h 2237474"/>
              <a:gd name="connsiteX92" fmla="*/ 4882386 w 12192000"/>
              <a:gd name="connsiteY92" fmla="*/ 1809844 h 2237474"/>
              <a:gd name="connsiteX93" fmla="*/ 4811440 w 12192000"/>
              <a:gd name="connsiteY93" fmla="*/ 1804655 h 2237474"/>
              <a:gd name="connsiteX94" fmla="*/ 4691075 w 12192000"/>
              <a:gd name="connsiteY94" fmla="*/ 1801389 h 2237474"/>
              <a:gd name="connsiteX95" fmla="*/ 4611738 w 12192000"/>
              <a:gd name="connsiteY95" fmla="*/ 1776964 h 2237474"/>
              <a:gd name="connsiteX96" fmla="*/ 4560070 w 12192000"/>
              <a:gd name="connsiteY96" fmla="*/ 1785640 h 2237474"/>
              <a:gd name="connsiteX97" fmla="*/ 4536503 w 12192000"/>
              <a:gd name="connsiteY97" fmla="*/ 1785334 h 2237474"/>
              <a:gd name="connsiteX98" fmla="*/ 4513724 w 12192000"/>
              <a:gd name="connsiteY98" fmla="*/ 1791996 h 2237474"/>
              <a:gd name="connsiteX99" fmla="*/ 4459810 w 12192000"/>
              <a:gd name="connsiteY99" fmla="*/ 1797886 h 2237474"/>
              <a:gd name="connsiteX100" fmla="*/ 4379064 w 12192000"/>
              <a:gd name="connsiteY100" fmla="*/ 1817177 h 2237474"/>
              <a:gd name="connsiteX101" fmla="*/ 4290981 w 12192000"/>
              <a:gd name="connsiteY101" fmla="*/ 1839677 h 2237474"/>
              <a:gd name="connsiteX102" fmla="*/ 4238372 w 12192000"/>
              <a:gd name="connsiteY102" fmla="*/ 1851480 h 2237474"/>
              <a:gd name="connsiteX103" fmla="*/ 4232517 w 12192000"/>
              <a:gd name="connsiteY103" fmla="*/ 1852567 h 2237474"/>
              <a:gd name="connsiteX104" fmla="*/ 4191732 w 12192000"/>
              <a:gd name="connsiteY104" fmla="*/ 1857328 h 2237474"/>
              <a:gd name="connsiteX105" fmla="*/ 4065532 w 12192000"/>
              <a:gd name="connsiteY105" fmla="*/ 1855477 h 2237474"/>
              <a:gd name="connsiteX106" fmla="*/ 4028460 w 12192000"/>
              <a:gd name="connsiteY106" fmla="*/ 1855137 h 2237474"/>
              <a:gd name="connsiteX107" fmla="*/ 4002267 w 12192000"/>
              <a:gd name="connsiteY107" fmla="*/ 1852352 h 2237474"/>
              <a:gd name="connsiteX108" fmla="*/ 3931396 w 12192000"/>
              <a:gd name="connsiteY108" fmla="*/ 1858915 h 2237474"/>
              <a:gd name="connsiteX109" fmla="*/ 3812162 w 12192000"/>
              <a:gd name="connsiteY109" fmla="*/ 1875501 h 2237474"/>
              <a:gd name="connsiteX110" fmla="*/ 3729530 w 12192000"/>
              <a:gd name="connsiteY110" fmla="*/ 1864513 h 2237474"/>
              <a:gd name="connsiteX111" fmla="*/ 3680177 w 12192000"/>
              <a:gd name="connsiteY111" fmla="*/ 1881552 h 2237474"/>
              <a:gd name="connsiteX112" fmla="*/ 3567259 w 12192000"/>
              <a:gd name="connsiteY112" fmla="*/ 1893482 h 2237474"/>
              <a:gd name="connsiteX113" fmla="*/ 3405770 w 12192000"/>
              <a:gd name="connsiteY113" fmla="*/ 1904591 h 2237474"/>
              <a:gd name="connsiteX114" fmla="*/ 3280097 w 12192000"/>
              <a:gd name="connsiteY114" fmla="*/ 1919610 h 2237474"/>
              <a:gd name="connsiteX115" fmla="*/ 3123424 w 12192000"/>
              <a:gd name="connsiteY115" fmla="*/ 1952930 h 2237474"/>
              <a:gd name="connsiteX116" fmla="*/ 3009910 w 12192000"/>
              <a:gd name="connsiteY116" fmla="*/ 1957866 h 2237474"/>
              <a:gd name="connsiteX117" fmla="*/ 2995934 w 12192000"/>
              <a:gd name="connsiteY117" fmla="*/ 1967085 h 2237474"/>
              <a:gd name="connsiteX118" fmla="*/ 2980071 w 12192000"/>
              <a:gd name="connsiteY118" fmla="*/ 1972988 h 2237474"/>
              <a:gd name="connsiteX119" fmla="*/ 2978094 w 12192000"/>
              <a:gd name="connsiteY119" fmla="*/ 1972369 h 2237474"/>
              <a:gd name="connsiteX120" fmla="*/ 2942858 w 12192000"/>
              <a:gd name="connsiteY120" fmla="*/ 1981367 h 2237474"/>
              <a:gd name="connsiteX121" fmla="*/ 2875436 w 12192000"/>
              <a:gd name="connsiteY121" fmla="*/ 1996977 h 2237474"/>
              <a:gd name="connsiteX122" fmla="*/ 2874892 w 12192000"/>
              <a:gd name="connsiteY122" fmla="*/ 1996085 h 2237474"/>
              <a:gd name="connsiteX123" fmla="*/ 2864145 w 12192000"/>
              <a:gd name="connsiteY123" fmla="*/ 1994061 h 2237474"/>
              <a:gd name="connsiteX124" fmla="*/ 2843662 w 12192000"/>
              <a:gd name="connsiteY124" fmla="*/ 1992498 h 2237474"/>
              <a:gd name="connsiteX125" fmla="*/ 2796128 w 12192000"/>
              <a:gd name="connsiteY125" fmla="*/ 1976403 h 2237474"/>
              <a:gd name="connsiteX126" fmla="*/ 2756784 w 12192000"/>
              <a:gd name="connsiteY126" fmla="*/ 1985116 h 2237474"/>
              <a:gd name="connsiteX127" fmla="*/ 2748833 w 12192000"/>
              <a:gd name="connsiteY127" fmla="*/ 1986323 h 2237474"/>
              <a:gd name="connsiteX128" fmla="*/ 2748661 w 12192000"/>
              <a:gd name="connsiteY128" fmla="*/ 1986122 h 2237474"/>
              <a:gd name="connsiteX129" fmla="*/ 2740251 w 12192000"/>
              <a:gd name="connsiteY129" fmla="*/ 1986946 h 2237474"/>
              <a:gd name="connsiteX130" fmla="*/ 2718916 w 12192000"/>
              <a:gd name="connsiteY130" fmla="*/ 1990867 h 2237474"/>
              <a:gd name="connsiteX131" fmla="*/ 2713522 w 12192000"/>
              <a:gd name="connsiteY131" fmla="*/ 1990173 h 2237474"/>
              <a:gd name="connsiteX132" fmla="*/ 2680597 w 12192000"/>
              <a:gd name="connsiteY132" fmla="*/ 1984996 h 2237474"/>
              <a:gd name="connsiteX133" fmla="*/ 2578178 w 12192000"/>
              <a:gd name="connsiteY133" fmla="*/ 1990531 h 2237474"/>
              <a:gd name="connsiteX134" fmla="*/ 2476147 w 12192000"/>
              <a:gd name="connsiteY134" fmla="*/ 1998305 h 2237474"/>
              <a:gd name="connsiteX135" fmla="*/ 2373568 w 12192000"/>
              <a:gd name="connsiteY135" fmla="*/ 2003219 h 2237474"/>
              <a:gd name="connsiteX136" fmla="*/ 2321399 w 12192000"/>
              <a:gd name="connsiteY136" fmla="*/ 1989467 h 2237474"/>
              <a:gd name="connsiteX137" fmla="*/ 2315525 w 12192000"/>
              <a:gd name="connsiteY137" fmla="*/ 1989708 h 2237474"/>
              <a:gd name="connsiteX138" fmla="*/ 2300792 w 12192000"/>
              <a:gd name="connsiteY138" fmla="*/ 1994290 h 2237474"/>
              <a:gd name="connsiteX139" fmla="*/ 2295469 w 12192000"/>
              <a:gd name="connsiteY139" fmla="*/ 1996659 h 2237474"/>
              <a:gd name="connsiteX140" fmla="*/ 2287219 w 12192000"/>
              <a:gd name="connsiteY140" fmla="*/ 1998750 h 2237474"/>
              <a:gd name="connsiteX141" fmla="*/ 2286948 w 12192000"/>
              <a:gd name="connsiteY141" fmla="*/ 1998596 h 2237474"/>
              <a:gd name="connsiteX142" fmla="*/ 2243069 w 12192000"/>
              <a:gd name="connsiteY142" fmla="*/ 2015111 h 2237474"/>
              <a:gd name="connsiteX143" fmla="*/ 2186609 w 12192000"/>
              <a:gd name="connsiteY143" fmla="*/ 2008263 h 2237474"/>
              <a:gd name="connsiteX144" fmla="*/ 2164831 w 12192000"/>
              <a:gd name="connsiteY144" fmla="*/ 2010143 h 2237474"/>
              <a:gd name="connsiteX145" fmla="*/ 2152836 w 12192000"/>
              <a:gd name="connsiteY145" fmla="*/ 2010048 h 2237474"/>
              <a:gd name="connsiteX146" fmla="*/ 2117102 w 12192000"/>
              <a:gd name="connsiteY146" fmla="*/ 2023004 h 2237474"/>
              <a:gd name="connsiteX147" fmla="*/ 2111935 w 12192000"/>
              <a:gd name="connsiteY147" fmla="*/ 2023163 h 2237474"/>
              <a:gd name="connsiteX148" fmla="*/ 2089991 w 12192000"/>
              <a:gd name="connsiteY148" fmla="*/ 2034193 h 2237474"/>
              <a:gd name="connsiteX149" fmla="*/ 2058061 w 12192000"/>
              <a:gd name="connsiteY149" fmla="*/ 2047942 h 2237474"/>
              <a:gd name="connsiteX150" fmla="*/ 2055737 w 12192000"/>
              <a:gd name="connsiteY150" fmla="*/ 2047704 h 2237474"/>
              <a:gd name="connsiteX151" fmla="*/ 2042244 w 12192000"/>
              <a:gd name="connsiteY151" fmla="*/ 2055560 h 2237474"/>
              <a:gd name="connsiteX152" fmla="*/ 1976224 w 12192000"/>
              <a:gd name="connsiteY152" fmla="*/ 2074257 h 2237474"/>
              <a:gd name="connsiteX153" fmla="*/ 1877728 w 12192000"/>
              <a:gd name="connsiteY153" fmla="*/ 2101004 h 2237474"/>
              <a:gd name="connsiteX154" fmla="*/ 1759056 w 12192000"/>
              <a:gd name="connsiteY154" fmla="*/ 2125608 h 2237474"/>
              <a:gd name="connsiteX155" fmla="*/ 1637948 w 12192000"/>
              <a:gd name="connsiteY155" fmla="*/ 2172597 h 2237474"/>
              <a:gd name="connsiteX156" fmla="*/ 1434549 w 12192000"/>
              <a:gd name="connsiteY156" fmla="*/ 2234522 h 2237474"/>
              <a:gd name="connsiteX157" fmla="*/ 1398481 w 12192000"/>
              <a:gd name="connsiteY157" fmla="*/ 2237074 h 2237474"/>
              <a:gd name="connsiteX158" fmla="*/ 1398407 w 12192000"/>
              <a:gd name="connsiteY158" fmla="*/ 2237095 h 2237474"/>
              <a:gd name="connsiteX159" fmla="*/ 1370962 w 12192000"/>
              <a:gd name="connsiteY159" fmla="*/ 2237474 h 2237474"/>
              <a:gd name="connsiteX160" fmla="*/ 1356367 w 12192000"/>
              <a:gd name="connsiteY160" fmla="*/ 2235089 h 2237474"/>
              <a:gd name="connsiteX161" fmla="*/ 1324828 w 12192000"/>
              <a:gd name="connsiteY161" fmla="*/ 2231968 h 2237474"/>
              <a:gd name="connsiteX162" fmla="*/ 1297744 w 12192000"/>
              <a:gd name="connsiteY162" fmla="*/ 2235849 h 2237474"/>
              <a:gd name="connsiteX163" fmla="*/ 1286236 w 12192000"/>
              <a:gd name="connsiteY163" fmla="*/ 2233135 h 2237474"/>
              <a:gd name="connsiteX164" fmla="*/ 1283504 w 12192000"/>
              <a:gd name="connsiteY164" fmla="*/ 2233797 h 2237474"/>
              <a:gd name="connsiteX165" fmla="*/ 1279765 w 12192000"/>
              <a:gd name="connsiteY165" fmla="*/ 2229639 h 2237474"/>
              <a:gd name="connsiteX166" fmla="*/ 1195347 w 12192000"/>
              <a:gd name="connsiteY166" fmla="*/ 2212354 h 2237474"/>
              <a:gd name="connsiteX167" fmla="*/ 970251 w 12192000"/>
              <a:gd name="connsiteY167" fmla="*/ 2221029 h 2237474"/>
              <a:gd name="connsiteX168" fmla="*/ 812914 w 12192000"/>
              <a:gd name="connsiteY168" fmla="*/ 2202752 h 2237474"/>
              <a:gd name="connsiteX169" fmla="*/ 800195 w 12192000"/>
              <a:gd name="connsiteY169" fmla="*/ 2209407 h 2237474"/>
              <a:gd name="connsiteX170" fmla="*/ 784978 w 12192000"/>
              <a:gd name="connsiteY170" fmla="*/ 2212360 h 2237474"/>
              <a:gd name="connsiteX171" fmla="*/ 681987 w 12192000"/>
              <a:gd name="connsiteY171" fmla="*/ 2216757 h 2237474"/>
              <a:gd name="connsiteX172" fmla="*/ 669923 w 12192000"/>
              <a:gd name="connsiteY172" fmla="*/ 2211682 h 2237474"/>
              <a:gd name="connsiteX173" fmla="*/ 648680 w 12192000"/>
              <a:gd name="connsiteY173" fmla="*/ 2206229 h 2237474"/>
              <a:gd name="connsiteX174" fmla="*/ 597225 w 12192000"/>
              <a:gd name="connsiteY174" fmla="*/ 2180999 h 2237474"/>
              <a:gd name="connsiteX175" fmla="*/ 558449 w 12192000"/>
              <a:gd name="connsiteY175" fmla="*/ 2182346 h 2237474"/>
              <a:gd name="connsiteX176" fmla="*/ 550517 w 12192000"/>
              <a:gd name="connsiteY176" fmla="*/ 2182060 h 2237474"/>
              <a:gd name="connsiteX177" fmla="*/ 550309 w 12192000"/>
              <a:gd name="connsiteY177" fmla="*/ 2181825 h 2237474"/>
              <a:gd name="connsiteX178" fmla="*/ 541836 w 12192000"/>
              <a:gd name="connsiteY178" fmla="*/ 2181063 h 2237474"/>
              <a:gd name="connsiteX179" fmla="*/ 536057 w 12192000"/>
              <a:gd name="connsiteY179" fmla="*/ 2181537 h 2237474"/>
              <a:gd name="connsiteX180" fmla="*/ 520671 w 12192000"/>
              <a:gd name="connsiteY180" fmla="*/ 2180980 h 2237474"/>
              <a:gd name="connsiteX181" fmla="*/ 515024 w 12192000"/>
              <a:gd name="connsiteY181" fmla="*/ 2179258 h 2237474"/>
              <a:gd name="connsiteX182" fmla="*/ 512278 w 12192000"/>
              <a:gd name="connsiteY182" fmla="*/ 2176369 h 2237474"/>
              <a:gd name="connsiteX183" fmla="*/ 480419 w 12192000"/>
              <a:gd name="connsiteY183" fmla="*/ 2167807 h 2237474"/>
              <a:gd name="connsiteX184" fmla="*/ 413835 w 12192000"/>
              <a:gd name="connsiteY184" fmla="*/ 2156783 h 2237474"/>
              <a:gd name="connsiteX185" fmla="*/ 376513 w 12192000"/>
              <a:gd name="connsiteY185" fmla="*/ 2154014 h 2237474"/>
              <a:gd name="connsiteX186" fmla="*/ 273386 w 12192000"/>
              <a:gd name="connsiteY186" fmla="*/ 2142551 h 2237474"/>
              <a:gd name="connsiteX187" fmla="*/ 169207 w 12192000"/>
              <a:gd name="connsiteY187" fmla="*/ 2128100 h 2237474"/>
              <a:gd name="connsiteX188" fmla="*/ 93149 w 12192000"/>
              <a:gd name="connsiteY188" fmla="*/ 2105324 h 2237474"/>
              <a:gd name="connsiteX189" fmla="*/ 88109 w 12192000"/>
              <a:gd name="connsiteY189" fmla="*/ 2106704 h 2237474"/>
              <a:gd name="connsiteX190" fmla="*/ 80022 w 12192000"/>
              <a:gd name="connsiteY190" fmla="*/ 2107254 h 2237474"/>
              <a:gd name="connsiteX191" fmla="*/ 79717 w 12192000"/>
              <a:gd name="connsiteY191" fmla="*/ 2107046 h 2237474"/>
              <a:gd name="connsiteX192" fmla="*/ 72352 w 12192000"/>
              <a:gd name="connsiteY192" fmla="*/ 2107991 h 2237474"/>
              <a:gd name="connsiteX193" fmla="*/ 37645 w 12192000"/>
              <a:gd name="connsiteY193" fmla="*/ 2115401 h 2237474"/>
              <a:gd name="connsiteX194" fmla="*/ 4572 w 12192000"/>
              <a:gd name="connsiteY194" fmla="*/ 2111091 h 2237474"/>
              <a:gd name="connsiteX195" fmla="*/ 0 w 12192000"/>
              <a:gd name="connsiteY195" fmla="*/ 2110468 h 2237474"/>
              <a:gd name="connsiteX196" fmla="*/ 0 w 12192000"/>
              <a:gd name="connsiteY19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40612 w 12192000"/>
              <a:gd name="connsiteY55" fmla="*/ 1369373 h 2237474"/>
              <a:gd name="connsiteX56" fmla="*/ 7786819 w 12192000"/>
              <a:gd name="connsiteY56" fmla="*/ 1378970 h 2237474"/>
              <a:gd name="connsiteX57" fmla="*/ 7548172 w 12192000"/>
              <a:gd name="connsiteY57" fmla="*/ 1417460 h 2237474"/>
              <a:gd name="connsiteX58" fmla="*/ 7483437 w 12192000"/>
              <a:gd name="connsiteY58" fmla="*/ 1478152 h 2237474"/>
              <a:gd name="connsiteX59" fmla="*/ 7377870 w 12192000"/>
              <a:gd name="connsiteY59" fmla="*/ 1523319 h 2237474"/>
              <a:gd name="connsiteX60" fmla="*/ 7230737 w 12192000"/>
              <a:gd name="connsiteY60" fmla="*/ 1562633 h 2237474"/>
              <a:gd name="connsiteX61" fmla="*/ 7224458 w 12192000"/>
              <a:gd name="connsiteY61" fmla="*/ 1573008 h 2237474"/>
              <a:gd name="connsiteX62" fmla="*/ 7183121 w 12192000"/>
              <a:gd name="connsiteY62" fmla="*/ 1595162 h 2237474"/>
              <a:gd name="connsiteX63" fmla="*/ 7164601 w 12192000"/>
              <a:gd name="connsiteY63" fmla="*/ 1606490 h 2237474"/>
              <a:gd name="connsiteX64" fmla="*/ 7031309 w 12192000"/>
              <a:gd name="connsiteY64" fmla="*/ 1619451 h 2237474"/>
              <a:gd name="connsiteX65" fmla="*/ 6900177 w 12192000"/>
              <a:gd name="connsiteY65" fmla="*/ 1636016 h 2237474"/>
              <a:gd name="connsiteX66" fmla="*/ 6795372 w 12192000"/>
              <a:gd name="connsiteY66" fmla="*/ 1644845 h 2237474"/>
              <a:gd name="connsiteX67" fmla="*/ 6692251 w 12192000"/>
              <a:gd name="connsiteY67" fmla="*/ 1656357 h 2237474"/>
              <a:gd name="connsiteX68" fmla="*/ 6655235 w 12192000"/>
              <a:gd name="connsiteY68" fmla="*/ 1661869 h 2237474"/>
              <a:gd name="connsiteX69" fmla="*/ 6554894 w 12192000"/>
              <a:gd name="connsiteY69" fmla="*/ 1664428 h 2237474"/>
              <a:gd name="connsiteX70" fmla="*/ 6516595 w 12192000"/>
              <a:gd name="connsiteY70" fmla="*/ 1667475 h 2237474"/>
              <a:gd name="connsiteX71" fmla="*/ 6508541 w 12192000"/>
              <a:gd name="connsiteY71" fmla="*/ 1668757 h 2237474"/>
              <a:gd name="connsiteX72" fmla="*/ 6471012 w 12192000"/>
              <a:gd name="connsiteY72" fmla="*/ 1678604 h 2237474"/>
              <a:gd name="connsiteX73" fmla="*/ 6364035 w 12192000"/>
              <a:gd name="connsiteY73" fmla="*/ 1667683 h 2237474"/>
              <a:gd name="connsiteX74" fmla="*/ 6280959 w 12192000"/>
              <a:gd name="connsiteY74" fmla="*/ 1689329 h 2237474"/>
              <a:gd name="connsiteX75" fmla="*/ 6243319 w 12192000"/>
              <a:gd name="connsiteY75" fmla="*/ 1695560 h 2237474"/>
              <a:gd name="connsiteX76" fmla="*/ 6098321 w 12192000"/>
              <a:gd name="connsiteY76" fmla="*/ 1721646 h 2237474"/>
              <a:gd name="connsiteX77" fmla="*/ 5880652 w 12192000"/>
              <a:gd name="connsiteY77" fmla="*/ 1779643 h 2237474"/>
              <a:gd name="connsiteX78" fmla="*/ 5785959 w 12192000"/>
              <a:gd name="connsiteY78" fmla="*/ 1775307 h 2237474"/>
              <a:gd name="connsiteX79" fmla="*/ 5643534 w 12192000"/>
              <a:gd name="connsiteY79" fmla="*/ 1802919 h 2237474"/>
              <a:gd name="connsiteX80" fmla="*/ 5518799 w 12192000"/>
              <a:gd name="connsiteY80" fmla="*/ 1818312 h 2237474"/>
              <a:gd name="connsiteX81" fmla="*/ 5505014 w 12192000"/>
              <a:gd name="connsiteY81" fmla="*/ 1819259 h 2237474"/>
              <a:gd name="connsiteX82" fmla="*/ 5453307 w 12192000"/>
              <a:gd name="connsiteY82" fmla="*/ 1815450 h 2237474"/>
              <a:gd name="connsiteX83" fmla="*/ 5221533 w 12192000"/>
              <a:gd name="connsiteY83" fmla="*/ 1846950 h 2237474"/>
              <a:gd name="connsiteX84" fmla="*/ 5149802 w 12192000"/>
              <a:gd name="connsiteY84" fmla="*/ 1844846 h 2237474"/>
              <a:gd name="connsiteX85" fmla="*/ 5114927 w 12192000"/>
              <a:gd name="connsiteY85" fmla="*/ 1847827 h 2237474"/>
              <a:gd name="connsiteX86" fmla="*/ 5108970 w 12192000"/>
              <a:gd name="connsiteY86" fmla="*/ 1847935 h 2237474"/>
              <a:gd name="connsiteX87" fmla="*/ 5067961 w 12192000"/>
              <a:gd name="connsiteY87" fmla="*/ 1845917 h 2237474"/>
              <a:gd name="connsiteX88" fmla="*/ 5007075 w 12192000"/>
              <a:gd name="connsiteY88" fmla="*/ 1838626 h 2237474"/>
              <a:gd name="connsiteX89" fmla="*/ 4944087 w 12192000"/>
              <a:gd name="connsiteY89" fmla="*/ 1823332 h 2237474"/>
              <a:gd name="connsiteX90" fmla="*/ 4907662 w 12192000"/>
              <a:gd name="connsiteY90" fmla="*/ 1816900 h 2237474"/>
              <a:gd name="connsiteX91" fmla="*/ 4882386 w 12192000"/>
              <a:gd name="connsiteY91" fmla="*/ 1809844 h 2237474"/>
              <a:gd name="connsiteX92" fmla="*/ 4811440 w 12192000"/>
              <a:gd name="connsiteY92" fmla="*/ 1804655 h 2237474"/>
              <a:gd name="connsiteX93" fmla="*/ 4691075 w 12192000"/>
              <a:gd name="connsiteY93" fmla="*/ 1801389 h 2237474"/>
              <a:gd name="connsiteX94" fmla="*/ 4611738 w 12192000"/>
              <a:gd name="connsiteY94" fmla="*/ 1776964 h 2237474"/>
              <a:gd name="connsiteX95" fmla="*/ 4560070 w 12192000"/>
              <a:gd name="connsiteY95" fmla="*/ 1785640 h 2237474"/>
              <a:gd name="connsiteX96" fmla="*/ 4536503 w 12192000"/>
              <a:gd name="connsiteY96" fmla="*/ 1785334 h 2237474"/>
              <a:gd name="connsiteX97" fmla="*/ 4513724 w 12192000"/>
              <a:gd name="connsiteY97" fmla="*/ 1791996 h 2237474"/>
              <a:gd name="connsiteX98" fmla="*/ 4459810 w 12192000"/>
              <a:gd name="connsiteY98" fmla="*/ 1797886 h 2237474"/>
              <a:gd name="connsiteX99" fmla="*/ 4379064 w 12192000"/>
              <a:gd name="connsiteY99" fmla="*/ 1817177 h 2237474"/>
              <a:gd name="connsiteX100" fmla="*/ 4290981 w 12192000"/>
              <a:gd name="connsiteY100" fmla="*/ 1839677 h 2237474"/>
              <a:gd name="connsiteX101" fmla="*/ 4238372 w 12192000"/>
              <a:gd name="connsiteY101" fmla="*/ 1851480 h 2237474"/>
              <a:gd name="connsiteX102" fmla="*/ 4232517 w 12192000"/>
              <a:gd name="connsiteY102" fmla="*/ 1852567 h 2237474"/>
              <a:gd name="connsiteX103" fmla="*/ 4191732 w 12192000"/>
              <a:gd name="connsiteY103" fmla="*/ 1857328 h 2237474"/>
              <a:gd name="connsiteX104" fmla="*/ 4065532 w 12192000"/>
              <a:gd name="connsiteY104" fmla="*/ 1855477 h 2237474"/>
              <a:gd name="connsiteX105" fmla="*/ 4028460 w 12192000"/>
              <a:gd name="connsiteY105" fmla="*/ 1855137 h 2237474"/>
              <a:gd name="connsiteX106" fmla="*/ 4002267 w 12192000"/>
              <a:gd name="connsiteY106" fmla="*/ 1852352 h 2237474"/>
              <a:gd name="connsiteX107" fmla="*/ 3931396 w 12192000"/>
              <a:gd name="connsiteY107" fmla="*/ 1858915 h 2237474"/>
              <a:gd name="connsiteX108" fmla="*/ 3812162 w 12192000"/>
              <a:gd name="connsiteY108" fmla="*/ 1875501 h 2237474"/>
              <a:gd name="connsiteX109" fmla="*/ 3729530 w 12192000"/>
              <a:gd name="connsiteY109" fmla="*/ 1864513 h 2237474"/>
              <a:gd name="connsiteX110" fmla="*/ 3680177 w 12192000"/>
              <a:gd name="connsiteY110" fmla="*/ 1881552 h 2237474"/>
              <a:gd name="connsiteX111" fmla="*/ 3567259 w 12192000"/>
              <a:gd name="connsiteY111" fmla="*/ 1893482 h 2237474"/>
              <a:gd name="connsiteX112" fmla="*/ 3405770 w 12192000"/>
              <a:gd name="connsiteY112" fmla="*/ 1904591 h 2237474"/>
              <a:gd name="connsiteX113" fmla="*/ 3280097 w 12192000"/>
              <a:gd name="connsiteY113" fmla="*/ 1919610 h 2237474"/>
              <a:gd name="connsiteX114" fmla="*/ 3123424 w 12192000"/>
              <a:gd name="connsiteY114" fmla="*/ 1952930 h 2237474"/>
              <a:gd name="connsiteX115" fmla="*/ 3009910 w 12192000"/>
              <a:gd name="connsiteY115" fmla="*/ 1957866 h 2237474"/>
              <a:gd name="connsiteX116" fmla="*/ 2995934 w 12192000"/>
              <a:gd name="connsiteY116" fmla="*/ 1967085 h 2237474"/>
              <a:gd name="connsiteX117" fmla="*/ 2980071 w 12192000"/>
              <a:gd name="connsiteY117" fmla="*/ 1972988 h 2237474"/>
              <a:gd name="connsiteX118" fmla="*/ 2978094 w 12192000"/>
              <a:gd name="connsiteY118" fmla="*/ 1972369 h 2237474"/>
              <a:gd name="connsiteX119" fmla="*/ 2942858 w 12192000"/>
              <a:gd name="connsiteY119" fmla="*/ 1981367 h 2237474"/>
              <a:gd name="connsiteX120" fmla="*/ 2875436 w 12192000"/>
              <a:gd name="connsiteY120" fmla="*/ 1996977 h 2237474"/>
              <a:gd name="connsiteX121" fmla="*/ 2874892 w 12192000"/>
              <a:gd name="connsiteY121" fmla="*/ 1996085 h 2237474"/>
              <a:gd name="connsiteX122" fmla="*/ 2864145 w 12192000"/>
              <a:gd name="connsiteY122" fmla="*/ 1994061 h 2237474"/>
              <a:gd name="connsiteX123" fmla="*/ 2843662 w 12192000"/>
              <a:gd name="connsiteY123" fmla="*/ 1992498 h 2237474"/>
              <a:gd name="connsiteX124" fmla="*/ 2796128 w 12192000"/>
              <a:gd name="connsiteY124" fmla="*/ 1976403 h 2237474"/>
              <a:gd name="connsiteX125" fmla="*/ 2756784 w 12192000"/>
              <a:gd name="connsiteY125" fmla="*/ 1985116 h 2237474"/>
              <a:gd name="connsiteX126" fmla="*/ 2748833 w 12192000"/>
              <a:gd name="connsiteY126" fmla="*/ 1986323 h 2237474"/>
              <a:gd name="connsiteX127" fmla="*/ 2748661 w 12192000"/>
              <a:gd name="connsiteY127" fmla="*/ 1986122 h 2237474"/>
              <a:gd name="connsiteX128" fmla="*/ 2740251 w 12192000"/>
              <a:gd name="connsiteY128" fmla="*/ 1986946 h 2237474"/>
              <a:gd name="connsiteX129" fmla="*/ 2718916 w 12192000"/>
              <a:gd name="connsiteY129" fmla="*/ 1990867 h 2237474"/>
              <a:gd name="connsiteX130" fmla="*/ 2713522 w 12192000"/>
              <a:gd name="connsiteY130" fmla="*/ 1990173 h 2237474"/>
              <a:gd name="connsiteX131" fmla="*/ 2680597 w 12192000"/>
              <a:gd name="connsiteY131" fmla="*/ 1984996 h 2237474"/>
              <a:gd name="connsiteX132" fmla="*/ 2578178 w 12192000"/>
              <a:gd name="connsiteY132" fmla="*/ 1990531 h 2237474"/>
              <a:gd name="connsiteX133" fmla="*/ 2476147 w 12192000"/>
              <a:gd name="connsiteY133" fmla="*/ 1998305 h 2237474"/>
              <a:gd name="connsiteX134" fmla="*/ 2373568 w 12192000"/>
              <a:gd name="connsiteY134" fmla="*/ 2003219 h 2237474"/>
              <a:gd name="connsiteX135" fmla="*/ 2321399 w 12192000"/>
              <a:gd name="connsiteY135" fmla="*/ 1989467 h 2237474"/>
              <a:gd name="connsiteX136" fmla="*/ 2315525 w 12192000"/>
              <a:gd name="connsiteY136" fmla="*/ 1989708 h 2237474"/>
              <a:gd name="connsiteX137" fmla="*/ 2300792 w 12192000"/>
              <a:gd name="connsiteY137" fmla="*/ 1994290 h 2237474"/>
              <a:gd name="connsiteX138" fmla="*/ 2295469 w 12192000"/>
              <a:gd name="connsiteY138" fmla="*/ 1996659 h 2237474"/>
              <a:gd name="connsiteX139" fmla="*/ 2287219 w 12192000"/>
              <a:gd name="connsiteY139" fmla="*/ 1998750 h 2237474"/>
              <a:gd name="connsiteX140" fmla="*/ 2286948 w 12192000"/>
              <a:gd name="connsiteY140" fmla="*/ 1998596 h 2237474"/>
              <a:gd name="connsiteX141" fmla="*/ 2243069 w 12192000"/>
              <a:gd name="connsiteY141" fmla="*/ 2015111 h 2237474"/>
              <a:gd name="connsiteX142" fmla="*/ 2186609 w 12192000"/>
              <a:gd name="connsiteY142" fmla="*/ 2008263 h 2237474"/>
              <a:gd name="connsiteX143" fmla="*/ 2164831 w 12192000"/>
              <a:gd name="connsiteY143" fmla="*/ 2010143 h 2237474"/>
              <a:gd name="connsiteX144" fmla="*/ 2152836 w 12192000"/>
              <a:gd name="connsiteY144" fmla="*/ 2010048 h 2237474"/>
              <a:gd name="connsiteX145" fmla="*/ 2117102 w 12192000"/>
              <a:gd name="connsiteY145" fmla="*/ 2023004 h 2237474"/>
              <a:gd name="connsiteX146" fmla="*/ 2111935 w 12192000"/>
              <a:gd name="connsiteY146" fmla="*/ 2023163 h 2237474"/>
              <a:gd name="connsiteX147" fmla="*/ 2089991 w 12192000"/>
              <a:gd name="connsiteY147" fmla="*/ 2034193 h 2237474"/>
              <a:gd name="connsiteX148" fmla="*/ 2058061 w 12192000"/>
              <a:gd name="connsiteY148" fmla="*/ 2047942 h 2237474"/>
              <a:gd name="connsiteX149" fmla="*/ 2055737 w 12192000"/>
              <a:gd name="connsiteY149" fmla="*/ 2047704 h 2237474"/>
              <a:gd name="connsiteX150" fmla="*/ 2042244 w 12192000"/>
              <a:gd name="connsiteY150" fmla="*/ 2055560 h 2237474"/>
              <a:gd name="connsiteX151" fmla="*/ 1976224 w 12192000"/>
              <a:gd name="connsiteY151" fmla="*/ 2074257 h 2237474"/>
              <a:gd name="connsiteX152" fmla="*/ 1877728 w 12192000"/>
              <a:gd name="connsiteY152" fmla="*/ 2101004 h 2237474"/>
              <a:gd name="connsiteX153" fmla="*/ 1759056 w 12192000"/>
              <a:gd name="connsiteY153" fmla="*/ 2125608 h 2237474"/>
              <a:gd name="connsiteX154" fmla="*/ 1637948 w 12192000"/>
              <a:gd name="connsiteY154" fmla="*/ 2172597 h 2237474"/>
              <a:gd name="connsiteX155" fmla="*/ 1434549 w 12192000"/>
              <a:gd name="connsiteY155" fmla="*/ 2234522 h 2237474"/>
              <a:gd name="connsiteX156" fmla="*/ 1398481 w 12192000"/>
              <a:gd name="connsiteY156" fmla="*/ 2237074 h 2237474"/>
              <a:gd name="connsiteX157" fmla="*/ 1398407 w 12192000"/>
              <a:gd name="connsiteY157" fmla="*/ 2237095 h 2237474"/>
              <a:gd name="connsiteX158" fmla="*/ 1370962 w 12192000"/>
              <a:gd name="connsiteY158" fmla="*/ 2237474 h 2237474"/>
              <a:gd name="connsiteX159" fmla="*/ 1356367 w 12192000"/>
              <a:gd name="connsiteY159" fmla="*/ 2235089 h 2237474"/>
              <a:gd name="connsiteX160" fmla="*/ 1324828 w 12192000"/>
              <a:gd name="connsiteY160" fmla="*/ 2231968 h 2237474"/>
              <a:gd name="connsiteX161" fmla="*/ 1297744 w 12192000"/>
              <a:gd name="connsiteY161" fmla="*/ 2235849 h 2237474"/>
              <a:gd name="connsiteX162" fmla="*/ 1286236 w 12192000"/>
              <a:gd name="connsiteY162" fmla="*/ 2233135 h 2237474"/>
              <a:gd name="connsiteX163" fmla="*/ 1283504 w 12192000"/>
              <a:gd name="connsiteY163" fmla="*/ 2233797 h 2237474"/>
              <a:gd name="connsiteX164" fmla="*/ 1279765 w 12192000"/>
              <a:gd name="connsiteY164" fmla="*/ 2229639 h 2237474"/>
              <a:gd name="connsiteX165" fmla="*/ 1195347 w 12192000"/>
              <a:gd name="connsiteY165" fmla="*/ 2212354 h 2237474"/>
              <a:gd name="connsiteX166" fmla="*/ 970251 w 12192000"/>
              <a:gd name="connsiteY166" fmla="*/ 2221029 h 2237474"/>
              <a:gd name="connsiteX167" fmla="*/ 812914 w 12192000"/>
              <a:gd name="connsiteY167" fmla="*/ 2202752 h 2237474"/>
              <a:gd name="connsiteX168" fmla="*/ 800195 w 12192000"/>
              <a:gd name="connsiteY168" fmla="*/ 2209407 h 2237474"/>
              <a:gd name="connsiteX169" fmla="*/ 784978 w 12192000"/>
              <a:gd name="connsiteY169" fmla="*/ 2212360 h 2237474"/>
              <a:gd name="connsiteX170" fmla="*/ 681987 w 12192000"/>
              <a:gd name="connsiteY170" fmla="*/ 2216757 h 2237474"/>
              <a:gd name="connsiteX171" fmla="*/ 669923 w 12192000"/>
              <a:gd name="connsiteY171" fmla="*/ 2211682 h 2237474"/>
              <a:gd name="connsiteX172" fmla="*/ 648680 w 12192000"/>
              <a:gd name="connsiteY172" fmla="*/ 2206229 h 2237474"/>
              <a:gd name="connsiteX173" fmla="*/ 597225 w 12192000"/>
              <a:gd name="connsiteY173" fmla="*/ 2180999 h 2237474"/>
              <a:gd name="connsiteX174" fmla="*/ 558449 w 12192000"/>
              <a:gd name="connsiteY174" fmla="*/ 2182346 h 2237474"/>
              <a:gd name="connsiteX175" fmla="*/ 550517 w 12192000"/>
              <a:gd name="connsiteY175" fmla="*/ 2182060 h 2237474"/>
              <a:gd name="connsiteX176" fmla="*/ 550309 w 12192000"/>
              <a:gd name="connsiteY176" fmla="*/ 2181825 h 2237474"/>
              <a:gd name="connsiteX177" fmla="*/ 541836 w 12192000"/>
              <a:gd name="connsiteY177" fmla="*/ 2181063 h 2237474"/>
              <a:gd name="connsiteX178" fmla="*/ 536057 w 12192000"/>
              <a:gd name="connsiteY178" fmla="*/ 2181537 h 2237474"/>
              <a:gd name="connsiteX179" fmla="*/ 520671 w 12192000"/>
              <a:gd name="connsiteY179" fmla="*/ 2180980 h 2237474"/>
              <a:gd name="connsiteX180" fmla="*/ 515024 w 12192000"/>
              <a:gd name="connsiteY180" fmla="*/ 2179258 h 2237474"/>
              <a:gd name="connsiteX181" fmla="*/ 512278 w 12192000"/>
              <a:gd name="connsiteY181" fmla="*/ 2176369 h 2237474"/>
              <a:gd name="connsiteX182" fmla="*/ 480419 w 12192000"/>
              <a:gd name="connsiteY182" fmla="*/ 2167807 h 2237474"/>
              <a:gd name="connsiteX183" fmla="*/ 413835 w 12192000"/>
              <a:gd name="connsiteY183" fmla="*/ 2156783 h 2237474"/>
              <a:gd name="connsiteX184" fmla="*/ 376513 w 12192000"/>
              <a:gd name="connsiteY184" fmla="*/ 2154014 h 2237474"/>
              <a:gd name="connsiteX185" fmla="*/ 273386 w 12192000"/>
              <a:gd name="connsiteY185" fmla="*/ 2142551 h 2237474"/>
              <a:gd name="connsiteX186" fmla="*/ 169207 w 12192000"/>
              <a:gd name="connsiteY186" fmla="*/ 2128100 h 2237474"/>
              <a:gd name="connsiteX187" fmla="*/ 93149 w 12192000"/>
              <a:gd name="connsiteY187" fmla="*/ 2105324 h 2237474"/>
              <a:gd name="connsiteX188" fmla="*/ 88109 w 12192000"/>
              <a:gd name="connsiteY188" fmla="*/ 2106704 h 2237474"/>
              <a:gd name="connsiteX189" fmla="*/ 80022 w 12192000"/>
              <a:gd name="connsiteY189" fmla="*/ 2107254 h 2237474"/>
              <a:gd name="connsiteX190" fmla="*/ 79717 w 12192000"/>
              <a:gd name="connsiteY190" fmla="*/ 2107046 h 2237474"/>
              <a:gd name="connsiteX191" fmla="*/ 72352 w 12192000"/>
              <a:gd name="connsiteY191" fmla="*/ 2107991 h 2237474"/>
              <a:gd name="connsiteX192" fmla="*/ 37645 w 12192000"/>
              <a:gd name="connsiteY192" fmla="*/ 2115401 h 2237474"/>
              <a:gd name="connsiteX193" fmla="*/ 4572 w 12192000"/>
              <a:gd name="connsiteY193" fmla="*/ 2111091 h 2237474"/>
              <a:gd name="connsiteX194" fmla="*/ 0 w 12192000"/>
              <a:gd name="connsiteY194" fmla="*/ 2110468 h 2237474"/>
              <a:gd name="connsiteX195" fmla="*/ 0 w 12192000"/>
              <a:gd name="connsiteY19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40612 w 12192000"/>
              <a:gd name="connsiteY55" fmla="*/ 1369373 h 2237474"/>
              <a:gd name="connsiteX56" fmla="*/ 7786819 w 12192000"/>
              <a:gd name="connsiteY56" fmla="*/ 1378970 h 2237474"/>
              <a:gd name="connsiteX57" fmla="*/ 7548172 w 12192000"/>
              <a:gd name="connsiteY57" fmla="*/ 1417460 h 2237474"/>
              <a:gd name="connsiteX58" fmla="*/ 7483437 w 12192000"/>
              <a:gd name="connsiteY58" fmla="*/ 1478152 h 2237474"/>
              <a:gd name="connsiteX59" fmla="*/ 7377870 w 12192000"/>
              <a:gd name="connsiteY59" fmla="*/ 1523319 h 2237474"/>
              <a:gd name="connsiteX60" fmla="*/ 7230737 w 12192000"/>
              <a:gd name="connsiteY60" fmla="*/ 1562633 h 2237474"/>
              <a:gd name="connsiteX61" fmla="*/ 7224458 w 12192000"/>
              <a:gd name="connsiteY61" fmla="*/ 1573008 h 2237474"/>
              <a:gd name="connsiteX62" fmla="*/ 7183121 w 12192000"/>
              <a:gd name="connsiteY62" fmla="*/ 1595162 h 2237474"/>
              <a:gd name="connsiteX63" fmla="*/ 7164601 w 12192000"/>
              <a:gd name="connsiteY63" fmla="*/ 1606490 h 2237474"/>
              <a:gd name="connsiteX64" fmla="*/ 7031309 w 12192000"/>
              <a:gd name="connsiteY64" fmla="*/ 1619451 h 2237474"/>
              <a:gd name="connsiteX65" fmla="*/ 6900177 w 12192000"/>
              <a:gd name="connsiteY65" fmla="*/ 1636016 h 2237474"/>
              <a:gd name="connsiteX66" fmla="*/ 6795372 w 12192000"/>
              <a:gd name="connsiteY66" fmla="*/ 1644845 h 2237474"/>
              <a:gd name="connsiteX67" fmla="*/ 6692251 w 12192000"/>
              <a:gd name="connsiteY67" fmla="*/ 1656357 h 2237474"/>
              <a:gd name="connsiteX68" fmla="*/ 6655235 w 12192000"/>
              <a:gd name="connsiteY68" fmla="*/ 1661869 h 2237474"/>
              <a:gd name="connsiteX69" fmla="*/ 6554894 w 12192000"/>
              <a:gd name="connsiteY69" fmla="*/ 1664428 h 2237474"/>
              <a:gd name="connsiteX70" fmla="*/ 6516595 w 12192000"/>
              <a:gd name="connsiteY70" fmla="*/ 1667475 h 2237474"/>
              <a:gd name="connsiteX71" fmla="*/ 6508541 w 12192000"/>
              <a:gd name="connsiteY71" fmla="*/ 1668757 h 2237474"/>
              <a:gd name="connsiteX72" fmla="*/ 6471012 w 12192000"/>
              <a:gd name="connsiteY72" fmla="*/ 1678604 h 2237474"/>
              <a:gd name="connsiteX73" fmla="*/ 6364035 w 12192000"/>
              <a:gd name="connsiteY73" fmla="*/ 1667683 h 2237474"/>
              <a:gd name="connsiteX74" fmla="*/ 6280959 w 12192000"/>
              <a:gd name="connsiteY74" fmla="*/ 1689329 h 2237474"/>
              <a:gd name="connsiteX75" fmla="*/ 6243319 w 12192000"/>
              <a:gd name="connsiteY75" fmla="*/ 1695560 h 2237474"/>
              <a:gd name="connsiteX76" fmla="*/ 6098321 w 12192000"/>
              <a:gd name="connsiteY76" fmla="*/ 1721646 h 2237474"/>
              <a:gd name="connsiteX77" fmla="*/ 5880652 w 12192000"/>
              <a:gd name="connsiteY77" fmla="*/ 1779643 h 2237474"/>
              <a:gd name="connsiteX78" fmla="*/ 5785959 w 12192000"/>
              <a:gd name="connsiteY78" fmla="*/ 1775307 h 2237474"/>
              <a:gd name="connsiteX79" fmla="*/ 5643534 w 12192000"/>
              <a:gd name="connsiteY79" fmla="*/ 1802919 h 2237474"/>
              <a:gd name="connsiteX80" fmla="*/ 5518799 w 12192000"/>
              <a:gd name="connsiteY80" fmla="*/ 1818312 h 2237474"/>
              <a:gd name="connsiteX81" fmla="*/ 5505014 w 12192000"/>
              <a:gd name="connsiteY81" fmla="*/ 1819259 h 2237474"/>
              <a:gd name="connsiteX82" fmla="*/ 5453307 w 12192000"/>
              <a:gd name="connsiteY82" fmla="*/ 1815450 h 2237474"/>
              <a:gd name="connsiteX83" fmla="*/ 5221533 w 12192000"/>
              <a:gd name="connsiteY83" fmla="*/ 1846950 h 2237474"/>
              <a:gd name="connsiteX84" fmla="*/ 5149802 w 12192000"/>
              <a:gd name="connsiteY84" fmla="*/ 1844846 h 2237474"/>
              <a:gd name="connsiteX85" fmla="*/ 5114927 w 12192000"/>
              <a:gd name="connsiteY85" fmla="*/ 1847827 h 2237474"/>
              <a:gd name="connsiteX86" fmla="*/ 5108970 w 12192000"/>
              <a:gd name="connsiteY86" fmla="*/ 1847935 h 2237474"/>
              <a:gd name="connsiteX87" fmla="*/ 5067961 w 12192000"/>
              <a:gd name="connsiteY87" fmla="*/ 1845917 h 2237474"/>
              <a:gd name="connsiteX88" fmla="*/ 5007075 w 12192000"/>
              <a:gd name="connsiteY88" fmla="*/ 1838626 h 2237474"/>
              <a:gd name="connsiteX89" fmla="*/ 4944087 w 12192000"/>
              <a:gd name="connsiteY89" fmla="*/ 1823332 h 2237474"/>
              <a:gd name="connsiteX90" fmla="*/ 4907662 w 12192000"/>
              <a:gd name="connsiteY90" fmla="*/ 1816900 h 2237474"/>
              <a:gd name="connsiteX91" fmla="*/ 4882386 w 12192000"/>
              <a:gd name="connsiteY91" fmla="*/ 1809844 h 2237474"/>
              <a:gd name="connsiteX92" fmla="*/ 4811440 w 12192000"/>
              <a:gd name="connsiteY92" fmla="*/ 1804655 h 2237474"/>
              <a:gd name="connsiteX93" fmla="*/ 4691075 w 12192000"/>
              <a:gd name="connsiteY93" fmla="*/ 1801389 h 2237474"/>
              <a:gd name="connsiteX94" fmla="*/ 4611738 w 12192000"/>
              <a:gd name="connsiteY94" fmla="*/ 1776964 h 2237474"/>
              <a:gd name="connsiteX95" fmla="*/ 4560070 w 12192000"/>
              <a:gd name="connsiteY95" fmla="*/ 1785640 h 2237474"/>
              <a:gd name="connsiteX96" fmla="*/ 4536503 w 12192000"/>
              <a:gd name="connsiteY96" fmla="*/ 1785334 h 2237474"/>
              <a:gd name="connsiteX97" fmla="*/ 4513724 w 12192000"/>
              <a:gd name="connsiteY97" fmla="*/ 1791996 h 2237474"/>
              <a:gd name="connsiteX98" fmla="*/ 4459810 w 12192000"/>
              <a:gd name="connsiteY98" fmla="*/ 1797886 h 2237474"/>
              <a:gd name="connsiteX99" fmla="*/ 4379064 w 12192000"/>
              <a:gd name="connsiteY99" fmla="*/ 1817177 h 2237474"/>
              <a:gd name="connsiteX100" fmla="*/ 4290981 w 12192000"/>
              <a:gd name="connsiteY100" fmla="*/ 1839677 h 2237474"/>
              <a:gd name="connsiteX101" fmla="*/ 4238372 w 12192000"/>
              <a:gd name="connsiteY101" fmla="*/ 1851480 h 2237474"/>
              <a:gd name="connsiteX102" fmla="*/ 4232517 w 12192000"/>
              <a:gd name="connsiteY102" fmla="*/ 1852567 h 2237474"/>
              <a:gd name="connsiteX103" fmla="*/ 4191732 w 12192000"/>
              <a:gd name="connsiteY103" fmla="*/ 1857328 h 2237474"/>
              <a:gd name="connsiteX104" fmla="*/ 4065532 w 12192000"/>
              <a:gd name="connsiteY104" fmla="*/ 1855477 h 2237474"/>
              <a:gd name="connsiteX105" fmla="*/ 4028460 w 12192000"/>
              <a:gd name="connsiteY105" fmla="*/ 1855137 h 2237474"/>
              <a:gd name="connsiteX106" fmla="*/ 4002267 w 12192000"/>
              <a:gd name="connsiteY106" fmla="*/ 1852352 h 2237474"/>
              <a:gd name="connsiteX107" fmla="*/ 3931396 w 12192000"/>
              <a:gd name="connsiteY107" fmla="*/ 1858915 h 2237474"/>
              <a:gd name="connsiteX108" fmla="*/ 3812162 w 12192000"/>
              <a:gd name="connsiteY108" fmla="*/ 1875501 h 2237474"/>
              <a:gd name="connsiteX109" fmla="*/ 3729530 w 12192000"/>
              <a:gd name="connsiteY109" fmla="*/ 1864513 h 2237474"/>
              <a:gd name="connsiteX110" fmla="*/ 3680177 w 12192000"/>
              <a:gd name="connsiteY110" fmla="*/ 1881552 h 2237474"/>
              <a:gd name="connsiteX111" fmla="*/ 3567259 w 12192000"/>
              <a:gd name="connsiteY111" fmla="*/ 1893482 h 2237474"/>
              <a:gd name="connsiteX112" fmla="*/ 3405770 w 12192000"/>
              <a:gd name="connsiteY112" fmla="*/ 1904591 h 2237474"/>
              <a:gd name="connsiteX113" fmla="*/ 3280097 w 12192000"/>
              <a:gd name="connsiteY113" fmla="*/ 1919610 h 2237474"/>
              <a:gd name="connsiteX114" fmla="*/ 3123424 w 12192000"/>
              <a:gd name="connsiteY114" fmla="*/ 1952930 h 2237474"/>
              <a:gd name="connsiteX115" fmla="*/ 3009910 w 12192000"/>
              <a:gd name="connsiteY115" fmla="*/ 1957866 h 2237474"/>
              <a:gd name="connsiteX116" fmla="*/ 2995934 w 12192000"/>
              <a:gd name="connsiteY116" fmla="*/ 1967085 h 2237474"/>
              <a:gd name="connsiteX117" fmla="*/ 2980071 w 12192000"/>
              <a:gd name="connsiteY117" fmla="*/ 1972988 h 2237474"/>
              <a:gd name="connsiteX118" fmla="*/ 2978094 w 12192000"/>
              <a:gd name="connsiteY118" fmla="*/ 1972369 h 2237474"/>
              <a:gd name="connsiteX119" fmla="*/ 2942858 w 12192000"/>
              <a:gd name="connsiteY119" fmla="*/ 1981367 h 2237474"/>
              <a:gd name="connsiteX120" fmla="*/ 2875436 w 12192000"/>
              <a:gd name="connsiteY120" fmla="*/ 1996977 h 2237474"/>
              <a:gd name="connsiteX121" fmla="*/ 2874892 w 12192000"/>
              <a:gd name="connsiteY121" fmla="*/ 1996085 h 2237474"/>
              <a:gd name="connsiteX122" fmla="*/ 2864145 w 12192000"/>
              <a:gd name="connsiteY122" fmla="*/ 1994061 h 2237474"/>
              <a:gd name="connsiteX123" fmla="*/ 2843662 w 12192000"/>
              <a:gd name="connsiteY123" fmla="*/ 1992498 h 2237474"/>
              <a:gd name="connsiteX124" fmla="*/ 2796128 w 12192000"/>
              <a:gd name="connsiteY124" fmla="*/ 1976403 h 2237474"/>
              <a:gd name="connsiteX125" fmla="*/ 2756784 w 12192000"/>
              <a:gd name="connsiteY125" fmla="*/ 1985116 h 2237474"/>
              <a:gd name="connsiteX126" fmla="*/ 2748833 w 12192000"/>
              <a:gd name="connsiteY126" fmla="*/ 1986323 h 2237474"/>
              <a:gd name="connsiteX127" fmla="*/ 2748661 w 12192000"/>
              <a:gd name="connsiteY127" fmla="*/ 1986122 h 2237474"/>
              <a:gd name="connsiteX128" fmla="*/ 2740251 w 12192000"/>
              <a:gd name="connsiteY128" fmla="*/ 1986946 h 2237474"/>
              <a:gd name="connsiteX129" fmla="*/ 2718916 w 12192000"/>
              <a:gd name="connsiteY129" fmla="*/ 1990867 h 2237474"/>
              <a:gd name="connsiteX130" fmla="*/ 2713522 w 12192000"/>
              <a:gd name="connsiteY130" fmla="*/ 1990173 h 2237474"/>
              <a:gd name="connsiteX131" fmla="*/ 2680597 w 12192000"/>
              <a:gd name="connsiteY131" fmla="*/ 1984996 h 2237474"/>
              <a:gd name="connsiteX132" fmla="*/ 2578178 w 12192000"/>
              <a:gd name="connsiteY132" fmla="*/ 1990531 h 2237474"/>
              <a:gd name="connsiteX133" fmla="*/ 2476147 w 12192000"/>
              <a:gd name="connsiteY133" fmla="*/ 1998305 h 2237474"/>
              <a:gd name="connsiteX134" fmla="*/ 2373568 w 12192000"/>
              <a:gd name="connsiteY134" fmla="*/ 2003219 h 2237474"/>
              <a:gd name="connsiteX135" fmla="*/ 2321399 w 12192000"/>
              <a:gd name="connsiteY135" fmla="*/ 1989467 h 2237474"/>
              <a:gd name="connsiteX136" fmla="*/ 2315525 w 12192000"/>
              <a:gd name="connsiteY136" fmla="*/ 1989708 h 2237474"/>
              <a:gd name="connsiteX137" fmla="*/ 2300792 w 12192000"/>
              <a:gd name="connsiteY137" fmla="*/ 1994290 h 2237474"/>
              <a:gd name="connsiteX138" fmla="*/ 2295469 w 12192000"/>
              <a:gd name="connsiteY138" fmla="*/ 1996659 h 2237474"/>
              <a:gd name="connsiteX139" fmla="*/ 2287219 w 12192000"/>
              <a:gd name="connsiteY139" fmla="*/ 1998750 h 2237474"/>
              <a:gd name="connsiteX140" fmla="*/ 2286948 w 12192000"/>
              <a:gd name="connsiteY140" fmla="*/ 1998596 h 2237474"/>
              <a:gd name="connsiteX141" fmla="*/ 2243069 w 12192000"/>
              <a:gd name="connsiteY141" fmla="*/ 2015111 h 2237474"/>
              <a:gd name="connsiteX142" fmla="*/ 2186609 w 12192000"/>
              <a:gd name="connsiteY142" fmla="*/ 2008263 h 2237474"/>
              <a:gd name="connsiteX143" fmla="*/ 2164831 w 12192000"/>
              <a:gd name="connsiteY143" fmla="*/ 2010143 h 2237474"/>
              <a:gd name="connsiteX144" fmla="*/ 2152836 w 12192000"/>
              <a:gd name="connsiteY144" fmla="*/ 2010048 h 2237474"/>
              <a:gd name="connsiteX145" fmla="*/ 2117102 w 12192000"/>
              <a:gd name="connsiteY145" fmla="*/ 2023004 h 2237474"/>
              <a:gd name="connsiteX146" fmla="*/ 2111935 w 12192000"/>
              <a:gd name="connsiteY146" fmla="*/ 2023163 h 2237474"/>
              <a:gd name="connsiteX147" fmla="*/ 2089991 w 12192000"/>
              <a:gd name="connsiteY147" fmla="*/ 2034193 h 2237474"/>
              <a:gd name="connsiteX148" fmla="*/ 2058061 w 12192000"/>
              <a:gd name="connsiteY148" fmla="*/ 2047942 h 2237474"/>
              <a:gd name="connsiteX149" fmla="*/ 2055737 w 12192000"/>
              <a:gd name="connsiteY149" fmla="*/ 2047704 h 2237474"/>
              <a:gd name="connsiteX150" fmla="*/ 2042244 w 12192000"/>
              <a:gd name="connsiteY150" fmla="*/ 2055560 h 2237474"/>
              <a:gd name="connsiteX151" fmla="*/ 1976224 w 12192000"/>
              <a:gd name="connsiteY151" fmla="*/ 2074257 h 2237474"/>
              <a:gd name="connsiteX152" fmla="*/ 1877728 w 12192000"/>
              <a:gd name="connsiteY152" fmla="*/ 2101004 h 2237474"/>
              <a:gd name="connsiteX153" fmla="*/ 1759056 w 12192000"/>
              <a:gd name="connsiteY153" fmla="*/ 2125608 h 2237474"/>
              <a:gd name="connsiteX154" fmla="*/ 1637948 w 12192000"/>
              <a:gd name="connsiteY154" fmla="*/ 2172597 h 2237474"/>
              <a:gd name="connsiteX155" fmla="*/ 1434549 w 12192000"/>
              <a:gd name="connsiteY155" fmla="*/ 2234522 h 2237474"/>
              <a:gd name="connsiteX156" fmla="*/ 1398481 w 12192000"/>
              <a:gd name="connsiteY156" fmla="*/ 2237074 h 2237474"/>
              <a:gd name="connsiteX157" fmla="*/ 1398407 w 12192000"/>
              <a:gd name="connsiteY157" fmla="*/ 2237095 h 2237474"/>
              <a:gd name="connsiteX158" fmla="*/ 1370962 w 12192000"/>
              <a:gd name="connsiteY158" fmla="*/ 2237474 h 2237474"/>
              <a:gd name="connsiteX159" fmla="*/ 1356367 w 12192000"/>
              <a:gd name="connsiteY159" fmla="*/ 2235089 h 2237474"/>
              <a:gd name="connsiteX160" fmla="*/ 1324828 w 12192000"/>
              <a:gd name="connsiteY160" fmla="*/ 2231968 h 2237474"/>
              <a:gd name="connsiteX161" fmla="*/ 1297744 w 12192000"/>
              <a:gd name="connsiteY161" fmla="*/ 2235849 h 2237474"/>
              <a:gd name="connsiteX162" fmla="*/ 1286236 w 12192000"/>
              <a:gd name="connsiteY162" fmla="*/ 2233135 h 2237474"/>
              <a:gd name="connsiteX163" fmla="*/ 1283504 w 12192000"/>
              <a:gd name="connsiteY163" fmla="*/ 2233797 h 2237474"/>
              <a:gd name="connsiteX164" fmla="*/ 1279765 w 12192000"/>
              <a:gd name="connsiteY164" fmla="*/ 2229639 h 2237474"/>
              <a:gd name="connsiteX165" fmla="*/ 1195347 w 12192000"/>
              <a:gd name="connsiteY165" fmla="*/ 2212354 h 2237474"/>
              <a:gd name="connsiteX166" fmla="*/ 970251 w 12192000"/>
              <a:gd name="connsiteY166" fmla="*/ 2221029 h 2237474"/>
              <a:gd name="connsiteX167" fmla="*/ 812914 w 12192000"/>
              <a:gd name="connsiteY167" fmla="*/ 2202752 h 2237474"/>
              <a:gd name="connsiteX168" fmla="*/ 800195 w 12192000"/>
              <a:gd name="connsiteY168" fmla="*/ 2209407 h 2237474"/>
              <a:gd name="connsiteX169" fmla="*/ 784978 w 12192000"/>
              <a:gd name="connsiteY169" fmla="*/ 2212360 h 2237474"/>
              <a:gd name="connsiteX170" fmla="*/ 681987 w 12192000"/>
              <a:gd name="connsiteY170" fmla="*/ 2216757 h 2237474"/>
              <a:gd name="connsiteX171" fmla="*/ 669923 w 12192000"/>
              <a:gd name="connsiteY171" fmla="*/ 2211682 h 2237474"/>
              <a:gd name="connsiteX172" fmla="*/ 648680 w 12192000"/>
              <a:gd name="connsiteY172" fmla="*/ 2206229 h 2237474"/>
              <a:gd name="connsiteX173" fmla="*/ 597225 w 12192000"/>
              <a:gd name="connsiteY173" fmla="*/ 2180999 h 2237474"/>
              <a:gd name="connsiteX174" fmla="*/ 558449 w 12192000"/>
              <a:gd name="connsiteY174" fmla="*/ 2182346 h 2237474"/>
              <a:gd name="connsiteX175" fmla="*/ 550517 w 12192000"/>
              <a:gd name="connsiteY175" fmla="*/ 2182060 h 2237474"/>
              <a:gd name="connsiteX176" fmla="*/ 550309 w 12192000"/>
              <a:gd name="connsiteY176" fmla="*/ 2181825 h 2237474"/>
              <a:gd name="connsiteX177" fmla="*/ 541836 w 12192000"/>
              <a:gd name="connsiteY177" fmla="*/ 2181063 h 2237474"/>
              <a:gd name="connsiteX178" fmla="*/ 536057 w 12192000"/>
              <a:gd name="connsiteY178" fmla="*/ 2181537 h 2237474"/>
              <a:gd name="connsiteX179" fmla="*/ 520671 w 12192000"/>
              <a:gd name="connsiteY179" fmla="*/ 2180980 h 2237474"/>
              <a:gd name="connsiteX180" fmla="*/ 515024 w 12192000"/>
              <a:gd name="connsiteY180" fmla="*/ 2179258 h 2237474"/>
              <a:gd name="connsiteX181" fmla="*/ 512278 w 12192000"/>
              <a:gd name="connsiteY181" fmla="*/ 2176369 h 2237474"/>
              <a:gd name="connsiteX182" fmla="*/ 480419 w 12192000"/>
              <a:gd name="connsiteY182" fmla="*/ 2167807 h 2237474"/>
              <a:gd name="connsiteX183" fmla="*/ 413835 w 12192000"/>
              <a:gd name="connsiteY183" fmla="*/ 2156783 h 2237474"/>
              <a:gd name="connsiteX184" fmla="*/ 376513 w 12192000"/>
              <a:gd name="connsiteY184" fmla="*/ 2154014 h 2237474"/>
              <a:gd name="connsiteX185" fmla="*/ 273386 w 12192000"/>
              <a:gd name="connsiteY185" fmla="*/ 2142551 h 2237474"/>
              <a:gd name="connsiteX186" fmla="*/ 169207 w 12192000"/>
              <a:gd name="connsiteY186" fmla="*/ 2128100 h 2237474"/>
              <a:gd name="connsiteX187" fmla="*/ 93149 w 12192000"/>
              <a:gd name="connsiteY187" fmla="*/ 2105324 h 2237474"/>
              <a:gd name="connsiteX188" fmla="*/ 88109 w 12192000"/>
              <a:gd name="connsiteY188" fmla="*/ 2106704 h 2237474"/>
              <a:gd name="connsiteX189" fmla="*/ 80022 w 12192000"/>
              <a:gd name="connsiteY189" fmla="*/ 2107254 h 2237474"/>
              <a:gd name="connsiteX190" fmla="*/ 79717 w 12192000"/>
              <a:gd name="connsiteY190" fmla="*/ 2107046 h 2237474"/>
              <a:gd name="connsiteX191" fmla="*/ 72352 w 12192000"/>
              <a:gd name="connsiteY191" fmla="*/ 2107991 h 2237474"/>
              <a:gd name="connsiteX192" fmla="*/ 37645 w 12192000"/>
              <a:gd name="connsiteY192" fmla="*/ 2115401 h 2237474"/>
              <a:gd name="connsiteX193" fmla="*/ 4572 w 12192000"/>
              <a:gd name="connsiteY193" fmla="*/ 2111091 h 2237474"/>
              <a:gd name="connsiteX194" fmla="*/ 0 w 12192000"/>
              <a:gd name="connsiteY194" fmla="*/ 2110468 h 2237474"/>
              <a:gd name="connsiteX195" fmla="*/ 0 w 12192000"/>
              <a:gd name="connsiteY19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42099 w 12192000"/>
              <a:gd name="connsiteY53" fmla="*/ 1336332 h 2237474"/>
              <a:gd name="connsiteX54" fmla="*/ 7902328 w 12192000"/>
              <a:gd name="connsiteY54" fmla="*/ 1345865 h 2237474"/>
              <a:gd name="connsiteX55" fmla="*/ 7840612 w 12192000"/>
              <a:gd name="connsiteY55" fmla="*/ 1369373 h 2237474"/>
              <a:gd name="connsiteX56" fmla="*/ 7786819 w 12192000"/>
              <a:gd name="connsiteY56" fmla="*/ 1378970 h 2237474"/>
              <a:gd name="connsiteX57" fmla="*/ 7548172 w 12192000"/>
              <a:gd name="connsiteY57" fmla="*/ 1417460 h 2237474"/>
              <a:gd name="connsiteX58" fmla="*/ 7483437 w 12192000"/>
              <a:gd name="connsiteY58" fmla="*/ 1478152 h 2237474"/>
              <a:gd name="connsiteX59" fmla="*/ 7377870 w 12192000"/>
              <a:gd name="connsiteY59" fmla="*/ 1523319 h 2237474"/>
              <a:gd name="connsiteX60" fmla="*/ 7230737 w 12192000"/>
              <a:gd name="connsiteY60" fmla="*/ 1562633 h 2237474"/>
              <a:gd name="connsiteX61" fmla="*/ 7224458 w 12192000"/>
              <a:gd name="connsiteY61" fmla="*/ 1573008 h 2237474"/>
              <a:gd name="connsiteX62" fmla="*/ 7183121 w 12192000"/>
              <a:gd name="connsiteY62" fmla="*/ 1595162 h 2237474"/>
              <a:gd name="connsiteX63" fmla="*/ 7164601 w 12192000"/>
              <a:gd name="connsiteY63" fmla="*/ 1606490 h 2237474"/>
              <a:gd name="connsiteX64" fmla="*/ 7031309 w 12192000"/>
              <a:gd name="connsiteY64" fmla="*/ 1619451 h 2237474"/>
              <a:gd name="connsiteX65" fmla="*/ 6900177 w 12192000"/>
              <a:gd name="connsiteY65" fmla="*/ 1636016 h 2237474"/>
              <a:gd name="connsiteX66" fmla="*/ 6795372 w 12192000"/>
              <a:gd name="connsiteY66" fmla="*/ 1644845 h 2237474"/>
              <a:gd name="connsiteX67" fmla="*/ 6692251 w 12192000"/>
              <a:gd name="connsiteY67" fmla="*/ 1656357 h 2237474"/>
              <a:gd name="connsiteX68" fmla="*/ 6655235 w 12192000"/>
              <a:gd name="connsiteY68" fmla="*/ 1661869 h 2237474"/>
              <a:gd name="connsiteX69" fmla="*/ 6554894 w 12192000"/>
              <a:gd name="connsiteY69" fmla="*/ 1664428 h 2237474"/>
              <a:gd name="connsiteX70" fmla="*/ 6516595 w 12192000"/>
              <a:gd name="connsiteY70" fmla="*/ 1667475 h 2237474"/>
              <a:gd name="connsiteX71" fmla="*/ 6508541 w 12192000"/>
              <a:gd name="connsiteY71" fmla="*/ 1668757 h 2237474"/>
              <a:gd name="connsiteX72" fmla="*/ 6471012 w 12192000"/>
              <a:gd name="connsiteY72" fmla="*/ 1678604 h 2237474"/>
              <a:gd name="connsiteX73" fmla="*/ 6364035 w 12192000"/>
              <a:gd name="connsiteY73" fmla="*/ 1667683 h 2237474"/>
              <a:gd name="connsiteX74" fmla="*/ 6280959 w 12192000"/>
              <a:gd name="connsiteY74" fmla="*/ 1689329 h 2237474"/>
              <a:gd name="connsiteX75" fmla="*/ 6243319 w 12192000"/>
              <a:gd name="connsiteY75" fmla="*/ 1695560 h 2237474"/>
              <a:gd name="connsiteX76" fmla="*/ 6098321 w 12192000"/>
              <a:gd name="connsiteY76" fmla="*/ 1721646 h 2237474"/>
              <a:gd name="connsiteX77" fmla="*/ 5880652 w 12192000"/>
              <a:gd name="connsiteY77" fmla="*/ 1779643 h 2237474"/>
              <a:gd name="connsiteX78" fmla="*/ 5785959 w 12192000"/>
              <a:gd name="connsiteY78" fmla="*/ 1775307 h 2237474"/>
              <a:gd name="connsiteX79" fmla="*/ 5643534 w 12192000"/>
              <a:gd name="connsiteY79" fmla="*/ 1802919 h 2237474"/>
              <a:gd name="connsiteX80" fmla="*/ 5518799 w 12192000"/>
              <a:gd name="connsiteY80" fmla="*/ 1818312 h 2237474"/>
              <a:gd name="connsiteX81" fmla="*/ 5505014 w 12192000"/>
              <a:gd name="connsiteY81" fmla="*/ 1819259 h 2237474"/>
              <a:gd name="connsiteX82" fmla="*/ 5453307 w 12192000"/>
              <a:gd name="connsiteY82" fmla="*/ 1815450 h 2237474"/>
              <a:gd name="connsiteX83" fmla="*/ 5221533 w 12192000"/>
              <a:gd name="connsiteY83" fmla="*/ 1846950 h 2237474"/>
              <a:gd name="connsiteX84" fmla="*/ 5149802 w 12192000"/>
              <a:gd name="connsiteY84" fmla="*/ 1844846 h 2237474"/>
              <a:gd name="connsiteX85" fmla="*/ 5114927 w 12192000"/>
              <a:gd name="connsiteY85" fmla="*/ 1847827 h 2237474"/>
              <a:gd name="connsiteX86" fmla="*/ 5108970 w 12192000"/>
              <a:gd name="connsiteY86" fmla="*/ 1847935 h 2237474"/>
              <a:gd name="connsiteX87" fmla="*/ 5067961 w 12192000"/>
              <a:gd name="connsiteY87" fmla="*/ 1845917 h 2237474"/>
              <a:gd name="connsiteX88" fmla="*/ 5007075 w 12192000"/>
              <a:gd name="connsiteY88" fmla="*/ 1838626 h 2237474"/>
              <a:gd name="connsiteX89" fmla="*/ 4944087 w 12192000"/>
              <a:gd name="connsiteY89" fmla="*/ 1823332 h 2237474"/>
              <a:gd name="connsiteX90" fmla="*/ 4907662 w 12192000"/>
              <a:gd name="connsiteY90" fmla="*/ 1816900 h 2237474"/>
              <a:gd name="connsiteX91" fmla="*/ 4882386 w 12192000"/>
              <a:gd name="connsiteY91" fmla="*/ 1809844 h 2237474"/>
              <a:gd name="connsiteX92" fmla="*/ 4811440 w 12192000"/>
              <a:gd name="connsiteY92" fmla="*/ 1804655 h 2237474"/>
              <a:gd name="connsiteX93" fmla="*/ 4691075 w 12192000"/>
              <a:gd name="connsiteY93" fmla="*/ 1801389 h 2237474"/>
              <a:gd name="connsiteX94" fmla="*/ 4611738 w 12192000"/>
              <a:gd name="connsiteY94" fmla="*/ 1776964 h 2237474"/>
              <a:gd name="connsiteX95" fmla="*/ 4560070 w 12192000"/>
              <a:gd name="connsiteY95" fmla="*/ 1785640 h 2237474"/>
              <a:gd name="connsiteX96" fmla="*/ 4536503 w 12192000"/>
              <a:gd name="connsiteY96" fmla="*/ 1785334 h 2237474"/>
              <a:gd name="connsiteX97" fmla="*/ 4513724 w 12192000"/>
              <a:gd name="connsiteY97" fmla="*/ 1791996 h 2237474"/>
              <a:gd name="connsiteX98" fmla="*/ 4459810 w 12192000"/>
              <a:gd name="connsiteY98" fmla="*/ 1797886 h 2237474"/>
              <a:gd name="connsiteX99" fmla="*/ 4379064 w 12192000"/>
              <a:gd name="connsiteY99" fmla="*/ 1817177 h 2237474"/>
              <a:gd name="connsiteX100" fmla="*/ 4290981 w 12192000"/>
              <a:gd name="connsiteY100" fmla="*/ 1839677 h 2237474"/>
              <a:gd name="connsiteX101" fmla="*/ 4238372 w 12192000"/>
              <a:gd name="connsiteY101" fmla="*/ 1851480 h 2237474"/>
              <a:gd name="connsiteX102" fmla="*/ 4232517 w 12192000"/>
              <a:gd name="connsiteY102" fmla="*/ 1852567 h 2237474"/>
              <a:gd name="connsiteX103" fmla="*/ 4191732 w 12192000"/>
              <a:gd name="connsiteY103" fmla="*/ 1857328 h 2237474"/>
              <a:gd name="connsiteX104" fmla="*/ 4065532 w 12192000"/>
              <a:gd name="connsiteY104" fmla="*/ 1855477 h 2237474"/>
              <a:gd name="connsiteX105" fmla="*/ 4028460 w 12192000"/>
              <a:gd name="connsiteY105" fmla="*/ 1855137 h 2237474"/>
              <a:gd name="connsiteX106" fmla="*/ 4002267 w 12192000"/>
              <a:gd name="connsiteY106" fmla="*/ 1852352 h 2237474"/>
              <a:gd name="connsiteX107" fmla="*/ 3931396 w 12192000"/>
              <a:gd name="connsiteY107" fmla="*/ 1858915 h 2237474"/>
              <a:gd name="connsiteX108" fmla="*/ 3812162 w 12192000"/>
              <a:gd name="connsiteY108" fmla="*/ 1875501 h 2237474"/>
              <a:gd name="connsiteX109" fmla="*/ 3729530 w 12192000"/>
              <a:gd name="connsiteY109" fmla="*/ 1864513 h 2237474"/>
              <a:gd name="connsiteX110" fmla="*/ 3680177 w 12192000"/>
              <a:gd name="connsiteY110" fmla="*/ 1881552 h 2237474"/>
              <a:gd name="connsiteX111" fmla="*/ 3567259 w 12192000"/>
              <a:gd name="connsiteY111" fmla="*/ 1893482 h 2237474"/>
              <a:gd name="connsiteX112" fmla="*/ 3405770 w 12192000"/>
              <a:gd name="connsiteY112" fmla="*/ 1904591 h 2237474"/>
              <a:gd name="connsiteX113" fmla="*/ 3280097 w 12192000"/>
              <a:gd name="connsiteY113" fmla="*/ 1919610 h 2237474"/>
              <a:gd name="connsiteX114" fmla="*/ 3123424 w 12192000"/>
              <a:gd name="connsiteY114" fmla="*/ 1952930 h 2237474"/>
              <a:gd name="connsiteX115" fmla="*/ 3009910 w 12192000"/>
              <a:gd name="connsiteY115" fmla="*/ 1957866 h 2237474"/>
              <a:gd name="connsiteX116" fmla="*/ 2995934 w 12192000"/>
              <a:gd name="connsiteY116" fmla="*/ 1967085 h 2237474"/>
              <a:gd name="connsiteX117" fmla="*/ 2980071 w 12192000"/>
              <a:gd name="connsiteY117" fmla="*/ 1972988 h 2237474"/>
              <a:gd name="connsiteX118" fmla="*/ 2978094 w 12192000"/>
              <a:gd name="connsiteY118" fmla="*/ 1972369 h 2237474"/>
              <a:gd name="connsiteX119" fmla="*/ 2942858 w 12192000"/>
              <a:gd name="connsiteY119" fmla="*/ 1981367 h 2237474"/>
              <a:gd name="connsiteX120" fmla="*/ 2875436 w 12192000"/>
              <a:gd name="connsiteY120" fmla="*/ 1996977 h 2237474"/>
              <a:gd name="connsiteX121" fmla="*/ 2874892 w 12192000"/>
              <a:gd name="connsiteY121" fmla="*/ 1996085 h 2237474"/>
              <a:gd name="connsiteX122" fmla="*/ 2864145 w 12192000"/>
              <a:gd name="connsiteY122" fmla="*/ 1994061 h 2237474"/>
              <a:gd name="connsiteX123" fmla="*/ 2843662 w 12192000"/>
              <a:gd name="connsiteY123" fmla="*/ 1992498 h 2237474"/>
              <a:gd name="connsiteX124" fmla="*/ 2796128 w 12192000"/>
              <a:gd name="connsiteY124" fmla="*/ 1976403 h 2237474"/>
              <a:gd name="connsiteX125" fmla="*/ 2756784 w 12192000"/>
              <a:gd name="connsiteY125" fmla="*/ 1985116 h 2237474"/>
              <a:gd name="connsiteX126" fmla="*/ 2748833 w 12192000"/>
              <a:gd name="connsiteY126" fmla="*/ 1986323 h 2237474"/>
              <a:gd name="connsiteX127" fmla="*/ 2748661 w 12192000"/>
              <a:gd name="connsiteY127" fmla="*/ 1986122 h 2237474"/>
              <a:gd name="connsiteX128" fmla="*/ 2740251 w 12192000"/>
              <a:gd name="connsiteY128" fmla="*/ 1986946 h 2237474"/>
              <a:gd name="connsiteX129" fmla="*/ 2718916 w 12192000"/>
              <a:gd name="connsiteY129" fmla="*/ 1990867 h 2237474"/>
              <a:gd name="connsiteX130" fmla="*/ 2713522 w 12192000"/>
              <a:gd name="connsiteY130" fmla="*/ 1990173 h 2237474"/>
              <a:gd name="connsiteX131" fmla="*/ 2680597 w 12192000"/>
              <a:gd name="connsiteY131" fmla="*/ 1984996 h 2237474"/>
              <a:gd name="connsiteX132" fmla="*/ 2578178 w 12192000"/>
              <a:gd name="connsiteY132" fmla="*/ 1990531 h 2237474"/>
              <a:gd name="connsiteX133" fmla="*/ 2476147 w 12192000"/>
              <a:gd name="connsiteY133" fmla="*/ 1998305 h 2237474"/>
              <a:gd name="connsiteX134" fmla="*/ 2373568 w 12192000"/>
              <a:gd name="connsiteY134" fmla="*/ 2003219 h 2237474"/>
              <a:gd name="connsiteX135" fmla="*/ 2321399 w 12192000"/>
              <a:gd name="connsiteY135" fmla="*/ 1989467 h 2237474"/>
              <a:gd name="connsiteX136" fmla="*/ 2315525 w 12192000"/>
              <a:gd name="connsiteY136" fmla="*/ 1989708 h 2237474"/>
              <a:gd name="connsiteX137" fmla="*/ 2300792 w 12192000"/>
              <a:gd name="connsiteY137" fmla="*/ 1994290 h 2237474"/>
              <a:gd name="connsiteX138" fmla="*/ 2295469 w 12192000"/>
              <a:gd name="connsiteY138" fmla="*/ 1996659 h 2237474"/>
              <a:gd name="connsiteX139" fmla="*/ 2287219 w 12192000"/>
              <a:gd name="connsiteY139" fmla="*/ 1998750 h 2237474"/>
              <a:gd name="connsiteX140" fmla="*/ 2286948 w 12192000"/>
              <a:gd name="connsiteY140" fmla="*/ 1998596 h 2237474"/>
              <a:gd name="connsiteX141" fmla="*/ 2243069 w 12192000"/>
              <a:gd name="connsiteY141" fmla="*/ 2015111 h 2237474"/>
              <a:gd name="connsiteX142" fmla="*/ 2186609 w 12192000"/>
              <a:gd name="connsiteY142" fmla="*/ 2008263 h 2237474"/>
              <a:gd name="connsiteX143" fmla="*/ 2164831 w 12192000"/>
              <a:gd name="connsiteY143" fmla="*/ 2010143 h 2237474"/>
              <a:gd name="connsiteX144" fmla="*/ 2152836 w 12192000"/>
              <a:gd name="connsiteY144" fmla="*/ 2010048 h 2237474"/>
              <a:gd name="connsiteX145" fmla="*/ 2117102 w 12192000"/>
              <a:gd name="connsiteY145" fmla="*/ 2023004 h 2237474"/>
              <a:gd name="connsiteX146" fmla="*/ 2111935 w 12192000"/>
              <a:gd name="connsiteY146" fmla="*/ 2023163 h 2237474"/>
              <a:gd name="connsiteX147" fmla="*/ 2089991 w 12192000"/>
              <a:gd name="connsiteY147" fmla="*/ 2034193 h 2237474"/>
              <a:gd name="connsiteX148" fmla="*/ 2058061 w 12192000"/>
              <a:gd name="connsiteY148" fmla="*/ 2047942 h 2237474"/>
              <a:gd name="connsiteX149" fmla="*/ 2055737 w 12192000"/>
              <a:gd name="connsiteY149" fmla="*/ 2047704 h 2237474"/>
              <a:gd name="connsiteX150" fmla="*/ 2042244 w 12192000"/>
              <a:gd name="connsiteY150" fmla="*/ 2055560 h 2237474"/>
              <a:gd name="connsiteX151" fmla="*/ 1976224 w 12192000"/>
              <a:gd name="connsiteY151" fmla="*/ 2074257 h 2237474"/>
              <a:gd name="connsiteX152" fmla="*/ 1877728 w 12192000"/>
              <a:gd name="connsiteY152" fmla="*/ 2101004 h 2237474"/>
              <a:gd name="connsiteX153" fmla="*/ 1759056 w 12192000"/>
              <a:gd name="connsiteY153" fmla="*/ 2125608 h 2237474"/>
              <a:gd name="connsiteX154" fmla="*/ 1637948 w 12192000"/>
              <a:gd name="connsiteY154" fmla="*/ 2172597 h 2237474"/>
              <a:gd name="connsiteX155" fmla="*/ 1434549 w 12192000"/>
              <a:gd name="connsiteY155" fmla="*/ 2234522 h 2237474"/>
              <a:gd name="connsiteX156" fmla="*/ 1398481 w 12192000"/>
              <a:gd name="connsiteY156" fmla="*/ 2237074 h 2237474"/>
              <a:gd name="connsiteX157" fmla="*/ 1398407 w 12192000"/>
              <a:gd name="connsiteY157" fmla="*/ 2237095 h 2237474"/>
              <a:gd name="connsiteX158" fmla="*/ 1370962 w 12192000"/>
              <a:gd name="connsiteY158" fmla="*/ 2237474 h 2237474"/>
              <a:gd name="connsiteX159" fmla="*/ 1356367 w 12192000"/>
              <a:gd name="connsiteY159" fmla="*/ 2235089 h 2237474"/>
              <a:gd name="connsiteX160" fmla="*/ 1324828 w 12192000"/>
              <a:gd name="connsiteY160" fmla="*/ 2231968 h 2237474"/>
              <a:gd name="connsiteX161" fmla="*/ 1297744 w 12192000"/>
              <a:gd name="connsiteY161" fmla="*/ 2235849 h 2237474"/>
              <a:gd name="connsiteX162" fmla="*/ 1286236 w 12192000"/>
              <a:gd name="connsiteY162" fmla="*/ 2233135 h 2237474"/>
              <a:gd name="connsiteX163" fmla="*/ 1283504 w 12192000"/>
              <a:gd name="connsiteY163" fmla="*/ 2233797 h 2237474"/>
              <a:gd name="connsiteX164" fmla="*/ 1279765 w 12192000"/>
              <a:gd name="connsiteY164" fmla="*/ 2229639 h 2237474"/>
              <a:gd name="connsiteX165" fmla="*/ 1195347 w 12192000"/>
              <a:gd name="connsiteY165" fmla="*/ 2212354 h 2237474"/>
              <a:gd name="connsiteX166" fmla="*/ 970251 w 12192000"/>
              <a:gd name="connsiteY166" fmla="*/ 2221029 h 2237474"/>
              <a:gd name="connsiteX167" fmla="*/ 812914 w 12192000"/>
              <a:gd name="connsiteY167" fmla="*/ 2202752 h 2237474"/>
              <a:gd name="connsiteX168" fmla="*/ 800195 w 12192000"/>
              <a:gd name="connsiteY168" fmla="*/ 2209407 h 2237474"/>
              <a:gd name="connsiteX169" fmla="*/ 784978 w 12192000"/>
              <a:gd name="connsiteY169" fmla="*/ 2212360 h 2237474"/>
              <a:gd name="connsiteX170" fmla="*/ 681987 w 12192000"/>
              <a:gd name="connsiteY170" fmla="*/ 2216757 h 2237474"/>
              <a:gd name="connsiteX171" fmla="*/ 669923 w 12192000"/>
              <a:gd name="connsiteY171" fmla="*/ 2211682 h 2237474"/>
              <a:gd name="connsiteX172" fmla="*/ 648680 w 12192000"/>
              <a:gd name="connsiteY172" fmla="*/ 2206229 h 2237474"/>
              <a:gd name="connsiteX173" fmla="*/ 597225 w 12192000"/>
              <a:gd name="connsiteY173" fmla="*/ 2180999 h 2237474"/>
              <a:gd name="connsiteX174" fmla="*/ 558449 w 12192000"/>
              <a:gd name="connsiteY174" fmla="*/ 2182346 h 2237474"/>
              <a:gd name="connsiteX175" fmla="*/ 550517 w 12192000"/>
              <a:gd name="connsiteY175" fmla="*/ 2182060 h 2237474"/>
              <a:gd name="connsiteX176" fmla="*/ 550309 w 12192000"/>
              <a:gd name="connsiteY176" fmla="*/ 2181825 h 2237474"/>
              <a:gd name="connsiteX177" fmla="*/ 541836 w 12192000"/>
              <a:gd name="connsiteY177" fmla="*/ 2181063 h 2237474"/>
              <a:gd name="connsiteX178" fmla="*/ 536057 w 12192000"/>
              <a:gd name="connsiteY178" fmla="*/ 2181537 h 2237474"/>
              <a:gd name="connsiteX179" fmla="*/ 520671 w 12192000"/>
              <a:gd name="connsiteY179" fmla="*/ 2180980 h 2237474"/>
              <a:gd name="connsiteX180" fmla="*/ 515024 w 12192000"/>
              <a:gd name="connsiteY180" fmla="*/ 2179258 h 2237474"/>
              <a:gd name="connsiteX181" fmla="*/ 512278 w 12192000"/>
              <a:gd name="connsiteY181" fmla="*/ 2176369 h 2237474"/>
              <a:gd name="connsiteX182" fmla="*/ 480419 w 12192000"/>
              <a:gd name="connsiteY182" fmla="*/ 2167807 h 2237474"/>
              <a:gd name="connsiteX183" fmla="*/ 413835 w 12192000"/>
              <a:gd name="connsiteY183" fmla="*/ 2156783 h 2237474"/>
              <a:gd name="connsiteX184" fmla="*/ 376513 w 12192000"/>
              <a:gd name="connsiteY184" fmla="*/ 2154014 h 2237474"/>
              <a:gd name="connsiteX185" fmla="*/ 273386 w 12192000"/>
              <a:gd name="connsiteY185" fmla="*/ 2142551 h 2237474"/>
              <a:gd name="connsiteX186" fmla="*/ 169207 w 12192000"/>
              <a:gd name="connsiteY186" fmla="*/ 2128100 h 2237474"/>
              <a:gd name="connsiteX187" fmla="*/ 93149 w 12192000"/>
              <a:gd name="connsiteY187" fmla="*/ 2105324 h 2237474"/>
              <a:gd name="connsiteX188" fmla="*/ 88109 w 12192000"/>
              <a:gd name="connsiteY188" fmla="*/ 2106704 h 2237474"/>
              <a:gd name="connsiteX189" fmla="*/ 80022 w 12192000"/>
              <a:gd name="connsiteY189" fmla="*/ 2107254 h 2237474"/>
              <a:gd name="connsiteX190" fmla="*/ 79717 w 12192000"/>
              <a:gd name="connsiteY190" fmla="*/ 2107046 h 2237474"/>
              <a:gd name="connsiteX191" fmla="*/ 72352 w 12192000"/>
              <a:gd name="connsiteY191" fmla="*/ 2107991 h 2237474"/>
              <a:gd name="connsiteX192" fmla="*/ 37645 w 12192000"/>
              <a:gd name="connsiteY192" fmla="*/ 2115401 h 2237474"/>
              <a:gd name="connsiteX193" fmla="*/ 4572 w 12192000"/>
              <a:gd name="connsiteY193" fmla="*/ 2111091 h 2237474"/>
              <a:gd name="connsiteX194" fmla="*/ 0 w 12192000"/>
              <a:gd name="connsiteY194" fmla="*/ 2110468 h 2237474"/>
              <a:gd name="connsiteX195" fmla="*/ 0 w 12192000"/>
              <a:gd name="connsiteY19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39997 w 12192000"/>
              <a:gd name="connsiteY50" fmla="*/ 1282713 h 2237474"/>
              <a:gd name="connsiteX51" fmla="*/ 8074238 w 12192000"/>
              <a:gd name="connsiteY51" fmla="*/ 1301895 h 2237474"/>
              <a:gd name="connsiteX52" fmla="*/ 7942099 w 12192000"/>
              <a:gd name="connsiteY52" fmla="*/ 1336332 h 2237474"/>
              <a:gd name="connsiteX53" fmla="*/ 7902328 w 12192000"/>
              <a:gd name="connsiteY53" fmla="*/ 1345865 h 2237474"/>
              <a:gd name="connsiteX54" fmla="*/ 7840612 w 12192000"/>
              <a:gd name="connsiteY54" fmla="*/ 1369373 h 2237474"/>
              <a:gd name="connsiteX55" fmla="*/ 7786819 w 12192000"/>
              <a:gd name="connsiteY55" fmla="*/ 1378970 h 2237474"/>
              <a:gd name="connsiteX56" fmla="*/ 7548172 w 12192000"/>
              <a:gd name="connsiteY56" fmla="*/ 1417460 h 2237474"/>
              <a:gd name="connsiteX57" fmla="*/ 7483437 w 12192000"/>
              <a:gd name="connsiteY57" fmla="*/ 1478152 h 2237474"/>
              <a:gd name="connsiteX58" fmla="*/ 7377870 w 12192000"/>
              <a:gd name="connsiteY58" fmla="*/ 1523319 h 2237474"/>
              <a:gd name="connsiteX59" fmla="*/ 7230737 w 12192000"/>
              <a:gd name="connsiteY59" fmla="*/ 1562633 h 2237474"/>
              <a:gd name="connsiteX60" fmla="*/ 7224458 w 12192000"/>
              <a:gd name="connsiteY60" fmla="*/ 1573008 h 2237474"/>
              <a:gd name="connsiteX61" fmla="*/ 7183121 w 12192000"/>
              <a:gd name="connsiteY61" fmla="*/ 1595162 h 2237474"/>
              <a:gd name="connsiteX62" fmla="*/ 7164601 w 12192000"/>
              <a:gd name="connsiteY62" fmla="*/ 1606490 h 2237474"/>
              <a:gd name="connsiteX63" fmla="*/ 7031309 w 12192000"/>
              <a:gd name="connsiteY63" fmla="*/ 1619451 h 2237474"/>
              <a:gd name="connsiteX64" fmla="*/ 6900177 w 12192000"/>
              <a:gd name="connsiteY64" fmla="*/ 1636016 h 2237474"/>
              <a:gd name="connsiteX65" fmla="*/ 6795372 w 12192000"/>
              <a:gd name="connsiteY65" fmla="*/ 1644845 h 2237474"/>
              <a:gd name="connsiteX66" fmla="*/ 6692251 w 12192000"/>
              <a:gd name="connsiteY66" fmla="*/ 1656357 h 2237474"/>
              <a:gd name="connsiteX67" fmla="*/ 6655235 w 12192000"/>
              <a:gd name="connsiteY67" fmla="*/ 1661869 h 2237474"/>
              <a:gd name="connsiteX68" fmla="*/ 6554894 w 12192000"/>
              <a:gd name="connsiteY68" fmla="*/ 1664428 h 2237474"/>
              <a:gd name="connsiteX69" fmla="*/ 6516595 w 12192000"/>
              <a:gd name="connsiteY69" fmla="*/ 1667475 h 2237474"/>
              <a:gd name="connsiteX70" fmla="*/ 6508541 w 12192000"/>
              <a:gd name="connsiteY70" fmla="*/ 1668757 h 2237474"/>
              <a:gd name="connsiteX71" fmla="*/ 6471012 w 12192000"/>
              <a:gd name="connsiteY71" fmla="*/ 1678604 h 2237474"/>
              <a:gd name="connsiteX72" fmla="*/ 6364035 w 12192000"/>
              <a:gd name="connsiteY72" fmla="*/ 1667683 h 2237474"/>
              <a:gd name="connsiteX73" fmla="*/ 6280959 w 12192000"/>
              <a:gd name="connsiteY73" fmla="*/ 1689329 h 2237474"/>
              <a:gd name="connsiteX74" fmla="*/ 6243319 w 12192000"/>
              <a:gd name="connsiteY74" fmla="*/ 1695560 h 2237474"/>
              <a:gd name="connsiteX75" fmla="*/ 6098321 w 12192000"/>
              <a:gd name="connsiteY75" fmla="*/ 1721646 h 2237474"/>
              <a:gd name="connsiteX76" fmla="*/ 5880652 w 12192000"/>
              <a:gd name="connsiteY76" fmla="*/ 1779643 h 2237474"/>
              <a:gd name="connsiteX77" fmla="*/ 5785959 w 12192000"/>
              <a:gd name="connsiteY77" fmla="*/ 1775307 h 2237474"/>
              <a:gd name="connsiteX78" fmla="*/ 5643534 w 12192000"/>
              <a:gd name="connsiteY78" fmla="*/ 1802919 h 2237474"/>
              <a:gd name="connsiteX79" fmla="*/ 5518799 w 12192000"/>
              <a:gd name="connsiteY79" fmla="*/ 1818312 h 2237474"/>
              <a:gd name="connsiteX80" fmla="*/ 5505014 w 12192000"/>
              <a:gd name="connsiteY80" fmla="*/ 1819259 h 2237474"/>
              <a:gd name="connsiteX81" fmla="*/ 5453307 w 12192000"/>
              <a:gd name="connsiteY81" fmla="*/ 1815450 h 2237474"/>
              <a:gd name="connsiteX82" fmla="*/ 5221533 w 12192000"/>
              <a:gd name="connsiteY82" fmla="*/ 1846950 h 2237474"/>
              <a:gd name="connsiteX83" fmla="*/ 5149802 w 12192000"/>
              <a:gd name="connsiteY83" fmla="*/ 1844846 h 2237474"/>
              <a:gd name="connsiteX84" fmla="*/ 5114927 w 12192000"/>
              <a:gd name="connsiteY84" fmla="*/ 1847827 h 2237474"/>
              <a:gd name="connsiteX85" fmla="*/ 5108970 w 12192000"/>
              <a:gd name="connsiteY85" fmla="*/ 1847935 h 2237474"/>
              <a:gd name="connsiteX86" fmla="*/ 5067961 w 12192000"/>
              <a:gd name="connsiteY86" fmla="*/ 1845917 h 2237474"/>
              <a:gd name="connsiteX87" fmla="*/ 5007075 w 12192000"/>
              <a:gd name="connsiteY87" fmla="*/ 1838626 h 2237474"/>
              <a:gd name="connsiteX88" fmla="*/ 4944087 w 12192000"/>
              <a:gd name="connsiteY88" fmla="*/ 1823332 h 2237474"/>
              <a:gd name="connsiteX89" fmla="*/ 4907662 w 12192000"/>
              <a:gd name="connsiteY89" fmla="*/ 1816900 h 2237474"/>
              <a:gd name="connsiteX90" fmla="*/ 4882386 w 12192000"/>
              <a:gd name="connsiteY90" fmla="*/ 1809844 h 2237474"/>
              <a:gd name="connsiteX91" fmla="*/ 4811440 w 12192000"/>
              <a:gd name="connsiteY91" fmla="*/ 1804655 h 2237474"/>
              <a:gd name="connsiteX92" fmla="*/ 4691075 w 12192000"/>
              <a:gd name="connsiteY92" fmla="*/ 1801389 h 2237474"/>
              <a:gd name="connsiteX93" fmla="*/ 4611738 w 12192000"/>
              <a:gd name="connsiteY93" fmla="*/ 1776964 h 2237474"/>
              <a:gd name="connsiteX94" fmla="*/ 4560070 w 12192000"/>
              <a:gd name="connsiteY94" fmla="*/ 1785640 h 2237474"/>
              <a:gd name="connsiteX95" fmla="*/ 4536503 w 12192000"/>
              <a:gd name="connsiteY95" fmla="*/ 1785334 h 2237474"/>
              <a:gd name="connsiteX96" fmla="*/ 4513724 w 12192000"/>
              <a:gd name="connsiteY96" fmla="*/ 1791996 h 2237474"/>
              <a:gd name="connsiteX97" fmla="*/ 4459810 w 12192000"/>
              <a:gd name="connsiteY97" fmla="*/ 1797886 h 2237474"/>
              <a:gd name="connsiteX98" fmla="*/ 4379064 w 12192000"/>
              <a:gd name="connsiteY98" fmla="*/ 1817177 h 2237474"/>
              <a:gd name="connsiteX99" fmla="*/ 4290981 w 12192000"/>
              <a:gd name="connsiteY99" fmla="*/ 1839677 h 2237474"/>
              <a:gd name="connsiteX100" fmla="*/ 4238372 w 12192000"/>
              <a:gd name="connsiteY100" fmla="*/ 1851480 h 2237474"/>
              <a:gd name="connsiteX101" fmla="*/ 4232517 w 12192000"/>
              <a:gd name="connsiteY101" fmla="*/ 1852567 h 2237474"/>
              <a:gd name="connsiteX102" fmla="*/ 4191732 w 12192000"/>
              <a:gd name="connsiteY102" fmla="*/ 1857328 h 2237474"/>
              <a:gd name="connsiteX103" fmla="*/ 4065532 w 12192000"/>
              <a:gd name="connsiteY103" fmla="*/ 1855477 h 2237474"/>
              <a:gd name="connsiteX104" fmla="*/ 4028460 w 12192000"/>
              <a:gd name="connsiteY104" fmla="*/ 1855137 h 2237474"/>
              <a:gd name="connsiteX105" fmla="*/ 4002267 w 12192000"/>
              <a:gd name="connsiteY105" fmla="*/ 1852352 h 2237474"/>
              <a:gd name="connsiteX106" fmla="*/ 3931396 w 12192000"/>
              <a:gd name="connsiteY106" fmla="*/ 1858915 h 2237474"/>
              <a:gd name="connsiteX107" fmla="*/ 3812162 w 12192000"/>
              <a:gd name="connsiteY107" fmla="*/ 1875501 h 2237474"/>
              <a:gd name="connsiteX108" fmla="*/ 3729530 w 12192000"/>
              <a:gd name="connsiteY108" fmla="*/ 1864513 h 2237474"/>
              <a:gd name="connsiteX109" fmla="*/ 3680177 w 12192000"/>
              <a:gd name="connsiteY109" fmla="*/ 1881552 h 2237474"/>
              <a:gd name="connsiteX110" fmla="*/ 3567259 w 12192000"/>
              <a:gd name="connsiteY110" fmla="*/ 1893482 h 2237474"/>
              <a:gd name="connsiteX111" fmla="*/ 3405770 w 12192000"/>
              <a:gd name="connsiteY111" fmla="*/ 1904591 h 2237474"/>
              <a:gd name="connsiteX112" fmla="*/ 3280097 w 12192000"/>
              <a:gd name="connsiteY112" fmla="*/ 1919610 h 2237474"/>
              <a:gd name="connsiteX113" fmla="*/ 3123424 w 12192000"/>
              <a:gd name="connsiteY113" fmla="*/ 1952930 h 2237474"/>
              <a:gd name="connsiteX114" fmla="*/ 3009910 w 12192000"/>
              <a:gd name="connsiteY114" fmla="*/ 1957866 h 2237474"/>
              <a:gd name="connsiteX115" fmla="*/ 2995934 w 12192000"/>
              <a:gd name="connsiteY115" fmla="*/ 1967085 h 2237474"/>
              <a:gd name="connsiteX116" fmla="*/ 2980071 w 12192000"/>
              <a:gd name="connsiteY116" fmla="*/ 1972988 h 2237474"/>
              <a:gd name="connsiteX117" fmla="*/ 2978094 w 12192000"/>
              <a:gd name="connsiteY117" fmla="*/ 1972369 h 2237474"/>
              <a:gd name="connsiteX118" fmla="*/ 2942858 w 12192000"/>
              <a:gd name="connsiteY118" fmla="*/ 1981367 h 2237474"/>
              <a:gd name="connsiteX119" fmla="*/ 2875436 w 12192000"/>
              <a:gd name="connsiteY119" fmla="*/ 1996977 h 2237474"/>
              <a:gd name="connsiteX120" fmla="*/ 2874892 w 12192000"/>
              <a:gd name="connsiteY120" fmla="*/ 1996085 h 2237474"/>
              <a:gd name="connsiteX121" fmla="*/ 2864145 w 12192000"/>
              <a:gd name="connsiteY121" fmla="*/ 1994061 h 2237474"/>
              <a:gd name="connsiteX122" fmla="*/ 2843662 w 12192000"/>
              <a:gd name="connsiteY122" fmla="*/ 1992498 h 2237474"/>
              <a:gd name="connsiteX123" fmla="*/ 2796128 w 12192000"/>
              <a:gd name="connsiteY123" fmla="*/ 1976403 h 2237474"/>
              <a:gd name="connsiteX124" fmla="*/ 2756784 w 12192000"/>
              <a:gd name="connsiteY124" fmla="*/ 1985116 h 2237474"/>
              <a:gd name="connsiteX125" fmla="*/ 2748833 w 12192000"/>
              <a:gd name="connsiteY125" fmla="*/ 1986323 h 2237474"/>
              <a:gd name="connsiteX126" fmla="*/ 2748661 w 12192000"/>
              <a:gd name="connsiteY126" fmla="*/ 1986122 h 2237474"/>
              <a:gd name="connsiteX127" fmla="*/ 2740251 w 12192000"/>
              <a:gd name="connsiteY127" fmla="*/ 1986946 h 2237474"/>
              <a:gd name="connsiteX128" fmla="*/ 2718916 w 12192000"/>
              <a:gd name="connsiteY128" fmla="*/ 1990867 h 2237474"/>
              <a:gd name="connsiteX129" fmla="*/ 2713522 w 12192000"/>
              <a:gd name="connsiteY129" fmla="*/ 1990173 h 2237474"/>
              <a:gd name="connsiteX130" fmla="*/ 2680597 w 12192000"/>
              <a:gd name="connsiteY130" fmla="*/ 1984996 h 2237474"/>
              <a:gd name="connsiteX131" fmla="*/ 2578178 w 12192000"/>
              <a:gd name="connsiteY131" fmla="*/ 1990531 h 2237474"/>
              <a:gd name="connsiteX132" fmla="*/ 2476147 w 12192000"/>
              <a:gd name="connsiteY132" fmla="*/ 1998305 h 2237474"/>
              <a:gd name="connsiteX133" fmla="*/ 2373568 w 12192000"/>
              <a:gd name="connsiteY133" fmla="*/ 2003219 h 2237474"/>
              <a:gd name="connsiteX134" fmla="*/ 2321399 w 12192000"/>
              <a:gd name="connsiteY134" fmla="*/ 1989467 h 2237474"/>
              <a:gd name="connsiteX135" fmla="*/ 2315525 w 12192000"/>
              <a:gd name="connsiteY135" fmla="*/ 1989708 h 2237474"/>
              <a:gd name="connsiteX136" fmla="*/ 2300792 w 12192000"/>
              <a:gd name="connsiteY136" fmla="*/ 1994290 h 2237474"/>
              <a:gd name="connsiteX137" fmla="*/ 2295469 w 12192000"/>
              <a:gd name="connsiteY137" fmla="*/ 1996659 h 2237474"/>
              <a:gd name="connsiteX138" fmla="*/ 2287219 w 12192000"/>
              <a:gd name="connsiteY138" fmla="*/ 1998750 h 2237474"/>
              <a:gd name="connsiteX139" fmla="*/ 2286948 w 12192000"/>
              <a:gd name="connsiteY139" fmla="*/ 1998596 h 2237474"/>
              <a:gd name="connsiteX140" fmla="*/ 2243069 w 12192000"/>
              <a:gd name="connsiteY140" fmla="*/ 2015111 h 2237474"/>
              <a:gd name="connsiteX141" fmla="*/ 2186609 w 12192000"/>
              <a:gd name="connsiteY141" fmla="*/ 2008263 h 2237474"/>
              <a:gd name="connsiteX142" fmla="*/ 2164831 w 12192000"/>
              <a:gd name="connsiteY142" fmla="*/ 2010143 h 2237474"/>
              <a:gd name="connsiteX143" fmla="*/ 2152836 w 12192000"/>
              <a:gd name="connsiteY143" fmla="*/ 2010048 h 2237474"/>
              <a:gd name="connsiteX144" fmla="*/ 2117102 w 12192000"/>
              <a:gd name="connsiteY144" fmla="*/ 2023004 h 2237474"/>
              <a:gd name="connsiteX145" fmla="*/ 2111935 w 12192000"/>
              <a:gd name="connsiteY145" fmla="*/ 2023163 h 2237474"/>
              <a:gd name="connsiteX146" fmla="*/ 2089991 w 12192000"/>
              <a:gd name="connsiteY146" fmla="*/ 2034193 h 2237474"/>
              <a:gd name="connsiteX147" fmla="*/ 2058061 w 12192000"/>
              <a:gd name="connsiteY147" fmla="*/ 2047942 h 2237474"/>
              <a:gd name="connsiteX148" fmla="*/ 2055737 w 12192000"/>
              <a:gd name="connsiteY148" fmla="*/ 2047704 h 2237474"/>
              <a:gd name="connsiteX149" fmla="*/ 2042244 w 12192000"/>
              <a:gd name="connsiteY149" fmla="*/ 2055560 h 2237474"/>
              <a:gd name="connsiteX150" fmla="*/ 1976224 w 12192000"/>
              <a:gd name="connsiteY150" fmla="*/ 2074257 h 2237474"/>
              <a:gd name="connsiteX151" fmla="*/ 1877728 w 12192000"/>
              <a:gd name="connsiteY151" fmla="*/ 2101004 h 2237474"/>
              <a:gd name="connsiteX152" fmla="*/ 1759056 w 12192000"/>
              <a:gd name="connsiteY152" fmla="*/ 2125608 h 2237474"/>
              <a:gd name="connsiteX153" fmla="*/ 1637948 w 12192000"/>
              <a:gd name="connsiteY153" fmla="*/ 2172597 h 2237474"/>
              <a:gd name="connsiteX154" fmla="*/ 1434549 w 12192000"/>
              <a:gd name="connsiteY154" fmla="*/ 2234522 h 2237474"/>
              <a:gd name="connsiteX155" fmla="*/ 1398481 w 12192000"/>
              <a:gd name="connsiteY155" fmla="*/ 2237074 h 2237474"/>
              <a:gd name="connsiteX156" fmla="*/ 1398407 w 12192000"/>
              <a:gd name="connsiteY156" fmla="*/ 2237095 h 2237474"/>
              <a:gd name="connsiteX157" fmla="*/ 1370962 w 12192000"/>
              <a:gd name="connsiteY157" fmla="*/ 2237474 h 2237474"/>
              <a:gd name="connsiteX158" fmla="*/ 1356367 w 12192000"/>
              <a:gd name="connsiteY158" fmla="*/ 2235089 h 2237474"/>
              <a:gd name="connsiteX159" fmla="*/ 1324828 w 12192000"/>
              <a:gd name="connsiteY159" fmla="*/ 2231968 h 2237474"/>
              <a:gd name="connsiteX160" fmla="*/ 1297744 w 12192000"/>
              <a:gd name="connsiteY160" fmla="*/ 2235849 h 2237474"/>
              <a:gd name="connsiteX161" fmla="*/ 1286236 w 12192000"/>
              <a:gd name="connsiteY161" fmla="*/ 2233135 h 2237474"/>
              <a:gd name="connsiteX162" fmla="*/ 1283504 w 12192000"/>
              <a:gd name="connsiteY162" fmla="*/ 2233797 h 2237474"/>
              <a:gd name="connsiteX163" fmla="*/ 1279765 w 12192000"/>
              <a:gd name="connsiteY163" fmla="*/ 2229639 h 2237474"/>
              <a:gd name="connsiteX164" fmla="*/ 1195347 w 12192000"/>
              <a:gd name="connsiteY164" fmla="*/ 2212354 h 2237474"/>
              <a:gd name="connsiteX165" fmla="*/ 970251 w 12192000"/>
              <a:gd name="connsiteY165" fmla="*/ 2221029 h 2237474"/>
              <a:gd name="connsiteX166" fmla="*/ 812914 w 12192000"/>
              <a:gd name="connsiteY166" fmla="*/ 2202752 h 2237474"/>
              <a:gd name="connsiteX167" fmla="*/ 800195 w 12192000"/>
              <a:gd name="connsiteY167" fmla="*/ 2209407 h 2237474"/>
              <a:gd name="connsiteX168" fmla="*/ 784978 w 12192000"/>
              <a:gd name="connsiteY168" fmla="*/ 2212360 h 2237474"/>
              <a:gd name="connsiteX169" fmla="*/ 681987 w 12192000"/>
              <a:gd name="connsiteY169" fmla="*/ 2216757 h 2237474"/>
              <a:gd name="connsiteX170" fmla="*/ 669923 w 12192000"/>
              <a:gd name="connsiteY170" fmla="*/ 2211682 h 2237474"/>
              <a:gd name="connsiteX171" fmla="*/ 648680 w 12192000"/>
              <a:gd name="connsiteY171" fmla="*/ 2206229 h 2237474"/>
              <a:gd name="connsiteX172" fmla="*/ 597225 w 12192000"/>
              <a:gd name="connsiteY172" fmla="*/ 2180999 h 2237474"/>
              <a:gd name="connsiteX173" fmla="*/ 558449 w 12192000"/>
              <a:gd name="connsiteY173" fmla="*/ 2182346 h 2237474"/>
              <a:gd name="connsiteX174" fmla="*/ 550517 w 12192000"/>
              <a:gd name="connsiteY174" fmla="*/ 2182060 h 2237474"/>
              <a:gd name="connsiteX175" fmla="*/ 550309 w 12192000"/>
              <a:gd name="connsiteY175" fmla="*/ 2181825 h 2237474"/>
              <a:gd name="connsiteX176" fmla="*/ 541836 w 12192000"/>
              <a:gd name="connsiteY176" fmla="*/ 2181063 h 2237474"/>
              <a:gd name="connsiteX177" fmla="*/ 536057 w 12192000"/>
              <a:gd name="connsiteY177" fmla="*/ 2181537 h 2237474"/>
              <a:gd name="connsiteX178" fmla="*/ 520671 w 12192000"/>
              <a:gd name="connsiteY178" fmla="*/ 2180980 h 2237474"/>
              <a:gd name="connsiteX179" fmla="*/ 515024 w 12192000"/>
              <a:gd name="connsiteY179" fmla="*/ 2179258 h 2237474"/>
              <a:gd name="connsiteX180" fmla="*/ 512278 w 12192000"/>
              <a:gd name="connsiteY180" fmla="*/ 2176369 h 2237474"/>
              <a:gd name="connsiteX181" fmla="*/ 480419 w 12192000"/>
              <a:gd name="connsiteY181" fmla="*/ 2167807 h 2237474"/>
              <a:gd name="connsiteX182" fmla="*/ 413835 w 12192000"/>
              <a:gd name="connsiteY182" fmla="*/ 2156783 h 2237474"/>
              <a:gd name="connsiteX183" fmla="*/ 376513 w 12192000"/>
              <a:gd name="connsiteY183" fmla="*/ 2154014 h 2237474"/>
              <a:gd name="connsiteX184" fmla="*/ 273386 w 12192000"/>
              <a:gd name="connsiteY184" fmla="*/ 2142551 h 2237474"/>
              <a:gd name="connsiteX185" fmla="*/ 169207 w 12192000"/>
              <a:gd name="connsiteY185" fmla="*/ 2128100 h 2237474"/>
              <a:gd name="connsiteX186" fmla="*/ 93149 w 12192000"/>
              <a:gd name="connsiteY186" fmla="*/ 2105324 h 2237474"/>
              <a:gd name="connsiteX187" fmla="*/ 88109 w 12192000"/>
              <a:gd name="connsiteY187" fmla="*/ 2106704 h 2237474"/>
              <a:gd name="connsiteX188" fmla="*/ 80022 w 12192000"/>
              <a:gd name="connsiteY188" fmla="*/ 2107254 h 2237474"/>
              <a:gd name="connsiteX189" fmla="*/ 79717 w 12192000"/>
              <a:gd name="connsiteY189" fmla="*/ 2107046 h 2237474"/>
              <a:gd name="connsiteX190" fmla="*/ 72352 w 12192000"/>
              <a:gd name="connsiteY190" fmla="*/ 2107991 h 2237474"/>
              <a:gd name="connsiteX191" fmla="*/ 37645 w 12192000"/>
              <a:gd name="connsiteY191" fmla="*/ 2115401 h 2237474"/>
              <a:gd name="connsiteX192" fmla="*/ 4572 w 12192000"/>
              <a:gd name="connsiteY192" fmla="*/ 2111091 h 2237474"/>
              <a:gd name="connsiteX193" fmla="*/ 0 w 12192000"/>
              <a:gd name="connsiteY193" fmla="*/ 2110468 h 2237474"/>
              <a:gd name="connsiteX194" fmla="*/ 0 w 12192000"/>
              <a:gd name="connsiteY19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886001 w 12192000"/>
              <a:gd name="connsiteY38" fmla="*/ 1067468 h 2237474"/>
              <a:gd name="connsiteX39" fmla="*/ 8838610 w 12192000"/>
              <a:gd name="connsiteY39" fmla="*/ 1075091 h 2237474"/>
              <a:gd name="connsiteX40" fmla="*/ 8750383 w 12192000"/>
              <a:gd name="connsiteY40" fmla="*/ 1097387 h 2237474"/>
              <a:gd name="connsiteX41" fmla="*/ 8665605 w 12192000"/>
              <a:gd name="connsiteY41" fmla="*/ 1110791 h 2237474"/>
              <a:gd name="connsiteX42" fmla="*/ 8584946 w 12192000"/>
              <a:gd name="connsiteY42" fmla="*/ 1135226 h 2237474"/>
              <a:gd name="connsiteX43" fmla="*/ 8460755 w 12192000"/>
              <a:gd name="connsiteY43" fmla="*/ 1203427 h 2237474"/>
              <a:gd name="connsiteX44" fmla="*/ 8419755 w 12192000"/>
              <a:gd name="connsiteY44" fmla="*/ 1216260 h 2237474"/>
              <a:gd name="connsiteX45" fmla="*/ 8411626 w 12192000"/>
              <a:gd name="connsiteY45" fmla="*/ 1214397 h 2237474"/>
              <a:gd name="connsiteX46" fmla="*/ 8363469 w 12192000"/>
              <a:gd name="connsiteY46" fmla="*/ 1246658 h 2237474"/>
              <a:gd name="connsiteX47" fmla="*/ 8275497 w 12192000"/>
              <a:gd name="connsiteY47" fmla="*/ 1264396 h 2237474"/>
              <a:gd name="connsiteX48" fmla="*/ 8206287 w 12192000"/>
              <a:gd name="connsiteY48" fmla="*/ 1273060 h 2237474"/>
              <a:gd name="connsiteX49" fmla="*/ 8139997 w 12192000"/>
              <a:gd name="connsiteY49" fmla="*/ 1282713 h 2237474"/>
              <a:gd name="connsiteX50" fmla="*/ 8074238 w 12192000"/>
              <a:gd name="connsiteY50" fmla="*/ 1301895 h 2237474"/>
              <a:gd name="connsiteX51" fmla="*/ 7942099 w 12192000"/>
              <a:gd name="connsiteY51" fmla="*/ 1336332 h 2237474"/>
              <a:gd name="connsiteX52" fmla="*/ 7902328 w 12192000"/>
              <a:gd name="connsiteY52" fmla="*/ 1345865 h 2237474"/>
              <a:gd name="connsiteX53" fmla="*/ 7840612 w 12192000"/>
              <a:gd name="connsiteY53" fmla="*/ 1369373 h 2237474"/>
              <a:gd name="connsiteX54" fmla="*/ 7786819 w 12192000"/>
              <a:gd name="connsiteY54" fmla="*/ 1378970 h 2237474"/>
              <a:gd name="connsiteX55" fmla="*/ 7548172 w 12192000"/>
              <a:gd name="connsiteY55" fmla="*/ 1417460 h 2237474"/>
              <a:gd name="connsiteX56" fmla="*/ 7483437 w 12192000"/>
              <a:gd name="connsiteY56" fmla="*/ 1478152 h 2237474"/>
              <a:gd name="connsiteX57" fmla="*/ 7377870 w 12192000"/>
              <a:gd name="connsiteY57" fmla="*/ 1523319 h 2237474"/>
              <a:gd name="connsiteX58" fmla="*/ 7230737 w 12192000"/>
              <a:gd name="connsiteY58" fmla="*/ 1562633 h 2237474"/>
              <a:gd name="connsiteX59" fmla="*/ 7224458 w 12192000"/>
              <a:gd name="connsiteY59" fmla="*/ 1573008 h 2237474"/>
              <a:gd name="connsiteX60" fmla="*/ 7183121 w 12192000"/>
              <a:gd name="connsiteY60" fmla="*/ 1595162 h 2237474"/>
              <a:gd name="connsiteX61" fmla="*/ 7164601 w 12192000"/>
              <a:gd name="connsiteY61" fmla="*/ 1606490 h 2237474"/>
              <a:gd name="connsiteX62" fmla="*/ 7031309 w 12192000"/>
              <a:gd name="connsiteY62" fmla="*/ 1619451 h 2237474"/>
              <a:gd name="connsiteX63" fmla="*/ 6900177 w 12192000"/>
              <a:gd name="connsiteY63" fmla="*/ 1636016 h 2237474"/>
              <a:gd name="connsiteX64" fmla="*/ 6795372 w 12192000"/>
              <a:gd name="connsiteY64" fmla="*/ 1644845 h 2237474"/>
              <a:gd name="connsiteX65" fmla="*/ 6692251 w 12192000"/>
              <a:gd name="connsiteY65" fmla="*/ 1656357 h 2237474"/>
              <a:gd name="connsiteX66" fmla="*/ 6655235 w 12192000"/>
              <a:gd name="connsiteY66" fmla="*/ 1661869 h 2237474"/>
              <a:gd name="connsiteX67" fmla="*/ 6554894 w 12192000"/>
              <a:gd name="connsiteY67" fmla="*/ 1664428 h 2237474"/>
              <a:gd name="connsiteX68" fmla="*/ 6516595 w 12192000"/>
              <a:gd name="connsiteY68" fmla="*/ 1667475 h 2237474"/>
              <a:gd name="connsiteX69" fmla="*/ 6508541 w 12192000"/>
              <a:gd name="connsiteY69" fmla="*/ 1668757 h 2237474"/>
              <a:gd name="connsiteX70" fmla="*/ 6471012 w 12192000"/>
              <a:gd name="connsiteY70" fmla="*/ 1678604 h 2237474"/>
              <a:gd name="connsiteX71" fmla="*/ 6364035 w 12192000"/>
              <a:gd name="connsiteY71" fmla="*/ 1667683 h 2237474"/>
              <a:gd name="connsiteX72" fmla="*/ 6280959 w 12192000"/>
              <a:gd name="connsiteY72" fmla="*/ 1689329 h 2237474"/>
              <a:gd name="connsiteX73" fmla="*/ 6243319 w 12192000"/>
              <a:gd name="connsiteY73" fmla="*/ 1695560 h 2237474"/>
              <a:gd name="connsiteX74" fmla="*/ 6098321 w 12192000"/>
              <a:gd name="connsiteY74" fmla="*/ 1721646 h 2237474"/>
              <a:gd name="connsiteX75" fmla="*/ 5880652 w 12192000"/>
              <a:gd name="connsiteY75" fmla="*/ 1779643 h 2237474"/>
              <a:gd name="connsiteX76" fmla="*/ 5785959 w 12192000"/>
              <a:gd name="connsiteY76" fmla="*/ 1775307 h 2237474"/>
              <a:gd name="connsiteX77" fmla="*/ 5643534 w 12192000"/>
              <a:gd name="connsiteY77" fmla="*/ 1802919 h 2237474"/>
              <a:gd name="connsiteX78" fmla="*/ 5518799 w 12192000"/>
              <a:gd name="connsiteY78" fmla="*/ 1818312 h 2237474"/>
              <a:gd name="connsiteX79" fmla="*/ 5505014 w 12192000"/>
              <a:gd name="connsiteY79" fmla="*/ 1819259 h 2237474"/>
              <a:gd name="connsiteX80" fmla="*/ 5453307 w 12192000"/>
              <a:gd name="connsiteY80" fmla="*/ 1815450 h 2237474"/>
              <a:gd name="connsiteX81" fmla="*/ 5221533 w 12192000"/>
              <a:gd name="connsiteY81" fmla="*/ 1846950 h 2237474"/>
              <a:gd name="connsiteX82" fmla="*/ 5149802 w 12192000"/>
              <a:gd name="connsiteY82" fmla="*/ 1844846 h 2237474"/>
              <a:gd name="connsiteX83" fmla="*/ 5114927 w 12192000"/>
              <a:gd name="connsiteY83" fmla="*/ 1847827 h 2237474"/>
              <a:gd name="connsiteX84" fmla="*/ 5108970 w 12192000"/>
              <a:gd name="connsiteY84" fmla="*/ 1847935 h 2237474"/>
              <a:gd name="connsiteX85" fmla="*/ 5067961 w 12192000"/>
              <a:gd name="connsiteY85" fmla="*/ 1845917 h 2237474"/>
              <a:gd name="connsiteX86" fmla="*/ 5007075 w 12192000"/>
              <a:gd name="connsiteY86" fmla="*/ 1838626 h 2237474"/>
              <a:gd name="connsiteX87" fmla="*/ 4944087 w 12192000"/>
              <a:gd name="connsiteY87" fmla="*/ 1823332 h 2237474"/>
              <a:gd name="connsiteX88" fmla="*/ 4907662 w 12192000"/>
              <a:gd name="connsiteY88" fmla="*/ 1816900 h 2237474"/>
              <a:gd name="connsiteX89" fmla="*/ 4882386 w 12192000"/>
              <a:gd name="connsiteY89" fmla="*/ 1809844 h 2237474"/>
              <a:gd name="connsiteX90" fmla="*/ 4811440 w 12192000"/>
              <a:gd name="connsiteY90" fmla="*/ 1804655 h 2237474"/>
              <a:gd name="connsiteX91" fmla="*/ 4691075 w 12192000"/>
              <a:gd name="connsiteY91" fmla="*/ 1801389 h 2237474"/>
              <a:gd name="connsiteX92" fmla="*/ 4611738 w 12192000"/>
              <a:gd name="connsiteY92" fmla="*/ 1776964 h 2237474"/>
              <a:gd name="connsiteX93" fmla="*/ 4560070 w 12192000"/>
              <a:gd name="connsiteY93" fmla="*/ 1785640 h 2237474"/>
              <a:gd name="connsiteX94" fmla="*/ 4536503 w 12192000"/>
              <a:gd name="connsiteY94" fmla="*/ 1785334 h 2237474"/>
              <a:gd name="connsiteX95" fmla="*/ 4513724 w 12192000"/>
              <a:gd name="connsiteY95" fmla="*/ 1791996 h 2237474"/>
              <a:gd name="connsiteX96" fmla="*/ 4459810 w 12192000"/>
              <a:gd name="connsiteY96" fmla="*/ 1797886 h 2237474"/>
              <a:gd name="connsiteX97" fmla="*/ 4379064 w 12192000"/>
              <a:gd name="connsiteY97" fmla="*/ 1817177 h 2237474"/>
              <a:gd name="connsiteX98" fmla="*/ 4290981 w 12192000"/>
              <a:gd name="connsiteY98" fmla="*/ 1839677 h 2237474"/>
              <a:gd name="connsiteX99" fmla="*/ 4238372 w 12192000"/>
              <a:gd name="connsiteY99" fmla="*/ 1851480 h 2237474"/>
              <a:gd name="connsiteX100" fmla="*/ 4232517 w 12192000"/>
              <a:gd name="connsiteY100" fmla="*/ 1852567 h 2237474"/>
              <a:gd name="connsiteX101" fmla="*/ 4191732 w 12192000"/>
              <a:gd name="connsiteY101" fmla="*/ 1857328 h 2237474"/>
              <a:gd name="connsiteX102" fmla="*/ 4065532 w 12192000"/>
              <a:gd name="connsiteY102" fmla="*/ 1855477 h 2237474"/>
              <a:gd name="connsiteX103" fmla="*/ 4028460 w 12192000"/>
              <a:gd name="connsiteY103" fmla="*/ 1855137 h 2237474"/>
              <a:gd name="connsiteX104" fmla="*/ 4002267 w 12192000"/>
              <a:gd name="connsiteY104" fmla="*/ 1852352 h 2237474"/>
              <a:gd name="connsiteX105" fmla="*/ 3931396 w 12192000"/>
              <a:gd name="connsiteY105" fmla="*/ 1858915 h 2237474"/>
              <a:gd name="connsiteX106" fmla="*/ 3812162 w 12192000"/>
              <a:gd name="connsiteY106" fmla="*/ 1875501 h 2237474"/>
              <a:gd name="connsiteX107" fmla="*/ 3729530 w 12192000"/>
              <a:gd name="connsiteY107" fmla="*/ 1864513 h 2237474"/>
              <a:gd name="connsiteX108" fmla="*/ 3680177 w 12192000"/>
              <a:gd name="connsiteY108" fmla="*/ 1881552 h 2237474"/>
              <a:gd name="connsiteX109" fmla="*/ 3567259 w 12192000"/>
              <a:gd name="connsiteY109" fmla="*/ 1893482 h 2237474"/>
              <a:gd name="connsiteX110" fmla="*/ 3405770 w 12192000"/>
              <a:gd name="connsiteY110" fmla="*/ 1904591 h 2237474"/>
              <a:gd name="connsiteX111" fmla="*/ 3280097 w 12192000"/>
              <a:gd name="connsiteY111" fmla="*/ 1919610 h 2237474"/>
              <a:gd name="connsiteX112" fmla="*/ 3123424 w 12192000"/>
              <a:gd name="connsiteY112" fmla="*/ 1952930 h 2237474"/>
              <a:gd name="connsiteX113" fmla="*/ 3009910 w 12192000"/>
              <a:gd name="connsiteY113" fmla="*/ 1957866 h 2237474"/>
              <a:gd name="connsiteX114" fmla="*/ 2995934 w 12192000"/>
              <a:gd name="connsiteY114" fmla="*/ 1967085 h 2237474"/>
              <a:gd name="connsiteX115" fmla="*/ 2980071 w 12192000"/>
              <a:gd name="connsiteY115" fmla="*/ 1972988 h 2237474"/>
              <a:gd name="connsiteX116" fmla="*/ 2978094 w 12192000"/>
              <a:gd name="connsiteY116" fmla="*/ 1972369 h 2237474"/>
              <a:gd name="connsiteX117" fmla="*/ 2942858 w 12192000"/>
              <a:gd name="connsiteY117" fmla="*/ 1981367 h 2237474"/>
              <a:gd name="connsiteX118" fmla="*/ 2875436 w 12192000"/>
              <a:gd name="connsiteY118" fmla="*/ 1996977 h 2237474"/>
              <a:gd name="connsiteX119" fmla="*/ 2874892 w 12192000"/>
              <a:gd name="connsiteY119" fmla="*/ 1996085 h 2237474"/>
              <a:gd name="connsiteX120" fmla="*/ 2864145 w 12192000"/>
              <a:gd name="connsiteY120" fmla="*/ 1994061 h 2237474"/>
              <a:gd name="connsiteX121" fmla="*/ 2843662 w 12192000"/>
              <a:gd name="connsiteY121" fmla="*/ 1992498 h 2237474"/>
              <a:gd name="connsiteX122" fmla="*/ 2796128 w 12192000"/>
              <a:gd name="connsiteY122" fmla="*/ 1976403 h 2237474"/>
              <a:gd name="connsiteX123" fmla="*/ 2756784 w 12192000"/>
              <a:gd name="connsiteY123" fmla="*/ 1985116 h 2237474"/>
              <a:gd name="connsiteX124" fmla="*/ 2748833 w 12192000"/>
              <a:gd name="connsiteY124" fmla="*/ 1986323 h 2237474"/>
              <a:gd name="connsiteX125" fmla="*/ 2748661 w 12192000"/>
              <a:gd name="connsiteY125" fmla="*/ 1986122 h 2237474"/>
              <a:gd name="connsiteX126" fmla="*/ 2740251 w 12192000"/>
              <a:gd name="connsiteY126" fmla="*/ 1986946 h 2237474"/>
              <a:gd name="connsiteX127" fmla="*/ 2718916 w 12192000"/>
              <a:gd name="connsiteY127" fmla="*/ 1990867 h 2237474"/>
              <a:gd name="connsiteX128" fmla="*/ 2713522 w 12192000"/>
              <a:gd name="connsiteY128" fmla="*/ 1990173 h 2237474"/>
              <a:gd name="connsiteX129" fmla="*/ 2680597 w 12192000"/>
              <a:gd name="connsiteY129" fmla="*/ 1984996 h 2237474"/>
              <a:gd name="connsiteX130" fmla="*/ 2578178 w 12192000"/>
              <a:gd name="connsiteY130" fmla="*/ 1990531 h 2237474"/>
              <a:gd name="connsiteX131" fmla="*/ 2476147 w 12192000"/>
              <a:gd name="connsiteY131" fmla="*/ 1998305 h 2237474"/>
              <a:gd name="connsiteX132" fmla="*/ 2373568 w 12192000"/>
              <a:gd name="connsiteY132" fmla="*/ 2003219 h 2237474"/>
              <a:gd name="connsiteX133" fmla="*/ 2321399 w 12192000"/>
              <a:gd name="connsiteY133" fmla="*/ 1989467 h 2237474"/>
              <a:gd name="connsiteX134" fmla="*/ 2315525 w 12192000"/>
              <a:gd name="connsiteY134" fmla="*/ 1989708 h 2237474"/>
              <a:gd name="connsiteX135" fmla="*/ 2300792 w 12192000"/>
              <a:gd name="connsiteY135" fmla="*/ 1994290 h 2237474"/>
              <a:gd name="connsiteX136" fmla="*/ 2295469 w 12192000"/>
              <a:gd name="connsiteY136" fmla="*/ 1996659 h 2237474"/>
              <a:gd name="connsiteX137" fmla="*/ 2287219 w 12192000"/>
              <a:gd name="connsiteY137" fmla="*/ 1998750 h 2237474"/>
              <a:gd name="connsiteX138" fmla="*/ 2286948 w 12192000"/>
              <a:gd name="connsiteY138" fmla="*/ 1998596 h 2237474"/>
              <a:gd name="connsiteX139" fmla="*/ 2243069 w 12192000"/>
              <a:gd name="connsiteY139" fmla="*/ 2015111 h 2237474"/>
              <a:gd name="connsiteX140" fmla="*/ 2186609 w 12192000"/>
              <a:gd name="connsiteY140" fmla="*/ 2008263 h 2237474"/>
              <a:gd name="connsiteX141" fmla="*/ 2164831 w 12192000"/>
              <a:gd name="connsiteY141" fmla="*/ 2010143 h 2237474"/>
              <a:gd name="connsiteX142" fmla="*/ 2152836 w 12192000"/>
              <a:gd name="connsiteY142" fmla="*/ 2010048 h 2237474"/>
              <a:gd name="connsiteX143" fmla="*/ 2117102 w 12192000"/>
              <a:gd name="connsiteY143" fmla="*/ 2023004 h 2237474"/>
              <a:gd name="connsiteX144" fmla="*/ 2111935 w 12192000"/>
              <a:gd name="connsiteY144" fmla="*/ 2023163 h 2237474"/>
              <a:gd name="connsiteX145" fmla="*/ 2089991 w 12192000"/>
              <a:gd name="connsiteY145" fmla="*/ 2034193 h 2237474"/>
              <a:gd name="connsiteX146" fmla="*/ 2058061 w 12192000"/>
              <a:gd name="connsiteY146" fmla="*/ 2047942 h 2237474"/>
              <a:gd name="connsiteX147" fmla="*/ 2055737 w 12192000"/>
              <a:gd name="connsiteY147" fmla="*/ 2047704 h 2237474"/>
              <a:gd name="connsiteX148" fmla="*/ 2042244 w 12192000"/>
              <a:gd name="connsiteY148" fmla="*/ 2055560 h 2237474"/>
              <a:gd name="connsiteX149" fmla="*/ 1976224 w 12192000"/>
              <a:gd name="connsiteY149" fmla="*/ 2074257 h 2237474"/>
              <a:gd name="connsiteX150" fmla="*/ 1877728 w 12192000"/>
              <a:gd name="connsiteY150" fmla="*/ 2101004 h 2237474"/>
              <a:gd name="connsiteX151" fmla="*/ 1759056 w 12192000"/>
              <a:gd name="connsiteY151" fmla="*/ 2125608 h 2237474"/>
              <a:gd name="connsiteX152" fmla="*/ 1637948 w 12192000"/>
              <a:gd name="connsiteY152" fmla="*/ 2172597 h 2237474"/>
              <a:gd name="connsiteX153" fmla="*/ 1434549 w 12192000"/>
              <a:gd name="connsiteY153" fmla="*/ 2234522 h 2237474"/>
              <a:gd name="connsiteX154" fmla="*/ 1398481 w 12192000"/>
              <a:gd name="connsiteY154" fmla="*/ 2237074 h 2237474"/>
              <a:gd name="connsiteX155" fmla="*/ 1398407 w 12192000"/>
              <a:gd name="connsiteY155" fmla="*/ 2237095 h 2237474"/>
              <a:gd name="connsiteX156" fmla="*/ 1370962 w 12192000"/>
              <a:gd name="connsiteY156" fmla="*/ 2237474 h 2237474"/>
              <a:gd name="connsiteX157" fmla="*/ 1356367 w 12192000"/>
              <a:gd name="connsiteY157" fmla="*/ 2235089 h 2237474"/>
              <a:gd name="connsiteX158" fmla="*/ 1324828 w 12192000"/>
              <a:gd name="connsiteY158" fmla="*/ 2231968 h 2237474"/>
              <a:gd name="connsiteX159" fmla="*/ 1297744 w 12192000"/>
              <a:gd name="connsiteY159" fmla="*/ 2235849 h 2237474"/>
              <a:gd name="connsiteX160" fmla="*/ 1286236 w 12192000"/>
              <a:gd name="connsiteY160" fmla="*/ 2233135 h 2237474"/>
              <a:gd name="connsiteX161" fmla="*/ 1283504 w 12192000"/>
              <a:gd name="connsiteY161" fmla="*/ 2233797 h 2237474"/>
              <a:gd name="connsiteX162" fmla="*/ 1279765 w 12192000"/>
              <a:gd name="connsiteY162" fmla="*/ 2229639 h 2237474"/>
              <a:gd name="connsiteX163" fmla="*/ 1195347 w 12192000"/>
              <a:gd name="connsiteY163" fmla="*/ 2212354 h 2237474"/>
              <a:gd name="connsiteX164" fmla="*/ 970251 w 12192000"/>
              <a:gd name="connsiteY164" fmla="*/ 2221029 h 2237474"/>
              <a:gd name="connsiteX165" fmla="*/ 812914 w 12192000"/>
              <a:gd name="connsiteY165" fmla="*/ 2202752 h 2237474"/>
              <a:gd name="connsiteX166" fmla="*/ 800195 w 12192000"/>
              <a:gd name="connsiteY166" fmla="*/ 2209407 h 2237474"/>
              <a:gd name="connsiteX167" fmla="*/ 784978 w 12192000"/>
              <a:gd name="connsiteY167" fmla="*/ 2212360 h 2237474"/>
              <a:gd name="connsiteX168" fmla="*/ 681987 w 12192000"/>
              <a:gd name="connsiteY168" fmla="*/ 2216757 h 2237474"/>
              <a:gd name="connsiteX169" fmla="*/ 669923 w 12192000"/>
              <a:gd name="connsiteY169" fmla="*/ 2211682 h 2237474"/>
              <a:gd name="connsiteX170" fmla="*/ 648680 w 12192000"/>
              <a:gd name="connsiteY170" fmla="*/ 2206229 h 2237474"/>
              <a:gd name="connsiteX171" fmla="*/ 597225 w 12192000"/>
              <a:gd name="connsiteY171" fmla="*/ 2180999 h 2237474"/>
              <a:gd name="connsiteX172" fmla="*/ 558449 w 12192000"/>
              <a:gd name="connsiteY172" fmla="*/ 2182346 h 2237474"/>
              <a:gd name="connsiteX173" fmla="*/ 550517 w 12192000"/>
              <a:gd name="connsiteY173" fmla="*/ 2182060 h 2237474"/>
              <a:gd name="connsiteX174" fmla="*/ 550309 w 12192000"/>
              <a:gd name="connsiteY174" fmla="*/ 2181825 h 2237474"/>
              <a:gd name="connsiteX175" fmla="*/ 541836 w 12192000"/>
              <a:gd name="connsiteY175" fmla="*/ 2181063 h 2237474"/>
              <a:gd name="connsiteX176" fmla="*/ 536057 w 12192000"/>
              <a:gd name="connsiteY176" fmla="*/ 2181537 h 2237474"/>
              <a:gd name="connsiteX177" fmla="*/ 520671 w 12192000"/>
              <a:gd name="connsiteY177" fmla="*/ 2180980 h 2237474"/>
              <a:gd name="connsiteX178" fmla="*/ 515024 w 12192000"/>
              <a:gd name="connsiteY178" fmla="*/ 2179258 h 2237474"/>
              <a:gd name="connsiteX179" fmla="*/ 512278 w 12192000"/>
              <a:gd name="connsiteY179" fmla="*/ 2176369 h 2237474"/>
              <a:gd name="connsiteX180" fmla="*/ 480419 w 12192000"/>
              <a:gd name="connsiteY180" fmla="*/ 2167807 h 2237474"/>
              <a:gd name="connsiteX181" fmla="*/ 413835 w 12192000"/>
              <a:gd name="connsiteY181" fmla="*/ 2156783 h 2237474"/>
              <a:gd name="connsiteX182" fmla="*/ 376513 w 12192000"/>
              <a:gd name="connsiteY182" fmla="*/ 2154014 h 2237474"/>
              <a:gd name="connsiteX183" fmla="*/ 273386 w 12192000"/>
              <a:gd name="connsiteY183" fmla="*/ 2142551 h 2237474"/>
              <a:gd name="connsiteX184" fmla="*/ 169207 w 12192000"/>
              <a:gd name="connsiteY184" fmla="*/ 2128100 h 2237474"/>
              <a:gd name="connsiteX185" fmla="*/ 93149 w 12192000"/>
              <a:gd name="connsiteY185" fmla="*/ 2105324 h 2237474"/>
              <a:gd name="connsiteX186" fmla="*/ 88109 w 12192000"/>
              <a:gd name="connsiteY186" fmla="*/ 2106704 h 2237474"/>
              <a:gd name="connsiteX187" fmla="*/ 80022 w 12192000"/>
              <a:gd name="connsiteY187" fmla="*/ 2107254 h 2237474"/>
              <a:gd name="connsiteX188" fmla="*/ 79717 w 12192000"/>
              <a:gd name="connsiteY188" fmla="*/ 2107046 h 2237474"/>
              <a:gd name="connsiteX189" fmla="*/ 72352 w 12192000"/>
              <a:gd name="connsiteY189" fmla="*/ 2107991 h 2237474"/>
              <a:gd name="connsiteX190" fmla="*/ 37645 w 12192000"/>
              <a:gd name="connsiteY190" fmla="*/ 2115401 h 2237474"/>
              <a:gd name="connsiteX191" fmla="*/ 4572 w 12192000"/>
              <a:gd name="connsiteY191" fmla="*/ 2111091 h 2237474"/>
              <a:gd name="connsiteX192" fmla="*/ 0 w 12192000"/>
              <a:gd name="connsiteY192" fmla="*/ 2110468 h 2237474"/>
              <a:gd name="connsiteX193" fmla="*/ 0 w 12192000"/>
              <a:gd name="connsiteY19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03462 w 12192000"/>
              <a:gd name="connsiteY36" fmla="*/ 1042406 h 2237474"/>
              <a:gd name="connsiteX37" fmla="*/ 8968445 w 12192000"/>
              <a:gd name="connsiteY37" fmla="*/ 1052169 h 2237474"/>
              <a:gd name="connsiteX38" fmla="*/ 8886001 w 12192000"/>
              <a:gd name="connsiteY38" fmla="*/ 1067468 h 2237474"/>
              <a:gd name="connsiteX39" fmla="*/ 8838610 w 12192000"/>
              <a:gd name="connsiteY39" fmla="*/ 1075091 h 2237474"/>
              <a:gd name="connsiteX40" fmla="*/ 8750383 w 12192000"/>
              <a:gd name="connsiteY40" fmla="*/ 1097387 h 2237474"/>
              <a:gd name="connsiteX41" fmla="*/ 8665605 w 12192000"/>
              <a:gd name="connsiteY41" fmla="*/ 1110791 h 2237474"/>
              <a:gd name="connsiteX42" fmla="*/ 8584946 w 12192000"/>
              <a:gd name="connsiteY42" fmla="*/ 1135226 h 2237474"/>
              <a:gd name="connsiteX43" fmla="*/ 8460755 w 12192000"/>
              <a:gd name="connsiteY43" fmla="*/ 1203427 h 2237474"/>
              <a:gd name="connsiteX44" fmla="*/ 8419755 w 12192000"/>
              <a:gd name="connsiteY44" fmla="*/ 1216260 h 2237474"/>
              <a:gd name="connsiteX45" fmla="*/ 8411626 w 12192000"/>
              <a:gd name="connsiteY45" fmla="*/ 1214397 h 2237474"/>
              <a:gd name="connsiteX46" fmla="*/ 8363469 w 12192000"/>
              <a:gd name="connsiteY46" fmla="*/ 1246658 h 2237474"/>
              <a:gd name="connsiteX47" fmla="*/ 8275497 w 12192000"/>
              <a:gd name="connsiteY47" fmla="*/ 1264396 h 2237474"/>
              <a:gd name="connsiteX48" fmla="*/ 8206287 w 12192000"/>
              <a:gd name="connsiteY48" fmla="*/ 1273060 h 2237474"/>
              <a:gd name="connsiteX49" fmla="*/ 8139997 w 12192000"/>
              <a:gd name="connsiteY49" fmla="*/ 1282713 h 2237474"/>
              <a:gd name="connsiteX50" fmla="*/ 8074238 w 12192000"/>
              <a:gd name="connsiteY50" fmla="*/ 1301895 h 2237474"/>
              <a:gd name="connsiteX51" fmla="*/ 7942099 w 12192000"/>
              <a:gd name="connsiteY51" fmla="*/ 1336332 h 2237474"/>
              <a:gd name="connsiteX52" fmla="*/ 7902328 w 12192000"/>
              <a:gd name="connsiteY52" fmla="*/ 1345865 h 2237474"/>
              <a:gd name="connsiteX53" fmla="*/ 7840612 w 12192000"/>
              <a:gd name="connsiteY53" fmla="*/ 1369373 h 2237474"/>
              <a:gd name="connsiteX54" fmla="*/ 7786819 w 12192000"/>
              <a:gd name="connsiteY54" fmla="*/ 1378970 h 2237474"/>
              <a:gd name="connsiteX55" fmla="*/ 7548172 w 12192000"/>
              <a:gd name="connsiteY55" fmla="*/ 1417460 h 2237474"/>
              <a:gd name="connsiteX56" fmla="*/ 7483437 w 12192000"/>
              <a:gd name="connsiteY56" fmla="*/ 1478152 h 2237474"/>
              <a:gd name="connsiteX57" fmla="*/ 7377870 w 12192000"/>
              <a:gd name="connsiteY57" fmla="*/ 1523319 h 2237474"/>
              <a:gd name="connsiteX58" fmla="*/ 7230737 w 12192000"/>
              <a:gd name="connsiteY58" fmla="*/ 1562633 h 2237474"/>
              <a:gd name="connsiteX59" fmla="*/ 7224458 w 12192000"/>
              <a:gd name="connsiteY59" fmla="*/ 1573008 h 2237474"/>
              <a:gd name="connsiteX60" fmla="*/ 7183121 w 12192000"/>
              <a:gd name="connsiteY60" fmla="*/ 1595162 h 2237474"/>
              <a:gd name="connsiteX61" fmla="*/ 7164601 w 12192000"/>
              <a:gd name="connsiteY61" fmla="*/ 1606490 h 2237474"/>
              <a:gd name="connsiteX62" fmla="*/ 7031309 w 12192000"/>
              <a:gd name="connsiteY62" fmla="*/ 1619451 h 2237474"/>
              <a:gd name="connsiteX63" fmla="*/ 6900177 w 12192000"/>
              <a:gd name="connsiteY63" fmla="*/ 1636016 h 2237474"/>
              <a:gd name="connsiteX64" fmla="*/ 6795372 w 12192000"/>
              <a:gd name="connsiteY64" fmla="*/ 1644845 h 2237474"/>
              <a:gd name="connsiteX65" fmla="*/ 6692251 w 12192000"/>
              <a:gd name="connsiteY65" fmla="*/ 1656357 h 2237474"/>
              <a:gd name="connsiteX66" fmla="*/ 6655235 w 12192000"/>
              <a:gd name="connsiteY66" fmla="*/ 1661869 h 2237474"/>
              <a:gd name="connsiteX67" fmla="*/ 6554894 w 12192000"/>
              <a:gd name="connsiteY67" fmla="*/ 1664428 h 2237474"/>
              <a:gd name="connsiteX68" fmla="*/ 6516595 w 12192000"/>
              <a:gd name="connsiteY68" fmla="*/ 1667475 h 2237474"/>
              <a:gd name="connsiteX69" fmla="*/ 6508541 w 12192000"/>
              <a:gd name="connsiteY69" fmla="*/ 1668757 h 2237474"/>
              <a:gd name="connsiteX70" fmla="*/ 6471012 w 12192000"/>
              <a:gd name="connsiteY70" fmla="*/ 1678604 h 2237474"/>
              <a:gd name="connsiteX71" fmla="*/ 6364035 w 12192000"/>
              <a:gd name="connsiteY71" fmla="*/ 1667683 h 2237474"/>
              <a:gd name="connsiteX72" fmla="*/ 6280959 w 12192000"/>
              <a:gd name="connsiteY72" fmla="*/ 1689329 h 2237474"/>
              <a:gd name="connsiteX73" fmla="*/ 6243319 w 12192000"/>
              <a:gd name="connsiteY73" fmla="*/ 1695560 h 2237474"/>
              <a:gd name="connsiteX74" fmla="*/ 6098321 w 12192000"/>
              <a:gd name="connsiteY74" fmla="*/ 1721646 h 2237474"/>
              <a:gd name="connsiteX75" fmla="*/ 5880652 w 12192000"/>
              <a:gd name="connsiteY75" fmla="*/ 1779643 h 2237474"/>
              <a:gd name="connsiteX76" fmla="*/ 5785959 w 12192000"/>
              <a:gd name="connsiteY76" fmla="*/ 1775307 h 2237474"/>
              <a:gd name="connsiteX77" fmla="*/ 5643534 w 12192000"/>
              <a:gd name="connsiteY77" fmla="*/ 1802919 h 2237474"/>
              <a:gd name="connsiteX78" fmla="*/ 5518799 w 12192000"/>
              <a:gd name="connsiteY78" fmla="*/ 1818312 h 2237474"/>
              <a:gd name="connsiteX79" fmla="*/ 5505014 w 12192000"/>
              <a:gd name="connsiteY79" fmla="*/ 1819259 h 2237474"/>
              <a:gd name="connsiteX80" fmla="*/ 5453307 w 12192000"/>
              <a:gd name="connsiteY80" fmla="*/ 1815450 h 2237474"/>
              <a:gd name="connsiteX81" fmla="*/ 5221533 w 12192000"/>
              <a:gd name="connsiteY81" fmla="*/ 1846950 h 2237474"/>
              <a:gd name="connsiteX82" fmla="*/ 5149802 w 12192000"/>
              <a:gd name="connsiteY82" fmla="*/ 1844846 h 2237474"/>
              <a:gd name="connsiteX83" fmla="*/ 5114927 w 12192000"/>
              <a:gd name="connsiteY83" fmla="*/ 1847827 h 2237474"/>
              <a:gd name="connsiteX84" fmla="*/ 5108970 w 12192000"/>
              <a:gd name="connsiteY84" fmla="*/ 1847935 h 2237474"/>
              <a:gd name="connsiteX85" fmla="*/ 5067961 w 12192000"/>
              <a:gd name="connsiteY85" fmla="*/ 1845917 h 2237474"/>
              <a:gd name="connsiteX86" fmla="*/ 5007075 w 12192000"/>
              <a:gd name="connsiteY86" fmla="*/ 1838626 h 2237474"/>
              <a:gd name="connsiteX87" fmla="*/ 4944087 w 12192000"/>
              <a:gd name="connsiteY87" fmla="*/ 1823332 h 2237474"/>
              <a:gd name="connsiteX88" fmla="*/ 4907662 w 12192000"/>
              <a:gd name="connsiteY88" fmla="*/ 1816900 h 2237474"/>
              <a:gd name="connsiteX89" fmla="*/ 4882386 w 12192000"/>
              <a:gd name="connsiteY89" fmla="*/ 1809844 h 2237474"/>
              <a:gd name="connsiteX90" fmla="*/ 4811440 w 12192000"/>
              <a:gd name="connsiteY90" fmla="*/ 1804655 h 2237474"/>
              <a:gd name="connsiteX91" fmla="*/ 4691075 w 12192000"/>
              <a:gd name="connsiteY91" fmla="*/ 1801389 h 2237474"/>
              <a:gd name="connsiteX92" fmla="*/ 4611738 w 12192000"/>
              <a:gd name="connsiteY92" fmla="*/ 1776964 h 2237474"/>
              <a:gd name="connsiteX93" fmla="*/ 4560070 w 12192000"/>
              <a:gd name="connsiteY93" fmla="*/ 1785640 h 2237474"/>
              <a:gd name="connsiteX94" fmla="*/ 4536503 w 12192000"/>
              <a:gd name="connsiteY94" fmla="*/ 1785334 h 2237474"/>
              <a:gd name="connsiteX95" fmla="*/ 4513724 w 12192000"/>
              <a:gd name="connsiteY95" fmla="*/ 1791996 h 2237474"/>
              <a:gd name="connsiteX96" fmla="*/ 4459810 w 12192000"/>
              <a:gd name="connsiteY96" fmla="*/ 1797886 h 2237474"/>
              <a:gd name="connsiteX97" fmla="*/ 4379064 w 12192000"/>
              <a:gd name="connsiteY97" fmla="*/ 1817177 h 2237474"/>
              <a:gd name="connsiteX98" fmla="*/ 4290981 w 12192000"/>
              <a:gd name="connsiteY98" fmla="*/ 1839677 h 2237474"/>
              <a:gd name="connsiteX99" fmla="*/ 4238372 w 12192000"/>
              <a:gd name="connsiteY99" fmla="*/ 1851480 h 2237474"/>
              <a:gd name="connsiteX100" fmla="*/ 4232517 w 12192000"/>
              <a:gd name="connsiteY100" fmla="*/ 1852567 h 2237474"/>
              <a:gd name="connsiteX101" fmla="*/ 4191732 w 12192000"/>
              <a:gd name="connsiteY101" fmla="*/ 1857328 h 2237474"/>
              <a:gd name="connsiteX102" fmla="*/ 4065532 w 12192000"/>
              <a:gd name="connsiteY102" fmla="*/ 1855477 h 2237474"/>
              <a:gd name="connsiteX103" fmla="*/ 4028460 w 12192000"/>
              <a:gd name="connsiteY103" fmla="*/ 1855137 h 2237474"/>
              <a:gd name="connsiteX104" fmla="*/ 4002267 w 12192000"/>
              <a:gd name="connsiteY104" fmla="*/ 1852352 h 2237474"/>
              <a:gd name="connsiteX105" fmla="*/ 3931396 w 12192000"/>
              <a:gd name="connsiteY105" fmla="*/ 1858915 h 2237474"/>
              <a:gd name="connsiteX106" fmla="*/ 3812162 w 12192000"/>
              <a:gd name="connsiteY106" fmla="*/ 1875501 h 2237474"/>
              <a:gd name="connsiteX107" fmla="*/ 3729530 w 12192000"/>
              <a:gd name="connsiteY107" fmla="*/ 1864513 h 2237474"/>
              <a:gd name="connsiteX108" fmla="*/ 3680177 w 12192000"/>
              <a:gd name="connsiteY108" fmla="*/ 1881552 h 2237474"/>
              <a:gd name="connsiteX109" fmla="*/ 3567259 w 12192000"/>
              <a:gd name="connsiteY109" fmla="*/ 1893482 h 2237474"/>
              <a:gd name="connsiteX110" fmla="*/ 3405770 w 12192000"/>
              <a:gd name="connsiteY110" fmla="*/ 1904591 h 2237474"/>
              <a:gd name="connsiteX111" fmla="*/ 3280097 w 12192000"/>
              <a:gd name="connsiteY111" fmla="*/ 1919610 h 2237474"/>
              <a:gd name="connsiteX112" fmla="*/ 3123424 w 12192000"/>
              <a:gd name="connsiteY112" fmla="*/ 1952930 h 2237474"/>
              <a:gd name="connsiteX113" fmla="*/ 3009910 w 12192000"/>
              <a:gd name="connsiteY113" fmla="*/ 1957866 h 2237474"/>
              <a:gd name="connsiteX114" fmla="*/ 2995934 w 12192000"/>
              <a:gd name="connsiteY114" fmla="*/ 1967085 h 2237474"/>
              <a:gd name="connsiteX115" fmla="*/ 2980071 w 12192000"/>
              <a:gd name="connsiteY115" fmla="*/ 1972988 h 2237474"/>
              <a:gd name="connsiteX116" fmla="*/ 2978094 w 12192000"/>
              <a:gd name="connsiteY116" fmla="*/ 1972369 h 2237474"/>
              <a:gd name="connsiteX117" fmla="*/ 2942858 w 12192000"/>
              <a:gd name="connsiteY117" fmla="*/ 1981367 h 2237474"/>
              <a:gd name="connsiteX118" fmla="*/ 2875436 w 12192000"/>
              <a:gd name="connsiteY118" fmla="*/ 1996977 h 2237474"/>
              <a:gd name="connsiteX119" fmla="*/ 2874892 w 12192000"/>
              <a:gd name="connsiteY119" fmla="*/ 1996085 h 2237474"/>
              <a:gd name="connsiteX120" fmla="*/ 2864145 w 12192000"/>
              <a:gd name="connsiteY120" fmla="*/ 1994061 h 2237474"/>
              <a:gd name="connsiteX121" fmla="*/ 2843662 w 12192000"/>
              <a:gd name="connsiteY121" fmla="*/ 1992498 h 2237474"/>
              <a:gd name="connsiteX122" fmla="*/ 2796128 w 12192000"/>
              <a:gd name="connsiteY122" fmla="*/ 1976403 h 2237474"/>
              <a:gd name="connsiteX123" fmla="*/ 2756784 w 12192000"/>
              <a:gd name="connsiteY123" fmla="*/ 1985116 h 2237474"/>
              <a:gd name="connsiteX124" fmla="*/ 2748833 w 12192000"/>
              <a:gd name="connsiteY124" fmla="*/ 1986323 h 2237474"/>
              <a:gd name="connsiteX125" fmla="*/ 2748661 w 12192000"/>
              <a:gd name="connsiteY125" fmla="*/ 1986122 h 2237474"/>
              <a:gd name="connsiteX126" fmla="*/ 2740251 w 12192000"/>
              <a:gd name="connsiteY126" fmla="*/ 1986946 h 2237474"/>
              <a:gd name="connsiteX127" fmla="*/ 2718916 w 12192000"/>
              <a:gd name="connsiteY127" fmla="*/ 1990867 h 2237474"/>
              <a:gd name="connsiteX128" fmla="*/ 2713522 w 12192000"/>
              <a:gd name="connsiteY128" fmla="*/ 1990173 h 2237474"/>
              <a:gd name="connsiteX129" fmla="*/ 2680597 w 12192000"/>
              <a:gd name="connsiteY129" fmla="*/ 1984996 h 2237474"/>
              <a:gd name="connsiteX130" fmla="*/ 2578178 w 12192000"/>
              <a:gd name="connsiteY130" fmla="*/ 1990531 h 2237474"/>
              <a:gd name="connsiteX131" fmla="*/ 2476147 w 12192000"/>
              <a:gd name="connsiteY131" fmla="*/ 1998305 h 2237474"/>
              <a:gd name="connsiteX132" fmla="*/ 2373568 w 12192000"/>
              <a:gd name="connsiteY132" fmla="*/ 2003219 h 2237474"/>
              <a:gd name="connsiteX133" fmla="*/ 2321399 w 12192000"/>
              <a:gd name="connsiteY133" fmla="*/ 1989467 h 2237474"/>
              <a:gd name="connsiteX134" fmla="*/ 2315525 w 12192000"/>
              <a:gd name="connsiteY134" fmla="*/ 1989708 h 2237474"/>
              <a:gd name="connsiteX135" fmla="*/ 2300792 w 12192000"/>
              <a:gd name="connsiteY135" fmla="*/ 1994290 h 2237474"/>
              <a:gd name="connsiteX136" fmla="*/ 2295469 w 12192000"/>
              <a:gd name="connsiteY136" fmla="*/ 1996659 h 2237474"/>
              <a:gd name="connsiteX137" fmla="*/ 2287219 w 12192000"/>
              <a:gd name="connsiteY137" fmla="*/ 1998750 h 2237474"/>
              <a:gd name="connsiteX138" fmla="*/ 2286948 w 12192000"/>
              <a:gd name="connsiteY138" fmla="*/ 1998596 h 2237474"/>
              <a:gd name="connsiteX139" fmla="*/ 2243069 w 12192000"/>
              <a:gd name="connsiteY139" fmla="*/ 2015111 h 2237474"/>
              <a:gd name="connsiteX140" fmla="*/ 2186609 w 12192000"/>
              <a:gd name="connsiteY140" fmla="*/ 2008263 h 2237474"/>
              <a:gd name="connsiteX141" fmla="*/ 2164831 w 12192000"/>
              <a:gd name="connsiteY141" fmla="*/ 2010143 h 2237474"/>
              <a:gd name="connsiteX142" fmla="*/ 2152836 w 12192000"/>
              <a:gd name="connsiteY142" fmla="*/ 2010048 h 2237474"/>
              <a:gd name="connsiteX143" fmla="*/ 2117102 w 12192000"/>
              <a:gd name="connsiteY143" fmla="*/ 2023004 h 2237474"/>
              <a:gd name="connsiteX144" fmla="*/ 2111935 w 12192000"/>
              <a:gd name="connsiteY144" fmla="*/ 2023163 h 2237474"/>
              <a:gd name="connsiteX145" fmla="*/ 2089991 w 12192000"/>
              <a:gd name="connsiteY145" fmla="*/ 2034193 h 2237474"/>
              <a:gd name="connsiteX146" fmla="*/ 2058061 w 12192000"/>
              <a:gd name="connsiteY146" fmla="*/ 2047942 h 2237474"/>
              <a:gd name="connsiteX147" fmla="*/ 2055737 w 12192000"/>
              <a:gd name="connsiteY147" fmla="*/ 2047704 h 2237474"/>
              <a:gd name="connsiteX148" fmla="*/ 2042244 w 12192000"/>
              <a:gd name="connsiteY148" fmla="*/ 2055560 h 2237474"/>
              <a:gd name="connsiteX149" fmla="*/ 1976224 w 12192000"/>
              <a:gd name="connsiteY149" fmla="*/ 2074257 h 2237474"/>
              <a:gd name="connsiteX150" fmla="*/ 1877728 w 12192000"/>
              <a:gd name="connsiteY150" fmla="*/ 2101004 h 2237474"/>
              <a:gd name="connsiteX151" fmla="*/ 1759056 w 12192000"/>
              <a:gd name="connsiteY151" fmla="*/ 2125608 h 2237474"/>
              <a:gd name="connsiteX152" fmla="*/ 1637948 w 12192000"/>
              <a:gd name="connsiteY152" fmla="*/ 2172597 h 2237474"/>
              <a:gd name="connsiteX153" fmla="*/ 1434549 w 12192000"/>
              <a:gd name="connsiteY153" fmla="*/ 2234522 h 2237474"/>
              <a:gd name="connsiteX154" fmla="*/ 1398481 w 12192000"/>
              <a:gd name="connsiteY154" fmla="*/ 2237074 h 2237474"/>
              <a:gd name="connsiteX155" fmla="*/ 1398407 w 12192000"/>
              <a:gd name="connsiteY155" fmla="*/ 2237095 h 2237474"/>
              <a:gd name="connsiteX156" fmla="*/ 1370962 w 12192000"/>
              <a:gd name="connsiteY156" fmla="*/ 2237474 h 2237474"/>
              <a:gd name="connsiteX157" fmla="*/ 1356367 w 12192000"/>
              <a:gd name="connsiteY157" fmla="*/ 2235089 h 2237474"/>
              <a:gd name="connsiteX158" fmla="*/ 1324828 w 12192000"/>
              <a:gd name="connsiteY158" fmla="*/ 2231968 h 2237474"/>
              <a:gd name="connsiteX159" fmla="*/ 1297744 w 12192000"/>
              <a:gd name="connsiteY159" fmla="*/ 2235849 h 2237474"/>
              <a:gd name="connsiteX160" fmla="*/ 1286236 w 12192000"/>
              <a:gd name="connsiteY160" fmla="*/ 2233135 h 2237474"/>
              <a:gd name="connsiteX161" fmla="*/ 1283504 w 12192000"/>
              <a:gd name="connsiteY161" fmla="*/ 2233797 h 2237474"/>
              <a:gd name="connsiteX162" fmla="*/ 1279765 w 12192000"/>
              <a:gd name="connsiteY162" fmla="*/ 2229639 h 2237474"/>
              <a:gd name="connsiteX163" fmla="*/ 1195347 w 12192000"/>
              <a:gd name="connsiteY163" fmla="*/ 2212354 h 2237474"/>
              <a:gd name="connsiteX164" fmla="*/ 970251 w 12192000"/>
              <a:gd name="connsiteY164" fmla="*/ 2221029 h 2237474"/>
              <a:gd name="connsiteX165" fmla="*/ 812914 w 12192000"/>
              <a:gd name="connsiteY165" fmla="*/ 2202752 h 2237474"/>
              <a:gd name="connsiteX166" fmla="*/ 800195 w 12192000"/>
              <a:gd name="connsiteY166" fmla="*/ 2209407 h 2237474"/>
              <a:gd name="connsiteX167" fmla="*/ 784978 w 12192000"/>
              <a:gd name="connsiteY167" fmla="*/ 2212360 h 2237474"/>
              <a:gd name="connsiteX168" fmla="*/ 681987 w 12192000"/>
              <a:gd name="connsiteY168" fmla="*/ 2216757 h 2237474"/>
              <a:gd name="connsiteX169" fmla="*/ 669923 w 12192000"/>
              <a:gd name="connsiteY169" fmla="*/ 2211682 h 2237474"/>
              <a:gd name="connsiteX170" fmla="*/ 648680 w 12192000"/>
              <a:gd name="connsiteY170" fmla="*/ 2206229 h 2237474"/>
              <a:gd name="connsiteX171" fmla="*/ 597225 w 12192000"/>
              <a:gd name="connsiteY171" fmla="*/ 2180999 h 2237474"/>
              <a:gd name="connsiteX172" fmla="*/ 558449 w 12192000"/>
              <a:gd name="connsiteY172" fmla="*/ 2182346 h 2237474"/>
              <a:gd name="connsiteX173" fmla="*/ 550517 w 12192000"/>
              <a:gd name="connsiteY173" fmla="*/ 2182060 h 2237474"/>
              <a:gd name="connsiteX174" fmla="*/ 550309 w 12192000"/>
              <a:gd name="connsiteY174" fmla="*/ 2181825 h 2237474"/>
              <a:gd name="connsiteX175" fmla="*/ 541836 w 12192000"/>
              <a:gd name="connsiteY175" fmla="*/ 2181063 h 2237474"/>
              <a:gd name="connsiteX176" fmla="*/ 536057 w 12192000"/>
              <a:gd name="connsiteY176" fmla="*/ 2181537 h 2237474"/>
              <a:gd name="connsiteX177" fmla="*/ 520671 w 12192000"/>
              <a:gd name="connsiteY177" fmla="*/ 2180980 h 2237474"/>
              <a:gd name="connsiteX178" fmla="*/ 515024 w 12192000"/>
              <a:gd name="connsiteY178" fmla="*/ 2179258 h 2237474"/>
              <a:gd name="connsiteX179" fmla="*/ 512278 w 12192000"/>
              <a:gd name="connsiteY179" fmla="*/ 2176369 h 2237474"/>
              <a:gd name="connsiteX180" fmla="*/ 480419 w 12192000"/>
              <a:gd name="connsiteY180" fmla="*/ 2167807 h 2237474"/>
              <a:gd name="connsiteX181" fmla="*/ 413835 w 12192000"/>
              <a:gd name="connsiteY181" fmla="*/ 2156783 h 2237474"/>
              <a:gd name="connsiteX182" fmla="*/ 376513 w 12192000"/>
              <a:gd name="connsiteY182" fmla="*/ 2154014 h 2237474"/>
              <a:gd name="connsiteX183" fmla="*/ 273386 w 12192000"/>
              <a:gd name="connsiteY183" fmla="*/ 2142551 h 2237474"/>
              <a:gd name="connsiteX184" fmla="*/ 169207 w 12192000"/>
              <a:gd name="connsiteY184" fmla="*/ 2128100 h 2237474"/>
              <a:gd name="connsiteX185" fmla="*/ 93149 w 12192000"/>
              <a:gd name="connsiteY185" fmla="*/ 2105324 h 2237474"/>
              <a:gd name="connsiteX186" fmla="*/ 88109 w 12192000"/>
              <a:gd name="connsiteY186" fmla="*/ 2106704 h 2237474"/>
              <a:gd name="connsiteX187" fmla="*/ 80022 w 12192000"/>
              <a:gd name="connsiteY187" fmla="*/ 2107254 h 2237474"/>
              <a:gd name="connsiteX188" fmla="*/ 79717 w 12192000"/>
              <a:gd name="connsiteY188" fmla="*/ 2107046 h 2237474"/>
              <a:gd name="connsiteX189" fmla="*/ 72352 w 12192000"/>
              <a:gd name="connsiteY189" fmla="*/ 2107991 h 2237474"/>
              <a:gd name="connsiteX190" fmla="*/ 37645 w 12192000"/>
              <a:gd name="connsiteY190" fmla="*/ 2115401 h 2237474"/>
              <a:gd name="connsiteX191" fmla="*/ 4572 w 12192000"/>
              <a:gd name="connsiteY191" fmla="*/ 2111091 h 2237474"/>
              <a:gd name="connsiteX192" fmla="*/ 0 w 12192000"/>
              <a:gd name="connsiteY192" fmla="*/ 2110468 h 2237474"/>
              <a:gd name="connsiteX193" fmla="*/ 0 w 12192000"/>
              <a:gd name="connsiteY19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03462 w 12192000"/>
              <a:gd name="connsiteY36" fmla="*/ 1042406 h 2237474"/>
              <a:gd name="connsiteX37" fmla="*/ 8968445 w 12192000"/>
              <a:gd name="connsiteY37" fmla="*/ 1052169 h 2237474"/>
              <a:gd name="connsiteX38" fmla="*/ 8886001 w 12192000"/>
              <a:gd name="connsiteY38" fmla="*/ 1067468 h 2237474"/>
              <a:gd name="connsiteX39" fmla="*/ 8838610 w 12192000"/>
              <a:gd name="connsiteY39" fmla="*/ 1075091 h 2237474"/>
              <a:gd name="connsiteX40" fmla="*/ 8750383 w 12192000"/>
              <a:gd name="connsiteY40" fmla="*/ 1097387 h 2237474"/>
              <a:gd name="connsiteX41" fmla="*/ 8665605 w 12192000"/>
              <a:gd name="connsiteY41" fmla="*/ 1110791 h 2237474"/>
              <a:gd name="connsiteX42" fmla="*/ 8584946 w 12192000"/>
              <a:gd name="connsiteY42" fmla="*/ 1135226 h 2237474"/>
              <a:gd name="connsiteX43" fmla="*/ 8460755 w 12192000"/>
              <a:gd name="connsiteY43" fmla="*/ 1203427 h 2237474"/>
              <a:gd name="connsiteX44" fmla="*/ 8419755 w 12192000"/>
              <a:gd name="connsiteY44" fmla="*/ 1216260 h 2237474"/>
              <a:gd name="connsiteX45" fmla="*/ 8411626 w 12192000"/>
              <a:gd name="connsiteY45" fmla="*/ 1214397 h 2237474"/>
              <a:gd name="connsiteX46" fmla="*/ 8363469 w 12192000"/>
              <a:gd name="connsiteY46" fmla="*/ 1246658 h 2237474"/>
              <a:gd name="connsiteX47" fmla="*/ 8275497 w 12192000"/>
              <a:gd name="connsiteY47" fmla="*/ 1264396 h 2237474"/>
              <a:gd name="connsiteX48" fmla="*/ 8206287 w 12192000"/>
              <a:gd name="connsiteY48" fmla="*/ 1273060 h 2237474"/>
              <a:gd name="connsiteX49" fmla="*/ 8139997 w 12192000"/>
              <a:gd name="connsiteY49" fmla="*/ 1282713 h 2237474"/>
              <a:gd name="connsiteX50" fmla="*/ 8074238 w 12192000"/>
              <a:gd name="connsiteY50" fmla="*/ 1301895 h 2237474"/>
              <a:gd name="connsiteX51" fmla="*/ 7942099 w 12192000"/>
              <a:gd name="connsiteY51" fmla="*/ 1336332 h 2237474"/>
              <a:gd name="connsiteX52" fmla="*/ 7902328 w 12192000"/>
              <a:gd name="connsiteY52" fmla="*/ 1345865 h 2237474"/>
              <a:gd name="connsiteX53" fmla="*/ 7840612 w 12192000"/>
              <a:gd name="connsiteY53" fmla="*/ 1369373 h 2237474"/>
              <a:gd name="connsiteX54" fmla="*/ 7786819 w 12192000"/>
              <a:gd name="connsiteY54" fmla="*/ 1378970 h 2237474"/>
              <a:gd name="connsiteX55" fmla="*/ 7548172 w 12192000"/>
              <a:gd name="connsiteY55" fmla="*/ 1417460 h 2237474"/>
              <a:gd name="connsiteX56" fmla="*/ 7483437 w 12192000"/>
              <a:gd name="connsiteY56" fmla="*/ 1478152 h 2237474"/>
              <a:gd name="connsiteX57" fmla="*/ 7377870 w 12192000"/>
              <a:gd name="connsiteY57" fmla="*/ 1523319 h 2237474"/>
              <a:gd name="connsiteX58" fmla="*/ 7230737 w 12192000"/>
              <a:gd name="connsiteY58" fmla="*/ 1562633 h 2237474"/>
              <a:gd name="connsiteX59" fmla="*/ 7224458 w 12192000"/>
              <a:gd name="connsiteY59" fmla="*/ 1573008 h 2237474"/>
              <a:gd name="connsiteX60" fmla="*/ 7183121 w 12192000"/>
              <a:gd name="connsiteY60" fmla="*/ 1595162 h 2237474"/>
              <a:gd name="connsiteX61" fmla="*/ 7164601 w 12192000"/>
              <a:gd name="connsiteY61" fmla="*/ 1606490 h 2237474"/>
              <a:gd name="connsiteX62" fmla="*/ 7031309 w 12192000"/>
              <a:gd name="connsiteY62" fmla="*/ 1619451 h 2237474"/>
              <a:gd name="connsiteX63" fmla="*/ 6900177 w 12192000"/>
              <a:gd name="connsiteY63" fmla="*/ 1636016 h 2237474"/>
              <a:gd name="connsiteX64" fmla="*/ 6795372 w 12192000"/>
              <a:gd name="connsiteY64" fmla="*/ 1644845 h 2237474"/>
              <a:gd name="connsiteX65" fmla="*/ 6692251 w 12192000"/>
              <a:gd name="connsiteY65" fmla="*/ 1656357 h 2237474"/>
              <a:gd name="connsiteX66" fmla="*/ 6655235 w 12192000"/>
              <a:gd name="connsiteY66" fmla="*/ 1661869 h 2237474"/>
              <a:gd name="connsiteX67" fmla="*/ 6554894 w 12192000"/>
              <a:gd name="connsiteY67" fmla="*/ 1664428 h 2237474"/>
              <a:gd name="connsiteX68" fmla="*/ 6516595 w 12192000"/>
              <a:gd name="connsiteY68" fmla="*/ 1667475 h 2237474"/>
              <a:gd name="connsiteX69" fmla="*/ 6508541 w 12192000"/>
              <a:gd name="connsiteY69" fmla="*/ 1668757 h 2237474"/>
              <a:gd name="connsiteX70" fmla="*/ 6471012 w 12192000"/>
              <a:gd name="connsiteY70" fmla="*/ 1678604 h 2237474"/>
              <a:gd name="connsiteX71" fmla="*/ 6364035 w 12192000"/>
              <a:gd name="connsiteY71" fmla="*/ 1667683 h 2237474"/>
              <a:gd name="connsiteX72" fmla="*/ 6280959 w 12192000"/>
              <a:gd name="connsiteY72" fmla="*/ 1689329 h 2237474"/>
              <a:gd name="connsiteX73" fmla="*/ 6243319 w 12192000"/>
              <a:gd name="connsiteY73" fmla="*/ 1695560 h 2237474"/>
              <a:gd name="connsiteX74" fmla="*/ 6098321 w 12192000"/>
              <a:gd name="connsiteY74" fmla="*/ 1721646 h 2237474"/>
              <a:gd name="connsiteX75" fmla="*/ 5880652 w 12192000"/>
              <a:gd name="connsiteY75" fmla="*/ 1779643 h 2237474"/>
              <a:gd name="connsiteX76" fmla="*/ 5785959 w 12192000"/>
              <a:gd name="connsiteY76" fmla="*/ 1775307 h 2237474"/>
              <a:gd name="connsiteX77" fmla="*/ 5643534 w 12192000"/>
              <a:gd name="connsiteY77" fmla="*/ 1802919 h 2237474"/>
              <a:gd name="connsiteX78" fmla="*/ 5518799 w 12192000"/>
              <a:gd name="connsiteY78" fmla="*/ 1818312 h 2237474"/>
              <a:gd name="connsiteX79" fmla="*/ 5505014 w 12192000"/>
              <a:gd name="connsiteY79" fmla="*/ 1819259 h 2237474"/>
              <a:gd name="connsiteX80" fmla="*/ 5453307 w 12192000"/>
              <a:gd name="connsiteY80" fmla="*/ 1815450 h 2237474"/>
              <a:gd name="connsiteX81" fmla="*/ 5221533 w 12192000"/>
              <a:gd name="connsiteY81" fmla="*/ 1846950 h 2237474"/>
              <a:gd name="connsiteX82" fmla="*/ 5149802 w 12192000"/>
              <a:gd name="connsiteY82" fmla="*/ 1844846 h 2237474"/>
              <a:gd name="connsiteX83" fmla="*/ 5114927 w 12192000"/>
              <a:gd name="connsiteY83" fmla="*/ 1847827 h 2237474"/>
              <a:gd name="connsiteX84" fmla="*/ 5108970 w 12192000"/>
              <a:gd name="connsiteY84" fmla="*/ 1847935 h 2237474"/>
              <a:gd name="connsiteX85" fmla="*/ 5067961 w 12192000"/>
              <a:gd name="connsiteY85" fmla="*/ 1845917 h 2237474"/>
              <a:gd name="connsiteX86" fmla="*/ 5007075 w 12192000"/>
              <a:gd name="connsiteY86" fmla="*/ 1838626 h 2237474"/>
              <a:gd name="connsiteX87" fmla="*/ 4944087 w 12192000"/>
              <a:gd name="connsiteY87" fmla="*/ 1823332 h 2237474"/>
              <a:gd name="connsiteX88" fmla="*/ 4907662 w 12192000"/>
              <a:gd name="connsiteY88" fmla="*/ 1816900 h 2237474"/>
              <a:gd name="connsiteX89" fmla="*/ 4882386 w 12192000"/>
              <a:gd name="connsiteY89" fmla="*/ 1809844 h 2237474"/>
              <a:gd name="connsiteX90" fmla="*/ 4811440 w 12192000"/>
              <a:gd name="connsiteY90" fmla="*/ 1804655 h 2237474"/>
              <a:gd name="connsiteX91" fmla="*/ 4691075 w 12192000"/>
              <a:gd name="connsiteY91" fmla="*/ 1801389 h 2237474"/>
              <a:gd name="connsiteX92" fmla="*/ 4611738 w 12192000"/>
              <a:gd name="connsiteY92" fmla="*/ 1776964 h 2237474"/>
              <a:gd name="connsiteX93" fmla="*/ 4560070 w 12192000"/>
              <a:gd name="connsiteY93" fmla="*/ 1785640 h 2237474"/>
              <a:gd name="connsiteX94" fmla="*/ 4536503 w 12192000"/>
              <a:gd name="connsiteY94" fmla="*/ 1785334 h 2237474"/>
              <a:gd name="connsiteX95" fmla="*/ 4513724 w 12192000"/>
              <a:gd name="connsiteY95" fmla="*/ 1791996 h 2237474"/>
              <a:gd name="connsiteX96" fmla="*/ 4459810 w 12192000"/>
              <a:gd name="connsiteY96" fmla="*/ 1797886 h 2237474"/>
              <a:gd name="connsiteX97" fmla="*/ 4379064 w 12192000"/>
              <a:gd name="connsiteY97" fmla="*/ 1817177 h 2237474"/>
              <a:gd name="connsiteX98" fmla="*/ 4290981 w 12192000"/>
              <a:gd name="connsiteY98" fmla="*/ 1839677 h 2237474"/>
              <a:gd name="connsiteX99" fmla="*/ 4238372 w 12192000"/>
              <a:gd name="connsiteY99" fmla="*/ 1851480 h 2237474"/>
              <a:gd name="connsiteX100" fmla="*/ 4232517 w 12192000"/>
              <a:gd name="connsiteY100" fmla="*/ 1852567 h 2237474"/>
              <a:gd name="connsiteX101" fmla="*/ 4191732 w 12192000"/>
              <a:gd name="connsiteY101" fmla="*/ 1857328 h 2237474"/>
              <a:gd name="connsiteX102" fmla="*/ 4065532 w 12192000"/>
              <a:gd name="connsiteY102" fmla="*/ 1855477 h 2237474"/>
              <a:gd name="connsiteX103" fmla="*/ 4028460 w 12192000"/>
              <a:gd name="connsiteY103" fmla="*/ 1855137 h 2237474"/>
              <a:gd name="connsiteX104" fmla="*/ 4002267 w 12192000"/>
              <a:gd name="connsiteY104" fmla="*/ 1852352 h 2237474"/>
              <a:gd name="connsiteX105" fmla="*/ 3931396 w 12192000"/>
              <a:gd name="connsiteY105" fmla="*/ 1858915 h 2237474"/>
              <a:gd name="connsiteX106" fmla="*/ 3812162 w 12192000"/>
              <a:gd name="connsiteY106" fmla="*/ 1875501 h 2237474"/>
              <a:gd name="connsiteX107" fmla="*/ 3729530 w 12192000"/>
              <a:gd name="connsiteY107" fmla="*/ 1864513 h 2237474"/>
              <a:gd name="connsiteX108" fmla="*/ 3680177 w 12192000"/>
              <a:gd name="connsiteY108" fmla="*/ 1881552 h 2237474"/>
              <a:gd name="connsiteX109" fmla="*/ 3567259 w 12192000"/>
              <a:gd name="connsiteY109" fmla="*/ 1893482 h 2237474"/>
              <a:gd name="connsiteX110" fmla="*/ 3405770 w 12192000"/>
              <a:gd name="connsiteY110" fmla="*/ 1904591 h 2237474"/>
              <a:gd name="connsiteX111" fmla="*/ 3280097 w 12192000"/>
              <a:gd name="connsiteY111" fmla="*/ 1919610 h 2237474"/>
              <a:gd name="connsiteX112" fmla="*/ 3123424 w 12192000"/>
              <a:gd name="connsiteY112" fmla="*/ 1952930 h 2237474"/>
              <a:gd name="connsiteX113" fmla="*/ 3009910 w 12192000"/>
              <a:gd name="connsiteY113" fmla="*/ 1957866 h 2237474"/>
              <a:gd name="connsiteX114" fmla="*/ 2995934 w 12192000"/>
              <a:gd name="connsiteY114" fmla="*/ 1967085 h 2237474"/>
              <a:gd name="connsiteX115" fmla="*/ 2980071 w 12192000"/>
              <a:gd name="connsiteY115" fmla="*/ 1972988 h 2237474"/>
              <a:gd name="connsiteX116" fmla="*/ 2978094 w 12192000"/>
              <a:gd name="connsiteY116" fmla="*/ 1972369 h 2237474"/>
              <a:gd name="connsiteX117" fmla="*/ 2942858 w 12192000"/>
              <a:gd name="connsiteY117" fmla="*/ 1981367 h 2237474"/>
              <a:gd name="connsiteX118" fmla="*/ 2875436 w 12192000"/>
              <a:gd name="connsiteY118" fmla="*/ 1996977 h 2237474"/>
              <a:gd name="connsiteX119" fmla="*/ 2874892 w 12192000"/>
              <a:gd name="connsiteY119" fmla="*/ 1996085 h 2237474"/>
              <a:gd name="connsiteX120" fmla="*/ 2864145 w 12192000"/>
              <a:gd name="connsiteY120" fmla="*/ 1994061 h 2237474"/>
              <a:gd name="connsiteX121" fmla="*/ 2843662 w 12192000"/>
              <a:gd name="connsiteY121" fmla="*/ 1992498 h 2237474"/>
              <a:gd name="connsiteX122" fmla="*/ 2796128 w 12192000"/>
              <a:gd name="connsiteY122" fmla="*/ 1976403 h 2237474"/>
              <a:gd name="connsiteX123" fmla="*/ 2756784 w 12192000"/>
              <a:gd name="connsiteY123" fmla="*/ 1985116 h 2237474"/>
              <a:gd name="connsiteX124" fmla="*/ 2748833 w 12192000"/>
              <a:gd name="connsiteY124" fmla="*/ 1986323 h 2237474"/>
              <a:gd name="connsiteX125" fmla="*/ 2748661 w 12192000"/>
              <a:gd name="connsiteY125" fmla="*/ 1986122 h 2237474"/>
              <a:gd name="connsiteX126" fmla="*/ 2740251 w 12192000"/>
              <a:gd name="connsiteY126" fmla="*/ 1986946 h 2237474"/>
              <a:gd name="connsiteX127" fmla="*/ 2718916 w 12192000"/>
              <a:gd name="connsiteY127" fmla="*/ 1990867 h 2237474"/>
              <a:gd name="connsiteX128" fmla="*/ 2713522 w 12192000"/>
              <a:gd name="connsiteY128" fmla="*/ 1990173 h 2237474"/>
              <a:gd name="connsiteX129" fmla="*/ 2680597 w 12192000"/>
              <a:gd name="connsiteY129" fmla="*/ 1984996 h 2237474"/>
              <a:gd name="connsiteX130" fmla="*/ 2578178 w 12192000"/>
              <a:gd name="connsiteY130" fmla="*/ 1990531 h 2237474"/>
              <a:gd name="connsiteX131" fmla="*/ 2476147 w 12192000"/>
              <a:gd name="connsiteY131" fmla="*/ 1998305 h 2237474"/>
              <a:gd name="connsiteX132" fmla="*/ 2373568 w 12192000"/>
              <a:gd name="connsiteY132" fmla="*/ 2003219 h 2237474"/>
              <a:gd name="connsiteX133" fmla="*/ 2321399 w 12192000"/>
              <a:gd name="connsiteY133" fmla="*/ 1989467 h 2237474"/>
              <a:gd name="connsiteX134" fmla="*/ 2315525 w 12192000"/>
              <a:gd name="connsiteY134" fmla="*/ 1989708 h 2237474"/>
              <a:gd name="connsiteX135" fmla="*/ 2300792 w 12192000"/>
              <a:gd name="connsiteY135" fmla="*/ 1994290 h 2237474"/>
              <a:gd name="connsiteX136" fmla="*/ 2295469 w 12192000"/>
              <a:gd name="connsiteY136" fmla="*/ 1996659 h 2237474"/>
              <a:gd name="connsiteX137" fmla="*/ 2287219 w 12192000"/>
              <a:gd name="connsiteY137" fmla="*/ 1998750 h 2237474"/>
              <a:gd name="connsiteX138" fmla="*/ 2286948 w 12192000"/>
              <a:gd name="connsiteY138" fmla="*/ 1998596 h 2237474"/>
              <a:gd name="connsiteX139" fmla="*/ 2243069 w 12192000"/>
              <a:gd name="connsiteY139" fmla="*/ 2015111 h 2237474"/>
              <a:gd name="connsiteX140" fmla="*/ 2186609 w 12192000"/>
              <a:gd name="connsiteY140" fmla="*/ 2008263 h 2237474"/>
              <a:gd name="connsiteX141" fmla="*/ 2164831 w 12192000"/>
              <a:gd name="connsiteY141" fmla="*/ 2010143 h 2237474"/>
              <a:gd name="connsiteX142" fmla="*/ 2152836 w 12192000"/>
              <a:gd name="connsiteY142" fmla="*/ 2010048 h 2237474"/>
              <a:gd name="connsiteX143" fmla="*/ 2117102 w 12192000"/>
              <a:gd name="connsiteY143" fmla="*/ 2023004 h 2237474"/>
              <a:gd name="connsiteX144" fmla="*/ 2111935 w 12192000"/>
              <a:gd name="connsiteY144" fmla="*/ 2023163 h 2237474"/>
              <a:gd name="connsiteX145" fmla="*/ 2089991 w 12192000"/>
              <a:gd name="connsiteY145" fmla="*/ 2034193 h 2237474"/>
              <a:gd name="connsiteX146" fmla="*/ 2058061 w 12192000"/>
              <a:gd name="connsiteY146" fmla="*/ 2047942 h 2237474"/>
              <a:gd name="connsiteX147" fmla="*/ 2055737 w 12192000"/>
              <a:gd name="connsiteY147" fmla="*/ 2047704 h 2237474"/>
              <a:gd name="connsiteX148" fmla="*/ 2042244 w 12192000"/>
              <a:gd name="connsiteY148" fmla="*/ 2055560 h 2237474"/>
              <a:gd name="connsiteX149" fmla="*/ 1976224 w 12192000"/>
              <a:gd name="connsiteY149" fmla="*/ 2074257 h 2237474"/>
              <a:gd name="connsiteX150" fmla="*/ 1877728 w 12192000"/>
              <a:gd name="connsiteY150" fmla="*/ 2101004 h 2237474"/>
              <a:gd name="connsiteX151" fmla="*/ 1759056 w 12192000"/>
              <a:gd name="connsiteY151" fmla="*/ 2125608 h 2237474"/>
              <a:gd name="connsiteX152" fmla="*/ 1637948 w 12192000"/>
              <a:gd name="connsiteY152" fmla="*/ 2172597 h 2237474"/>
              <a:gd name="connsiteX153" fmla="*/ 1434549 w 12192000"/>
              <a:gd name="connsiteY153" fmla="*/ 2234522 h 2237474"/>
              <a:gd name="connsiteX154" fmla="*/ 1398481 w 12192000"/>
              <a:gd name="connsiteY154" fmla="*/ 2237074 h 2237474"/>
              <a:gd name="connsiteX155" fmla="*/ 1398407 w 12192000"/>
              <a:gd name="connsiteY155" fmla="*/ 2237095 h 2237474"/>
              <a:gd name="connsiteX156" fmla="*/ 1370962 w 12192000"/>
              <a:gd name="connsiteY156" fmla="*/ 2237474 h 2237474"/>
              <a:gd name="connsiteX157" fmla="*/ 1356367 w 12192000"/>
              <a:gd name="connsiteY157" fmla="*/ 2235089 h 2237474"/>
              <a:gd name="connsiteX158" fmla="*/ 1324828 w 12192000"/>
              <a:gd name="connsiteY158" fmla="*/ 2231968 h 2237474"/>
              <a:gd name="connsiteX159" fmla="*/ 1297744 w 12192000"/>
              <a:gd name="connsiteY159" fmla="*/ 2235849 h 2237474"/>
              <a:gd name="connsiteX160" fmla="*/ 1286236 w 12192000"/>
              <a:gd name="connsiteY160" fmla="*/ 2233135 h 2237474"/>
              <a:gd name="connsiteX161" fmla="*/ 1283504 w 12192000"/>
              <a:gd name="connsiteY161" fmla="*/ 2233797 h 2237474"/>
              <a:gd name="connsiteX162" fmla="*/ 1279765 w 12192000"/>
              <a:gd name="connsiteY162" fmla="*/ 2229639 h 2237474"/>
              <a:gd name="connsiteX163" fmla="*/ 1195347 w 12192000"/>
              <a:gd name="connsiteY163" fmla="*/ 2212354 h 2237474"/>
              <a:gd name="connsiteX164" fmla="*/ 970251 w 12192000"/>
              <a:gd name="connsiteY164" fmla="*/ 2221029 h 2237474"/>
              <a:gd name="connsiteX165" fmla="*/ 812914 w 12192000"/>
              <a:gd name="connsiteY165" fmla="*/ 2202752 h 2237474"/>
              <a:gd name="connsiteX166" fmla="*/ 800195 w 12192000"/>
              <a:gd name="connsiteY166" fmla="*/ 2209407 h 2237474"/>
              <a:gd name="connsiteX167" fmla="*/ 784978 w 12192000"/>
              <a:gd name="connsiteY167" fmla="*/ 2212360 h 2237474"/>
              <a:gd name="connsiteX168" fmla="*/ 681987 w 12192000"/>
              <a:gd name="connsiteY168" fmla="*/ 2216757 h 2237474"/>
              <a:gd name="connsiteX169" fmla="*/ 669923 w 12192000"/>
              <a:gd name="connsiteY169" fmla="*/ 2211682 h 2237474"/>
              <a:gd name="connsiteX170" fmla="*/ 648680 w 12192000"/>
              <a:gd name="connsiteY170" fmla="*/ 2206229 h 2237474"/>
              <a:gd name="connsiteX171" fmla="*/ 597225 w 12192000"/>
              <a:gd name="connsiteY171" fmla="*/ 2180999 h 2237474"/>
              <a:gd name="connsiteX172" fmla="*/ 558449 w 12192000"/>
              <a:gd name="connsiteY172" fmla="*/ 2182346 h 2237474"/>
              <a:gd name="connsiteX173" fmla="*/ 550517 w 12192000"/>
              <a:gd name="connsiteY173" fmla="*/ 2182060 h 2237474"/>
              <a:gd name="connsiteX174" fmla="*/ 550309 w 12192000"/>
              <a:gd name="connsiteY174" fmla="*/ 2181825 h 2237474"/>
              <a:gd name="connsiteX175" fmla="*/ 541836 w 12192000"/>
              <a:gd name="connsiteY175" fmla="*/ 2181063 h 2237474"/>
              <a:gd name="connsiteX176" fmla="*/ 536057 w 12192000"/>
              <a:gd name="connsiteY176" fmla="*/ 2181537 h 2237474"/>
              <a:gd name="connsiteX177" fmla="*/ 520671 w 12192000"/>
              <a:gd name="connsiteY177" fmla="*/ 2180980 h 2237474"/>
              <a:gd name="connsiteX178" fmla="*/ 515024 w 12192000"/>
              <a:gd name="connsiteY178" fmla="*/ 2179258 h 2237474"/>
              <a:gd name="connsiteX179" fmla="*/ 512278 w 12192000"/>
              <a:gd name="connsiteY179" fmla="*/ 2176369 h 2237474"/>
              <a:gd name="connsiteX180" fmla="*/ 480419 w 12192000"/>
              <a:gd name="connsiteY180" fmla="*/ 2167807 h 2237474"/>
              <a:gd name="connsiteX181" fmla="*/ 413835 w 12192000"/>
              <a:gd name="connsiteY181" fmla="*/ 2156783 h 2237474"/>
              <a:gd name="connsiteX182" fmla="*/ 376513 w 12192000"/>
              <a:gd name="connsiteY182" fmla="*/ 2154014 h 2237474"/>
              <a:gd name="connsiteX183" fmla="*/ 273386 w 12192000"/>
              <a:gd name="connsiteY183" fmla="*/ 2142551 h 2237474"/>
              <a:gd name="connsiteX184" fmla="*/ 169207 w 12192000"/>
              <a:gd name="connsiteY184" fmla="*/ 2128100 h 2237474"/>
              <a:gd name="connsiteX185" fmla="*/ 93149 w 12192000"/>
              <a:gd name="connsiteY185" fmla="*/ 2105324 h 2237474"/>
              <a:gd name="connsiteX186" fmla="*/ 88109 w 12192000"/>
              <a:gd name="connsiteY186" fmla="*/ 2106704 h 2237474"/>
              <a:gd name="connsiteX187" fmla="*/ 80022 w 12192000"/>
              <a:gd name="connsiteY187" fmla="*/ 2107254 h 2237474"/>
              <a:gd name="connsiteX188" fmla="*/ 79717 w 12192000"/>
              <a:gd name="connsiteY188" fmla="*/ 2107046 h 2237474"/>
              <a:gd name="connsiteX189" fmla="*/ 72352 w 12192000"/>
              <a:gd name="connsiteY189" fmla="*/ 2107991 h 2237474"/>
              <a:gd name="connsiteX190" fmla="*/ 37645 w 12192000"/>
              <a:gd name="connsiteY190" fmla="*/ 2115401 h 2237474"/>
              <a:gd name="connsiteX191" fmla="*/ 4572 w 12192000"/>
              <a:gd name="connsiteY191" fmla="*/ 2111091 h 2237474"/>
              <a:gd name="connsiteX192" fmla="*/ 0 w 12192000"/>
              <a:gd name="connsiteY192" fmla="*/ 2110468 h 2237474"/>
              <a:gd name="connsiteX193" fmla="*/ 0 w 12192000"/>
              <a:gd name="connsiteY19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03462 w 12192000"/>
              <a:gd name="connsiteY36" fmla="*/ 1042406 h 2237474"/>
              <a:gd name="connsiteX37" fmla="*/ 8968445 w 12192000"/>
              <a:gd name="connsiteY37" fmla="*/ 1052169 h 2237474"/>
              <a:gd name="connsiteX38" fmla="*/ 8886001 w 12192000"/>
              <a:gd name="connsiteY38" fmla="*/ 1067468 h 2237474"/>
              <a:gd name="connsiteX39" fmla="*/ 8838610 w 12192000"/>
              <a:gd name="connsiteY39" fmla="*/ 1075091 h 2237474"/>
              <a:gd name="connsiteX40" fmla="*/ 8750383 w 12192000"/>
              <a:gd name="connsiteY40" fmla="*/ 1097387 h 2237474"/>
              <a:gd name="connsiteX41" fmla="*/ 8665605 w 12192000"/>
              <a:gd name="connsiteY41" fmla="*/ 1110791 h 2237474"/>
              <a:gd name="connsiteX42" fmla="*/ 8584946 w 12192000"/>
              <a:gd name="connsiteY42" fmla="*/ 1135226 h 2237474"/>
              <a:gd name="connsiteX43" fmla="*/ 8460755 w 12192000"/>
              <a:gd name="connsiteY43" fmla="*/ 1203427 h 2237474"/>
              <a:gd name="connsiteX44" fmla="*/ 8419755 w 12192000"/>
              <a:gd name="connsiteY44" fmla="*/ 1216260 h 2237474"/>
              <a:gd name="connsiteX45" fmla="*/ 8411626 w 12192000"/>
              <a:gd name="connsiteY45" fmla="*/ 1214397 h 2237474"/>
              <a:gd name="connsiteX46" fmla="*/ 8363469 w 12192000"/>
              <a:gd name="connsiteY46" fmla="*/ 1246658 h 2237474"/>
              <a:gd name="connsiteX47" fmla="*/ 8275497 w 12192000"/>
              <a:gd name="connsiteY47" fmla="*/ 1264396 h 2237474"/>
              <a:gd name="connsiteX48" fmla="*/ 8206287 w 12192000"/>
              <a:gd name="connsiteY48" fmla="*/ 1273060 h 2237474"/>
              <a:gd name="connsiteX49" fmla="*/ 8139997 w 12192000"/>
              <a:gd name="connsiteY49" fmla="*/ 1282713 h 2237474"/>
              <a:gd name="connsiteX50" fmla="*/ 8074238 w 12192000"/>
              <a:gd name="connsiteY50" fmla="*/ 1301895 h 2237474"/>
              <a:gd name="connsiteX51" fmla="*/ 7942099 w 12192000"/>
              <a:gd name="connsiteY51" fmla="*/ 1336332 h 2237474"/>
              <a:gd name="connsiteX52" fmla="*/ 7902328 w 12192000"/>
              <a:gd name="connsiteY52" fmla="*/ 1345865 h 2237474"/>
              <a:gd name="connsiteX53" fmla="*/ 7840612 w 12192000"/>
              <a:gd name="connsiteY53" fmla="*/ 1369373 h 2237474"/>
              <a:gd name="connsiteX54" fmla="*/ 7786819 w 12192000"/>
              <a:gd name="connsiteY54" fmla="*/ 1378970 h 2237474"/>
              <a:gd name="connsiteX55" fmla="*/ 7548172 w 12192000"/>
              <a:gd name="connsiteY55" fmla="*/ 1417460 h 2237474"/>
              <a:gd name="connsiteX56" fmla="*/ 7483437 w 12192000"/>
              <a:gd name="connsiteY56" fmla="*/ 1478152 h 2237474"/>
              <a:gd name="connsiteX57" fmla="*/ 7377870 w 12192000"/>
              <a:gd name="connsiteY57" fmla="*/ 1523319 h 2237474"/>
              <a:gd name="connsiteX58" fmla="*/ 7230737 w 12192000"/>
              <a:gd name="connsiteY58" fmla="*/ 1562633 h 2237474"/>
              <a:gd name="connsiteX59" fmla="*/ 7224458 w 12192000"/>
              <a:gd name="connsiteY59" fmla="*/ 1573008 h 2237474"/>
              <a:gd name="connsiteX60" fmla="*/ 7183121 w 12192000"/>
              <a:gd name="connsiteY60" fmla="*/ 1595162 h 2237474"/>
              <a:gd name="connsiteX61" fmla="*/ 7164601 w 12192000"/>
              <a:gd name="connsiteY61" fmla="*/ 1606490 h 2237474"/>
              <a:gd name="connsiteX62" fmla="*/ 7031309 w 12192000"/>
              <a:gd name="connsiteY62" fmla="*/ 1619451 h 2237474"/>
              <a:gd name="connsiteX63" fmla="*/ 6900177 w 12192000"/>
              <a:gd name="connsiteY63" fmla="*/ 1636016 h 2237474"/>
              <a:gd name="connsiteX64" fmla="*/ 6795372 w 12192000"/>
              <a:gd name="connsiteY64" fmla="*/ 1644845 h 2237474"/>
              <a:gd name="connsiteX65" fmla="*/ 6692251 w 12192000"/>
              <a:gd name="connsiteY65" fmla="*/ 1656357 h 2237474"/>
              <a:gd name="connsiteX66" fmla="*/ 6655235 w 12192000"/>
              <a:gd name="connsiteY66" fmla="*/ 1661869 h 2237474"/>
              <a:gd name="connsiteX67" fmla="*/ 6554894 w 12192000"/>
              <a:gd name="connsiteY67" fmla="*/ 1664428 h 2237474"/>
              <a:gd name="connsiteX68" fmla="*/ 6516595 w 12192000"/>
              <a:gd name="connsiteY68" fmla="*/ 1667475 h 2237474"/>
              <a:gd name="connsiteX69" fmla="*/ 6508541 w 12192000"/>
              <a:gd name="connsiteY69" fmla="*/ 1668757 h 2237474"/>
              <a:gd name="connsiteX70" fmla="*/ 6471012 w 12192000"/>
              <a:gd name="connsiteY70" fmla="*/ 1678604 h 2237474"/>
              <a:gd name="connsiteX71" fmla="*/ 6364035 w 12192000"/>
              <a:gd name="connsiteY71" fmla="*/ 1667683 h 2237474"/>
              <a:gd name="connsiteX72" fmla="*/ 6280959 w 12192000"/>
              <a:gd name="connsiteY72" fmla="*/ 1689329 h 2237474"/>
              <a:gd name="connsiteX73" fmla="*/ 6243319 w 12192000"/>
              <a:gd name="connsiteY73" fmla="*/ 1695560 h 2237474"/>
              <a:gd name="connsiteX74" fmla="*/ 6098321 w 12192000"/>
              <a:gd name="connsiteY74" fmla="*/ 1721646 h 2237474"/>
              <a:gd name="connsiteX75" fmla="*/ 5880652 w 12192000"/>
              <a:gd name="connsiteY75" fmla="*/ 1779643 h 2237474"/>
              <a:gd name="connsiteX76" fmla="*/ 5785959 w 12192000"/>
              <a:gd name="connsiteY76" fmla="*/ 1775307 h 2237474"/>
              <a:gd name="connsiteX77" fmla="*/ 5643534 w 12192000"/>
              <a:gd name="connsiteY77" fmla="*/ 1802919 h 2237474"/>
              <a:gd name="connsiteX78" fmla="*/ 5518799 w 12192000"/>
              <a:gd name="connsiteY78" fmla="*/ 1818312 h 2237474"/>
              <a:gd name="connsiteX79" fmla="*/ 5505014 w 12192000"/>
              <a:gd name="connsiteY79" fmla="*/ 1819259 h 2237474"/>
              <a:gd name="connsiteX80" fmla="*/ 5453307 w 12192000"/>
              <a:gd name="connsiteY80" fmla="*/ 1815450 h 2237474"/>
              <a:gd name="connsiteX81" fmla="*/ 5221533 w 12192000"/>
              <a:gd name="connsiteY81" fmla="*/ 1846950 h 2237474"/>
              <a:gd name="connsiteX82" fmla="*/ 5149802 w 12192000"/>
              <a:gd name="connsiteY82" fmla="*/ 1844846 h 2237474"/>
              <a:gd name="connsiteX83" fmla="*/ 5114927 w 12192000"/>
              <a:gd name="connsiteY83" fmla="*/ 1847827 h 2237474"/>
              <a:gd name="connsiteX84" fmla="*/ 5108970 w 12192000"/>
              <a:gd name="connsiteY84" fmla="*/ 1847935 h 2237474"/>
              <a:gd name="connsiteX85" fmla="*/ 5067961 w 12192000"/>
              <a:gd name="connsiteY85" fmla="*/ 1845917 h 2237474"/>
              <a:gd name="connsiteX86" fmla="*/ 5007075 w 12192000"/>
              <a:gd name="connsiteY86" fmla="*/ 1838626 h 2237474"/>
              <a:gd name="connsiteX87" fmla="*/ 4944087 w 12192000"/>
              <a:gd name="connsiteY87" fmla="*/ 1823332 h 2237474"/>
              <a:gd name="connsiteX88" fmla="*/ 4907662 w 12192000"/>
              <a:gd name="connsiteY88" fmla="*/ 1816900 h 2237474"/>
              <a:gd name="connsiteX89" fmla="*/ 4882386 w 12192000"/>
              <a:gd name="connsiteY89" fmla="*/ 1809844 h 2237474"/>
              <a:gd name="connsiteX90" fmla="*/ 4811440 w 12192000"/>
              <a:gd name="connsiteY90" fmla="*/ 1804655 h 2237474"/>
              <a:gd name="connsiteX91" fmla="*/ 4691075 w 12192000"/>
              <a:gd name="connsiteY91" fmla="*/ 1801389 h 2237474"/>
              <a:gd name="connsiteX92" fmla="*/ 4611738 w 12192000"/>
              <a:gd name="connsiteY92" fmla="*/ 1776964 h 2237474"/>
              <a:gd name="connsiteX93" fmla="*/ 4560070 w 12192000"/>
              <a:gd name="connsiteY93" fmla="*/ 1785640 h 2237474"/>
              <a:gd name="connsiteX94" fmla="*/ 4536503 w 12192000"/>
              <a:gd name="connsiteY94" fmla="*/ 1785334 h 2237474"/>
              <a:gd name="connsiteX95" fmla="*/ 4513724 w 12192000"/>
              <a:gd name="connsiteY95" fmla="*/ 1791996 h 2237474"/>
              <a:gd name="connsiteX96" fmla="*/ 4459810 w 12192000"/>
              <a:gd name="connsiteY96" fmla="*/ 1797886 h 2237474"/>
              <a:gd name="connsiteX97" fmla="*/ 4379064 w 12192000"/>
              <a:gd name="connsiteY97" fmla="*/ 1817177 h 2237474"/>
              <a:gd name="connsiteX98" fmla="*/ 4290981 w 12192000"/>
              <a:gd name="connsiteY98" fmla="*/ 1839677 h 2237474"/>
              <a:gd name="connsiteX99" fmla="*/ 4238372 w 12192000"/>
              <a:gd name="connsiteY99" fmla="*/ 1851480 h 2237474"/>
              <a:gd name="connsiteX100" fmla="*/ 4232517 w 12192000"/>
              <a:gd name="connsiteY100" fmla="*/ 1852567 h 2237474"/>
              <a:gd name="connsiteX101" fmla="*/ 4191732 w 12192000"/>
              <a:gd name="connsiteY101" fmla="*/ 1857328 h 2237474"/>
              <a:gd name="connsiteX102" fmla="*/ 4065532 w 12192000"/>
              <a:gd name="connsiteY102" fmla="*/ 1855477 h 2237474"/>
              <a:gd name="connsiteX103" fmla="*/ 4028460 w 12192000"/>
              <a:gd name="connsiteY103" fmla="*/ 1855137 h 2237474"/>
              <a:gd name="connsiteX104" fmla="*/ 4002267 w 12192000"/>
              <a:gd name="connsiteY104" fmla="*/ 1852352 h 2237474"/>
              <a:gd name="connsiteX105" fmla="*/ 3931396 w 12192000"/>
              <a:gd name="connsiteY105" fmla="*/ 1858915 h 2237474"/>
              <a:gd name="connsiteX106" fmla="*/ 3812162 w 12192000"/>
              <a:gd name="connsiteY106" fmla="*/ 1875501 h 2237474"/>
              <a:gd name="connsiteX107" fmla="*/ 3729530 w 12192000"/>
              <a:gd name="connsiteY107" fmla="*/ 1864513 h 2237474"/>
              <a:gd name="connsiteX108" fmla="*/ 3680177 w 12192000"/>
              <a:gd name="connsiteY108" fmla="*/ 1881552 h 2237474"/>
              <a:gd name="connsiteX109" fmla="*/ 3567259 w 12192000"/>
              <a:gd name="connsiteY109" fmla="*/ 1893482 h 2237474"/>
              <a:gd name="connsiteX110" fmla="*/ 3405770 w 12192000"/>
              <a:gd name="connsiteY110" fmla="*/ 1904591 h 2237474"/>
              <a:gd name="connsiteX111" fmla="*/ 3280097 w 12192000"/>
              <a:gd name="connsiteY111" fmla="*/ 1919610 h 2237474"/>
              <a:gd name="connsiteX112" fmla="*/ 3123424 w 12192000"/>
              <a:gd name="connsiteY112" fmla="*/ 1952930 h 2237474"/>
              <a:gd name="connsiteX113" fmla="*/ 3009910 w 12192000"/>
              <a:gd name="connsiteY113" fmla="*/ 1957866 h 2237474"/>
              <a:gd name="connsiteX114" fmla="*/ 2995934 w 12192000"/>
              <a:gd name="connsiteY114" fmla="*/ 1967085 h 2237474"/>
              <a:gd name="connsiteX115" fmla="*/ 2980071 w 12192000"/>
              <a:gd name="connsiteY115" fmla="*/ 1972988 h 2237474"/>
              <a:gd name="connsiteX116" fmla="*/ 2978094 w 12192000"/>
              <a:gd name="connsiteY116" fmla="*/ 1972369 h 2237474"/>
              <a:gd name="connsiteX117" fmla="*/ 2942858 w 12192000"/>
              <a:gd name="connsiteY117" fmla="*/ 1981367 h 2237474"/>
              <a:gd name="connsiteX118" fmla="*/ 2875436 w 12192000"/>
              <a:gd name="connsiteY118" fmla="*/ 1996977 h 2237474"/>
              <a:gd name="connsiteX119" fmla="*/ 2874892 w 12192000"/>
              <a:gd name="connsiteY119" fmla="*/ 1996085 h 2237474"/>
              <a:gd name="connsiteX120" fmla="*/ 2864145 w 12192000"/>
              <a:gd name="connsiteY120" fmla="*/ 1994061 h 2237474"/>
              <a:gd name="connsiteX121" fmla="*/ 2843662 w 12192000"/>
              <a:gd name="connsiteY121" fmla="*/ 1992498 h 2237474"/>
              <a:gd name="connsiteX122" fmla="*/ 2796128 w 12192000"/>
              <a:gd name="connsiteY122" fmla="*/ 1976403 h 2237474"/>
              <a:gd name="connsiteX123" fmla="*/ 2756784 w 12192000"/>
              <a:gd name="connsiteY123" fmla="*/ 1985116 h 2237474"/>
              <a:gd name="connsiteX124" fmla="*/ 2748833 w 12192000"/>
              <a:gd name="connsiteY124" fmla="*/ 1986323 h 2237474"/>
              <a:gd name="connsiteX125" fmla="*/ 2748661 w 12192000"/>
              <a:gd name="connsiteY125" fmla="*/ 1986122 h 2237474"/>
              <a:gd name="connsiteX126" fmla="*/ 2740251 w 12192000"/>
              <a:gd name="connsiteY126" fmla="*/ 1986946 h 2237474"/>
              <a:gd name="connsiteX127" fmla="*/ 2718916 w 12192000"/>
              <a:gd name="connsiteY127" fmla="*/ 1990867 h 2237474"/>
              <a:gd name="connsiteX128" fmla="*/ 2713522 w 12192000"/>
              <a:gd name="connsiteY128" fmla="*/ 1990173 h 2237474"/>
              <a:gd name="connsiteX129" fmla="*/ 2680597 w 12192000"/>
              <a:gd name="connsiteY129" fmla="*/ 1984996 h 2237474"/>
              <a:gd name="connsiteX130" fmla="*/ 2578178 w 12192000"/>
              <a:gd name="connsiteY130" fmla="*/ 1990531 h 2237474"/>
              <a:gd name="connsiteX131" fmla="*/ 2476147 w 12192000"/>
              <a:gd name="connsiteY131" fmla="*/ 1998305 h 2237474"/>
              <a:gd name="connsiteX132" fmla="*/ 2373568 w 12192000"/>
              <a:gd name="connsiteY132" fmla="*/ 2003219 h 2237474"/>
              <a:gd name="connsiteX133" fmla="*/ 2321399 w 12192000"/>
              <a:gd name="connsiteY133" fmla="*/ 1989467 h 2237474"/>
              <a:gd name="connsiteX134" fmla="*/ 2315525 w 12192000"/>
              <a:gd name="connsiteY134" fmla="*/ 1989708 h 2237474"/>
              <a:gd name="connsiteX135" fmla="*/ 2300792 w 12192000"/>
              <a:gd name="connsiteY135" fmla="*/ 1994290 h 2237474"/>
              <a:gd name="connsiteX136" fmla="*/ 2295469 w 12192000"/>
              <a:gd name="connsiteY136" fmla="*/ 1996659 h 2237474"/>
              <a:gd name="connsiteX137" fmla="*/ 2287219 w 12192000"/>
              <a:gd name="connsiteY137" fmla="*/ 1998750 h 2237474"/>
              <a:gd name="connsiteX138" fmla="*/ 2286948 w 12192000"/>
              <a:gd name="connsiteY138" fmla="*/ 1998596 h 2237474"/>
              <a:gd name="connsiteX139" fmla="*/ 2243069 w 12192000"/>
              <a:gd name="connsiteY139" fmla="*/ 2015111 h 2237474"/>
              <a:gd name="connsiteX140" fmla="*/ 2186609 w 12192000"/>
              <a:gd name="connsiteY140" fmla="*/ 2008263 h 2237474"/>
              <a:gd name="connsiteX141" fmla="*/ 2164831 w 12192000"/>
              <a:gd name="connsiteY141" fmla="*/ 2010143 h 2237474"/>
              <a:gd name="connsiteX142" fmla="*/ 2152836 w 12192000"/>
              <a:gd name="connsiteY142" fmla="*/ 2010048 h 2237474"/>
              <a:gd name="connsiteX143" fmla="*/ 2117102 w 12192000"/>
              <a:gd name="connsiteY143" fmla="*/ 2023004 h 2237474"/>
              <a:gd name="connsiteX144" fmla="*/ 2111935 w 12192000"/>
              <a:gd name="connsiteY144" fmla="*/ 2023163 h 2237474"/>
              <a:gd name="connsiteX145" fmla="*/ 2089991 w 12192000"/>
              <a:gd name="connsiteY145" fmla="*/ 2034193 h 2237474"/>
              <a:gd name="connsiteX146" fmla="*/ 2058061 w 12192000"/>
              <a:gd name="connsiteY146" fmla="*/ 2047942 h 2237474"/>
              <a:gd name="connsiteX147" fmla="*/ 2055737 w 12192000"/>
              <a:gd name="connsiteY147" fmla="*/ 2047704 h 2237474"/>
              <a:gd name="connsiteX148" fmla="*/ 2042244 w 12192000"/>
              <a:gd name="connsiteY148" fmla="*/ 2055560 h 2237474"/>
              <a:gd name="connsiteX149" fmla="*/ 1976224 w 12192000"/>
              <a:gd name="connsiteY149" fmla="*/ 2074257 h 2237474"/>
              <a:gd name="connsiteX150" fmla="*/ 1877728 w 12192000"/>
              <a:gd name="connsiteY150" fmla="*/ 2101004 h 2237474"/>
              <a:gd name="connsiteX151" fmla="*/ 1759056 w 12192000"/>
              <a:gd name="connsiteY151" fmla="*/ 2125608 h 2237474"/>
              <a:gd name="connsiteX152" fmla="*/ 1637948 w 12192000"/>
              <a:gd name="connsiteY152" fmla="*/ 2172597 h 2237474"/>
              <a:gd name="connsiteX153" fmla="*/ 1434549 w 12192000"/>
              <a:gd name="connsiteY153" fmla="*/ 2234522 h 2237474"/>
              <a:gd name="connsiteX154" fmla="*/ 1398481 w 12192000"/>
              <a:gd name="connsiteY154" fmla="*/ 2237074 h 2237474"/>
              <a:gd name="connsiteX155" fmla="*/ 1398407 w 12192000"/>
              <a:gd name="connsiteY155" fmla="*/ 2237095 h 2237474"/>
              <a:gd name="connsiteX156" fmla="*/ 1370962 w 12192000"/>
              <a:gd name="connsiteY156" fmla="*/ 2237474 h 2237474"/>
              <a:gd name="connsiteX157" fmla="*/ 1356367 w 12192000"/>
              <a:gd name="connsiteY157" fmla="*/ 2235089 h 2237474"/>
              <a:gd name="connsiteX158" fmla="*/ 1324828 w 12192000"/>
              <a:gd name="connsiteY158" fmla="*/ 2231968 h 2237474"/>
              <a:gd name="connsiteX159" fmla="*/ 1297744 w 12192000"/>
              <a:gd name="connsiteY159" fmla="*/ 2235849 h 2237474"/>
              <a:gd name="connsiteX160" fmla="*/ 1286236 w 12192000"/>
              <a:gd name="connsiteY160" fmla="*/ 2233135 h 2237474"/>
              <a:gd name="connsiteX161" fmla="*/ 1283504 w 12192000"/>
              <a:gd name="connsiteY161" fmla="*/ 2233797 h 2237474"/>
              <a:gd name="connsiteX162" fmla="*/ 1279765 w 12192000"/>
              <a:gd name="connsiteY162" fmla="*/ 2229639 h 2237474"/>
              <a:gd name="connsiteX163" fmla="*/ 1195347 w 12192000"/>
              <a:gd name="connsiteY163" fmla="*/ 2212354 h 2237474"/>
              <a:gd name="connsiteX164" fmla="*/ 970251 w 12192000"/>
              <a:gd name="connsiteY164" fmla="*/ 2221029 h 2237474"/>
              <a:gd name="connsiteX165" fmla="*/ 812914 w 12192000"/>
              <a:gd name="connsiteY165" fmla="*/ 2202752 h 2237474"/>
              <a:gd name="connsiteX166" fmla="*/ 800195 w 12192000"/>
              <a:gd name="connsiteY166" fmla="*/ 2209407 h 2237474"/>
              <a:gd name="connsiteX167" fmla="*/ 784978 w 12192000"/>
              <a:gd name="connsiteY167" fmla="*/ 2212360 h 2237474"/>
              <a:gd name="connsiteX168" fmla="*/ 681987 w 12192000"/>
              <a:gd name="connsiteY168" fmla="*/ 2216757 h 2237474"/>
              <a:gd name="connsiteX169" fmla="*/ 669923 w 12192000"/>
              <a:gd name="connsiteY169" fmla="*/ 2211682 h 2237474"/>
              <a:gd name="connsiteX170" fmla="*/ 648680 w 12192000"/>
              <a:gd name="connsiteY170" fmla="*/ 2206229 h 2237474"/>
              <a:gd name="connsiteX171" fmla="*/ 597225 w 12192000"/>
              <a:gd name="connsiteY171" fmla="*/ 2180999 h 2237474"/>
              <a:gd name="connsiteX172" fmla="*/ 558449 w 12192000"/>
              <a:gd name="connsiteY172" fmla="*/ 2182346 h 2237474"/>
              <a:gd name="connsiteX173" fmla="*/ 550517 w 12192000"/>
              <a:gd name="connsiteY173" fmla="*/ 2182060 h 2237474"/>
              <a:gd name="connsiteX174" fmla="*/ 550309 w 12192000"/>
              <a:gd name="connsiteY174" fmla="*/ 2181825 h 2237474"/>
              <a:gd name="connsiteX175" fmla="*/ 541836 w 12192000"/>
              <a:gd name="connsiteY175" fmla="*/ 2181063 h 2237474"/>
              <a:gd name="connsiteX176" fmla="*/ 536057 w 12192000"/>
              <a:gd name="connsiteY176" fmla="*/ 2181537 h 2237474"/>
              <a:gd name="connsiteX177" fmla="*/ 520671 w 12192000"/>
              <a:gd name="connsiteY177" fmla="*/ 2180980 h 2237474"/>
              <a:gd name="connsiteX178" fmla="*/ 515024 w 12192000"/>
              <a:gd name="connsiteY178" fmla="*/ 2179258 h 2237474"/>
              <a:gd name="connsiteX179" fmla="*/ 512278 w 12192000"/>
              <a:gd name="connsiteY179" fmla="*/ 2176369 h 2237474"/>
              <a:gd name="connsiteX180" fmla="*/ 480419 w 12192000"/>
              <a:gd name="connsiteY180" fmla="*/ 2167807 h 2237474"/>
              <a:gd name="connsiteX181" fmla="*/ 413835 w 12192000"/>
              <a:gd name="connsiteY181" fmla="*/ 2156783 h 2237474"/>
              <a:gd name="connsiteX182" fmla="*/ 376513 w 12192000"/>
              <a:gd name="connsiteY182" fmla="*/ 2154014 h 2237474"/>
              <a:gd name="connsiteX183" fmla="*/ 273386 w 12192000"/>
              <a:gd name="connsiteY183" fmla="*/ 2142551 h 2237474"/>
              <a:gd name="connsiteX184" fmla="*/ 169207 w 12192000"/>
              <a:gd name="connsiteY184" fmla="*/ 2128100 h 2237474"/>
              <a:gd name="connsiteX185" fmla="*/ 93149 w 12192000"/>
              <a:gd name="connsiteY185" fmla="*/ 2105324 h 2237474"/>
              <a:gd name="connsiteX186" fmla="*/ 88109 w 12192000"/>
              <a:gd name="connsiteY186" fmla="*/ 2106704 h 2237474"/>
              <a:gd name="connsiteX187" fmla="*/ 80022 w 12192000"/>
              <a:gd name="connsiteY187" fmla="*/ 2107254 h 2237474"/>
              <a:gd name="connsiteX188" fmla="*/ 79717 w 12192000"/>
              <a:gd name="connsiteY188" fmla="*/ 2107046 h 2237474"/>
              <a:gd name="connsiteX189" fmla="*/ 72352 w 12192000"/>
              <a:gd name="connsiteY189" fmla="*/ 2107991 h 2237474"/>
              <a:gd name="connsiteX190" fmla="*/ 37645 w 12192000"/>
              <a:gd name="connsiteY190" fmla="*/ 2115401 h 2237474"/>
              <a:gd name="connsiteX191" fmla="*/ 4572 w 12192000"/>
              <a:gd name="connsiteY191" fmla="*/ 2111091 h 2237474"/>
              <a:gd name="connsiteX192" fmla="*/ 0 w 12192000"/>
              <a:gd name="connsiteY192" fmla="*/ 2110468 h 2237474"/>
              <a:gd name="connsiteX193" fmla="*/ 0 w 12192000"/>
              <a:gd name="connsiteY19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8975 w 12192000"/>
              <a:gd name="connsiteY12" fmla="*/ 75527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29530 w 12192000"/>
              <a:gd name="connsiteY105" fmla="*/ 1864513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78094 w 12192000"/>
              <a:gd name="connsiteY114" fmla="*/ 1972369 h 2237474"/>
              <a:gd name="connsiteX115" fmla="*/ 2942858 w 12192000"/>
              <a:gd name="connsiteY115" fmla="*/ 1981367 h 2237474"/>
              <a:gd name="connsiteX116" fmla="*/ 2875436 w 12192000"/>
              <a:gd name="connsiteY116" fmla="*/ 1996977 h 2237474"/>
              <a:gd name="connsiteX117" fmla="*/ 2874892 w 12192000"/>
              <a:gd name="connsiteY117" fmla="*/ 1996085 h 2237474"/>
              <a:gd name="connsiteX118" fmla="*/ 2864145 w 12192000"/>
              <a:gd name="connsiteY118" fmla="*/ 1994061 h 2237474"/>
              <a:gd name="connsiteX119" fmla="*/ 2843662 w 12192000"/>
              <a:gd name="connsiteY119" fmla="*/ 1992498 h 2237474"/>
              <a:gd name="connsiteX120" fmla="*/ 2796128 w 12192000"/>
              <a:gd name="connsiteY120" fmla="*/ 1976403 h 2237474"/>
              <a:gd name="connsiteX121" fmla="*/ 2756784 w 12192000"/>
              <a:gd name="connsiteY121" fmla="*/ 1985116 h 2237474"/>
              <a:gd name="connsiteX122" fmla="*/ 2748833 w 12192000"/>
              <a:gd name="connsiteY122" fmla="*/ 1986323 h 2237474"/>
              <a:gd name="connsiteX123" fmla="*/ 2748661 w 12192000"/>
              <a:gd name="connsiteY123" fmla="*/ 1986122 h 2237474"/>
              <a:gd name="connsiteX124" fmla="*/ 2740251 w 12192000"/>
              <a:gd name="connsiteY124" fmla="*/ 1986946 h 2237474"/>
              <a:gd name="connsiteX125" fmla="*/ 2718916 w 12192000"/>
              <a:gd name="connsiteY125" fmla="*/ 1990867 h 2237474"/>
              <a:gd name="connsiteX126" fmla="*/ 2713522 w 12192000"/>
              <a:gd name="connsiteY126" fmla="*/ 1990173 h 2237474"/>
              <a:gd name="connsiteX127" fmla="*/ 2680597 w 12192000"/>
              <a:gd name="connsiteY127" fmla="*/ 1984996 h 2237474"/>
              <a:gd name="connsiteX128" fmla="*/ 2578178 w 12192000"/>
              <a:gd name="connsiteY128" fmla="*/ 1990531 h 2237474"/>
              <a:gd name="connsiteX129" fmla="*/ 2476147 w 12192000"/>
              <a:gd name="connsiteY129" fmla="*/ 1998305 h 2237474"/>
              <a:gd name="connsiteX130" fmla="*/ 2373568 w 12192000"/>
              <a:gd name="connsiteY130" fmla="*/ 2003219 h 2237474"/>
              <a:gd name="connsiteX131" fmla="*/ 2321399 w 12192000"/>
              <a:gd name="connsiteY131" fmla="*/ 1989467 h 2237474"/>
              <a:gd name="connsiteX132" fmla="*/ 2315525 w 12192000"/>
              <a:gd name="connsiteY132" fmla="*/ 1989708 h 2237474"/>
              <a:gd name="connsiteX133" fmla="*/ 2300792 w 12192000"/>
              <a:gd name="connsiteY133" fmla="*/ 1994290 h 2237474"/>
              <a:gd name="connsiteX134" fmla="*/ 2295469 w 12192000"/>
              <a:gd name="connsiteY134" fmla="*/ 1996659 h 2237474"/>
              <a:gd name="connsiteX135" fmla="*/ 2287219 w 12192000"/>
              <a:gd name="connsiteY135" fmla="*/ 1998750 h 2237474"/>
              <a:gd name="connsiteX136" fmla="*/ 2286948 w 12192000"/>
              <a:gd name="connsiteY136" fmla="*/ 1998596 h 2237474"/>
              <a:gd name="connsiteX137" fmla="*/ 2243069 w 12192000"/>
              <a:gd name="connsiteY137" fmla="*/ 2015111 h 2237474"/>
              <a:gd name="connsiteX138" fmla="*/ 2186609 w 12192000"/>
              <a:gd name="connsiteY138" fmla="*/ 2008263 h 2237474"/>
              <a:gd name="connsiteX139" fmla="*/ 2164831 w 12192000"/>
              <a:gd name="connsiteY139" fmla="*/ 2010143 h 2237474"/>
              <a:gd name="connsiteX140" fmla="*/ 2152836 w 12192000"/>
              <a:gd name="connsiteY140" fmla="*/ 2010048 h 2237474"/>
              <a:gd name="connsiteX141" fmla="*/ 2117102 w 12192000"/>
              <a:gd name="connsiteY141" fmla="*/ 2023004 h 2237474"/>
              <a:gd name="connsiteX142" fmla="*/ 2111935 w 12192000"/>
              <a:gd name="connsiteY142" fmla="*/ 2023163 h 2237474"/>
              <a:gd name="connsiteX143" fmla="*/ 2089991 w 12192000"/>
              <a:gd name="connsiteY143" fmla="*/ 2034193 h 2237474"/>
              <a:gd name="connsiteX144" fmla="*/ 2058061 w 12192000"/>
              <a:gd name="connsiteY144" fmla="*/ 2047942 h 2237474"/>
              <a:gd name="connsiteX145" fmla="*/ 2055737 w 12192000"/>
              <a:gd name="connsiteY145" fmla="*/ 2047704 h 2237474"/>
              <a:gd name="connsiteX146" fmla="*/ 2042244 w 12192000"/>
              <a:gd name="connsiteY146" fmla="*/ 2055560 h 2237474"/>
              <a:gd name="connsiteX147" fmla="*/ 1976224 w 12192000"/>
              <a:gd name="connsiteY147" fmla="*/ 2074257 h 2237474"/>
              <a:gd name="connsiteX148" fmla="*/ 1877728 w 12192000"/>
              <a:gd name="connsiteY148" fmla="*/ 2101004 h 2237474"/>
              <a:gd name="connsiteX149" fmla="*/ 1759056 w 12192000"/>
              <a:gd name="connsiteY149" fmla="*/ 2125608 h 2237474"/>
              <a:gd name="connsiteX150" fmla="*/ 1637948 w 12192000"/>
              <a:gd name="connsiteY150" fmla="*/ 2172597 h 2237474"/>
              <a:gd name="connsiteX151" fmla="*/ 1434549 w 12192000"/>
              <a:gd name="connsiteY151" fmla="*/ 2234522 h 2237474"/>
              <a:gd name="connsiteX152" fmla="*/ 1398481 w 12192000"/>
              <a:gd name="connsiteY152" fmla="*/ 2237074 h 2237474"/>
              <a:gd name="connsiteX153" fmla="*/ 1398407 w 12192000"/>
              <a:gd name="connsiteY153" fmla="*/ 2237095 h 2237474"/>
              <a:gd name="connsiteX154" fmla="*/ 1370962 w 12192000"/>
              <a:gd name="connsiteY154" fmla="*/ 2237474 h 2237474"/>
              <a:gd name="connsiteX155" fmla="*/ 1356367 w 12192000"/>
              <a:gd name="connsiteY155" fmla="*/ 2235089 h 2237474"/>
              <a:gd name="connsiteX156" fmla="*/ 1324828 w 12192000"/>
              <a:gd name="connsiteY156" fmla="*/ 2231968 h 2237474"/>
              <a:gd name="connsiteX157" fmla="*/ 1297744 w 12192000"/>
              <a:gd name="connsiteY157" fmla="*/ 2235849 h 2237474"/>
              <a:gd name="connsiteX158" fmla="*/ 1286236 w 12192000"/>
              <a:gd name="connsiteY158" fmla="*/ 2233135 h 2237474"/>
              <a:gd name="connsiteX159" fmla="*/ 1283504 w 12192000"/>
              <a:gd name="connsiteY159" fmla="*/ 2233797 h 2237474"/>
              <a:gd name="connsiteX160" fmla="*/ 1279765 w 12192000"/>
              <a:gd name="connsiteY160" fmla="*/ 2229639 h 2237474"/>
              <a:gd name="connsiteX161" fmla="*/ 1195347 w 12192000"/>
              <a:gd name="connsiteY161" fmla="*/ 2212354 h 2237474"/>
              <a:gd name="connsiteX162" fmla="*/ 970251 w 12192000"/>
              <a:gd name="connsiteY162" fmla="*/ 2221029 h 2237474"/>
              <a:gd name="connsiteX163" fmla="*/ 812914 w 12192000"/>
              <a:gd name="connsiteY163" fmla="*/ 2202752 h 2237474"/>
              <a:gd name="connsiteX164" fmla="*/ 800195 w 12192000"/>
              <a:gd name="connsiteY164" fmla="*/ 2209407 h 2237474"/>
              <a:gd name="connsiteX165" fmla="*/ 784978 w 12192000"/>
              <a:gd name="connsiteY165" fmla="*/ 2212360 h 2237474"/>
              <a:gd name="connsiteX166" fmla="*/ 681987 w 12192000"/>
              <a:gd name="connsiteY166" fmla="*/ 2216757 h 2237474"/>
              <a:gd name="connsiteX167" fmla="*/ 669923 w 12192000"/>
              <a:gd name="connsiteY167" fmla="*/ 2211682 h 2237474"/>
              <a:gd name="connsiteX168" fmla="*/ 648680 w 12192000"/>
              <a:gd name="connsiteY168" fmla="*/ 2206229 h 2237474"/>
              <a:gd name="connsiteX169" fmla="*/ 597225 w 12192000"/>
              <a:gd name="connsiteY169" fmla="*/ 2180999 h 2237474"/>
              <a:gd name="connsiteX170" fmla="*/ 558449 w 12192000"/>
              <a:gd name="connsiteY170" fmla="*/ 2182346 h 2237474"/>
              <a:gd name="connsiteX171" fmla="*/ 550517 w 12192000"/>
              <a:gd name="connsiteY171" fmla="*/ 2182060 h 2237474"/>
              <a:gd name="connsiteX172" fmla="*/ 550309 w 12192000"/>
              <a:gd name="connsiteY172" fmla="*/ 2181825 h 2237474"/>
              <a:gd name="connsiteX173" fmla="*/ 541836 w 12192000"/>
              <a:gd name="connsiteY173" fmla="*/ 2181063 h 2237474"/>
              <a:gd name="connsiteX174" fmla="*/ 536057 w 12192000"/>
              <a:gd name="connsiteY174" fmla="*/ 2181537 h 2237474"/>
              <a:gd name="connsiteX175" fmla="*/ 520671 w 12192000"/>
              <a:gd name="connsiteY175" fmla="*/ 2180980 h 2237474"/>
              <a:gd name="connsiteX176" fmla="*/ 515024 w 12192000"/>
              <a:gd name="connsiteY176" fmla="*/ 2179258 h 2237474"/>
              <a:gd name="connsiteX177" fmla="*/ 512278 w 12192000"/>
              <a:gd name="connsiteY177" fmla="*/ 2176369 h 2237474"/>
              <a:gd name="connsiteX178" fmla="*/ 480419 w 12192000"/>
              <a:gd name="connsiteY178" fmla="*/ 2167807 h 2237474"/>
              <a:gd name="connsiteX179" fmla="*/ 413835 w 12192000"/>
              <a:gd name="connsiteY179" fmla="*/ 2156783 h 2237474"/>
              <a:gd name="connsiteX180" fmla="*/ 376513 w 12192000"/>
              <a:gd name="connsiteY180" fmla="*/ 2154014 h 2237474"/>
              <a:gd name="connsiteX181" fmla="*/ 273386 w 12192000"/>
              <a:gd name="connsiteY181" fmla="*/ 2142551 h 2237474"/>
              <a:gd name="connsiteX182" fmla="*/ 169207 w 12192000"/>
              <a:gd name="connsiteY182" fmla="*/ 2128100 h 2237474"/>
              <a:gd name="connsiteX183" fmla="*/ 93149 w 12192000"/>
              <a:gd name="connsiteY183" fmla="*/ 2105324 h 2237474"/>
              <a:gd name="connsiteX184" fmla="*/ 88109 w 12192000"/>
              <a:gd name="connsiteY184" fmla="*/ 2106704 h 2237474"/>
              <a:gd name="connsiteX185" fmla="*/ 80022 w 12192000"/>
              <a:gd name="connsiteY185" fmla="*/ 2107254 h 2237474"/>
              <a:gd name="connsiteX186" fmla="*/ 79717 w 12192000"/>
              <a:gd name="connsiteY186" fmla="*/ 2107046 h 2237474"/>
              <a:gd name="connsiteX187" fmla="*/ 72352 w 12192000"/>
              <a:gd name="connsiteY187" fmla="*/ 2107991 h 2237474"/>
              <a:gd name="connsiteX188" fmla="*/ 37645 w 12192000"/>
              <a:gd name="connsiteY188" fmla="*/ 2115401 h 2237474"/>
              <a:gd name="connsiteX189" fmla="*/ 4572 w 12192000"/>
              <a:gd name="connsiteY189" fmla="*/ 2111091 h 2237474"/>
              <a:gd name="connsiteX190" fmla="*/ 0 w 12192000"/>
              <a:gd name="connsiteY190" fmla="*/ 2110468 h 2237474"/>
              <a:gd name="connsiteX191" fmla="*/ 0 w 12192000"/>
              <a:gd name="connsiteY19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29530 w 12192000"/>
              <a:gd name="connsiteY105" fmla="*/ 1864513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78094 w 12192000"/>
              <a:gd name="connsiteY114" fmla="*/ 1972369 h 2237474"/>
              <a:gd name="connsiteX115" fmla="*/ 2942858 w 12192000"/>
              <a:gd name="connsiteY115" fmla="*/ 1981367 h 2237474"/>
              <a:gd name="connsiteX116" fmla="*/ 2875436 w 12192000"/>
              <a:gd name="connsiteY116" fmla="*/ 1996977 h 2237474"/>
              <a:gd name="connsiteX117" fmla="*/ 2874892 w 12192000"/>
              <a:gd name="connsiteY117" fmla="*/ 1996085 h 2237474"/>
              <a:gd name="connsiteX118" fmla="*/ 2864145 w 12192000"/>
              <a:gd name="connsiteY118" fmla="*/ 1994061 h 2237474"/>
              <a:gd name="connsiteX119" fmla="*/ 2843662 w 12192000"/>
              <a:gd name="connsiteY119" fmla="*/ 1992498 h 2237474"/>
              <a:gd name="connsiteX120" fmla="*/ 2796128 w 12192000"/>
              <a:gd name="connsiteY120" fmla="*/ 1976403 h 2237474"/>
              <a:gd name="connsiteX121" fmla="*/ 2756784 w 12192000"/>
              <a:gd name="connsiteY121" fmla="*/ 1985116 h 2237474"/>
              <a:gd name="connsiteX122" fmla="*/ 2748833 w 12192000"/>
              <a:gd name="connsiteY122" fmla="*/ 1986323 h 2237474"/>
              <a:gd name="connsiteX123" fmla="*/ 2748661 w 12192000"/>
              <a:gd name="connsiteY123" fmla="*/ 1986122 h 2237474"/>
              <a:gd name="connsiteX124" fmla="*/ 2740251 w 12192000"/>
              <a:gd name="connsiteY124" fmla="*/ 1986946 h 2237474"/>
              <a:gd name="connsiteX125" fmla="*/ 2718916 w 12192000"/>
              <a:gd name="connsiteY125" fmla="*/ 1990867 h 2237474"/>
              <a:gd name="connsiteX126" fmla="*/ 2713522 w 12192000"/>
              <a:gd name="connsiteY126" fmla="*/ 1990173 h 2237474"/>
              <a:gd name="connsiteX127" fmla="*/ 2680597 w 12192000"/>
              <a:gd name="connsiteY127" fmla="*/ 1984996 h 2237474"/>
              <a:gd name="connsiteX128" fmla="*/ 2578178 w 12192000"/>
              <a:gd name="connsiteY128" fmla="*/ 1990531 h 2237474"/>
              <a:gd name="connsiteX129" fmla="*/ 2476147 w 12192000"/>
              <a:gd name="connsiteY129" fmla="*/ 1998305 h 2237474"/>
              <a:gd name="connsiteX130" fmla="*/ 2373568 w 12192000"/>
              <a:gd name="connsiteY130" fmla="*/ 2003219 h 2237474"/>
              <a:gd name="connsiteX131" fmla="*/ 2321399 w 12192000"/>
              <a:gd name="connsiteY131" fmla="*/ 1989467 h 2237474"/>
              <a:gd name="connsiteX132" fmla="*/ 2315525 w 12192000"/>
              <a:gd name="connsiteY132" fmla="*/ 1989708 h 2237474"/>
              <a:gd name="connsiteX133" fmla="*/ 2300792 w 12192000"/>
              <a:gd name="connsiteY133" fmla="*/ 1994290 h 2237474"/>
              <a:gd name="connsiteX134" fmla="*/ 2295469 w 12192000"/>
              <a:gd name="connsiteY134" fmla="*/ 1996659 h 2237474"/>
              <a:gd name="connsiteX135" fmla="*/ 2287219 w 12192000"/>
              <a:gd name="connsiteY135" fmla="*/ 1998750 h 2237474"/>
              <a:gd name="connsiteX136" fmla="*/ 2286948 w 12192000"/>
              <a:gd name="connsiteY136" fmla="*/ 1998596 h 2237474"/>
              <a:gd name="connsiteX137" fmla="*/ 2243069 w 12192000"/>
              <a:gd name="connsiteY137" fmla="*/ 2015111 h 2237474"/>
              <a:gd name="connsiteX138" fmla="*/ 2186609 w 12192000"/>
              <a:gd name="connsiteY138" fmla="*/ 2008263 h 2237474"/>
              <a:gd name="connsiteX139" fmla="*/ 2164831 w 12192000"/>
              <a:gd name="connsiteY139" fmla="*/ 2010143 h 2237474"/>
              <a:gd name="connsiteX140" fmla="*/ 2152836 w 12192000"/>
              <a:gd name="connsiteY140" fmla="*/ 2010048 h 2237474"/>
              <a:gd name="connsiteX141" fmla="*/ 2117102 w 12192000"/>
              <a:gd name="connsiteY141" fmla="*/ 2023004 h 2237474"/>
              <a:gd name="connsiteX142" fmla="*/ 2111935 w 12192000"/>
              <a:gd name="connsiteY142" fmla="*/ 2023163 h 2237474"/>
              <a:gd name="connsiteX143" fmla="*/ 2089991 w 12192000"/>
              <a:gd name="connsiteY143" fmla="*/ 2034193 h 2237474"/>
              <a:gd name="connsiteX144" fmla="*/ 2058061 w 12192000"/>
              <a:gd name="connsiteY144" fmla="*/ 2047942 h 2237474"/>
              <a:gd name="connsiteX145" fmla="*/ 2055737 w 12192000"/>
              <a:gd name="connsiteY145" fmla="*/ 2047704 h 2237474"/>
              <a:gd name="connsiteX146" fmla="*/ 2042244 w 12192000"/>
              <a:gd name="connsiteY146" fmla="*/ 2055560 h 2237474"/>
              <a:gd name="connsiteX147" fmla="*/ 1976224 w 12192000"/>
              <a:gd name="connsiteY147" fmla="*/ 2074257 h 2237474"/>
              <a:gd name="connsiteX148" fmla="*/ 1877728 w 12192000"/>
              <a:gd name="connsiteY148" fmla="*/ 2101004 h 2237474"/>
              <a:gd name="connsiteX149" fmla="*/ 1759056 w 12192000"/>
              <a:gd name="connsiteY149" fmla="*/ 2125608 h 2237474"/>
              <a:gd name="connsiteX150" fmla="*/ 1637948 w 12192000"/>
              <a:gd name="connsiteY150" fmla="*/ 2172597 h 2237474"/>
              <a:gd name="connsiteX151" fmla="*/ 1434549 w 12192000"/>
              <a:gd name="connsiteY151" fmla="*/ 2234522 h 2237474"/>
              <a:gd name="connsiteX152" fmla="*/ 1398481 w 12192000"/>
              <a:gd name="connsiteY152" fmla="*/ 2237074 h 2237474"/>
              <a:gd name="connsiteX153" fmla="*/ 1398407 w 12192000"/>
              <a:gd name="connsiteY153" fmla="*/ 2237095 h 2237474"/>
              <a:gd name="connsiteX154" fmla="*/ 1370962 w 12192000"/>
              <a:gd name="connsiteY154" fmla="*/ 2237474 h 2237474"/>
              <a:gd name="connsiteX155" fmla="*/ 1356367 w 12192000"/>
              <a:gd name="connsiteY155" fmla="*/ 2235089 h 2237474"/>
              <a:gd name="connsiteX156" fmla="*/ 1324828 w 12192000"/>
              <a:gd name="connsiteY156" fmla="*/ 2231968 h 2237474"/>
              <a:gd name="connsiteX157" fmla="*/ 1297744 w 12192000"/>
              <a:gd name="connsiteY157" fmla="*/ 2235849 h 2237474"/>
              <a:gd name="connsiteX158" fmla="*/ 1286236 w 12192000"/>
              <a:gd name="connsiteY158" fmla="*/ 2233135 h 2237474"/>
              <a:gd name="connsiteX159" fmla="*/ 1283504 w 12192000"/>
              <a:gd name="connsiteY159" fmla="*/ 2233797 h 2237474"/>
              <a:gd name="connsiteX160" fmla="*/ 1279765 w 12192000"/>
              <a:gd name="connsiteY160" fmla="*/ 2229639 h 2237474"/>
              <a:gd name="connsiteX161" fmla="*/ 1195347 w 12192000"/>
              <a:gd name="connsiteY161" fmla="*/ 2212354 h 2237474"/>
              <a:gd name="connsiteX162" fmla="*/ 970251 w 12192000"/>
              <a:gd name="connsiteY162" fmla="*/ 2221029 h 2237474"/>
              <a:gd name="connsiteX163" fmla="*/ 812914 w 12192000"/>
              <a:gd name="connsiteY163" fmla="*/ 2202752 h 2237474"/>
              <a:gd name="connsiteX164" fmla="*/ 800195 w 12192000"/>
              <a:gd name="connsiteY164" fmla="*/ 2209407 h 2237474"/>
              <a:gd name="connsiteX165" fmla="*/ 784978 w 12192000"/>
              <a:gd name="connsiteY165" fmla="*/ 2212360 h 2237474"/>
              <a:gd name="connsiteX166" fmla="*/ 681987 w 12192000"/>
              <a:gd name="connsiteY166" fmla="*/ 2216757 h 2237474"/>
              <a:gd name="connsiteX167" fmla="*/ 669923 w 12192000"/>
              <a:gd name="connsiteY167" fmla="*/ 2211682 h 2237474"/>
              <a:gd name="connsiteX168" fmla="*/ 648680 w 12192000"/>
              <a:gd name="connsiteY168" fmla="*/ 2206229 h 2237474"/>
              <a:gd name="connsiteX169" fmla="*/ 597225 w 12192000"/>
              <a:gd name="connsiteY169" fmla="*/ 2180999 h 2237474"/>
              <a:gd name="connsiteX170" fmla="*/ 558449 w 12192000"/>
              <a:gd name="connsiteY170" fmla="*/ 2182346 h 2237474"/>
              <a:gd name="connsiteX171" fmla="*/ 550517 w 12192000"/>
              <a:gd name="connsiteY171" fmla="*/ 2182060 h 2237474"/>
              <a:gd name="connsiteX172" fmla="*/ 550309 w 12192000"/>
              <a:gd name="connsiteY172" fmla="*/ 2181825 h 2237474"/>
              <a:gd name="connsiteX173" fmla="*/ 541836 w 12192000"/>
              <a:gd name="connsiteY173" fmla="*/ 2181063 h 2237474"/>
              <a:gd name="connsiteX174" fmla="*/ 536057 w 12192000"/>
              <a:gd name="connsiteY174" fmla="*/ 2181537 h 2237474"/>
              <a:gd name="connsiteX175" fmla="*/ 520671 w 12192000"/>
              <a:gd name="connsiteY175" fmla="*/ 2180980 h 2237474"/>
              <a:gd name="connsiteX176" fmla="*/ 515024 w 12192000"/>
              <a:gd name="connsiteY176" fmla="*/ 2179258 h 2237474"/>
              <a:gd name="connsiteX177" fmla="*/ 512278 w 12192000"/>
              <a:gd name="connsiteY177" fmla="*/ 2176369 h 2237474"/>
              <a:gd name="connsiteX178" fmla="*/ 480419 w 12192000"/>
              <a:gd name="connsiteY178" fmla="*/ 2167807 h 2237474"/>
              <a:gd name="connsiteX179" fmla="*/ 413835 w 12192000"/>
              <a:gd name="connsiteY179" fmla="*/ 2156783 h 2237474"/>
              <a:gd name="connsiteX180" fmla="*/ 376513 w 12192000"/>
              <a:gd name="connsiteY180" fmla="*/ 2154014 h 2237474"/>
              <a:gd name="connsiteX181" fmla="*/ 273386 w 12192000"/>
              <a:gd name="connsiteY181" fmla="*/ 2142551 h 2237474"/>
              <a:gd name="connsiteX182" fmla="*/ 169207 w 12192000"/>
              <a:gd name="connsiteY182" fmla="*/ 2128100 h 2237474"/>
              <a:gd name="connsiteX183" fmla="*/ 93149 w 12192000"/>
              <a:gd name="connsiteY183" fmla="*/ 2105324 h 2237474"/>
              <a:gd name="connsiteX184" fmla="*/ 88109 w 12192000"/>
              <a:gd name="connsiteY184" fmla="*/ 2106704 h 2237474"/>
              <a:gd name="connsiteX185" fmla="*/ 80022 w 12192000"/>
              <a:gd name="connsiteY185" fmla="*/ 2107254 h 2237474"/>
              <a:gd name="connsiteX186" fmla="*/ 79717 w 12192000"/>
              <a:gd name="connsiteY186" fmla="*/ 2107046 h 2237474"/>
              <a:gd name="connsiteX187" fmla="*/ 72352 w 12192000"/>
              <a:gd name="connsiteY187" fmla="*/ 2107991 h 2237474"/>
              <a:gd name="connsiteX188" fmla="*/ 37645 w 12192000"/>
              <a:gd name="connsiteY188" fmla="*/ 2115401 h 2237474"/>
              <a:gd name="connsiteX189" fmla="*/ 4572 w 12192000"/>
              <a:gd name="connsiteY189" fmla="*/ 2111091 h 2237474"/>
              <a:gd name="connsiteX190" fmla="*/ 0 w 12192000"/>
              <a:gd name="connsiteY190" fmla="*/ 2110468 h 2237474"/>
              <a:gd name="connsiteX191" fmla="*/ 0 w 12192000"/>
              <a:gd name="connsiteY19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29530 w 12192000"/>
              <a:gd name="connsiteY105" fmla="*/ 1864513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42858 w 12192000"/>
              <a:gd name="connsiteY114" fmla="*/ 1981367 h 2237474"/>
              <a:gd name="connsiteX115" fmla="*/ 2875436 w 12192000"/>
              <a:gd name="connsiteY115" fmla="*/ 1996977 h 2237474"/>
              <a:gd name="connsiteX116" fmla="*/ 2874892 w 12192000"/>
              <a:gd name="connsiteY116" fmla="*/ 1996085 h 2237474"/>
              <a:gd name="connsiteX117" fmla="*/ 2864145 w 12192000"/>
              <a:gd name="connsiteY117" fmla="*/ 1994061 h 2237474"/>
              <a:gd name="connsiteX118" fmla="*/ 2843662 w 12192000"/>
              <a:gd name="connsiteY118" fmla="*/ 1992498 h 2237474"/>
              <a:gd name="connsiteX119" fmla="*/ 2796128 w 12192000"/>
              <a:gd name="connsiteY119" fmla="*/ 1976403 h 2237474"/>
              <a:gd name="connsiteX120" fmla="*/ 2756784 w 12192000"/>
              <a:gd name="connsiteY120" fmla="*/ 1985116 h 2237474"/>
              <a:gd name="connsiteX121" fmla="*/ 2748833 w 12192000"/>
              <a:gd name="connsiteY121" fmla="*/ 1986323 h 2237474"/>
              <a:gd name="connsiteX122" fmla="*/ 2748661 w 12192000"/>
              <a:gd name="connsiteY122" fmla="*/ 1986122 h 2237474"/>
              <a:gd name="connsiteX123" fmla="*/ 2740251 w 12192000"/>
              <a:gd name="connsiteY123" fmla="*/ 1986946 h 2237474"/>
              <a:gd name="connsiteX124" fmla="*/ 2718916 w 12192000"/>
              <a:gd name="connsiteY124" fmla="*/ 1990867 h 2237474"/>
              <a:gd name="connsiteX125" fmla="*/ 2713522 w 12192000"/>
              <a:gd name="connsiteY125" fmla="*/ 1990173 h 2237474"/>
              <a:gd name="connsiteX126" fmla="*/ 2680597 w 12192000"/>
              <a:gd name="connsiteY126" fmla="*/ 1984996 h 2237474"/>
              <a:gd name="connsiteX127" fmla="*/ 2578178 w 12192000"/>
              <a:gd name="connsiteY127" fmla="*/ 1990531 h 2237474"/>
              <a:gd name="connsiteX128" fmla="*/ 2476147 w 12192000"/>
              <a:gd name="connsiteY128" fmla="*/ 1998305 h 2237474"/>
              <a:gd name="connsiteX129" fmla="*/ 2373568 w 12192000"/>
              <a:gd name="connsiteY129" fmla="*/ 2003219 h 2237474"/>
              <a:gd name="connsiteX130" fmla="*/ 2321399 w 12192000"/>
              <a:gd name="connsiteY130" fmla="*/ 1989467 h 2237474"/>
              <a:gd name="connsiteX131" fmla="*/ 2315525 w 12192000"/>
              <a:gd name="connsiteY131" fmla="*/ 1989708 h 2237474"/>
              <a:gd name="connsiteX132" fmla="*/ 2300792 w 12192000"/>
              <a:gd name="connsiteY132" fmla="*/ 1994290 h 2237474"/>
              <a:gd name="connsiteX133" fmla="*/ 2295469 w 12192000"/>
              <a:gd name="connsiteY133" fmla="*/ 1996659 h 2237474"/>
              <a:gd name="connsiteX134" fmla="*/ 2287219 w 12192000"/>
              <a:gd name="connsiteY134" fmla="*/ 1998750 h 2237474"/>
              <a:gd name="connsiteX135" fmla="*/ 2286948 w 12192000"/>
              <a:gd name="connsiteY135" fmla="*/ 1998596 h 2237474"/>
              <a:gd name="connsiteX136" fmla="*/ 2243069 w 12192000"/>
              <a:gd name="connsiteY136" fmla="*/ 2015111 h 2237474"/>
              <a:gd name="connsiteX137" fmla="*/ 2186609 w 12192000"/>
              <a:gd name="connsiteY137" fmla="*/ 2008263 h 2237474"/>
              <a:gd name="connsiteX138" fmla="*/ 2164831 w 12192000"/>
              <a:gd name="connsiteY138" fmla="*/ 2010143 h 2237474"/>
              <a:gd name="connsiteX139" fmla="*/ 2152836 w 12192000"/>
              <a:gd name="connsiteY139" fmla="*/ 2010048 h 2237474"/>
              <a:gd name="connsiteX140" fmla="*/ 2117102 w 12192000"/>
              <a:gd name="connsiteY140" fmla="*/ 2023004 h 2237474"/>
              <a:gd name="connsiteX141" fmla="*/ 2111935 w 12192000"/>
              <a:gd name="connsiteY141" fmla="*/ 2023163 h 2237474"/>
              <a:gd name="connsiteX142" fmla="*/ 2089991 w 12192000"/>
              <a:gd name="connsiteY142" fmla="*/ 2034193 h 2237474"/>
              <a:gd name="connsiteX143" fmla="*/ 2058061 w 12192000"/>
              <a:gd name="connsiteY143" fmla="*/ 2047942 h 2237474"/>
              <a:gd name="connsiteX144" fmla="*/ 2055737 w 12192000"/>
              <a:gd name="connsiteY144" fmla="*/ 2047704 h 2237474"/>
              <a:gd name="connsiteX145" fmla="*/ 2042244 w 12192000"/>
              <a:gd name="connsiteY145" fmla="*/ 2055560 h 2237474"/>
              <a:gd name="connsiteX146" fmla="*/ 1976224 w 12192000"/>
              <a:gd name="connsiteY146" fmla="*/ 2074257 h 2237474"/>
              <a:gd name="connsiteX147" fmla="*/ 1877728 w 12192000"/>
              <a:gd name="connsiteY147" fmla="*/ 2101004 h 2237474"/>
              <a:gd name="connsiteX148" fmla="*/ 1759056 w 12192000"/>
              <a:gd name="connsiteY148" fmla="*/ 2125608 h 2237474"/>
              <a:gd name="connsiteX149" fmla="*/ 1637948 w 12192000"/>
              <a:gd name="connsiteY149" fmla="*/ 2172597 h 2237474"/>
              <a:gd name="connsiteX150" fmla="*/ 1434549 w 12192000"/>
              <a:gd name="connsiteY150" fmla="*/ 2234522 h 2237474"/>
              <a:gd name="connsiteX151" fmla="*/ 1398481 w 12192000"/>
              <a:gd name="connsiteY151" fmla="*/ 2237074 h 2237474"/>
              <a:gd name="connsiteX152" fmla="*/ 1398407 w 12192000"/>
              <a:gd name="connsiteY152" fmla="*/ 2237095 h 2237474"/>
              <a:gd name="connsiteX153" fmla="*/ 1370962 w 12192000"/>
              <a:gd name="connsiteY153" fmla="*/ 2237474 h 2237474"/>
              <a:gd name="connsiteX154" fmla="*/ 1356367 w 12192000"/>
              <a:gd name="connsiteY154" fmla="*/ 2235089 h 2237474"/>
              <a:gd name="connsiteX155" fmla="*/ 1324828 w 12192000"/>
              <a:gd name="connsiteY155" fmla="*/ 2231968 h 2237474"/>
              <a:gd name="connsiteX156" fmla="*/ 1297744 w 12192000"/>
              <a:gd name="connsiteY156" fmla="*/ 2235849 h 2237474"/>
              <a:gd name="connsiteX157" fmla="*/ 1286236 w 12192000"/>
              <a:gd name="connsiteY157" fmla="*/ 2233135 h 2237474"/>
              <a:gd name="connsiteX158" fmla="*/ 1283504 w 12192000"/>
              <a:gd name="connsiteY158" fmla="*/ 2233797 h 2237474"/>
              <a:gd name="connsiteX159" fmla="*/ 1279765 w 12192000"/>
              <a:gd name="connsiteY159" fmla="*/ 2229639 h 2237474"/>
              <a:gd name="connsiteX160" fmla="*/ 1195347 w 12192000"/>
              <a:gd name="connsiteY160" fmla="*/ 2212354 h 2237474"/>
              <a:gd name="connsiteX161" fmla="*/ 970251 w 12192000"/>
              <a:gd name="connsiteY161" fmla="*/ 2221029 h 2237474"/>
              <a:gd name="connsiteX162" fmla="*/ 812914 w 12192000"/>
              <a:gd name="connsiteY162" fmla="*/ 2202752 h 2237474"/>
              <a:gd name="connsiteX163" fmla="*/ 800195 w 12192000"/>
              <a:gd name="connsiteY163" fmla="*/ 2209407 h 2237474"/>
              <a:gd name="connsiteX164" fmla="*/ 784978 w 12192000"/>
              <a:gd name="connsiteY164" fmla="*/ 2212360 h 2237474"/>
              <a:gd name="connsiteX165" fmla="*/ 681987 w 12192000"/>
              <a:gd name="connsiteY165" fmla="*/ 2216757 h 2237474"/>
              <a:gd name="connsiteX166" fmla="*/ 669923 w 12192000"/>
              <a:gd name="connsiteY166" fmla="*/ 2211682 h 2237474"/>
              <a:gd name="connsiteX167" fmla="*/ 648680 w 12192000"/>
              <a:gd name="connsiteY167" fmla="*/ 2206229 h 2237474"/>
              <a:gd name="connsiteX168" fmla="*/ 597225 w 12192000"/>
              <a:gd name="connsiteY168" fmla="*/ 2180999 h 2237474"/>
              <a:gd name="connsiteX169" fmla="*/ 558449 w 12192000"/>
              <a:gd name="connsiteY169" fmla="*/ 2182346 h 2237474"/>
              <a:gd name="connsiteX170" fmla="*/ 550517 w 12192000"/>
              <a:gd name="connsiteY170" fmla="*/ 2182060 h 2237474"/>
              <a:gd name="connsiteX171" fmla="*/ 550309 w 12192000"/>
              <a:gd name="connsiteY171" fmla="*/ 2181825 h 2237474"/>
              <a:gd name="connsiteX172" fmla="*/ 541836 w 12192000"/>
              <a:gd name="connsiteY172" fmla="*/ 2181063 h 2237474"/>
              <a:gd name="connsiteX173" fmla="*/ 536057 w 12192000"/>
              <a:gd name="connsiteY173" fmla="*/ 2181537 h 2237474"/>
              <a:gd name="connsiteX174" fmla="*/ 520671 w 12192000"/>
              <a:gd name="connsiteY174" fmla="*/ 2180980 h 2237474"/>
              <a:gd name="connsiteX175" fmla="*/ 515024 w 12192000"/>
              <a:gd name="connsiteY175" fmla="*/ 2179258 h 2237474"/>
              <a:gd name="connsiteX176" fmla="*/ 512278 w 12192000"/>
              <a:gd name="connsiteY176" fmla="*/ 2176369 h 2237474"/>
              <a:gd name="connsiteX177" fmla="*/ 480419 w 12192000"/>
              <a:gd name="connsiteY177" fmla="*/ 2167807 h 2237474"/>
              <a:gd name="connsiteX178" fmla="*/ 413835 w 12192000"/>
              <a:gd name="connsiteY178" fmla="*/ 2156783 h 2237474"/>
              <a:gd name="connsiteX179" fmla="*/ 376513 w 12192000"/>
              <a:gd name="connsiteY179" fmla="*/ 2154014 h 2237474"/>
              <a:gd name="connsiteX180" fmla="*/ 273386 w 12192000"/>
              <a:gd name="connsiteY180" fmla="*/ 2142551 h 2237474"/>
              <a:gd name="connsiteX181" fmla="*/ 169207 w 12192000"/>
              <a:gd name="connsiteY181" fmla="*/ 2128100 h 2237474"/>
              <a:gd name="connsiteX182" fmla="*/ 93149 w 12192000"/>
              <a:gd name="connsiteY182" fmla="*/ 2105324 h 2237474"/>
              <a:gd name="connsiteX183" fmla="*/ 88109 w 12192000"/>
              <a:gd name="connsiteY183" fmla="*/ 2106704 h 2237474"/>
              <a:gd name="connsiteX184" fmla="*/ 80022 w 12192000"/>
              <a:gd name="connsiteY184" fmla="*/ 2107254 h 2237474"/>
              <a:gd name="connsiteX185" fmla="*/ 79717 w 12192000"/>
              <a:gd name="connsiteY185" fmla="*/ 2107046 h 2237474"/>
              <a:gd name="connsiteX186" fmla="*/ 72352 w 12192000"/>
              <a:gd name="connsiteY186" fmla="*/ 2107991 h 2237474"/>
              <a:gd name="connsiteX187" fmla="*/ 37645 w 12192000"/>
              <a:gd name="connsiteY187" fmla="*/ 2115401 h 2237474"/>
              <a:gd name="connsiteX188" fmla="*/ 4572 w 12192000"/>
              <a:gd name="connsiteY188" fmla="*/ 2111091 h 2237474"/>
              <a:gd name="connsiteX189" fmla="*/ 0 w 12192000"/>
              <a:gd name="connsiteY189" fmla="*/ 2110468 h 2237474"/>
              <a:gd name="connsiteX190" fmla="*/ 0 w 12192000"/>
              <a:gd name="connsiteY19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58105 w 12192000"/>
              <a:gd name="connsiteY105" fmla="*/ 1871856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42858 w 12192000"/>
              <a:gd name="connsiteY114" fmla="*/ 1981367 h 2237474"/>
              <a:gd name="connsiteX115" fmla="*/ 2875436 w 12192000"/>
              <a:gd name="connsiteY115" fmla="*/ 1996977 h 2237474"/>
              <a:gd name="connsiteX116" fmla="*/ 2874892 w 12192000"/>
              <a:gd name="connsiteY116" fmla="*/ 1996085 h 2237474"/>
              <a:gd name="connsiteX117" fmla="*/ 2864145 w 12192000"/>
              <a:gd name="connsiteY117" fmla="*/ 1994061 h 2237474"/>
              <a:gd name="connsiteX118" fmla="*/ 2843662 w 12192000"/>
              <a:gd name="connsiteY118" fmla="*/ 1992498 h 2237474"/>
              <a:gd name="connsiteX119" fmla="*/ 2796128 w 12192000"/>
              <a:gd name="connsiteY119" fmla="*/ 1976403 h 2237474"/>
              <a:gd name="connsiteX120" fmla="*/ 2756784 w 12192000"/>
              <a:gd name="connsiteY120" fmla="*/ 1985116 h 2237474"/>
              <a:gd name="connsiteX121" fmla="*/ 2748833 w 12192000"/>
              <a:gd name="connsiteY121" fmla="*/ 1986323 h 2237474"/>
              <a:gd name="connsiteX122" fmla="*/ 2748661 w 12192000"/>
              <a:gd name="connsiteY122" fmla="*/ 1986122 h 2237474"/>
              <a:gd name="connsiteX123" fmla="*/ 2740251 w 12192000"/>
              <a:gd name="connsiteY123" fmla="*/ 1986946 h 2237474"/>
              <a:gd name="connsiteX124" fmla="*/ 2718916 w 12192000"/>
              <a:gd name="connsiteY124" fmla="*/ 1990867 h 2237474"/>
              <a:gd name="connsiteX125" fmla="*/ 2713522 w 12192000"/>
              <a:gd name="connsiteY125" fmla="*/ 1990173 h 2237474"/>
              <a:gd name="connsiteX126" fmla="*/ 2680597 w 12192000"/>
              <a:gd name="connsiteY126" fmla="*/ 1984996 h 2237474"/>
              <a:gd name="connsiteX127" fmla="*/ 2578178 w 12192000"/>
              <a:gd name="connsiteY127" fmla="*/ 1990531 h 2237474"/>
              <a:gd name="connsiteX128" fmla="*/ 2476147 w 12192000"/>
              <a:gd name="connsiteY128" fmla="*/ 1998305 h 2237474"/>
              <a:gd name="connsiteX129" fmla="*/ 2373568 w 12192000"/>
              <a:gd name="connsiteY129" fmla="*/ 2003219 h 2237474"/>
              <a:gd name="connsiteX130" fmla="*/ 2321399 w 12192000"/>
              <a:gd name="connsiteY130" fmla="*/ 1989467 h 2237474"/>
              <a:gd name="connsiteX131" fmla="*/ 2315525 w 12192000"/>
              <a:gd name="connsiteY131" fmla="*/ 1989708 h 2237474"/>
              <a:gd name="connsiteX132" fmla="*/ 2300792 w 12192000"/>
              <a:gd name="connsiteY132" fmla="*/ 1994290 h 2237474"/>
              <a:gd name="connsiteX133" fmla="*/ 2295469 w 12192000"/>
              <a:gd name="connsiteY133" fmla="*/ 1996659 h 2237474"/>
              <a:gd name="connsiteX134" fmla="*/ 2287219 w 12192000"/>
              <a:gd name="connsiteY134" fmla="*/ 1998750 h 2237474"/>
              <a:gd name="connsiteX135" fmla="*/ 2286948 w 12192000"/>
              <a:gd name="connsiteY135" fmla="*/ 1998596 h 2237474"/>
              <a:gd name="connsiteX136" fmla="*/ 2243069 w 12192000"/>
              <a:gd name="connsiteY136" fmla="*/ 2015111 h 2237474"/>
              <a:gd name="connsiteX137" fmla="*/ 2186609 w 12192000"/>
              <a:gd name="connsiteY137" fmla="*/ 2008263 h 2237474"/>
              <a:gd name="connsiteX138" fmla="*/ 2164831 w 12192000"/>
              <a:gd name="connsiteY138" fmla="*/ 2010143 h 2237474"/>
              <a:gd name="connsiteX139" fmla="*/ 2152836 w 12192000"/>
              <a:gd name="connsiteY139" fmla="*/ 2010048 h 2237474"/>
              <a:gd name="connsiteX140" fmla="*/ 2117102 w 12192000"/>
              <a:gd name="connsiteY140" fmla="*/ 2023004 h 2237474"/>
              <a:gd name="connsiteX141" fmla="*/ 2111935 w 12192000"/>
              <a:gd name="connsiteY141" fmla="*/ 2023163 h 2237474"/>
              <a:gd name="connsiteX142" fmla="*/ 2089991 w 12192000"/>
              <a:gd name="connsiteY142" fmla="*/ 2034193 h 2237474"/>
              <a:gd name="connsiteX143" fmla="*/ 2058061 w 12192000"/>
              <a:gd name="connsiteY143" fmla="*/ 2047942 h 2237474"/>
              <a:gd name="connsiteX144" fmla="*/ 2055737 w 12192000"/>
              <a:gd name="connsiteY144" fmla="*/ 2047704 h 2237474"/>
              <a:gd name="connsiteX145" fmla="*/ 2042244 w 12192000"/>
              <a:gd name="connsiteY145" fmla="*/ 2055560 h 2237474"/>
              <a:gd name="connsiteX146" fmla="*/ 1976224 w 12192000"/>
              <a:gd name="connsiteY146" fmla="*/ 2074257 h 2237474"/>
              <a:gd name="connsiteX147" fmla="*/ 1877728 w 12192000"/>
              <a:gd name="connsiteY147" fmla="*/ 2101004 h 2237474"/>
              <a:gd name="connsiteX148" fmla="*/ 1759056 w 12192000"/>
              <a:gd name="connsiteY148" fmla="*/ 2125608 h 2237474"/>
              <a:gd name="connsiteX149" fmla="*/ 1637948 w 12192000"/>
              <a:gd name="connsiteY149" fmla="*/ 2172597 h 2237474"/>
              <a:gd name="connsiteX150" fmla="*/ 1434549 w 12192000"/>
              <a:gd name="connsiteY150" fmla="*/ 2234522 h 2237474"/>
              <a:gd name="connsiteX151" fmla="*/ 1398481 w 12192000"/>
              <a:gd name="connsiteY151" fmla="*/ 2237074 h 2237474"/>
              <a:gd name="connsiteX152" fmla="*/ 1398407 w 12192000"/>
              <a:gd name="connsiteY152" fmla="*/ 2237095 h 2237474"/>
              <a:gd name="connsiteX153" fmla="*/ 1370962 w 12192000"/>
              <a:gd name="connsiteY153" fmla="*/ 2237474 h 2237474"/>
              <a:gd name="connsiteX154" fmla="*/ 1356367 w 12192000"/>
              <a:gd name="connsiteY154" fmla="*/ 2235089 h 2237474"/>
              <a:gd name="connsiteX155" fmla="*/ 1324828 w 12192000"/>
              <a:gd name="connsiteY155" fmla="*/ 2231968 h 2237474"/>
              <a:gd name="connsiteX156" fmla="*/ 1297744 w 12192000"/>
              <a:gd name="connsiteY156" fmla="*/ 2235849 h 2237474"/>
              <a:gd name="connsiteX157" fmla="*/ 1286236 w 12192000"/>
              <a:gd name="connsiteY157" fmla="*/ 2233135 h 2237474"/>
              <a:gd name="connsiteX158" fmla="*/ 1283504 w 12192000"/>
              <a:gd name="connsiteY158" fmla="*/ 2233797 h 2237474"/>
              <a:gd name="connsiteX159" fmla="*/ 1279765 w 12192000"/>
              <a:gd name="connsiteY159" fmla="*/ 2229639 h 2237474"/>
              <a:gd name="connsiteX160" fmla="*/ 1195347 w 12192000"/>
              <a:gd name="connsiteY160" fmla="*/ 2212354 h 2237474"/>
              <a:gd name="connsiteX161" fmla="*/ 970251 w 12192000"/>
              <a:gd name="connsiteY161" fmla="*/ 2221029 h 2237474"/>
              <a:gd name="connsiteX162" fmla="*/ 812914 w 12192000"/>
              <a:gd name="connsiteY162" fmla="*/ 2202752 h 2237474"/>
              <a:gd name="connsiteX163" fmla="*/ 800195 w 12192000"/>
              <a:gd name="connsiteY163" fmla="*/ 2209407 h 2237474"/>
              <a:gd name="connsiteX164" fmla="*/ 784978 w 12192000"/>
              <a:gd name="connsiteY164" fmla="*/ 2212360 h 2237474"/>
              <a:gd name="connsiteX165" fmla="*/ 681987 w 12192000"/>
              <a:gd name="connsiteY165" fmla="*/ 2216757 h 2237474"/>
              <a:gd name="connsiteX166" fmla="*/ 669923 w 12192000"/>
              <a:gd name="connsiteY166" fmla="*/ 2211682 h 2237474"/>
              <a:gd name="connsiteX167" fmla="*/ 648680 w 12192000"/>
              <a:gd name="connsiteY167" fmla="*/ 2206229 h 2237474"/>
              <a:gd name="connsiteX168" fmla="*/ 597225 w 12192000"/>
              <a:gd name="connsiteY168" fmla="*/ 2180999 h 2237474"/>
              <a:gd name="connsiteX169" fmla="*/ 558449 w 12192000"/>
              <a:gd name="connsiteY169" fmla="*/ 2182346 h 2237474"/>
              <a:gd name="connsiteX170" fmla="*/ 550517 w 12192000"/>
              <a:gd name="connsiteY170" fmla="*/ 2182060 h 2237474"/>
              <a:gd name="connsiteX171" fmla="*/ 550309 w 12192000"/>
              <a:gd name="connsiteY171" fmla="*/ 2181825 h 2237474"/>
              <a:gd name="connsiteX172" fmla="*/ 541836 w 12192000"/>
              <a:gd name="connsiteY172" fmla="*/ 2181063 h 2237474"/>
              <a:gd name="connsiteX173" fmla="*/ 536057 w 12192000"/>
              <a:gd name="connsiteY173" fmla="*/ 2181537 h 2237474"/>
              <a:gd name="connsiteX174" fmla="*/ 520671 w 12192000"/>
              <a:gd name="connsiteY174" fmla="*/ 2180980 h 2237474"/>
              <a:gd name="connsiteX175" fmla="*/ 515024 w 12192000"/>
              <a:gd name="connsiteY175" fmla="*/ 2179258 h 2237474"/>
              <a:gd name="connsiteX176" fmla="*/ 512278 w 12192000"/>
              <a:gd name="connsiteY176" fmla="*/ 2176369 h 2237474"/>
              <a:gd name="connsiteX177" fmla="*/ 480419 w 12192000"/>
              <a:gd name="connsiteY177" fmla="*/ 2167807 h 2237474"/>
              <a:gd name="connsiteX178" fmla="*/ 413835 w 12192000"/>
              <a:gd name="connsiteY178" fmla="*/ 2156783 h 2237474"/>
              <a:gd name="connsiteX179" fmla="*/ 376513 w 12192000"/>
              <a:gd name="connsiteY179" fmla="*/ 2154014 h 2237474"/>
              <a:gd name="connsiteX180" fmla="*/ 273386 w 12192000"/>
              <a:gd name="connsiteY180" fmla="*/ 2142551 h 2237474"/>
              <a:gd name="connsiteX181" fmla="*/ 169207 w 12192000"/>
              <a:gd name="connsiteY181" fmla="*/ 2128100 h 2237474"/>
              <a:gd name="connsiteX182" fmla="*/ 93149 w 12192000"/>
              <a:gd name="connsiteY182" fmla="*/ 2105324 h 2237474"/>
              <a:gd name="connsiteX183" fmla="*/ 88109 w 12192000"/>
              <a:gd name="connsiteY183" fmla="*/ 2106704 h 2237474"/>
              <a:gd name="connsiteX184" fmla="*/ 80022 w 12192000"/>
              <a:gd name="connsiteY184" fmla="*/ 2107254 h 2237474"/>
              <a:gd name="connsiteX185" fmla="*/ 79717 w 12192000"/>
              <a:gd name="connsiteY185" fmla="*/ 2107046 h 2237474"/>
              <a:gd name="connsiteX186" fmla="*/ 72352 w 12192000"/>
              <a:gd name="connsiteY186" fmla="*/ 2107991 h 2237474"/>
              <a:gd name="connsiteX187" fmla="*/ 37645 w 12192000"/>
              <a:gd name="connsiteY187" fmla="*/ 2115401 h 2237474"/>
              <a:gd name="connsiteX188" fmla="*/ 4572 w 12192000"/>
              <a:gd name="connsiteY188" fmla="*/ 2111091 h 2237474"/>
              <a:gd name="connsiteX189" fmla="*/ 0 w 12192000"/>
              <a:gd name="connsiteY189" fmla="*/ 2110468 h 2237474"/>
              <a:gd name="connsiteX190" fmla="*/ 0 w 12192000"/>
              <a:gd name="connsiteY19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58105 w 12192000"/>
              <a:gd name="connsiteY105" fmla="*/ 1871856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42858 w 12192000"/>
              <a:gd name="connsiteY114" fmla="*/ 1981367 h 2237474"/>
              <a:gd name="connsiteX115" fmla="*/ 2875436 w 12192000"/>
              <a:gd name="connsiteY115" fmla="*/ 1996977 h 2237474"/>
              <a:gd name="connsiteX116" fmla="*/ 2874892 w 12192000"/>
              <a:gd name="connsiteY116" fmla="*/ 1996085 h 2237474"/>
              <a:gd name="connsiteX117" fmla="*/ 2864145 w 12192000"/>
              <a:gd name="connsiteY117" fmla="*/ 1994061 h 2237474"/>
              <a:gd name="connsiteX118" fmla="*/ 2843662 w 12192000"/>
              <a:gd name="connsiteY118" fmla="*/ 1992498 h 2237474"/>
              <a:gd name="connsiteX119" fmla="*/ 2796128 w 12192000"/>
              <a:gd name="connsiteY119" fmla="*/ 1976403 h 2237474"/>
              <a:gd name="connsiteX120" fmla="*/ 2756784 w 12192000"/>
              <a:gd name="connsiteY120" fmla="*/ 1985116 h 2237474"/>
              <a:gd name="connsiteX121" fmla="*/ 2748833 w 12192000"/>
              <a:gd name="connsiteY121" fmla="*/ 1986323 h 2237474"/>
              <a:gd name="connsiteX122" fmla="*/ 2748661 w 12192000"/>
              <a:gd name="connsiteY122" fmla="*/ 1986122 h 2237474"/>
              <a:gd name="connsiteX123" fmla="*/ 2740251 w 12192000"/>
              <a:gd name="connsiteY123" fmla="*/ 1986946 h 2237474"/>
              <a:gd name="connsiteX124" fmla="*/ 2718916 w 12192000"/>
              <a:gd name="connsiteY124" fmla="*/ 1990867 h 2237474"/>
              <a:gd name="connsiteX125" fmla="*/ 2713522 w 12192000"/>
              <a:gd name="connsiteY125" fmla="*/ 1990173 h 2237474"/>
              <a:gd name="connsiteX126" fmla="*/ 2680597 w 12192000"/>
              <a:gd name="connsiteY126" fmla="*/ 1984996 h 2237474"/>
              <a:gd name="connsiteX127" fmla="*/ 2578178 w 12192000"/>
              <a:gd name="connsiteY127" fmla="*/ 1990531 h 2237474"/>
              <a:gd name="connsiteX128" fmla="*/ 2476147 w 12192000"/>
              <a:gd name="connsiteY128" fmla="*/ 1998305 h 2237474"/>
              <a:gd name="connsiteX129" fmla="*/ 2373568 w 12192000"/>
              <a:gd name="connsiteY129" fmla="*/ 2003219 h 2237474"/>
              <a:gd name="connsiteX130" fmla="*/ 2321399 w 12192000"/>
              <a:gd name="connsiteY130" fmla="*/ 1989467 h 2237474"/>
              <a:gd name="connsiteX131" fmla="*/ 2315525 w 12192000"/>
              <a:gd name="connsiteY131" fmla="*/ 1989708 h 2237474"/>
              <a:gd name="connsiteX132" fmla="*/ 2300792 w 12192000"/>
              <a:gd name="connsiteY132" fmla="*/ 1994290 h 2237474"/>
              <a:gd name="connsiteX133" fmla="*/ 2295469 w 12192000"/>
              <a:gd name="connsiteY133" fmla="*/ 1996659 h 2237474"/>
              <a:gd name="connsiteX134" fmla="*/ 2287219 w 12192000"/>
              <a:gd name="connsiteY134" fmla="*/ 1998750 h 2237474"/>
              <a:gd name="connsiteX135" fmla="*/ 2286948 w 12192000"/>
              <a:gd name="connsiteY135" fmla="*/ 1998596 h 2237474"/>
              <a:gd name="connsiteX136" fmla="*/ 2243069 w 12192000"/>
              <a:gd name="connsiteY136" fmla="*/ 2015111 h 2237474"/>
              <a:gd name="connsiteX137" fmla="*/ 2186609 w 12192000"/>
              <a:gd name="connsiteY137" fmla="*/ 2008263 h 2237474"/>
              <a:gd name="connsiteX138" fmla="*/ 2164831 w 12192000"/>
              <a:gd name="connsiteY138" fmla="*/ 2010143 h 2237474"/>
              <a:gd name="connsiteX139" fmla="*/ 2152836 w 12192000"/>
              <a:gd name="connsiteY139" fmla="*/ 2010048 h 2237474"/>
              <a:gd name="connsiteX140" fmla="*/ 2117102 w 12192000"/>
              <a:gd name="connsiteY140" fmla="*/ 2023004 h 2237474"/>
              <a:gd name="connsiteX141" fmla="*/ 2111935 w 12192000"/>
              <a:gd name="connsiteY141" fmla="*/ 2023163 h 2237474"/>
              <a:gd name="connsiteX142" fmla="*/ 2089991 w 12192000"/>
              <a:gd name="connsiteY142" fmla="*/ 2034193 h 2237474"/>
              <a:gd name="connsiteX143" fmla="*/ 2058061 w 12192000"/>
              <a:gd name="connsiteY143" fmla="*/ 2047942 h 2237474"/>
              <a:gd name="connsiteX144" fmla="*/ 2055737 w 12192000"/>
              <a:gd name="connsiteY144" fmla="*/ 2047704 h 2237474"/>
              <a:gd name="connsiteX145" fmla="*/ 2042244 w 12192000"/>
              <a:gd name="connsiteY145" fmla="*/ 2055560 h 2237474"/>
              <a:gd name="connsiteX146" fmla="*/ 1976224 w 12192000"/>
              <a:gd name="connsiteY146" fmla="*/ 2074257 h 2237474"/>
              <a:gd name="connsiteX147" fmla="*/ 1877728 w 12192000"/>
              <a:gd name="connsiteY147" fmla="*/ 2101004 h 2237474"/>
              <a:gd name="connsiteX148" fmla="*/ 1759056 w 12192000"/>
              <a:gd name="connsiteY148" fmla="*/ 2125608 h 2237474"/>
              <a:gd name="connsiteX149" fmla="*/ 1637948 w 12192000"/>
              <a:gd name="connsiteY149" fmla="*/ 2172597 h 2237474"/>
              <a:gd name="connsiteX150" fmla="*/ 1434549 w 12192000"/>
              <a:gd name="connsiteY150" fmla="*/ 2234522 h 2237474"/>
              <a:gd name="connsiteX151" fmla="*/ 1398481 w 12192000"/>
              <a:gd name="connsiteY151" fmla="*/ 2237074 h 2237474"/>
              <a:gd name="connsiteX152" fmla="*/ 1398407 w 12192000"/>
              <a:gd name="connsiteY152" fmla="*/ 2237095 h 2237474"/>
              <a:gd name="connsiteX153" fmla="*/ 1370962 w 12192000"/>
              <a:gd name="connsiteY153" fmla="*/ 2237474 h 2237474"/>
              <a:gd name="connsiteX154" fmla="*/ 1356367 w 12192000"/>
              <a:gd name="connsiteY154" fmla="*/ 2235089 h 2237474"/>
              <a:gd name="connsiteX155" fmla="*/ 1324828 w 12192000"/>
              <a:gd name="connsiteY155" fmla="*/ 2231968 h 2237474"/>
              <a:gd name="connsiteX156" fmla="*/ 1297744 w 12192000"/>
              <a:gd name="connsiteY156" fmla="*/ 2235849 h 2237474"/>
              <a:gd name="connsiteX157" fmla="*/ 1286236 w 12192000"/>
              <a:gd name="connsiteY157" fmla="*/ 2233135 h 2237474"/>
              <a:gd name="connsiteX158" fmla="*/ 1283504 w 12192000"/>
              <a:gd name="connsiteY158" fmla="*/ 2233797 h 2237474"/>
              <a:gd name="connsiteX159" fmla="*/ 1279765 w 12192000"/>
              <a:gd name="connsiteY159" fmla="*/ 2229639 h 2237474"/>
              <a:gd name="connsiteX160" fmla="*/ 1195347 w 12192000"/>
              <a:gd name="connsiteY160" fmla="*/ 2212354 h 2237474"/>
              <a:gd name="connsiteX161" fmla="*/ 970251 w 12192000"/>
              <a:gd name="connsiteY161" fmla="*/ 2221029 h 2237474"/>
              <a:gd name="connsiteX162" fmla="*/ 812914 w 12192000"/>
              <a:gd name="connsiteY162" fmla="*/ 2202752 h 2237474"/>
              <a:gd name="connsiteX163" fmla="*/ 800195 w 12192000"/>
              <a:gd name="connsiteY163" fmla="*/ 2209407 h 2237474"/>
              <a:gd name="connsiteX164" fmla="*/ 784978 w 12192000"/>
              <a:gd name="connsiteY164" fmla="*/ 2212360 h 2237474"/>
              <a:gd name="connsiteX165" fmla="*/ 681987 w 12192000"/>
              <a:gd name="connsiteY165" fmla="*/ 2216757 h 2237474"/>
              <a:gd name="connsiteX166" fmla="*/ 669923 w 12192000"/>
              <a:gd name="connsiteY166" fmla="*/ 2211682 h 2237474"/>
              <a:gd name="connsiteX167" fmla="*/ 648680 w 12192000"/>
              <a:gd name="connsiteY167" fmla="*/ 2206229 h 2237474"/>
              <a:gd name="connsiteX168" fmla="*/ 597225 w 12192000"/>
              <a:gd name="connsiteY168" fmla="*/ 2180999 h 2237474"/>
              <a:gd name="connsiteX169" fmla="*/ 558449 w 12192000"/>
              <a:gd name="connsiteY169" fmla="*/ 2182346 h 2237474"/>
              <a:gd name="connsiteX170" fmla="*/ 550517 w 12192000"/>
              <a:gd name="connsiteY170" fmla="*/ 2182060 h 2237474"/>
              <a:gd name="connsiteX171" fmla="*/ 550309 w 12192000"/>
              <a:gd name="connsiteY171" fmla="*/ 2181825 h 2237474"/>
              <a:gd name="connsiteX172" fmla="*/ 541836 w 12192000"/>
              <a:gd name="connsiteY172" fmla="*/ 2181063 h 2237474"/>
              <a:gd name="connsiteX173" fmla="*/ 536057 w 12192000"/>
              <a:gd name="connsiteY173" fmla="*/ 2181537 h 2237474"/>
              <a:gd name="connsiteX174" fmla="*/ 520671 w 12192000"/>
              <a:gd name="connsiteY174" fmla="*/ 2180980 h 2237474"/>
              <a:gd name="connsiteX175" fmla="*/ 515024 w 12192000"/>
              <a:gd name="connsiteY175" fmla="*/ 2179258 h 2237474"/>
              <a:gd name="connsiteX176" fmla="*/ 512278 w 12192000"/>
              <a:gd name="connsiteY176" fmla="*/ 2176369 h 2237474"/>
              <a:gd name="connsiteX177" fmla="*/ 480419 w 12192000"/>
              <a:gd name="connsiteY177" fmla="*/ 2167807 h 2237474"/>
              <a:gd name="connsiteX178" fmla="*/ 413835 w 12192000"/>
              <a:gd name="connsiteY178" fmla="*/ 2156783 h 2237474"/>
              <a:gd name="connsiteX179" fmla="*/ 376513 w 12192000"/>
              <a:gd name="connsiteY179" fmla="*/ 2154014 h 2237474"/>
              <a:gd name="connsiteX180" fmla="*/ 273386 w 12192000"/>
              <a:gd name="connsiteY180" fmla="*/ 2142551 h 2237474"/>
              <a:gd name="connsiteX181" fmla="*/ 169207 w 12192000"/>
              <a:gd name="connsiteY181" fmla="*/ 2128100 h 2237474"/>
              <a:gd name="connsiteX182" fmla="*/ 93149 w 12192000"/>
              <a:gd name="connsiteY182" fmla="*/ 2105324 h 2237474"/>
              <a:gd name="connsiteX183" fmla="*/ 88109 w 12192000"/>
              <a:gd name="connsiteY183" fmla="*/ 2106704 h 2237474"/>
              <a:gd name="connsiteX184" fmla="*/ 80022 w 12192000"/>
              <a:gd name="connsiteY184" fmla="*/ 2107254 h 2237474"/>
              <a:gd name="connsiteX185" fmla="*/ 79717 w 12192000"/>
              <a:gd name="connsiteY185" fmla="*/ 2107046 h 2237474"/>
              <a:gd name="connsiteX186" fmla="*/ 72352 w 12192000"/>
              <a:gd name="connsiteY186" fmla="*/ 2107991 h 2237474"/>
              <a:gd name="connsiteX187" fmla="*/ 37645 w 12192000"/>
              <a:gd name="connsiteY187" fmla="*/ 2115401 h 2237474"/>
              <a:gd name="connsiteX188" fmla="*/ 4572 w 12192000"/>
              <a:gd name="connsiteY188" fmla="*/ 2111091 h 2237474"/>
              <a:gd name="connsiteX189" fmla="*/ 0 w 12192000"/>
              <a:gd name="connsiteY189" fmla="*/ 2110468 h 2237474"/>
              <a:gd name="connsiteX190" fmla="*/ 0 w 12192000"/>
              <a:gd name="connsiteY19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58105 w 12192000"/>
              <a:gd name="connsiteY105" fmla="*/ 1871856 h 2237474"/>
              <a:gd name="connsiteX106" fmla="*/ 3715896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42858 w 12192000"/>
              <a:gd name="connsiteY114" fmla="*/ 1981367 h 2237474"/>
              <a:gd name="connsiteX115" fmla="*/ 2875436 w 12192000"/>
              <a:gd name="connsiteY115" fmla="*/ 1996977 h 2237474"/>
              <a:gd name="connsiteX116" fmla="*/ 2874892 w 12192000"/>
              <a:gd name="connsiteY116" fmla="*/ 1996085 h 2237474"/>
              <a:gd name="connsiteX117" fmla="*/ 2864145 w 12192000"/>
              <a:gd name="connsiteY117" fmla="*/ 1994061 h 2237474"/>
              <a:gd name="connsiteX118" fmla="*/ 2843662 w 12192000"/>
              <a:gd name="connsiteY118" fmla="*/ 1992498 h 2237474"/>
              <a:gd name="connsiteX119" fmla="*/ 2796128 w 12192000"/>
              <a:gd name="connsiteY119" fmla="*/ 1976403 h 2237474"/>
              <a:gd name="connsiteX120" fmla="*/ 2756784 w 12192000"/>
              <a:gd name="connsiteY120" fmla="*/ 1985116 h 2237474"/>
              <a:gd name="connsiteX121" fmla="*/ 2748833 w 12192000"/>
              <a:gd name="connsiteY121" fmla="*/ 1986323 h 2237474"/>
              <a:gd name="connsiteX122" fmla="*/ 2748661 w 12192000"/>
              <a:gd name="connsiteY122" fmla="*/ 1986122 h 2237474"/>
              <a:gd name="connsiteX123" fmla="*/ 2740251 w 12192000"/>
              <a:gd name="connsiteY123" fmla="*/ 1986946 h 2237474"/>
              <a:gd name="connsiteX124" fmla="*/ 2718916 w 12192000"/>
              <a:gd name="connsiteY124" fmla="*/ 1990867 h 2237474"/>
              <a:gd name="connsiteX125" fmla="*/ 2713522 w 12192000"/>
              <a:gd name="connsiteY125" fmla="*/ 1990173 h 2237474"/>
              <a:gd name="connsiteX126" fmla="*/ 2680597 w 12192000"/>
              <a:gd name="connsiteY126" fmla="*/ 1984996 h 2237474"/>
              <a:gd name="connsiteX127" fmla="*/ 2578178 w 12192000"/>
              <a:gd name="connsiteY127" fmla="*/ 1990531 h 2237474"/>
              <a:gd name="connsiteX128" fmla="*/ 2476147 w 12192000"/>
              <a:gd name="connsiteY128" fmla="*/ 1998305 h 2237474"/>
              <a:gd name="connsiteX129" fmla="*/ 2373568 w 12192000"/>
              <a:gd name="connsiteY129" fmla="*/ 2003219 h 2237474"/>
              <a:gd name="connsiteX130" fmla="*/ 2321399 w 12192000"/>
              <a:gd name="connsiteY130" fmla="*/ 1989467 h 2237474"/>
              <a:gd name="connsiteX131" fmla="*/ 2315525 w 12192000"/>
              <a:gd name="connsiteY131" fmla="*/ 1989708 h 2237474"/>
              <a:gd name="connsiteX132" fmla="*/ 2300792 w 12192000"/>
              <a:gd name="connsiteY132" fmla="*/ 1994290 h 2237474"/>
              <a:gd name="connsiteX133" fmla="*/ 2295469 w 12192000"/>
              <a:gd name="connsiteY133" fmla="*/ 1996659 h 2237474"/>
              <a:gd name="connsiteX134" fmla="*/ 2287219 w 12192000"/>
              <a:gd name="connsiteY134" fmla="*/ 1998750 h 2237474"/>
              <a:gd name="connsiteX135" fmla="*/ 2286948 w 12192000"/>
              <a:gd name="connsiteY135" fmla="*/ 1998596 h 2237474"/>
              <a:gd name="connsiteX136" fmla="*/ 2243069 w 12192000"/>
              <a:gd name="connsiteY136" fmla="*/ 2015111 h 2237474"/>
              <a:gd name="connsiteX137" fmla="*/ 2186609 w 12192000"/>
              <a:gd name="connsiteY137" fmla="*/ 2008263 h 2237474"/>
              <a:gd name="connsiteX138" fmla="*/ 2164831 w 12192000"/>
              <a:gd name="connsiteY138" fmla="*/ 2010143 h 2237474"/>
              <a:gd name="connsiteX139" fmla="*/ 2152836 w 12192000"/>
              <a:gd name="connsiteY139" fmla="*/ 2010048 h 2237474"/>
              <a:gd name="connsiteX140" fmla="*/ 2117102 w 12192000"/>
              <a:gd name="connsiteY140" fmla="*/ 2023004 h 2237474"/>
              <a:gd name="connsiteX141" fmla="*/ 2111935 w 12192000"/>
              <a:gd name="connsiteY141" fmla="*/ 2023163 h 2237474"/>
              <a:gd name="connsiteX142" fmla="*/ 2089991 w 12192000"/>
              <a:gd name="connsiteY142" fmla="*/ 2034193 h 2237474"/>
              <a:gd name="connsiteX143" fmla="*/ 2058061 w 12192000"/>
              <a:gd name="connsiteY143" fmla="*/ 2047942 h 2237474"/>
              <a:gd name="connsiteX144" fmla="*/ 2055737 w 12192000"/>
              <a:gd name="connsiteY144" fmla="*/ 2047704 h 2237474"/>
              <a:gd name="connsiteX145" fmla="*/ 2042244 w 12192000"/>
              <a:gd name="connsiteY145" fmla="*/ 2055560 h 2237474"/>
              <a:gd name="connsiteX146" fmla="*/ 1976224 w 12192000"/>
              <a:gd name="connsiteY146" fmla="*/ 2074257 h 2237474"/>
              <a:gd name="connsiteX147" fmla="*/ 1877728 w 12192000"/>
              <a:gd name="connsiteY147" fmla="*/ 2101004 h 2237474"/>
              <a:gd name="connsiteX148" fmla="*/ 1759056 w 12192000"/>
              <a:gd name="connsiteY148" fmla="*/ 2125608 h 2237474"/>
              <a:gd name="connsiteX149" fmla="*/ 1637948 w 12192000"/>
              <a:gd name="connsiteY149" fmla="*/ 2172597 h 2237474"/>
              <a:gd name="connsiteX150" fmla="*/ 1434549 w 12192000"/>
              <a:gd name="connsiteY150" fmla="*/ 2234522 h 2237474"/>
              <a:gd name="connsiteX151" fmla="*/ 1398481 w 12192000"/>
              <a:gd name="connsiteY151" fmla="*/ 2237074 h 2237474"/>
              <a:gd name="connsiteX152" fmla="*/ 1398407 w 12192000"/>
              <a:gd name="connsiteY152" fmla="*/ 2237095 h 2237474"/>
              <a:gd name="connsiteX153" fmla="*/ 1370962 w 12192000"/>
              <a:gd name="connsiteY153" fmla="*/ 2237474 h 2237474"/>
              <a:gd name="connsiteX154" fmla="*/ 1356367 w 12192000"/>
              <a:gd name="connsiteY154" fmla="*/ 2235089 h 2237474"/>
              <a:gd name="connsiteX155" fmla="*/ 1324828 w 12192000"/>
              <a:gd name="connsiteY155" fmla="*/ 2231968 h 2237474"/>
              <a:gd name="connsiteX156" fmla="*/ 1297744 w 12192000"/>
              <a:gd name="connsiteY156" fmla="*/ 2235849 h 2237474"/>
              <a:gd name="connsiteX157" fmla="*/ 1286236 w 12192000"/>
              <a:gd name="connsiteY157" fmla="*/ 2233135 h 2237474"/>
              <a:gd name="connsiteX158" fmla="*/ 1283504 w 12192000"/>
              <a:gd name="connsiteY158" fmla="*/ 2233797 h 2237474"/>
              <a:gd name="connsiteX159" fmla="*/ 1279765 w 12192000"/>
              <a:gd name="connsiteY159" fmla="*/ 2229639 h 2237474"/>
              <a:gd name="connsiteX160" fmla="*/ 1195347 w 12192000"/>
              <a:gd name="connsiteY160" fmla="*/ 2212354 h 2237474"/>
              <a:gd name="connsiteX161" fmla="*/ 970251 w 12192000"/>
              <a:gd name="connsiteY161" fmla="*/ 2221029 h 2237474"/>
              <a:gd name="connsiteX162" fmla="*/ 812914 w 12192000"/>
              <a:gd name="connsiteY162" fmla="*/ 2202752 h 2237474"/>
              <a:gd name="connsiteX163" fmla="*/ 800195 w 12192000"/>
              <a:gd name="connsiteY163" fmla="*/ 2209407 h 2237474"/>
              <a:gd name="connsiteX164" fmla="*/ 784978 w 12192000"/>
              <a:gd name="connsiteY164" fmla="*/ 2212360 h 2237474"/>
              <a:gd name="connsiteX165" fmla="*/ 681987 w 12192000"/>
              <a:gd name="connsiteY165" fmla="*/ 2216757 h 2237474"/>
              <a:gd name="connsiteX166" fmla="*/ 669923 w 12192000"/>
              <a:gd name="connsiteY166" fmla="*/ 2211682 h 2237474"/>
              <a:gd name="connsiteX167" fmla="*/ 648680 w 12192000"/>
              <a:gd name="connsiteY167" fmla="*/ 2206229 h 2237474"/>
              <a:gd name="connsiteX168" fmla="*/ 597225 w 12192000"/>
              <a:gd name="connsiteY168" fmla="*/ 2180999 h 2237474"/>
              <a:gd name="connsiteX169" fmla="*/ 558449 w 12192000"/>
              <a:gd name="connsiteY169" fmla="*/ 2182346 h 2237474"/>
              <a:gd name="connsiteX170" fmla="*/ 550517 w 12192000"/>
              <a:gd name="connsiteY170" fmla="*/ 2182060 h 2237474"/>
              <a:gd name="connsiteX171" fmla="*/ 550309 w 12192000"/>
              <a:gd name="connsiteY171" fmla="*/ 2181825 h 2237474"/>
              <a:gd name="connsiteX172" fmla="*/ 541836 w 12192000"/>
              <a:gd name="connsiteY172" fmla="*/ 2181063 h 2237474"/>
              <a:gd name="connsiteX173" fmla="*/ 536057 w 12192000"/>
              <a:gd name="connsiteY173" fmla="*/ 2181537 h 2237474"/>
              <a:gd name="connsiteX174" fmla="*/ 520671 w 12192000"/>
              <a:gd name="connsiteY174" fmla="*/ 2180980 h 2237474"/>
              <a:gd name="connsiteX175" fmla="*/ 515024 w 12192000"/>
              <a:gd name="connsiteY175" fmla="*/ 2179258 h 2237474"/>
              <a:gd name="connsiteX176" fmla="*/ 512278 w 12192000"/>
              <a:gd name="connsiteY176" fmla="*/ 2176369 h 2237474"/>
              <a:gd name="connsiteX177" fmla="*/ 480419 w 12192000"/>
              <a:gd name="connsiteY177" fmla="*/ 2167807 h 2237474"/>
              <a:gd name="connsiteX178" fmla="*/ 413835 w 12192000"/>
              <a:gd name="connsiteY178" fmla="*/ 2156783 h 2237474"/>
              <a:gd name="connsiteX179" fmla="*/ 376513 w 12192000"/>
              <a:gd name="connsiteY179" fmla="*/ 2154014 h 2237474"/>
              <a:gd name="connsiteX180" fmla="*/ 273386 w 12192000"/>
              <a:gd name="connsiteY180" fmla="*/ 2142551 h 2237474"/>
              <a:gd name="connsiteX181" fmla="*/ 169207 w 12192000"/>
              <a:gd name="connsiteY181" fmla="*/ 2128100 h 2237474"/>
              <a:gd name="connsiteX182" fmla="*/ 93149 w 12192000"/>
              <a:gd name="connsiteY182" fmla="*/ 2105324 h 2237474"/>
              <a:gd name="connsiteX183" fmla="*/ 88109 w 12192000"/>
              <a:gd name="connsiteY183" fmla="*/ 2106704 h 2237474"/>
              <a:gd name="connsiteX184" fmla="*/ 80022 w 12192000"/>
              <a:gd name="connsiteY184" fmla="*/ 2107254 h 2237474"/>
              <a:gd name="connsiteX185" fmla="*/ 79717 w 12192000"/>
              <a:gd name="connsiteY185" fmla="*/ 2107046 h 2237474"/>
              <a:gd name="connsiteX186" fmla="*/ 72352 w 12192000"/>
              <a:gd name="connsiteY186" fmla="*/ 2107991 h 2237474"/>
              <a:gd name="connsiteX187" fmla="*/ 37645 w 12192000"/>
              <a:gd name="connsiteY187" fmla="*/ 2115401 h 2237474"/>
              <a:gd name="connsiteX188" fmla="*/ 4572 w 12192000"/>
              <a:gd name="connsiteY188" fmla="*/ 2111091 h 2237474"/>
              <a:gd name="connsiteX189" fmla="*/ 0 w 12192000"/>
              <a:gd name="connsiteY189" fmla="*/ 2110468 h 2237474"/>
              <a:gd name="connsiteX190" fmla="*/ 0 w 12192000"/>
              <a:gd name="connsiteY19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78619 w 12192000"/>
              <a:gd name="connsiteY28" fmla="*/ 1011878 h 2237474"/>
              <a:gd name="connsiteX29" fmla="*/ 9268019 w 12192000"/>
              <a:gd name="connsiteY29" fmla="*/ 1007442 h 2237474"/>
              <a:gd name="connsiteX30" fmla="*/ 9234662 w 12192000"/>
              <a:gd name="connsiteY30" fmla="*/ 1023056 h 2237474"/>
              <a:gd name="connsiteX31" fmla="*/ 9181033 w 12192000"/>
              <a:gd name="connsiteY31" fmla="*/ 1037921 h 2237474"/>
              <a:gd name="connsiteX32" fmla="*/ 9155969 w 12192000"/>
              <a:gd name="connsiteY32" fmla="*/ 1046804 h 2237474"/>
              <a:gd name="connsiteX33" fmla="*/ 9133985 w 12192000"/>
              <a:gd name="connsiteY33" fmla="*/ 1046450 h 2237474"/>
              <a:gd name="connsiteX34" fmla="*/ 9003462 w 12192000"/>
              <a:gd name="connsiteY34" fmla="*/ 1042406 h 2237474"/>
              <a:gd name="connsiteX35" fmla="*/ 8968445 w 12192000"/>
              <a:gd name="connsiteY35" fmla="*/ 1052169 h 2237474"/>
              <a:gd name="connsiteX36" fmla="*/ 8886001 w 12192000"/>
              <a:gd name="connsiteY36" fmla="*/ 1067468 h 2237474"/>
              <a:gd name="connsiteX37" fmla="*/ 8838610 w 12192000"/>
              <a:gd name="connsiteY37" fmla="*/ 1075091 h 2237474"/>
              <a:gd name="connsiteX38" fmla="*/ 8750383 w 12192000"/>
              <a:gd name="connsiteY38" fmla="*/ 1097387 h 2237474"/>
              <a:gd name="connsiteX39" fmla="*/ 8665605 w 12192000"/>
              <a:gd name="connsiteY39" fmla="*/ 1110791 h 2237474"/>
              <a:gd name="connsiteX40" fmla="*/ 8584946 w 12192000"/>
              <a:gd name="connsiteY40" fmla="*/ 1135226 h 2237474"/>
              <a:gd name="connsiteX41" fmla="*/ 8460755 w 12192000"/>
              <a:gd name="connsiteY41" fmla="*/ 1203427 h 2237474"/>
              <a:gd name="connsiteX42" fmla="*/ 8419755 w 12192000"/>
              <a:gd name="connsiteY42" fmla="*/ 1216260 h 2237474"/>
              <a:gd name="connsiteX43" fmla="*/ 8411626 w 12192000"/>
              <a:gd name="connsiteY43" fmla="*/ 1214397 h 2237474"/>
              <a:gd name="connsiteX44" fmla="*/ 8363469 w 12192000"/>
              <a:gd name="connsiteY44" fmla="*/ 1246658 h 2237474"/>
              <a:gd name="connsiteX45" fmla="*/ 8275497 w 12192000"/>
              <a:gd name="connsiteY45" fmla="*/ 1264396 h 2237474"/>
              <a:gd name="connsiteX46" fmla="*/ 8206287 w 12192000"/>
              <a:gd name="connsiteY46" fmla="*/ 1273060 h 2237474"/>
              <a:gd name="connsiteX47" fmla="*/ 8139997 w 12192000"/>
              <a:gd name="connsiteY47" fmla="*/ 1282713 h 2237474"/>
              <a:gd name="connsiteX48" fmla="*/ 8074238 w 12192000"/>
              <a:gd name="connsiteY48" fmla="*/ 1301895 h 2237474"/>
              <a:gd name="connsiteX49" fmla="*/ 7942099 w 12192000"/>
              <a:gd name="connsiteY49" fmla="*/ 1336332 h 2237474"/>
              <a:gd name="connsiteX50" fmla="*/ 7902328 w 12192000"/>
              <a:gd name="connsiteY50" fmla="*/ 1345865 h 2237474"/>
              <a:gd name="connsiteX51" fmla="*/ 7840612 w 12192000"/>
              <a:gd name="connsiteY51" fmla="*/ 1369373 h 2237474"/>
              <a:gd name="connsiteX52" fmla="*/ 7786819 w 12192000"/>
              <a:gd name="connsiteY52" fmla="*/ 1378970 h 2237474"/>
              <a:gd name="connsiteX53" fmla="*/ 7548172 w 12192000"/>
              <a:gd name="connsiteY53" fmla="*/ 1417460 h 2237474"/>
              <a:gd name="connsiteX54" fmla="*/ 7483437 w 12192000"/>
              <a:gd name="connsiteY54" fmla="*/ 1478152 h 2237474"/>
              <a:gd name="connsiteX55" fmla="*/ 7377870 w 12192000"/>
              <a:gd name="connsiteY55" fmla="*/ 1523319 h 2237474"/>
              <a:gd name="connsiteX56" fmla="*/ 7230737 w 12192000"/>
              <a:gd name="connsiteY56" fmla="*/ 1562633 h 2237474"/>
              <a:gd name="connsiteX57" fmla="*/ 7224458 w 12192000"/>
              <a:gd name="connsiteY57" fmla="*/ 1573008 h 2237474"/>
              <a:gd name="connsiteX58" fmla="*/ 7183121 w 12192000"/>
              <a:gd name="connsiteY58" fmla="*/ 1595162 h 2237474"/>
              <a:gd name="connsiteX59" fmla="*/ 7164601 w 12192000"/>
              <a:gd name="connsiteY59" fmla="*/ 1606490 h 2237474"/>
              <a:gd name="connsiteX60" fmla="*/ 7031309 w 12192000"/>
              <a:gd name="connsiteY60" fmla="*/ 1619451 h 2237474"/>
              <a:gd name="connsiteX61" fmla="*/ 6900177 w 12192000"/>
              <a:gd name="connsiteY61" fmla="*/ 1636016 h 2237474"/>
              <a:gd name="connsiteX62" fmla="*/ 6795372 w 12192000"/>
              <a:gd name="connsiteY62" fmla="*/ 1644845 h 2237474"/>
              <a:gd name="connsiteX63" fmla="*/ 6692251 w 12192000"/>
              <a:gd name="connsiteY63" fmla="*/ 1656357 h 2237474"/>
              <a:gd name="connsiteX64" fmla="*/ 6655235 w 12192000"/>
              <a:gd name="connsiteY64" fmla="*/ 1661869 h 2237474"/>
              <a:gd name="connsiteX65" fmla="*/ 6554894 w 12192000"/>
              <a:gd name="connsiteY65" fmla="*/ 1664428 h 2237474"/>
              <a:gd name="connsiteX66" fmla="*/ 6516595 w 12192000"/>
              <a:gd name="connsiteY66" fmla="*/ 1667475 h 2237474"/>
              <a:gd name="connsiteX67" fmla="*/ 6508541 w 12192000"/>
              <a:gd name="connsiteY67" fmla="*/ 1668757 h 2237474"/>
              <a:gd name="connsiteX68" fmla="*/ 6471012 w 12192000"/>
              <a:gd name="connsiteY68" fmla="*/ 1678604 h 2237474"/>
              <a:gd name="connsiteX69" fmla="*/ 6364035 w 12192000"/>
              <a:gd name="connsiteY69" fmla="*/ 1667683 h 2237474"/>
              <a:gd name="connsiteX70" fmla="*/ 6280959 w 12192000"/>
              <a:gd name="connsiteY70" fmla="*/ 1689329 h 2237474"/>
              <a:gd name="connsiteX71" fmla="*/ 6243319 w 12192000"/>
              <a:gd name="connsiteY71" fmla="*/ 1695560 h 2237474"/>
              <a:gd name="connsiteX72" fmla="*/ 6098321 w 12192000"/>
              <a:gd name="connsiteY72" fmla="*/ 1721646 h 2237474"/>
              <a:gd name="connsiteX73" fmla="*/ 5880652 w 12192000"/>
              <a:gd name="connsiteY73" fmla="*/ 1779643 h 2237474"/>
              <a:gd name="connsiteX74" fmla="*/ 5785959 w 12192000"/>
              <a:gd name="connsiteY74" fmla="*/ 1775307 h 2237474"/>
              <a:gd name="connsiteX75" fmla="*/ 5643534 w 12192000"/>
              <a:gd name="connsiteY75" fmla="*/ 1802919 h 2237474"/>
              <a:gd name="connsiteX76" fmla="*/ 5518799 w 12192000"/>
              <a:gd name="connsiteY76" fmla="*/ 1818312 h 2237474"/>
              <a:gd name="connsiteX77" fmla="*/ 5505014 w 12192000"/>
              <a:gd name="connsiteY77" fmla="*/ 1819259 h 2237474"/>
              <a:gd name="connsiteX78" fmla="*/ 5453307 w 12192000"/>
              <a:gd name="connsiteY78" fmla="*/ 1815450 h 2237474"/>
              <a:gd name="connsiteX79" fmla="*/ 5221533 w 12192000"/>
              <a:gd name="connsiteY79" fmla="*/ 1846950 h 2237474"/>
              <a:gd name="connsiteX80" fmla="*/ 5149802 w 12192000"/>
              <a:gd name="connsiteY80" fmla="*/ 1844846 h 2237474"/>
              <a:gd name="connsiteX81" fmla="*/ 5114927 w 12192000"/>
              <a:gd name="connsiteY81" fmla="*/ 1847827 h 2237474"/>
              <a:gd name="connsiteX82" fmla="*/ 5108970 w 12192000"/>
              <a:gd name="connsiteY82" fmla="*/ 1847935 h 2237474"/>
              <a:gd name="connsiteX83" fmla="*/ 5067961 w 12192000"/>
              <a:gd name="connsiteY83" fmla="*/ 1845917 h 2237474"/>
              <a:gd name="connsiteX84" fmla="*/ 5007075 w 12192000"/>
              <a:gd name="connsiteY84" fmla="*/ 1838626 h 2237474"/>
              <a:gd name="connsiteX85" fmla="*/ 4944087 w 12192000"/>
              <a:gd name="connsiteY85" fmla="*/ 1823332 h 2237474"/>
              <a:gd name="connsiteX86" fmla="*/ 4907662 w 12192000"/>
              <a:gd name="connsiteY86" fmla="*/ 1816900 h 2237474"/>
              <a:gd name="connsiteX87" fmla="*/ 4882386 w 12192000"/>
              <a:gd name="connsiteY87" fmla="*/ 1809844 h 2237474"/>
              <a:gd name="connsiteX88" fmla="*/ 4811440 w 12192000"/>
              <a:gd name="connsiteY88" fmla="*/ 1804655 h 2237474"/>
              <a:gd name="connsiteX89" fmla="*/ 4691075 w 12192000"/>
              <a:gd name="connsiteY89" fmla="*/ 1801389 h 2237474"/>
              <a:gd name="connsiteX90" fmla="*/ 4640313 w 12192000"/>
              <a:gd name="connsiteY90" fmla="*/ 1784307 h 2237474"/>
              <a:gd name="connsiteX91" fmla="*/ 4536503 w 12192000"/>
              <a:gd name="connsiteY91" fmla="*/ 1785334 h 2237474"/>
              <a:gd name="connsiteX92" fmla="*/ 4513724 w 12192000"/>
              <a:gd name="connsiteY92" fmla="*/ 1791996 h 2237474"/>
              <a:gd name="connsiteX93" fmla="*/ 4459810 w 12192000"/>
              <a:gd name="connsiteY93" fmla="*/ 1797886 h 2237474"/>
              <a:gd name="connsiteX94" fmla="*/ 4379064 w 12192000"/>
              <a:gd name="connsiteY94" fmla="*/ 1817177 h 2237474"/>
              <a:gd name="connsiteX95" fmla="*/ 4290981 w 12192000"/>
              <a:gd name="connsiteY95" fmla="*/ 1839677 h 2237474"/>
              <a:gd name="connsiteX96" fmla="*/ 4238372 w 12192000"/>
              <a:gd name="connsiteY96" fmla="*/ 1851480 h 2237474"/>
              <a:gd name="connsiteX97" fmla="*/ 4232517 w 12192000"/>
              <a:gd name="connsiteY97" fmla="*/ 1852567 h 2237474"/>
              <a:gd name="connsiteX98" fmla="*/ 4191732 w 12192000"/>
              <a:gd name="connsiteY98" fmla="*/ 1857328 h 2237474"/>
              <a:gd name="connsiteX99" fmla="*/ 4065532 w 12192000"/>
              <a:gd name="connsiteY99" fmla="*/ 1855477 h 2237474"/>
              <a:gd name="connsiteX100" fmla="*/ 4028460 w 12192000"/>
              <a:gd name="connsiteY100" fmla="*/ 1855137 h 2237474"/>
              <a:gd name="connsiteX101" fmla="*/ 4002267 w 12192000"/>
              <a:gd name="connsiteY101" fmla="*/ 1852352 h 2237474"/>
              <a:gd name="connsiteX102" fmla="*/ 3931396 w 12192000"/>
              <a:gd name="connsiteY102" fmla="*/ 1858915 h 2237474"/>
              <a:gd name="connsiteX103" fmla="*/ 3812162 w 12192000"/>
              <a:gd name="connsiteY103" fmla="*/ 1875501 h 2237474"/>
              <a:gd name="connsiteX104" fmla="*/ 3758105 w 12192000"/>
              <a:gd name="connsiteY104" fmla="*/ 1871856 h 2237474"/>
              <a:gd name="connsiteX105" fmla="*/ 3715896 w 12192000"/>
              <a:gd name="connsiteY105" fmla="*/ 1881552 h 2237474"/>
              <a:gd name="connsiteX106" fmla="*/ 3567259 w 12192000"/>
              <a:gd name="connsiteY106" fmla="*/ 1893482 h 2237474"/>
              <a:gd name="connsiteX107" fmla="*/ 3405770 w 12192000"/>
              <a:gd name="connsiteY107" fmla="*/ 1904591 h 2237474"/>
              <a:gd name="connsiteX108" fmla="*/ 3280097 w 12192000"/>
              <a:gd name="connsiteY108" fmla="*/ 1919610 h 2237474"/>
              <a:gd name="connsiteX109" fmla="*/ 3123424 w 12192000"/>
              <a:gd name="connsiteY109" fmla="*/ 1952930 h 2237474"/>
              <a:gd name="connsiteX110" fmla="*/ 3009910 w 12192000"/>
              <a:gd name="connsiteY110" fmla="*/ 1957866 h 2237474"/>
              <a:gd name="connsiteX111" fmla="*/ 2995934 w 12192000"/>
              <a:gd name="connsiteY111" fmla="*/ 1967085 h 2237474"/>
              <a:gd name="connsiteX112" fmla="*/ 2980071 w 12192000"/>
              <a:gd name="connsiteY112" fmla="*/ 1972988 h 2237474"/>
              <a:gd name="connsiteX113" fmla="*/ 2942858 w 12192000"/>
              <a:gd name="connsiteY113" fmla="*/ 1981367 h 2237474"/>
              <a:gd name="connsiteX114" fmla="*/ 2875436 w 12192000"/>
              <a:gd name="connsiteY114" fmla="*/ 1996977 h 2237474"/>
              <a:gd name="connsiteX115" fmla="*/ 2874892 w 12192000"/>
              <a:gd name="connsiteY115" fmla="*/ 1996085 h 2237474"/>
              <a:gd name="connsiteX116" fmla="*/ 2864145 w 12192000"/>
              <a:gd name="connsiteY116" fmla="*/ 1994061 h 2237474"/>
              <a:gd name="connsiteX117" fmla="*/ 2843662 w 12192000"/>
              <a:gd name="connsiteY117" fmla="*/ 1992498 h 2237474"/>
              <a:gd name="connsiteX118" fmla="*/ 2796128 w 12192000"/>
              <a:gd name="connsiteY118" fmla="*/ 1976403 h 2237474"/>
              <a:gd name="connsiteX119" fmla="*/ 2756784 w 12192000"/>
              <a:gd name="connsiteY119" fmla="*/ 1985116 h 2237474"/>
              <a:gd name="connsiteX120" fmla="*/ 2748833 w 12192000"/>
              <a:gd name="connsiteY120" fmla="*/ 1986323 h 2237474"/>
              <a:gd name="connsiteX121" fmla="*/ 2748661 w 12192000"/>
              <a:gd name="connsiteY121" fmla="*/ 1986122 h 2237474"/>
              <a:gd name="connsiteX122" fmla="*/ 2740251 w 12192000"/>
              <a:gd name="connsiteY122" fmla="*/ 1986946 h 2237474"/>
              <a:gd name="connsiteX123" fmla="*/ 2718916 w 12192000"/>
              <a:gd name="connsiteY123" fmla="*/ 1990867 h 2237474"/>
              <a:gd name="connsiteX124" fmla="*/ 2713522 w 12192000"/>
              <a:gd name="connsiteY124" fmla="*/ 1990173 h 2237474"/>
              <a:gd name="connsiteX125" fmla="*/ 2680597 w 12192000"/>
              <a:gd name="connsiteY125" fmla="*/ 1984996 h 2237474"/>
              <a:gd name="connsiteX126" fmla="*/ 2578178 w 12192000"/>
              <a:gd name="connsiteY126" fmla="*/ 1990531 h 2237474"/>
              <a:gd name="connsiteX127" fmla="*/ 2476147 w 12192000"/>
              <a:gd name="connsiteY127" fmla="*/ 1998305 h 2237474"/>
              <a:gd name="connsiteX128" fmla="*/ 2373568 w 12192000"/>
              <a:gd name="connsiteY128" fmla="*/ 2003219 h 2237474"/>
              <a:gd name="connsiteX129" fmla="*/ 2321399 w 12192000"/>
              <a:gd name="connsiteY129" fmla="*/ 1989467 h 2237474"/>
              <a:gd name="connsiteX130" fmla="*/ 2315525 w 12192000"/>
              <a:gd name="connsiteY130" fmla="*/ 1989708 h 2237474"/>
              <a:gd name="connsiteX131" fmla="*/ 2300792 w 12192000"/>
              <a:gd name="connsiteY131" fmla="*/ 1994290 h 2237474"/>
              <a:gd name="connsiteX132" fmla="*/ 2295469 w 12192000"/>
              <a:gd name="connsiteY132" fmla="*/ 1996659 h 2237474"/>
              <a:gd name="connsiteX133" fmla="*/ 2287219 w 12192000"/>
              <a:gd name="connsiteY133" fmla="*/ 1998750 h 2237474"/>
              <a:gd name="connsiteX134" fmla="*/ 2286948 w 12192000"/>
              <a:gd name="connsiteY134" fmla="*/ 1998596 h 2237474"/>
              <a:gd name="connsiteX135" fmla="*/ 2243069 w 12192000"/>
              <a:gd name="connsiteY135" fmla="*/ 2015111 h 2237474"/>
              <a:gd name="connsiteX136" fmla="*/ 2186609 w 12192000"/>
              <a:gd name="connsiteY136" fmla="*/ 2008263 h 2237474"/>
              <a:gd name="connsiteX137" fmla="*/ 2164831 w 12192000"/>
              <a:gd name="connsiteY137" fmla="*/ 2010143 h 2237474"/>
              <a:gd name="connsiteX138" fmla="*/ 2152836 w 12192000"/>
              <a:gd name="connsiteY138" fmla="*/ 2010048 h 2237474"/>
              <a:gd name="connsiteX139" fmla="*/ 2117102 w 12192000"/>
              <a:gd name="connsiteY139" fmla="*/ 2023004 h 2237474"/>
              <a:gd name="connsiteX140" fmla="*/ 2111935 w 12192000"/>
              <a:gd name="connsiteY140" fmla="*/ 2023163 h 2237474"/>
              <a:gd name="connsiteX141" fmla="*/ 2089991 w 12192000"/>
              <a:gd name="connsiteY141" fmla="*/ 2034193 h 2237474"/>
              <a:gd name="connsiteX142" fmla="*/ 2058061 w 12192000"/>
              <a:gd name="connsiteY142" fmla="*/ 2047942 h 2237474"/>
              <a:gd name="connsiteX143" fmla="*/ 2055737 w 12192000"/>
              <a:gd name="connsiteY143" fmla="*/ 2047704 h 2237474"/>
              <a:gd name="connsiteX144" fmla="*/ 2042244 w 12192000"/>
              <a:gd name="connsiteY144" fmla="*/ 2055560 h 2237474"/>
              <a:gd name="connsiteX145" fmla="*/ 1976224 w 12192000"/>
              <a:gd name="connsiteY145" fmla="*/ 2074257 h 2237474"/>
              <a:gd name="connsiteX146" fmla="*/ 1877728 w 12192000"/>
              <a:gd name="connsiteY146" fmla="*/ 2101004 h 2237474"/>
              <a:gd name="connsiteX147" fmla="*/ 1759056 w 12192000"/>
              <a:gd name="connsiteY147" fmla="*/ 2125608 h 2237474"/>
              <a:gd name="connsiteX148" fmla="*/ 1637948 w 12192000"/>
              <a:gd name="connsiteY148" fmla="*/ 2172597 h 2237474"/>
              <a:gd name="connsiteX149" fmla="*/ 1434549 w 12192000"/>
              <a:gd name="connsiteY149" fmla="*/ 2234522 h 2237474"/>
              <a:gd name="connsiteX150" fmla="*/ 1398481 w 12192000"/>
              <a:gd name="connsiteY150" fmla="*/ 2237074 h 2237474"/>
              <a:gd name="connsiteX151" fmla="*/ 1398407 w 12192000"/>
              <a:gd name="connsiteY151" fmla="*/ 2237095 h 2237474"/>
              <a:gd name="connsiteX152" fmla="*/ 1370962 w 12192000"/>
              <a:gd name="connsiteY152" fmla="*/ 2237474 h 2237474"/>
              <a:gd name="connsiteX153" fmla="*/ 1356367 w 12192000"/>
              <a:gd name="connsiteY153" fmla="*/ 2235089 h 2237474"/>
              <a:gd name="connsiteX154" fmla="*/ 1324828 w 12192000"/>
              <a:gd name="connsiteY154" fmla="*/ 2231968 h 2237474"/>
              <a:gd name="connsiteX155" fmla="*/ 1297744 w 12192000"/>
              <a:gd name="connsiteY155" fmla="*/ 2235849 h 2237474"/>
              <a:gd name="connsiteX156" fmla="*/ 1286236 w 12192000"/>
              <a:gd name="connsiteY156" fmla="*/ 2233135 h 2237474"/>
              <a:gd name="connsiteX157" fmla="*/ 1283504 w 12192000"/>
              <a:gd name="connsiteY157" fmla="*/ 2233797 h 2237474"/>
              <a:gd name="connsiteX158" fmla="*/ 1279765 w 12192000"/>
              <a:gd name="connsiteY158" fmla="*/ 2229639 h 2237474"/>
              <a:gd name="connsiteX159" fmla="*/ 1195347 w 12192000"/>
              <a:gd name="connsiteY159" fmla="*/ 2212354 h 2237474"/>
              <a:gd name="connsiteX160" fmla="*/ 970251 w 12192000"/>
              <a:gd name="connsiteY160" fmla="*/ 2221029 h 2237474"/>
              <a:gd name="connsiteX161" fmla="*/ 812914 w 12192000"/>
              <a:gd name="connsiteY161" fmla="*/ 2202752 h 2237474"/>
              <a:gd name="connsiteX162" fmla="*/ 800195 w 12192000"/>
              <a:gd name="connsiteY162" fmla="*/ 2209407 h 2237474"/>
              <a:gd name="connsiteX163" fmla="*/ 784978 w 12192000"/>
              <a:gd name="connsiteY163" fmla="*/ 2212360 h 2237474"/>
              <a:gd name="connsiteX164" fmla="*/ 681987 w 12192000"/>
              <a:gd name="connsiteY164" fmla="*/ 2216757 h 2237474"/>
              <a:gd name="connsiteX165" fmla="*/ 669923 w 12192000"/>
              <a:gd name="connsiteY165" fmla="*/ 2211682 h 2237474"/>
              <a:gd name="connsiteX166" fmla="*/ 648680 w 12192000"/>
              <a:gd name="connsiteY166" fmla="*/ 2206229 h 2237474"/>
              <a:gd name="connsiteX167" fmla="*/ 597225 w 12192000"/>
              <a:gd name="connsiteY167" fmla="*/ 2180999 h 2237474"/>
              <a:gd name="connsiteX168" fmla="*/ 558449 w 12192000"/>
              <a:gd name="connsiteY168" fmla="*/ 2182346 h 2237474"/>
              <a:gd name="connsiteX169" fmla="*/ 550517 w 12192000"/>
              <a:gd name="connsiteY169" fmla="*/ 2182060 h 2237474"/>
              <a:gd name="connsiteX170" fmla="*/ 550309 w 12192000"/>
              <a:gd name="connsiteY170" fmla="*/ 2181825 h 2237474"/>
              <a:gd name="connsiteX171" fmla="*/ 541836 w 12192000"/>
              <a:gd name="connsiteY171" fmla="*/ 2181063 h 2237474"/>
              <a:gd name="connsiteX172" fmla="*/ 536057 w 12192000"/>
              <a:gd name="connsiteY172" fmla="*/ 2181537 h 2237474"/>
              <a:gd name="connsiteX173" fmla="*/ 520671 w 12192000"/>
              <a:gd name="connsiteY173" fmla="*/ 2180980 h 2237474"/>
              <a:gd name="connsiteX174" fmla="*/ 515024 w 12192000"/>
              <a:gd name="connsiteY174" fmla="*/ 2179258 h 2237474"/>
              <a:gd name="connsiteX175" fmla="*/ 512278 w 12192000"/>
              <a:gd name="connsiteY175" fmla="*/ 2176369 h 2237474"/>
              <a:gd name="connsiteX176" fmla="*/ 480419 w 12192000"/>
              <a:gd name="connsiteY176" fmla="*/ 2167807 h 2237474"/>
              <a:gd name="connsiteX177" fmla="*/ 413835 w 12192000"/>
              <a:gd name="connsiteY177" fmla="*/ 2156783 h 2237474"/>
              <a:gd name="connsiteX178" fmla="*/ 376513 w 12192000"/>
              <a:gd name="connsiteY178" fmla="*/ 2154014 h 2237474"/>
              <a:gd name="connsiteX179" fmla="*/ 273386 w 12192000"/>
              <a:gd name="connsiteY179" fmla="*/ 2142551 h 2237474"/>
              <a:gd name="connsiteX180" fmla="*/ 169207 w 12192000"/>
              <a:gd name="connsiteY180" fmla="*/ 2128100 h 2237474"/>
              <a:gd name="connsiteX181" fmla="*/ 93149 w 12192000"/>
              <a:gd name="connsiteY181" fmla="*/ 2105324 h 2237474"/>
              <a:gd name="connsiteX182" fmla="*/ 88109 w 12192000"/>
              <a:gd name="connsiteY182" fmla="*/ 2106704 h 2237474"/>
              <a:gd name="connsiteX183" fmla="*/ 80022 w 12192000"/>
              <a:gd name="connsiteY183" fmla="*/ 2107254 h 2237474"/>
              <a:gd name="connsiteX184" fmla="*/ 79717 w 12192000"/>
              <a:gd name="connsiteY184" fmla="*/ 2107046 h 2237474"/>
              <a:gd name="connsiteX185" fmla="*/ 72352 w 12192000"/>
              <a:gd name="connsiteY185" fmla="*/ 2107991 h 2237474"/>
              <a:gd name="connsiteX186" fmla="*/ 37645 w 12192000"/>
              <a:gd name="connsiteY186" fmla="*/ 2115401 h 2237474"/>
              <a:gd name="connsiteX187" fmla="*/ 4572 w 12192000"/>
              <a:gd name="connsiteY187" fmla="*/ 2111091 h 2237474"/>
              <a:gd name="connsiteX188" fmla="*/ 0 w 12192000"/>
              <a:gd name="connsiteY188" fmla="*/ 2110468 h 2237474"/>
              <a:gd name="connsiteX189" fmla="*/ 0 w 12192000"/>
              <a:gd name="connsiteY18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60755 w 12192000"/>
              <a:gd name="connsiteY40" fmla="*/ 1203427 h 2237474"/>
              <a:gd name="connsiteX41" fmla="*/ 8419755 w 12192000"/>
              <a:gd name="connsiteY41" fmla="*/ 1216260 h 2237474"/>
              <a:gd name="connsiteX42" fmla="*/ 8411626 w 12192000"/>
              <a:gd name="connsiteY42" fmla="*/ 1214397 h 2237474"/>
              <a:gd name="connsiteX43" fmla="*/ 8363469 w 12192000"/>
              <a:gd name="connsiteY43" fmla="*/ 1246658 h 2237474"/>
              <a:gd name="connsiteX44" fmla="*/ 8275497 w 12192000"/>
              <a:gd name="connsiteY44" fmla="*/ 1264396 h 2237474"/>
              <a:gd name="connsiteX45" fmla="*/ 8206287 w 12192000"/>
              <a:gd name="connsiteY45" fmla="*/ 1273060 h 2237474"/>
              <a:gd name="connsiteX46" fmla="*/ 8139997 w 12192000"/>
              <a:gd name="connsiteY46" fmla="*/ 1282713 h 2237474"/>
              <a:gd name="connsiteX47" fmla="*/ 8074238 w 12192000"/>
              <a:gd name="connsiteY47" fmla="*/ 1301895 h 2237474"/>
              <a:gd name="connsiteX48" fmla="*/ 7942099 w 12192000"/>
              <a:gd name="connsiteY48" fmla="*/ 1336332 h 2237474"/>
              <a:gd name="connsiteX49" fmla="*/ 7902328 w 12192000"/>
              <a:gd name="connsiteY49" fmla="*/ 1345865 h 2237474"/>
              <a:gd name="connsiteX50" fmla="*/ 7840612 w 12192000"/>
              <a:gd name="connsiteY50" fmla="*/ 1369373 h 2237474"/>
              <a:gd name="connsiteX51" fmla="*/ 7786819 w 12192000"/>
              <a:gd name="connsiteY51" fmla="*/ 1378970 h 2237474"/>
              <a:gd name="connsiteX52" fmla="*/ 7548172 w 12192000"/>
              <a:gd name="connsiteY52" fmla="*/ 1417460 h 2237474"/>
              <a:gd name="connsiteX53" fmla="*/ 7483437 w 12192000"/>
              <a:gd name="connsiteY53" fmla="*/ 1478152 h 2237474"/>
              <a:gd name="connsiteX54" fmla="*/ 7377870 w 12192000"/>
              <a:gd name="connsiteY54" fmla="*/ 1523319 h 2237474"/>
              <a:gd name="connsiteX55" fmla="*/ 7230737 w 12192000"/>
              <a:gd name="connsiteY55" fmla="*/ 1562633 h 2237474"/>
              <a:gd name="connsiteX56" fmla="*/ 7224458 w 12192000"/>
              <a:gd name="connsiteY56" fmla="*/ 1573008 h 2237474"/>
              <a:gd name="connsiteX57" fmla="*/ 7183121 w 12192000"/>
              <a:gd name="connsiteY57" fmla="*/ 1595162 h 2237474"/>
              <a:gd name="connsiteX58" fmla="*/ 7164601 w 12192000"/>
              <a:gd name="connsiteY58" fmla="*/ 1606490 h 2237474"/>
              <a:gd name="connsiteX59" fmla="*/ 7031309 w 12192000"/>
              <a:gd name="connsiteY59" fmla="*/ 1619451 h 2237474"/>
              <a:gd name="connsiteX60" fmla="*/ 6900177 w 12192000"/>
              <a:gd name="connsiteY60" fmla="*/ 1636016 h 2237474"/>
              <a:gd name="connsiteX61" fmla="*/ 6795372 w 12192000"/>
              <a:gd name="connsiteY61" fmla="*/ 1644845 h 2237474"/>
              <a:gd name="connsiteX62" fmla="*/ 6692251 w 12192000"/>
              <a:gd name="connsiteY62" fmla="*/ 1656357 h 2237474"/>
              <a:gd name="connsiteX63" fmla="*/ 6655235 w 12192000"/>
              <a:gd name="connsiteY63" fmla="*/ 1661869 h 2237474"/>
              <a:gd name="connsiteX64" fmla="*/ 6554894 w 12192000"/>
              <a:gd name="connsiteY64" fmla="*/ 1664428 h 2237474"/>
              <a:gd name="connsiteX65" fmla="*/ 6516595 w 12192000"/>
              <a:gd name="connsiteY65" fmla="*/ 1667475 h 2237474"/>
              <a:gd name="connsiteX66" fmla="*/ 6508541 w 12192000"/>
              <a:gd name="connsiteY66" fmla="*/ 1668757 h 2237474"/>
              <a:gd name="connsiteX67" fmla="*/ 6471012 w 12192000"/>
              <a:gd name="connsiteY67" fmla="*/ 1678604 h 2237474"/>
              <a:gd name="connsiteX68" fmla="*/ 6364035 w 12192000"/>
              <a:gd name="connsiteY68" fmla="*/ 1667683 h 2237474"/>
              <a:gd name="connsiteX69" fmla="*/ 6280959 w 12192000"/>
              <a:gd name="connsiteY69" fmla="*/ 1689329 h 2237474"/>
              <a:gd name="connsiteX70" fmla="*/ 6243319 w 12192000"/>
              <a:gd name="connsiteY70" fmla="*/ 1695560 h 2237474"/>
              <a:gd name="connsiteX71" fmla="*/ 6098321 w 12192000"/>
              <a:gd name="connsiteY71" fmla="*/ 1721646 h 2237474"/>
              <a:gd name="connsiteX72" fmla="*/ 5880652 w 12192000"/>
              <a:gd name="connsiteY72" fmla="*/ 1779643 h 2237474"/>
              <a:gd name="connsiteX73" fmla="*/ 5785959 w 12192000"/>
              <a:gd name="connsiteY73" fmla="*/ 1775307 h 2237474"/>
              <a:gd name="connsiteX74" fmla="*/ 5643534 w 12192000"/>
              <a:gd name="connsiteY74" fmla="*/ 1802919 h 2237474"/>
              <a:gd name="connsiteX75" fmla="*/ 5518799 w 12192000"/>
              <a:gd name="connsiteY75" fmla="*/ 1818312 h 2237474"/>
              <a:gd name="connsiteX76" fmla="*/ 5505014 w 12192000"/>
              <a:gd name="connsiteY76" fmla="*/ 1819259 h 2237474"/>
              <a:gd name="connsiteX77" fmla="*/ 5453307 w 12192000"/>
              <a:gd name="connsiteY77" fmla="*/ 1815450 h 2237474"/>
              <a:gd name="connsiteX78" fmla="*/ 5221533 w 12192000"/>
              <a:gd name="connsiteY78" fmla="*/ 1846950 h 2237474"/>
              <a:gd name="connsiteX79" fmla="*/ 5149802 w 12192000"/>
              <a:gd name="connsiteY79" fmla="*/ 1844846 h 2237474"/>
              <a:gd name="connsiteX80" fmla="*/ 5114927 w 12192000"/>
              <a:gd name="connsiteY80" fmla="*/ 1847827 h 2237474"/>
              <a:gd name="connsiteX81" fmla="*/ 5108970 w 12192000"/>
              <a:gd name="connsiteY81" fmla="*/ 1847935 h 2237474"/>
              <a:gd name="connsiteX82" fmla="*/ 5067961 w 12192000"/>
              <a:gd name="connsiteY82" fmla="*/ 1845917 h 2237474"/>
              <a:gd name="connsiteX83" fmla="*/ 5007075 w 12192000"/>
              <a:gd name="connsiteY83" fmla="*/ 1838626 h 2237474"/>
              <a:gd name="connsiteX84" fmla="*/ 4944087 w 12192000"/>
              <a:gd name="connsiteY84" fmla="*/ 1823332 h 2237474"/>
              <a:gd name="connsiteX85" fmla="*/ 4907662 w 12192000"/>
              <a:gd name="connsiteY85" fmla="*/ 1816900 h 2237474"/>
              <a:gd name="connsiteX86" fmla="*/ 4882386 w 12192000"/>
              <a:gd name="connsiteY86" fmla="*/ 1809844 h 2237474"/>
              <a:gd name="connsiteX87" fmla="*/ 4811440 w 12192000"/>
              <a:gd name="connsiteY87" fmla="*/ 1804655 h 2237474"/>
              <a:gd name="connsiteX88" fmla="*/ 4691075 w 12192000"/>
              <a:gd name="connsiteY88" fmla="*/ 1801389 h 2237474"/>
              <a:gd name="connsiteX89" fmla="*/ 4640313 w 12192000"/>
              <a:gd name="connsiteY89" fmla="*/ 1784307 h 2237474"/>
              <a:gd name="connsiteX90" fmla="*/ 4536503 w 12192000"/>
              <a:gd name="connsiteY90" fmla="*/ 1785334 h 2237474"/>
              <a:gd name="connsiteX91" fmla="*/ 4513724 w 12192000"/>
              <a:gd name="connsiteY91" fmla="*/ 1791996 h 2237474"/>
              <a:gd name="connsiteX92" fmla="*/ 4459810 w 12192000"/>
              <a:gd name="connsiteY92" fmla="*/ 1797886 h 2237474"/>
              <a:gd name="connsiteX93" fmla="*/ 4379064 w 12192000"/>
              <a:gd name="connsiteY93" fmla="*/ 1817177 h 2237474"/>
              <a:gd name="connsiteX94" fmla="*/ 4290981 w 12192000"/>
              <a:gd name="connsiteY94" fmla="*/ 1839677 h 2237474"/>
              <a:gd name="connsiteX95" fmla="*/ 4238372 w 12192000"/>
              <a:gd name="connsiteY95" fmla="*/ 1851480 h 2237474"/>
              <a:gd name="connsiteX96" fmla="*/ 4232517 w 12192000"/>
              <a:gd name="connsiteY96" fmla="*/ 1852567 h 2237474"/>
              <a:gd name="connsiteX97" fmla="*/ 4191732 w 12192000"/>
              <a:gd name="connsiteY97" fmla="*/ 1857328 h 2237474"/>
              <a:gd name="connsiteX98" fmla="*/ 4065532 w 12192000"/>
              <a:gd name="connsiteY98" fmla="*/ 1855477 h 2237474"/>
              <a:gd name="connsiteX99" fmla="*/ 4028460 w 12192000"/>
              <a:gd name="connsiteY99" fmla="*/ 1855137 h 2237474"/>
              <a:gd name="connsiteX100" fmla="*/ 4002267 w 12192000"/>
              <a:gd name="connsiteY100" fmla="*/ 1852352 h 2237474"/>
              <a:gd name="connsiteX101" fmla="*/ 3931396 w 12192000"/>
              <a:gd name="connsiteY101" fmla="*/ 1858915 h 2237474"/>
              <a:gd name="connsiteX102" fmla="*/ 3812162 w 12192000"/>
              <a:gd name="connsiteY102" fmla="*/ 1875501 h 2237474"/>
              <a:gd name="connsiteX103" fmla="*/ 3758105 w 12192000"/>
              <a:gd name="connsiteY103" fmla="*/ 1871856 h 2237474"/>
              <a:gd name="connsiteX104" fmla="*/ 3715896 w 12192000"/>
              <a:gd name="connsiteY104" fmla="*/ 1881552 h 2237474"/>
              <a:gd name="connsiteX105" fmla="*/ 3567259 w 12192000"/>
              <a:gd name="connsiteY105" fmla="*/ 1893482 h 2237474"/>
              <a:gd name="connsiteX106" fmla="*/ 3405770 w 12192000"/>
              <a:gd name="connsiteY106" fmla="*/ 1904591 h 2237474"/>
              <a:gd name="connsiteX107" fmla="*/ 3280097 w 12192000"/>
              <a:gd name="connsiteY107" fmla="*/ 1919610 h 2237474"/>
              <a:gd name="connsiteX108" fmla="*/ 3123424 w 12192000"/>
              <a:gd name="connsiteY108" fmla="*/ 1952930 h 2237474"/>
              <a:gd name="connsiteX109" fmla="*/ 3009910 w 12192000"/>
              <a:gd name="connsiteY109" fmla="*/ 1957866 h 2237474"/>
              <a:gd name="connsiteX110" fmla="*/ 2995934 w 12192000"/>
              <a:gd name="connsiteY110" fmla="*/ 1967085 h 2237474"/>
              <a:gd name="connsiteX111" fmla="*/ 2980071 w 12192000"/>
              <a:gd name="connsiteY111" fmla="*/ 1972988 h 2237474"/>
              <a:gd name="connsiteX112" fmla="*/ 2942858 w 12192000"/>
              <a:gd name="connsiteY112" fmla="*/ 1981367 h 2237474"/>
              <a:gd name="connsiteX113" fmla="*/ 2875436 w 12192000"/>
              <a:gd name="connsiteY113" fmla="*/ 1996977 h 2237474"/>
              <a:gd name="connsiteX114" fmla="*/ 2874892 w 12192000"/>
              <a:gd name="connsiteY114" fmla="*/ 1996085 h 2237474"/>
              <a:gd name="connsiteX115" fmla="*/ 2864145 w 12192000"/>
              <a:gd name="connsiteY115" fmla="*/ 1994061 h 2237474"/>
              <a:gd name="connsiteX116" fmla="*/ 2843662 w 12192000"/>
              <a:gd name="connsiteY116" fmla="*/ 1992498 h 2237474"/>
              <a:gd name="connsiteX117" fmla="*/ 2796128 w 12192000"/>
              <a:gd name="connsiteY117" fmla="*/ 1976403 h 2237474"/>
              <a:gd name="connsiteX118" fmla="*/ 2756784 w 12192000"/>
              <a:gd name="connsiteY118" fmla="*/ 1985116 h 2237474"/>
              <a:gd name="connsiteX119" fmla="*/ 2748833 w 12192000"/>
              <a:gd name="connsiteY119" fmla="*/ 1986323 h 2237474"/>
              <a:gd name="connsiteX120" fmla="*/ 2748661 w 12192000"/>
              <a:gd name="connsiteY120" fmla="*/ 1986122 h 2237474"/>
              <a:gd name="connsiteX121" fmla="*/ 2740251 w 12192000"/>
              <a:gd name="connsiteY121" fmla="*/ 1986946 h 2237474"/>
              <a:gd name="connsiteX122" fmla="*/ 2718916 w 12192000"/>
              <a:gd name="connsiteY122" fmla="*/ 1990867 h 2237474"/>
              <a:gd name="connsiteX123" fmla="*/ 2713522 w 12192000"/>
              <a:gd name="connsiteY123" fmla="*/ 1990173 h 2237474"/>
              <a:gd name="connsiteX124" fmla="*/ 2680597 w 12192000"/>
              <a:gd name="connsiteY124" fmla="*/ 1984996 h 2237474"/>
              <a:gd name="connsiteX125" fmla="*/ 2578178 w 12192000"/>
              <a:gd name="connsiteY125" fmla="*/ 1990531 h 2237474"/>
              <a:gd name="connsiteX126" fmla="*/ 2476147 w 12192000"/>
              <a:gd name="connsiteY126" fmla="*/ 1998305 h 2237474"/>
              <a:gd name="connsiteX127" fmla="*/ 2373568 w 12192000"/>
              <a:gd name="connsiteY127" fmla="*/ 2003219 h 2237474"/>
              <a:gd name="connsiteX128" fmla="*/ 2321399 w 12192000"/>
              <a:gd name="connsiteY128" fmla="*/ 1989467 h 2237474"/>
              <a:gd name="connsiteX129" fmla="*/ 2315525 w 12192000"/>
              <a:gd name="connsiteY129" fmla="*/ 1989708 h 2237474"/>
              <a:gd name="connsiteX130" fmla="*/ 2300792 w 12192000"/>
              <a:gd name="connsiteY130" fmla="*/ 1994290 h 2237474"/>
              <a:gd name="connsiteX131" fmla="*/ 2295469 w 12192000"/>
              <a:gd name="connsiteY131" fmla="*/ 1996659 h 2237474"/>
              <a:gd name="connsiteX132" fmla="*/ 2287219 w 12192000"/>
              <a:gd name="connsiteY132" fmla="*/ 1998750 h 2237474"/>
              <a:gd name="connsiteX133" fmla="*/ 2286948 w 12192000"/>
              <a:gd name="connsiteY133" fmla="*/ 1998596 h 2237474"/>
              <a:gd name="connsiteX134" fmla="*/ 2243069 w 12192000"/>
              <a:gd name="connsiteY134" fmla="*/ 2015111 h 2237474"/>
              <a:gd name="connsiteX135" fmla="*/ 2186609 w 12192000"/>
              <a:gd name="connsiteY135" fmla="*/ 2008263 h 2237474"/>
              <a:gd name="connsiteX136" fmla="*/ 2164831 w 12192000"/>
              <a:gd name="connsiteY136" fmla="*/ 2010143 h 2237474"/>
              <a:gd name="connsiteX137" fmla="*/ 2152836 w 12192000"/>
              <a:gd name="connsiteY137" fmla="*/ 2010048 h 2237474"/>
              <a:gd name="connsiteX138" fmla="*/ 2117102 w 12192000"/>
              <a:gd name="connsiteY138" fmla="*/ 2023004 h 2237474"/>
              <a:gd name="connsiteX139" fmla="*/ 2111935 w 12192000"/>
              <a:gd name="connsiteY139" fmla="*/ 2023163 h 2237474"/>
              <a:gd name="connsiteX140" fmla="*/ 2089991 w 12192000"/>
              <a:gd name="connsiteY140" fmla="*/ 2034193 h 2237474"/>
              <a:gd name="connsiteX141" fmla="*/ 2058061 w 12192000"/>
              <a:gd name="connsiteY141" fmla="*/ 2047942 h 2237474"/>
              <a:gd name="connsiteX142" fmla="*/ 2055737 w 12192000"/>
              <a:gd name="connsiteY142" fmla="*/ 2047704 h 2237474"/>
              <a:gd name="connsiteX143" fmla="*/ 2042244 w 12192000"/>
              <a:gd name="connsiteY143" fmla="*/ 2055560 h 2237474"/>
              <a:gd name="connsiteX144" fmla="*/ 1976224 w 12192000"/>
              <a:gd name="connsiteY144" fmla="*/ 2074257 h 2237474"/>
              <a:gd name="connsiteX145" fmla="*/ 1877728 w 12192000"/>
              <a:gd name="connsiteY145" fmla="*/ 2101004 h 2237474"/>
              <a:gd name="connsiteX146" fmla="*/ 1759056 w 12192000"/>
              <a:gd name="connsiteY146" fmla="*/ 2125608 h 2237474"/>
              <a:gd name="connsiteX147" fmla="*/ 1637948 w 12192000"/>
              <a:gd name="connsiteY147" fmla="*/ 2172597 h 2237474"/>
              <a:gd name="connsiteX148" fmla="*/ 1434549 w 12192000"/>
              <a:gd name="connsiteY148" fmla="*/ 2234522 h 2237474"/>
              <a:gd name="connsiteX149" fmla="*/ 1398481 w 12192000"/>
              <a:gd name="connsiteY149" fmla="*/ 2237074 h 2237474"/>
              <a:gd name="connsiteX150" fmla="*/ 1398407 w 12192000"/>
              <a:gd name="connsiteY150" fmla="*/ 2237095 h 2237474"/>
              <a:gd name="connsiteX151" fmla="*/ 1370962 w 12192000"/>
              <a:gd name="connsiteY151" fmla="*/ 2237474 h 2237474"/>
              <a:gd name="connsiteX152" fmla="*/ 1356367 w 12192000"/>
              <a:gd name="connsiteY152" fmla="*/ 2235089 h 2237474"/>
              <a:gd name="connsiteX153" fmla="*/ 1324828 w 12192000"/>
              <a:gd name="connsiteY153" fmla="*/ 2231968 h 2237474"/>
              <a:gd name="connsiteX154" fmla="*/ 1297744 w 12192000"/>
              <a:gd name="connsiteY154" fmla="*/ 2235849 h 2237474"/>
              <a:gd name="connsiteX155" fmla="*/ 1286236 w 12192000"/>
              <a:gd name="connsiteY155" fmla="*/ 2233135 h 2237474"/>
              <a:gd name="connsiteX156" fmla="*/ 1283504 w 12192000"/>
              <a:gd name="connsiteY156" fmla="*/ 2233797 h 2237474"/>
              <a:gd name="connsiteX157" fmla="*/ 1279765 w 12192000"/>
              <a:gd name="connsiteY157" fmla="*/ 2229639 h 2237474"/>
              <a:gd name="connsiteX158" fmla="*/ 1195347 w 12192000"/>
              <a:gd name="connsiteY158" fmla="*/ 2212354 h 2237474"/>
              <a:gd name="connsiteX159" fmla="*/ 970251 w 12192000"/>
              <a:gd name="connsiteY159" fmla="*/ 2221029 h 2237474"/>
              <a:gd name="connsiteX160" fmla="*/ 812914 w 12192000"/>
              <a:gd name="connsiteY160" fmla="*/ 2202752 h 2237474"/>
              <a:gd name="connsiteX161" fmla="*/ 800195 w 12192000"/>
              <a:gd name="connsiteY161" fmla="*/ 2209407 h 2237474"/>
              <a:gd name="connsiteX162" fmla="*/ 784978 w 12192000"/>
              <a:gd name="connsiteY162" fmla="*/ 2212360 h 2237474"/>
              <a:gd name="connsiteX163" fmla="*/ 681987 w 12192000"/>
              <a:gd name="connsiteY163" fmla="*/ 2216757 h 2237474"/>
              <a:gd name="connsiteX164" fmla="*/ 669923 w 12192000"/>
              <a:gd name="connsiteY164" fmla="*/ 2211682 h 2237474"/>
              <a:gd name="connsiteX165" fmla="*/ 648680 w 12192000"/>
              <a:gd name="connsiteY165" fmla="*/ 2206229 h 2237474"/>
              <a:gd name="connsiteX166" fmla="*/ 597225 w 12192000"/>
              <a:gd name="connsiteY166" fmla="*/ 2180999 h 2237474"/>
              <a:gd name="connsiteX167" fmla="*/ 558449 w 12192000"/>
              <a:gd name="connsiteY167" fmla="*/ 2182346 h 2237474"/>
              <a:gd name="connsiteX168" fmla="*/ 550517 w 12192000"/>
              <a:gd name="connsiteY168" fmla="*/ 2182060 h 2237474"/>
              <a:gd name="connsiteX169" fmla="*/ 550309 w 12192000"/>
              <a:gd name="connsiteY169" fmla="*/ 2181825 h 2237474"/>
              <a:gd name="connsiteX170" fmla="*/ 541836 w 12192000"/>
              <a:gd name="connsiteY170" fmla="*/ 2181063 h 2237474"/>
              <a:gd name="connsiteX171" fmla="*/ 536057 w 12192000"/>
              <a:gd name="connsiteY171" fmla="*/ 2181537 h 2237474"/>
              <a:gd name="connsiteX172" fmla="*/ 520671 w 12192000"/>
              <a:gd name="connsiteY172" fmla="*/ 2180980 h 2237474"/>
              <a:gd name="connsiteX173" fmla="*/ 515024 w 12192000"/>
              <a:gd name="connsiteY173" fmla="*/ 2179258 h 2237474"/>
              <a:gd name="connsiteX174" fmla="*/ 512278 w 12192000"/>
              <a:gd name="connsiteY174" fmla="*/ 2176369 h 2237474"/>
              <a:gd name="connsiteX175" fmla="*/ 480419 w 12192000"/>
              <a:gd name="connsiteY175" fmla="*/ 2167807 h 2237474"/>
              <a:gd name="connsiteX176" fmla="*/ 413835 w 12192000"/>
              <a:gd name="connsiteY176" fmla="*/ 2156783 h 2237474"/>
              <a:gd name="connsiteX177" fmla="*/ 376513 w 12192000"/>
              <a:gd name="connsiteY177" fmla="*/ 2154014 h 2237474"/>
              <a:gd name="connsiteX178" fmla="*/ 273386 w 12192000"/>
              <a:gd name="connsiteY178" fmla="*/ 2142551 h 2237474"/>
              <a:gd name="connsiteX179" fmla="*/ 169207 w 12192000"/>
              <a:gd name="connsiteY179" fmla="*/ 2128100 h 2237474"/>
              <a:gd name="connsiteX180" fmla="*/ 93149 w 12192000"/>
              <a:gd name="connsiteY180" fmla="*/ 2105324 h 2237474"/>
              <a:gd name="connsiteX181" fmla="*/ 88109 w 12192000"/>
              <a:gd name="connsiteY181" fmla="*/ 2106704 h 2237474"/>
              <a:gd name="connsiteX182" fmla="*/ 80022 w 12192000"/>
              <a:gd name="connsiteY182" fmla="*/ 2107254 h 2237474"/>
              <a:gd name="connsiteX183" fmla="*/ 79717 w 12192000"/>
              <a:gd name="connsiteY183" fmla="*/ 2107046 h 2237474"/>
              <a:gd name="connsiteX184" fmla="*/ 72352 w 12192000"/>
              <a:gd name="connsiteY184" fmla="*/ 2107991 h 2237474"/>
              <a:gd name="connsiteX185" fmla="*/ 37645 w 12192000"/>
              <a:gd name="connsiteY185" fmla="*/ 2115401 h 2237474"/>
              <a:gd name="connsiteX186" fmla="*/ 4572 w 12192000"/>
              <a:gd name="connsiteY186" fmla="*/ 2111091 h 2237474"/>
              <a:gd name="connsiteX187" fmla="*/ 0 w 12192000"/>
              <a:gd name="connsiteY187" fmla="*/ 2110468 h 2237474"/>
              <a:gd name="connsiteX188" fmla="*/ 0 w 12192000"/>
              <a:gd name="connsiteY18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80071 w 12192000"/>
              <a:gd name="connsiteY110" fmla="*/ 1972988 h 2237474"/>
              <a:gd name="connsiteX111" fmla="*/ 2942858 w 12192000"/>
              <a:gd name="connsiteY111" fmla="*/ 1981367 h 2237474"/>
              <a:gd name="connsiteX112" fmla="*/ 2875436 w 12192000"/>
              <a:gd name="connsiteY112" fmla="*/ 1996977 h 2237474"/>
              <a:gd name="connsiteX113" fmla="*/ 2874892 w 12192000"/>
              <a:gd name="connsiteY113" fmla="*/ 1996085 h 2237474"/>
              <a:gd name="connsiteX114" fmla="*/ 2864145 w 12192000"/>
              <a:gd name="connsiteY114" fmla="*/ 1994061 h 2237474"/>
              <a:gd name="connsiteX115" fmla="*/ 2843662 w 12192000"/>
              <a:gd name="connsiteY115" fmla="*/ 1992498 h 2237474"/>
              <a:gd name="connsiteX116" fmla="*/ 2796128 w 12192000"/>
              <a:gd name="connsiteY116" fmla="*/ 1976403 h 2237474"/>
              <a:gd name="connsiteX117" fmla="*/ 2756784 w 12192000"/>
              <a:gd name="connsiteY117" fmla="*/ 1985116 h 2237474"/>
              <a:gd name="connsiteX118" fmla="*/ 2748833 w 12192000"/>
              <a:gd name="connsiteY118" fmla="*/ 1986323 h 2237474"/>
              <a:gd name="connsiteX119" fmla="*/ 2748661 w 12192000"/>
              <a:gd name="connsiteY119" fmla="*/ 1986122 h 2237474"/>
              <a:gd name="connsiteX120" fmla="*/ 2740251 w 12192000"/>
              <a:gd name="connsiteY120" fmla="*/ 1986946 h 2237474"/>
              <a:gd name="connsiteX121" fmla="*/ 2718916 w 12192000"/>
              <a:gd name="connsiteY121" fmla="*/ 1990867 h 2237474"/>
              <a:gd name="connsiteX122" fmla="*/ 2713522 w 12192000"/>
              <a:gd name="connsiteY122" fmla="*/ 1990173 h 2237474"/>
              <a:gd name="connsiteX123" fmla="*/ 2680597 w 12192000"/>
              <a:gd name="connsiteY123" fmla="*/ 1984996 h 2237474"/>
              <a:gd name="connsiteX124" fmla="*/ 2578178 w 12192000"/>
              <a:gd name="connsiteY124" fmla="*/ 1990531 h 2237474"/>
              <a:gd name="connsiteX125" fmla="*/ 2476147 w 12192000"/>
              <a:gd name="connsiteY125" fmla="*/ 1998305 h 2237474"/>
              <a:gd name="connsiteX126" fmla="*/ 2373568 w 12192000"/>
              <a:gd name="connsiteY126" fmla="*/ 2003219 h 2237474"/>
              <a:gd name="connsiteX127" fmla="*/ 2321399 w 12192000"/>
              <a:gd name="connsiteY127" fmla="*/ 1989467 h 2237474"/>
              <a:gd name="connsiteX128" fmla="*/ 2315525 w 12192000"/>
              <a:gd name="connsiteY128" fmla="*/ 1989708 h 2237474"/>
              <a:gd name="connsiteX129" fmla="*/ 2300792 w 12192000"/>
              <a:gd name="connsiteY129" fmla="*/ 1994290 h 2237474"/>
              <a:gd name="connsiteX130" fmla="*/ 2295469 w 12192000"/>
              <a:gd name="connsiteY130" fmla="*/ 1996659 h 2237474"/>
              <a:gd name="connsiteX131" fmla="*/ 2287219 w 12192000"/>
              <a:gd name="connsiteY131" fmla="*/ 1998750 h 2237474"/>
              <a:gd name="connsiteX132" fmla="*/ 2286948 w 12192000"/>
              <a:gd name="connsiteY132" fmla="*/ 1998596 h 2237474"/>
              <a:gd name="connsiteX133" fmla="*/ 2243069 w 12192000"/>
              <a:gd name="connsiteY133" fmla="*/ 2015111 h 2237474"/>
              <a:gd name="connsiteX134" fmla="*/ 2186609 w 12192000"/>
              <a:gd name="connsiteY134" fmla="*/ 2008263 h 2237474"/>
              <a:gd name="connsiteX135" fmla="*/ 2164831 w 12192000"/>
              <a:gd name="connsiteY135" fmla="*/ 2010143 h 2237474"/>
              <a:gd name="connsiteX136" fmla="*/ 2152836 w 12192000"/>
              <a:gd name="connsiteY136" fmla="*/ 2010048 h 2237474"/>
              <a:gd name="connsiteX137" fmla="*/ 2117102 w 12192000"/>
              <a:gd name="connsiteY137" fmla="*/ 2023004 h 2237474"/>
              <a:gd name="connsiteX138" fmla="*/ 2111935 w 12192000"/>
              <a:gd name="connsiteY138" fmla="*/ 2023163 h 2237474"/>
              <a:gd name="connsiteX139" fmla="*/ 2089991 w 12192000"/>
              <a:gd name="connsiteY139" fmla="*/ 2034193 h 2237474"/>
              <a:gd name="connsiteX140" fmla="*/ 2058061 w 12192000"/>
              <a:gd name="connsiteY140" fmla="*/ 2047942 h 2237474"/>
              <a:gd name="connsiteX141" fmla="*/ 2055737 w 12192000"/>
              <a:gd name="connsiteY141" fmla="*/ 2047704 h 2237474"/>
              <a:gd name="connsiteX142" fmla="*/ 2042244 w 12192000"/>
              <a:gd name="connsiteY142" fmla="*/ 2055560 h 2237474"/>
              <a:gd name="connsiteX143" fmla="*/ 1976224 w 12192000"/>
              <a:gd name="connsiteY143" fmla="*/ 2074257 h 2237474"/>
              <a:gd name="connsiteX144" fmla="*/ 1877728 w 12192000"/>
              <a:gd name="connsiteY144" fmla="*/ 2101004 h 2237474"/>
              <a:gd name="connsiteX145" fmla="*/ 1759056 w 12192000"/>
              <a:gd name="connsiteY145" fmla="*/ 2125608 h 2237474"/>
              <a:gd name="connsiteX146" fmla="*/ 1637948 w 12192000"/>
              <a:gd name="connsiteY146" fmla="*/ 2172597 h 2237474"/>
              <a:gd name="connsiteX147" fmla="*/ 1434549 w 12192000"/>
              <a:gd name="connsiteY147" fmla="*/ 2234522 h 2237474"/>
              <a:gd name="connsiteX148" fmla="*/ 1398481 w 12192000"/>
              <a:gd name="connsiteY148" fmla="*/ 2237074 h 2237474"/>
              <a:gd name="connsiteX149" fmla="*/ 1398407 w 12192000"/>
              <a:gd name="connsiteY149" fmla="*/ 2237095 h 2237474"/>
              <a:gd name="connsiteX150" fmla="*/ 1370962 w 12192000"/>
              <a:gd name="connsiteY150" fmla="*/ 2237474 h 2237474"/>
              <a:gd name="connsiteX151" fmla="*/ 1356367 w 12192000"/>
              <a:gd name="connsiteY151" fmla="*/ 2235089 h 2237474"/>
              <a:gd name="connsiteX152" fmla="*/ 1324828 w 12192000"/>
              <a:gd name="connsiteY152" fmla="*/ 2231968 h 2237474"/>
              <a:gd name="connsiteX153" fmla="*/ 1297744 w 12192000"/>
              <a:gd name="connsiteY153" fmla="*/ 2235849 h 2237474"/>
              <a:gd name="connsiteX154" fmla="*/ 1286236 w 12192000"/>
              <a:gd name="connsiteY154" fmla="*/ 2233135 h 2237474"/>
              <a:gd name="connsiteX155" fmla="*/ 1283504 w 12192000"/>
              <a:gd name="connsiteY155" fmla="*/ 2233797 h 2237474"/>
              <a:gd name="connsiteX156" fmla="*/ 1279765 w 12192000"/>
              <a:gd name="connsiteY156" fmla="*/ 2229639 h 2237474"/>
              <a:gd name="connsiteX157" fmla="*/ 1195347 w 12192000"/>
              <a:gd name="connsiteY157" fmla="*/ 2212354 h 2237474"/>
              <a:gd name="connsiteX158" fmla="*/ 970251 w 12192000"/>
              <a:gd name="connsiteY158" fmla="*/ 2221029 h 2237474"/>
              <a:gd name="connsiteX159" fmla="*/ 812914 w 12192000"/>
              <a:gd name="connsiteY159" fmla="*/ 2202752 h 2237474"/>
              <a:gd name="connsiteX160" fmla="*/ 800195 w 12192000"/>
              <a:gd name="connsiteY160" fmla="*/ 2209407 h 2237474"/>
              <a:gd name="connsiteX161" fmla="*/ 784978 w 12192000"/>
              <a:gd name="connsiteY161" fmla="*/ 2212360 h 2237474"/>
              <a:gd name="connsiteX162" fmla="*/ 681987 w 12192000"/>
              <a:gd name="connsiteY162" fmla="*/ 2216757 h 2237474"/>
              <a:gd name="connsiteX163" fmla="*/ 669923 w 12192000"/>
              <a:gd name="connsiteY163" fmla="*/ 2211682 h 2237474"/>
              <a:gd name="connsiteX164" fmla="*/ 648680 w 12192000"/>
              <a:gd name="connsiteY164" fmla="*/ 2206229 h 2237474"/>
              <a:gd name="connsiteX165" fmla="*/ 597225 w 12192000"/>
              <a:gd name="connsiteY165" fmla="*/ 2180999 h 2237474"/>
              <a:gd name="connsiteX166" fmla="*/ 558449 w 12192000"/>
              <a:gd name="connsiteY166" fmla="*/ 2182346 h 2237474"/>
              <a:gd name="connsiteX167" fmla="*/ 550517 w 12192000"/>
              <a:gd name="connsiteY167" fmla="*/ 2182060 h 2237474"/>
              <a:gd name="connsiteX168" fmla="*/ 550309 w 12192000"/>
              <a:gd name="connsiteY168" fmla="*/ 2181825 h 2237474"/>
              <a:gd name="connsiteX169" fmla="*/ 541836 w 12192000"/>
              <a:gd name="connsiteY169" fmla="*/ 2181063 h 2237474"/>
              <a:gd name="connsiteX170" fmla="*/ 536057 w 12192000"/>
              <a:gd name="connsiteY170" fmla="*/ 2181537 h 2237474"/>
              <a:gd name="connsiteX171" fmla="*/ 520671 w 12192000"/>
              <a:gd name="connsiteY171" fmla="*/ 2180980 h 2237474"/>
              <a:gd name="connsiteX172" fmla="*/ 515024 w 12192000"/>
              <a:gd name="connsiteY172" fmla="*/ 2179258 h 2237474"/>
              <a:gd name="connsiteX173" fmla="*/ 512278 w 12192000"/>
              <a:gd name="connsiteY173" fmla="*/ 2176369 h 2237474"/>
              <a:gd name="connsiteX174" fmla="*/ 480419 w 12192000"/>
              <a:gd name="connsiteY174" fmla="*/ 2167807 h 2237474"/>
              <a:gd name="connsiteX175" fmla="*/ 413835 w 12192000"/>
              <a:gd name="connsiteY175" fmla="*/ 2156783 h 2237474"/>
              <a:gd name="connsiteX176" fmla="*/ 376513 w 12192000"/>
              <a:gd name="connsiteY176" fmla="*/ 2154014 h 2237474"/>
              <a:gd name="connsiteX177" fmla="*/ 273386 w 12192000"/>
              <a:gd name="connsiteY177" fmla="*/ 2142551 h 2237474"/>
              <a:gd name="connsiteX178" fmla="*/ 169207 w 12192000"/>
              <a:gd name="connsiteY178" fmla="*/ 2128100 h 2237474"/>
              <a:gd name="connsiteX179" fmla="*/ 93149 w 12192000"/>
              <a:gd name="connsiteY179" fmla="*/ 2105324 h 2237474"/>
              <a:gd name="connsiteX180" fmla="*/ 88109 w 12192000"/>
              <a:gd name="connsiteY180" fmla="*/ 2106704 h 2237474"/>
              <a:gd name="connsiteX181" fmla="*/ 80022 w 12192000"/>
              <a:gd name="connsiteY181" fmla="*/ 2107254 h 2237474"/>
              <a:gd name="connsiteX182" fmla="*/ 79717 w 12192000"/>
              <a:gd name="connsiteY182" fmla="*/ 2107046 h 2237474"/>
              <a:gd name="connsiteX183" fmla="*/ 72352 w 12192000"/>
              <a:gd name="connsiteY183" fmla="*/ 2107991 h 2237474"/>
              <a:gd name="connsiteX184" fmla="*/ 37645 w 12192000"/>
              <a:gd name="connsiteY184" fmla="*/ 2115401 h 2237474"/>
              <a:gd name="connsiteX185" fmla="*/ 4572 w 12192000"/>
              <a:gd name="connsiteY185" fmla="*/ 2111091 h 2237474"/>
              <a:gd name="connsiteX186" fmla="*/ 0 w 12192000"/>
              <a:gd name="connsiteY186" fmla="*/ 2110468 h 2237474"/>
              <a:gd name="connsiteX187" fmla="*/ 0 w 12192000"/>
              <a:gd name="connsiteY18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64145 w 12192000"/>
              <a:gd name="connsiteY113" fmla="*/ 1994061 h 2237474"/>
              <a:gd name="connsiteX114" fmla="*/ 2843662 w 12192000"/>
              <a:gd name="connsiteY114" fmla="*/ 1992498 h 2237474"/>
              <a:gd name="connsiteX115" fmla="*/ 2796128 w 12192000"/>
              <a:gd name="connsiteY115" fmla="*/ 1976403 h 2237474"/>
              <a:gd name="connsiteX116" fmla="*/ 2756784 w 12192000"/>
              <a:gd name="connsiteY116" fmla="*/ 1985116 h 2237474"/>
              <a:gd name="connsiteX117" fmla="*/ 2748833 w 12192000"/>
              <a:gd name="connsiteY117" fmla="*/ 1986323 h 2237474"/>
              <a:gd name="connsiteX118" fmla="*/ 2748661 w 12192000"/>
              <a:gd name="connsiteY118" fmla="*/ 1986122 h 2237474"/>
              <a:gd name="connsiteX119" fmla="*/ 2740251 w 12192000"/>
              <a:gd name="connsiteY119" fmla="*/ 1986946 h 2237474"/>
              <a:gd name="connsiteX120" fmla="*/ 2718916 w 12192000"/>
              <a:gd name="connsiteY120" fmla="*/ 1990867 h 2237474"/>
              <a:gd name="connsiteX121" fmla="*/ 2713522 w 12192000"/>
              <a:gd name="connsiteY121" fmla="*/ 1990173 h 2237474"/>
              <a:gd name="connsiteX122" fmla="*/ 2680597 w 12192000"/>
              <a:gd name="connsiteY122" fmla="*/ 1984996 h 2237474"/>
              <a:gd name="connsiteX123" fmla="*/ 2578178 w 12192000"/>
              <a:gd name="connsiteY123" fmla="*/ 1990531 h 2237474"/>
              <a:gd name="connsiteX124" fmla="*/ 2476147 w 12192000"/>
              <a:gd name="connsiteY124" fmla="*/ 1998305 h 2237474"/>
              <a:gd name="connsiteX125" fmla="*/ 2373568 w 12192000"/>
              <a:gd name="connsiteY125" fmla="*/ 2003219 h 2237474"/>
              <a:gd name="connsiteX126" fmla="*/ 2321399 w 12192000"/>
              <a:gd name="connsiteY126" fmla="*/ 1989467 h 2237474"/>
              <a:gd name="connsiteX127" fmla="*/ 2315525 w 12192000"/>
              <a:gd name="connsiteY127" fmla="*/ 1989708 h 2237474"/>
              <a:gd name="connsiteX128" fmla="*/ 2300792 w 12192000"/>
              <a:gd name="connsiteY128" fmla="*/ 1994290 h 2237474"/>
              <a:gd name="connsiteX129" fmla="*/ 2295469 w 12192000"/>
              <a:gd name="connsiteY129" fmla="*/ 1996659 h 2237474"/>
              <a:gd name="connsiteX130" fmla="*/ 2287219 w 12192000"/>
              <a:gd name="connsiteY130" fmla="*/ 1998750 h 2237474"/>
              <a:gd name="connsiteX131" fmla="*/ 2286948 w 12192000"/>
              <a:gd name="connsiteY131" fmla="*/ 1998596 h 2237474"/>
              <a:gd name="connsiteX132" fmla="*/ 2243069 w 12192000"/>
              <a:gd name="connsiteY132" fmla="*/ 2015111 h 2237474"/>
              <a:gd name="connsiteX133" fmla="*/ 2186609 w 12192000"/>
              <a:gd name="connsiteY133" fmla="*/ 2008263 h 2237474"/>
              <a:gd name="connsiteX134" fmla="*/ 2164831 w 12192000"/>
              <a:gd name="connsiteY134" fmla="*/ 2010143 h 2237474"/>
              <a:gd name="connsiteX135" fmla="*/ 2152836 w 12192000"/>
              <a:gd name="connsiteY135" fmla="*/ 2010048 h 2237474"/>
              <a:gd name="connsiteX136" fmla="*/ 2117102 w 12192000"/>
              <a:gd name="connsiteY136" fmla="*/ 2023004 h 2237474"/>
              <a:gd name="connsiteX137" fmla="*/ 2111935 w 12192000"/>
              <a:gd name="connsiteY137" fmla="*/ 2023163 h 2237474"/>
              <a:gd name="connsiteX138" fmla="*/ 2089991 w 12192000"/>
              <a:gd name="connsiteY138" fmla="*/ 2034193 h 2237474"/>
              <a:gd name="connsiteX139" fmla="*/ 2058061 w 12192000"/>
              <a:gd name="connsiteY139" fmla="*/ 2047942 h 2237474"/>
              <a:gd name="connsiteX140" fmla="*/ 2055737 w 12192000"/>
              <a:gd name="connsiteY140" fmla="*/ 2047704 h 2237474"/>
              <a:gd name="connsiteX141" fmla="*/ 2042244 w 12192000"/>
              <a:gd name="connsiteY141" fmla="*/ 2055560 h 2237474"/>
              <a:gd name="connsiteX142" fmla="*/ 1976224 w 12192000"/>
              <a:gd name="connsiteY142" fmla="*/ 2074257 h 2237474"/>
              <a:gd name="connsiteX143" fmla="*/ 1877728 w 12192000"/>
              <a:gd name="connsiteY143" fmla="*/ 2101004 h 2237474"/>
              <a:gd name="connsiteX144" fmla="*/ 1759056 w 12192000"/>
              <a:gd name="connsiteY144" fmla="*/ 2125608 h 2237474"/>
              <a:gd name="connsiteX145" fmla="*/ 1637948 w 12192000"/>
              <a:gd name="connsiteY145" fmla="*/ 2172597 h 2237474"/>
              <a:gd name="connsiteX146" fmla="*/ 1434549 w 12192000"/>
              <a:gd name="connsiteY146" fmla="*/ 2234522 h 2237474"/>
              <a:gd name="connsiteX147" fmla="*/ 1398481 w 12192000"/>
              <a:gd name="connsiteY147" fmla="*/ 2237074 h 2237474"/>
              <a:gd name="connsiteX148" fmla="*/ 1398407 w 12192000"/>
              <a:gd name="connsiteY148" fmla="*/ 2237095 h 2237474"/>
              <a:gd name="connsiteX149" fmla="*/ 1370962 w 12192000"/>
              <a:gd name="connsiteY149" fmla="*/ 2237474 h 2237474"/>
              <a:gd name="connsiteX150" fmla="*/ 1356367 w 12192000"/>
              <a:gd name="connsiteY150" fmla="*/ 2235089 h 2237474"/>
              <a:gd name="connsiteX151" fmla="*/ 1324828 w 12192000"/>
              <a:gd name="connsiteY151" fmla="*/ 2231968 h 2237474"/>
              <a:gd name="connsiteX152" fmla="*/ 1297744 w 12192000"/>
              <a:gd name="connsiteY152" fmla="*/ 2235849 h 2237474"/>
              <a:gd name="connsiteX153" fmla="*/ 1286236 w 12192000"/>
              <a:gd name="connsiteY153" fmla="*/ 2233135 h 2237474"/>
              <a:gd name="connsiteX154" fmla="*/ 1283504 w 12192000"/>
              <a:gd name="connsiteY154" fmla="*/ 2233797 h 2237474"/>
              <a:gd name="connsiteX155" fmla="*/ 1279765 w 12192000"/>
              <a:gd name="connsiteY155" fmla="*/ 2229639 h 2237474"/>
              <a:gd name="connsiteX156" fmla="*/ 1195347 w 12192000"/>
              <a:gd name="connsiteY156" fmla="*/ 2212354 h 2237474"/>
              <a:gd name="connsiteX157" fmla="*/ 970251 w 12192000"/>
              <a:gd name="connsiteY157" fmla="*/ 2221029 h 2237474"/>
              <a:gd name="connsiteX158" fmla="*/ 812914 w 12192000"/>
              <a:gd name="connsiteY158" fmla="*/ 2202752 h 2237474"/>
              <a:gd name="connsiteX159" fmla="*/ 800195 w 12192000"/>
              <a:gd name="connsiteY159" fmla="*/ 2209407 h 2237474"/>
              <a:gd name="connsiteX160" fmla="*/ 784978 w 12192000"/>
              <a:gd name="connsiteY160" fmla="*/ 2212360 h 2237474"/>
              <a:gd name="connsiteX161" fmla="*/ 681987 w 12192000"/>
              <a:gd name="connsiteY161" fmla="*/ 2216757 h 2237474"/>
              <a:gd name="connsiteX162" fmla="*/ 669923 w 12192000"/>
              <a:gd name="connsiteY162" fmla="*/ 2211682 h 2237474"/>
              <a:gd name="connsiteX163" fmla="*/ 648680 w 12192000"/>
              <a:gd name="connsiteY163" fmla="*/ 2206229 h 2237474"/>
              <a:gd name="connsiteX164" fmla="*/ 597225 w 12192000"/>
              <a:gd name="connsiteY164" fmla="*/ 2180999 h 2237474"/>
              <a:gd name="connsiteX165" fmla="*/ 558449 w 12192000"/>
              <a:gd name="connsiteY165" fmla="*/ 2182346 h 2237474"/>
              <a:gd name="connsiteX166" fmla="*/ 550517 w 12192000"/>
              <a:gd name="connsiteY166" fmla="*/ 2182060 h 2237474"/>
              <a:gd name="connsiteX167" fmla="*/ 550309 w 12192000"/>
              <a:gd name="connsiteY167" fmla="*/ 2181825 h 2237474"/>
              <a:gd name="connsiteX168" fmla="*/ 541836 w 12192000"/>
              <a:gd name="connsiteY168" fmla="*/ 2181063 h 2237474"/>
              <a:gd name="connsiteX169" fmla="*/ 536057 w 12192000"/>
              <a:gd name="connsiteY169" fmla="*/ 2181537 h 2237474"/>
              <a:gd name="connsiteX170" fmla="*/ 520671 w 12192000"/>
              <a:gd name="connsiteY170" fmla="*/ 2180980 h 2237474"/>
              <a:gd name="connsiteX171" fmla="*/ 515024 w 12192000"/>
              <a:gd name="connsiteY171" fmla="*/ 2179258 h 2237474"/>
              <a:gd name="connsiteX172" fmla="*/ 512278 w 12192000"/>
              <a:gd name="connsiteY172" fmla="*/ 2176369 h 2237474"/>
              <a:gd name="connsiteX173" fmla="*/ 480419 w 12192000"/>
              <a:gd name="connsiteY173" fmla="*/ 2167807 h 2237474"/>
              <a:gd name="connsiteX174" fmla="*/ 413835 w 12192000"/>
              <a:gd name="connsiteY174" fmla="*/ 2156783 h 2237474"/>
              <a:gd name="connsiteX175" fmla="*/ 376513 w 12192000"/>
              <a:gd name="connsiteY175" fmla="*/ 2154014 h 2237474"/>
              <a:gd name="connsiteX176" fmla="*/ 273386 w 12192000"/>
              <a:gd name="connsiteY176" fmla="*/ 2142551 h 2237474"/>
              <a:gd name="connsiteX177" fmla="*/ 169207 w 12192000"/>
              <a:gd name="connsiteY177" fmla="*/ 2128100 h 2237474"/>
              <a:gd name="connsiteX178" fmla="*/ 93149 w 12192000"/>
              <a:gd name="connsiteY178" fmla="*/ 2105324 h 2237474"/>
              <a:gd name="connsiteX179" fmla="*/ 88109 w 12192000"/>
              <a:gd name="connsiteY179" fmla="*/ 2106704 h 2237474"/>
              <a:gd name="connsiteX180" fmla="*/ 80022 w 12192000"/>
              <a:gd name="connsiteY180" fmla="*/ 2107254 h 2237474"/>
              <a:gd name="connsiteX181" fmla="*/ 79717 w 12192000"/>
              <a:gd name="connsiteY181" fmla="*/ 2107046 h 2237474"/>
              <a:gd name="connsiteX182" fmla="*/ 72352 w 12192000"/>
              <a:gd name="connsiteY182" fmla="*/ 2107991 h 2237474"/>
              <a:gd name="connsiteX183" fmla="*/ 37645 w 12192000"/>
              <a:gd name="connsiteY183" fmla="*/ 2115401 h 2237474"/>
              <a:gd name="connsiteX184" fmla="*/ 4572 w 12192000"/>
              <a:gd name="connsiteY184" fmla="*/ 2111091 h 2237474"/>
              <a:gd name="connsiteX185" fmla="*/ 0 w 12192000"/>
              <a:gd name="connsiteY185" fmla="*/ 2110468 h 2237474"/>
              <a:gd name="connsiteX186" fmla="*/ 0 w 12192000"/>
              <a:gd name="connsiteY18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64145 w 12192000"/>
              <a:gd name="connsiteY113" fmla="*/ 1994061 h 2237474"/>
              <a:gd name="connsiteX114" fmla="*/ 2843662 w 12192000"/>
              <a:gd name="connsiteY114" fmla="*/ 1992498 h 2237474"/>
              <a:gd name="connsiteX115" fmla="*/ 2796128 w 12192000"/>
              <a:gd name="connsiteY115" fmla="*/ 1976403 h 2237474"/>
              <a:gd name="connsiteX116" fmla="*/ 2756784 w 12192000"/>
              <a:gd name="connsiteY116" fmla="*/ 1985116 h 2237474"/>
              <a:gd name="connsiteX117" fmla="*/ 2748833 w 12192000"/>
              <a:gd name="connsiteY117" fmla="*/ 1986323 h 2237474"/>
              <a:gd name="connsiteX118" fmla="*/ 2748661 w 12192000"/>
              <a:gd name="connsiteY118" fmla="*/ 1986122 h 2237474"/>
              <a:gd name="connsiteX119" fmla="*/ 2718916 w 12192000"/>
              <a:gd name="connsiteY119" fmla="*/ 1990867 h 2237474"/>
              <a:gd name="connsiteX120" fmla="*/ 2713522 w 12192000"/>
              <a:gd name="connsiteY120" fmla="*/ 1990173 h 2237474"/>
              <a:gd name="connsiteX121" fmla="*/ 2680597 w 12192000"/>
              <a:gd name="connsiteY121" fmla="*/ 1984996 h 2237474"/>
              <a:gd name="connsiteX122" fmla="*/ 2578178 w 12192000"/>
              <a:gd name="connsiteY122" fmla="*/ 1990531 h 2237474"/>
              <a:gd name="connsiteX123" fmla="*/ 2476147 w 12192000"/>
              <a:gd name="connsiteY123" fmla="*/ 1998305 h 2237474"/>
              <a:gd name="connsiteX124" fmla="*/ 2373568 w 12192000"/>
              <a:gd name="connsiteY124" fmla="*/ 2003219 h 2237474"/>
              <a:gd name="connsiteX125" fmla="*/ 2321399 w 12192000"/>
              <a:gd name="connsiteY125" fmla="*/ 1989467 h 2237474"/>
              <a:gd name="connsiteX126" fmla="*/ 2315525 w 12192000"/>
              <a:gd name="connsiteY126" fmla="*/ 1989708 h 2237474"/>
              <a:gd name="connsiteX127" fmla="*/ 2300792 w 12192000"/>
              <a:gd name="connsiteY127" fmla="*/ 1994290 h 2237474"/>
              <a:gd name="connsiteX128" fmla="*/ 2295469 w 12192000"/>
              <a:gd name="connsiteY128" fmla="*/ 1996659 h 2237474"/>
              <a:gd name="connsiteX129" fmla="*/ 2287219 w 12192000"/>
              <a:gd name="connsiteY129" fmla="*/ 1998750 h 2237474"/>
              <a:gd name="connsiteX130" fmla="*/ 2286948 w 12192000"/>
              <a:gd name="connsiteY130" fmla="*/ 1998596 h 2237474"/>
              <a:gd name="connsiteX131" fmla="*/ 2243069 w 12192000"/>
              <a:gd name="connsiteY131" fmla="*/ 2015111 h 2237474"/>
              <a:gd name="connsiteX132" fmla="*/ 2186609 w 12192000"/>
              <a:gd name="connsiteY132" fmla="*/ 2008263 h 2237474"/>
              <a:gd name="connsiteX133" fmla="*/ 2164831 w 12192000"/>
              <a:gd name="connsiteY133" fmla="*/ 2010143 h 2237474"/>
              <a:gd name="connsiteX134" fmla="*/ 2152836 w 12192000"/>
              <a:gd name="connsiteY134" fmla="*/ 2010048 h 2237474"/>
              <a:gd name="connsiteX135" fmla="*/ 2117102 w 12192000"/>
              <a:gd name="connsiteY135" fmla="*/ 2023004 h 2237474"/>
              <a:gd name="connsiteX136" fmla="*/ 2111935 w 12192000"/>
              <a:gd name="connsiteY136" fmla="*/ 2023163 h 2237474"/>
              <a:gd name="connsiteX137" fmla="*/ 2089991 w 12192000"/>
              <a:gd name="connsiteY137" fmla="*/ 2034193 h 2237474"/>
              <a:gd name="connsiteX138" fmla="*/ 2058061 w 12192000"/>
              <a:gd name="connsiteY138" fmla="*/ 2047942 h 2237474"/>
              <a:gd name="connsiteX139" fmla="*/ 2055737 w 12192000"/>
              <a:gd name="connsiteY139" fmla="*/ 2047704 h 2237474"/>
              <a:gd name="connsiteX140" fmla="*/ 2042244 w 12192000"/>
              <a:gd name="connsiteY140" fmla="*/ 2055560 h 2237474"/>
              <a:gd name="connsiteX141" fmla="*/ 1976224 w 12192000"/>
              <a:gd name="connsiteY141" fmla="*/ 2074257 h 2237474"/>
              <a:gd name="connsiteX142" fmla="*/ 1877728 w 12192000"/>
              <a:gd name="connsiteY142" fmla="*/ 2101004 h 2237474"/>
              <a:gd name="connsiteX143" fmla="*/ 1759056 w 12192000"/>
              <a:gd name="connsiteY143" fmla="*/ 2125608 h 2237474"/>
              <a:gd name="connsiteX144" fmla="*/ 1637948 w 12192000"/>
              <a:gd name="connsiteY144" fmla="*/ 2172597 h 2237474"/>
              <a:gd name="connsiteX145" fmla="*/ 1434549 w 12192000"/>
              <a:gd name="connsiteY145" fmla="*/ 2234522 h 2237474"/>
              <a:gd name="connsiteX146" fmla="*/ 1398481 w 12192000"/>
              <a:gd name="connsiteY146" fmla="*/ 2237074 h 2237474"/>
              <a:gd name="connsiteX147" fmla="*/ 1398407 w 12192000"/>
              <a:gd name="connsiteY147" fmla="*/ 2237095 h 2237474"/>
              <a:gd name="connsiteX148" fmla="*/ 1370962 w 12192000"/>
              <a:gd name="connsiteY148" fmla="*/ 2237474 h 2237474"/>
              <a:gd name="connsiteX149" fmla="*/ 1356367 w 12192000"/>
              <a:gd name="connsiteY149" fmla="*/ 2235089 h 2237474"/>
              <a:gd name="connsiteX150" fmla="*/ 1324828 w 12192000"/>
              <a:gd name="connsiteY150" fmla="*/ 2231968 h 2237474"/>
              <a:gd name="connsiteX151" fmla="*/ 1297744 w 12192000"/>
              <a:gd name="connsiteY151" fmla="*/ 2235849 h 2237474"/>
              <a:gd name="connsiteX152" fmla="*/ 1286236 w 12192000"/>
              <a:gd name="connsiteY152" fmla="*/ 2233135 h 2237474"/>
              <a:gd name="connsiteX153" fmla="*/ 1283504 w 12192000"/>
              <a:gd name="connsiteY153" fmla="*/ 2233797 h 2237474"/>
              <a:gd name="connsiteX154" fmla="*/ 1279765 w 12192000"/>
              <a:gd name="connsiteY154" fmla="*/ 2229639 h 2237474"/>
              <a:gd name="connsiteX155" fmla="*/ 1195347 w 12192000"/>
              <a:gd name="connsiteY155" fmla="*/ 2212354 h 2237474"/>
              <a:gd name="connsiteX156" fmla="*/ 970251 w 12192000"/>
              <a:gd name="connsiteY156" fmla="*/ 2221029 h 2237474"/>
              <a:gd name="connsiteX157" fmla="*/ 812914 w 12192000"/>
              <a:gd name="connsiteY157" fmla="*/ 2202752 h 2237474"/>
              <a:gd name="connsiteX158" fmla="*/ 800195 w 12192000"/>
              <a:gd name="connsiteY158" fmla="*/ 2209407 h 2237474"/>
              <a:gd name="connsiteX159" fmla="*/ 784978 w 12192000"/>
              <a:gd name="connsiteY159" fmla="*/ 2212360 h 2237474"/>
              <a:gd name="connsiteX160" fmla="*/ 681987 w 12192000"/>
              <a:gd name="connsiteY160" fmla="*/ 2216757 h 2237474"/>
              <a:gd name="connsiteX161" fmla="*/ 669923 w 12192000"/>
              <a:gd name="connsiteY161" fmla="*/ 2211682 h 2237474"/>
              <a:gd name="connsiteX162" fmla="*/ 648680 w 12192000"/>
              <a:gd name="connsiteY162" fmla="*/ 2206229 h 2237474"/>
              <a:gd name="connsiteX163" fmla="*/ 597225 w 12192000"/>
              <a:gd name="connsiteY163" fmla="*/ 2180999 h 2237474"/>
              <a:gd name="connsiteX164" fmla="*/ 558449 w 12192000"/>
              <a:gd name="connsiteY164" fmla="*/ 2182346 h 2237474"/>
              <a:gd name="connsiteX165" fmla="*/ 550517 w 12192000"/>
              <a:gd name="connsiteY165" fmla="*/ 2182060 h 2237474"/>
              <a:gd name="connsiteX166" fmla="*/ 550309 w 12192000"/>
              <a:gd name="connsiteY166" fmla="*/ 2181825 h 2237474"/>
              <a:gd name="connsiteX167" fmla="*/ 541836 w 12192000"/>
              <a:gd name="connsiteY167" fmla="*/ 2181063 h 2237474"/>
              <a:gd name="connsiteX168" fmla="*/ 536057 w 12192000"/>
              <a:gd name="connsiteY168" fmla="*/ 2181537 h 2237474"/>
              <a:gd name="connsiteX169" fmla="*/ 520671 w 12192000"/>
              <a:gd name="connsiteY169" fmla="*/ 2180980 h 2237474"/>
              <a:gd name="connsiteX170" fmla="*/ 515024 w 12192000"/>
              <a:gd name="connsiteY170" fmla="*/ 2179258 h 2237474"/>
              <a:gd name="connsiteX171" fmla="*/ 512278 w 12192000"/>
              <a:gd name="connsiteY171" fmla="*/ 2176369 h 2237474"/>
              <a:gd name="connsiteX172" fmla="*/ 480419 w 12192000"/>
              <a:gd name="connsiteY172" fmla="*/ 2167807 h 2237474"/>
              <a:gd name="connsiteX173" fmla="*/ 413835 w 12192000"/>
              <a:gd name="connsiteY173" fmla="*/ 2156783 h 2237474"/>
              <a:gd name="connsiteX174" fmla="*/ 376513 w 12192000"/>
              <a:gd name="connsiteY174" fmla="*/ 2154014 h 2237474"/>
              <a:gd name="connsiteX175" fmla="*/ 273386 w 12192000"/>
              <a:gd name="connsiteY175" fmla="*/ 2142551 h 2237474"/>
              <a:gd name="connsiteX176" fmla="*/ 169207 w 12192000"/>
              <a:gd name="connsiteY176" fmla="*/ 2128100 h 2237474"/>
              <a:gd name="connsiteX177" fmla="*/ 93149 w 12192000"/>
              <a:gd name="connsiteY177" fmla="*/ 2105324 h 2237474"/>
              <a:gd name="connsiteX178" fmla="*/ 88109 w 12192000"/>
              <a:gd name="connsiteY178" fmla="*/ 2106704 h 2237474"/>
              <a:gd name="connsiteX179" fmla="*/ 80022 w 12192000"/>
              <a:gd name="connsiteY179" fmla="*/ 2107254 h 2237474"/>
              <a:gd name="connsiteX180" fmla="*/ 79717 w 12192000"/>
              <a:gd name="connsiteY180" fmla="*/ 2107046 h 2237474"/>
              <a:gd name="connsiteX181" fmla="*/ 72352 w 12192000"/>
              <a:gd name="connsiteY181" fmla="*/ 2107991 h 2237474"/>
              <a:gd name="connsiteX182" fmla="*/ 37645 w 12192000"/>
              <a:gd name="connsiteY182" fmla="*/ 2115401 h 2237474"/>
              <a:gd name="connsiteX183" fmla="*/ 4572 w 12192000"/>
              <a:gd name="connsiteY183" fmla="*/ 2111091 h 2237474"/>
              <a:gd name="connsiteX184" fmla="*/ 0 w 12192000"/>
              <a:gd name="connsiteY184" fmla="*/ 2110468 h 2237474"/>
              <a:gd name="connsiteX185" fmla="*/ 0 w 12192000"/>
              <a:gd name="connsiteY18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21399 w 12192000"/>
              <a:gd name="connsiteY124" fmla="*/ 1989467 h 2237474"/>
              <a:gd name="connsiteX125" fmla="*/ 2315525 w 12192000"/>
              <a:gd name="connsiteY125" fmla="*/ 1989708 h 2237474"/>
              <a:gd name="connsiteX126" fmla="*/ 2300792 w 12192000"/>
              <a:gd name="connsiteY126" fmla="*/ 1994290 h 2237474"/>
              <a:gd name="connsiteX127" fmla="*/ 2295469 w 12192000"/>
              <a:gd name="connsiteY127" fmla="*/ 1996659 h 2237474"/>
              <a:gd name="connsiteX128" fmla="*/ 2287219 w 12192000"/>
              <a:gd name="connsiteY128" fmla="*/ 1998750 h 2237474"/>
              <a:gd name="connsiteX129" fmla="*/ 2286948 w 12192000"/>
              <a:gd name="connsiteY129" fmla="*/ 1998596 h 2237474"/>
              <a:gd name="connsiteX130" fmla="*/ 2243069 w 12192000"/>
              <a:gd name="connsiteY130" fmla="*/ 2015111 h 2237474"/>
              <a:gd name="connsiteX131" fmla="*/ 2186609 w 12192000"/>
              <a:gd name="connsiteY131" fmla="*/ 2008263 h 2237474"/>
              <a:gd name="connsiteX132" fmla="*/ 2164831 w 12192000"/>
              <a:gd name="connsiteY132" fmla="*/ 2010143 h 2237474"/>
              <a:gd name="connsiteX133" fmla="*/ 2152836 w 12192000"/>
              <a:gd name="connsiteY133" fmla="*/ 2010048 h 2237474"/>
              <a:gd name="connsiteX134" fmla="*/ 2117102 w 12192000"/>
              <a:gd name="connsiteY134" fmla="*/ 2023004 h 2237474"/>
              <a:gd name="connsiteX135" fmla="*/ 2111935 w 12192000"/>
              <a:gd name="connsiteY135" fmla="*/ 2023163 h 2237474"/>
              <a:gd name="connsiteX136" fmla="*/ 2089991 w 12192000"/>
              <a:gd name="connsiteY136" fmla="*/ 2034193 h 2237474"/>
              <a:gd name="connsiteX137" fmla="*/ 2058061 w 12192000"/>
              <a:gd name="connsiteY137" fmla="*/ 2047942 h 2237474"/>
              <a:gd name="connsiteX138" fmla="*/ 2055737 w 12192000"/>
              <a:gd name="connsiteY138" fmla="*/ 2047704 h 2237474"/>
              <a:gd name="connsiteX139" fmla="*/ 2042244 w 12192000"/>
              <a:gd name="connsiteY139" fmla="*/ 2055560 h 2237474"/>
              <a:gd name="connsiteX140" fmla="*/ 1976224 w 12192000"/>
              <a:gd name="connsiteY140" fmla="*/ 2074257 h 2237474"/>
              <a:gd name="connsiteX141" fmla="*/ 1877728 w 12192000"/>
              <a:gd name="connsiteY141" fmla="*/ 2101004 h 2237474"/>
              <a:gd name="connsiteX142" fmla="*/ 1759056 w 12192000"/>
              <a:gd name="connsiteY142" fmla="*/ 2125608 h 2237474"/>
              <a:gd name="connsiteX143" fmla="*/ 1637948 w 12192000"/>
              <a:gd name="connsiteY143" fmla="*/ 2172597 h 2237474"/>
              <a:gd name="connsiteX144" fmla="*/ 1434549 w 12192000"/>
              <a:gd name="connsiteY144" fmla="*/ 2234522 h 2237474"/>
              <a:gd name="connsiteX145" fmla="*/ 1398481 w 12192000"/>
              <a:gd name="connsiteY145" fmla="*/ 2237074 h 2237474"/>
              <a:gd name="connsiteX146" fmla="*/ 1398407 w 12192000"/>
              <a:gd name="connsiteY146" fmla="*/ 2237095 h 2237474"/>
              <a:gd name="connsiteX147" fmla="*/ 1370962 w 12192000"/>
              <a:gd name="connsiteY147" fmla="*/ 2237474 h 2237474"/>
              <a:gd name="connsiteX148" fmla="*/ 1356367 w 12192000"/>
              <a:gd name="connsiteY148" fmla="*/ 2235089 h 2237474"/>
              <a:gd name="connsiteX149" fmla="*/ 1324828 w 12192000"/>
              <a:gd name="connsiteY149" fmla="*/ 2231968 h 2237474"/>
              <a:gd name="connsiteX150" fmla="*/ 1297744 w 12192000"/>
              <a:gd name="connsiteY150" fmla="*/ 2235849 h 2237474"/>
              <a:gd name="connsiteX151" fmla="*/ 1286236 w 12192000"/>
              <a:gd name="connsiteY151" fmla="*/ 2233135 h 2237474"/>
              <a:gd name="connsiteX152" fmla="*/ 1283504 w 12192000"/>
              <a:gd name="connsiteY152" fmla="*/ 2233797 h 2237474"/>
              <a:gd name="connsiteX153" fmla="*/ 1279765 w 12192000"/>
              <a:gd name="connsiteY153" fmla="*/ 2229639 h 2237474"/>
              <a:gd name="connsiteX154" fmla="*/ 1195347 w 12192000"/>
              <a:gd name="connsiteY154" fmla="*/ 2212354 h 2237474"/>
              <a:gd name="connsiteX155" fmla="*/ 970251 w 12192000"/>
              <a:gd name="connsiteY155" fmla="*/ 2221029 h 2237474"/>
              <a:gd name="connsiteX156" fmla="*/ 812914 w 12192000"/>
              <a:gd name="connsiteY156" fmla="*/ 2202752 h 2237474"/>
              <a:gd name="connsiteX157" fmla="*/ 800195 w 12192000"/>
              <a:gd name="connsiteY157" fmla="*/ 2209407 h 2237474"/>
              <a:gd name="connsiteX158" fmla="*/ 784978 w 12192000"/>
              <a:gd name="connsiteY158" fmla="*/ 2212360 h 2237474"/>
              <a:gd name="connsiteX159" fmla="*/ 681987 w 12192000"/>
              <a:gd name="connsiteY159" fmla="*/ 2216757 h 2237474"/>
              <a:gd name="connsiteX160" fmla="*/ 669923 w 12192000"/>
              <a:gd name="connsiteY160" fmla="*/ 2211682 h 2237474"/>
              <a:gd name="connsiteX161" fmla="*/ 648680 w 12192000"/>
              <a:gd name="connsiteY161" fmla="*/ 2206229 h 2237474"/>
              <a:gd name="connsiteX162" fmla="*/ 597225 w 12192000"/>
              <a:gd name="connsiteY162" fmla="*/ 2180999 h 2237474"/>
              <a:gd name="connsiteX163" fmla="*/ 558449 w 12192000"/>
              <a:gd name="connsiteY163" fmla="*/ 2182346 h 2237474"/>
              <a:gd name="connsiteX164" fmla="*/ 550517 w 12192000"/>
              <a:gd name="connsiteY164" fmla="*/ 2182060 h 2237474"/>
              <a:gd name="connsiteX165" fmla="*/ 550309 w 12192000"/>
              <a:gd name="connsiteY165" fmla="*/ 2181825 h 2237474"/>
              <a:gd name="connsiteX166" fmla="*/ 541836 w 12192000"/>
              <a:gd name="connsiteY166" fmla="*/ 2181063 h 2237474"/>
              <a:gd name="connsiteX167" fmla="*/ 536057 w 12192000"/>
              <a:gd name="connsiteY167" fmla="*/ 2181537 h 2237474"/>
              <a:gd name="connsiteX168" fmla="*/ 520671 w 12192000"/>
              <a:gd name="connsiteY168" fmla="*/ 2180980 h 2237474"/>
              <a:gd name="connsiteX169" fmla="*/ 515024 w 12192000"/>
              <a:gd name="connsiteY169" fmla="*/ 2179258 h 2237474"/>
              <a:gd name="connsiteX170" fmla="*/ 512278 w 12192000"/>
              <a:gd name="connsiteY170" fmla="*/ 2176369 h 2237474"/>
              <a:gd name="connsiteX171" fmla="*/ 480419 w 12192000"/>
              <a:gd name="connsiteY171" fmla="*/ 2167807 h 2237474"/>
              <a:gd name="connsiteX172" fmla="*/ 413835 w 12192000"/>
              <a:gd name="connsiteY172" fmla="*/ 2156783 h 2237474"/>
              <a:gd name="connsiteX173" fmla="*/ 376513 w 12192000"/>
              <a:gd name="connsiteY173" fmla="*/ 2154014 h 2237474"/>
              <a:gd name="connsiteX174" fmla="*/ 273386 w 12192000"/>
              <a:gd name="connsiteY174" fmla="*/ 2142551 h 2237474"/>
              <a:gd name="connsiteX175" fmla="*/ 169207 w 12192000"/>
              <a:gd name="connsiteY175" fmla="*/ 2128100 h 2237474"/>
              <a:gd name="connsiteX176" fmla="*/ 93149 w 12192000"/>
              <a:gd name="connsiteY176" fmla="*/ 2105324 h 2237474"/>
              <a:gd name="connsiteX177" fmla="*/ 88109 w 12192000"/>
              <a:gd name="connsiteY177" fmla="*/ 2106704 h 2237474"/>
              <a:gd name="connsiteX178" fmla="*/ 80022 w 12192000"/>
              <a:gd name="connsiteY178" fmla="*/ 2107254 h 2237474"/>
              <a:gd name="connsiteX179" fmla="*/ 79717 w 12192000"/>
              <a:gd name="connsiteY179" fmla="*/ 2107046 h 2237474"/>
              <a:gd name="connsiteX180" fmla="*/ 72352 w 12192000"/>
              <a:gd name="connsiteY180" fmla="*/ 2107991 h 2237474"/>
              <a:gd name="connsiteX181" fmla="*/ 37645 w 12192000"/>
              <a:gd name="connsiteY181" fmla="*/ 2115401 h 2237474"/>
              <a:gd name="connsiteX182" fmla="*/ 4572 w 12192000"/>
              <a:gd name="connsiteY182" fmla="*/ 2111091 h 2237474"/>
              <a:gd name="connsiteX183" fmla="*/ 0 w 12192000"/>
              <a:gd name="connsiteY183" fmla="*/ 2110468 h 2237474"/>
              <a:gd name="connsiteX184" fmla="*/ 0 w 12192000"/>
              <a:gd name="connsiteY18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21399 w 12192000"/>
              <a:gd name="connsiteY124" fmla="*/ 1989467 h 2237474"/>
              <a:gd name="connsiteX125" fmla="*/ 2315525 w 12192000"/>
              <a:gd name="connsiteY125" fmla="*/ 1989708 h 2237474"/>
              <a:gd name="connsiteX126" fmla="*/ 2300792 w 12192000"/>
              <a:gd name="connsiteY126" fmla="*/ 1994290 h 2237474"/>
              <a:gd name="connsiteX127" fmla="*/ 2295469 w 12192000"/>
              <a:gd name="connsiteY127" fmla="*/ 1996659 h 2237474"/>
              <a:gd name="connsiteX128" fmla="*/ 2287219 w 12192000"/>
              <a:gd name="connsiteY128" fmla="*/ 1998750 h 2237474"/>
              <a:gd name="connsiteX129" fmla="*/ 2243069 w 12192000"/>
              <a:gd name="connsiteY129" fmla="*/ 2015111 h 2237474"/>
              <a:gd name="connsiteX130" fmla="*/ 2186609 w 12192000"/>
              <a:gd name="connsiteY130" fmla="*/ 2008263 h 2237474"/>
              <a:gd name="connsiteX131" fmla="*/ 2164831 w 12192000"/>
              <a:gd name="connsiteY131" fmla="*/ 2010143 h 2237474"/>
              <a:gd name="connsiteX132" fmla="*/ 2152836 w 12192000"/>
              <a:gd name="connsiteY132" fmla="*/ 2010048 h 2237474"/>
              <a:gd name="connsiteX133" fmla="*/ 2117102 w 12192000"/>
              <a:gd name="connsiteY133" fmla="*/ 2023004 h 2237474"/>
              <a:gd name="connsiteX134" fmla="*/ 2111935 w 12192000"/>
              <a:gd name="connsiteY134" fmla="*/ 2023163 h 2237474"/>
              <a:gd name="connsiteX135" fmla="*/ 2089991 w 12192000"/>
              <a:gd name="connsiteY135" fmla="*/ 2034193 h 2237474"/>
              <a:gd name="connsiteX136" fmla="*/ 2058061 w 12192000"/>
              <a:gd name="connsiteY136" fmla="*/ 2047942 h 2237474"/>
              <a:gd name="connsiteX137" fmla="*/ 2055737 w 12192000"/>
              <a:gd name="connsiteY137" fmla="*/ 2047704 h 2237474"/>
              <a:gd name="connsiteX138" fmla="*/ 2042244 w 12192000"/>
              <a:gd name="connsiteY138" fmla="*/ 2055560 h 2237474"/>
              <a:gd name="connsiteX139" fmla="*/ 1976224 w 12192000"/>
              <a:gd name="connsiteY139" fmla="*/ 2074257 h 2237474"/>
              <a:gd name="connsiteX140" fmla="*/ 1877728 w 12192000"/>
              <a:gd name="connsiteY140" fmla="*/ 2101004 h 2237474"/>
              <a:gd name="connsiteX141" fmla="*/ 1759056 w 12192000"/>
              <a:gd name="connsiteY141" fmla="*/ 2125608 h 2237474"/>
              <a:gd name="connsiteX142" fmla="*/ 1637948 w 12192000"/>
              <a:gd name="connsiteY142" fmla="*/ 2172597 h 2237474"/>
              <a:gd name="connsiteX143" fmla="*/ 1434549 w 12192000"/>
              <a:gd name="connsiteY143" fmla="*/ 2234522 h 2237474"/>
              <a:gd name="connsiteX144" fmla="*/ 1398481 w 12192000"/>
              <a:gd name="connsiteY144" fmla="*/ 2237074 h 2237474"/>
              <a:gd name="connsiteX145" fmla="*/ 1398407 w 12192000"/>
              <a:gd name="connsiteY145" fmla="*/ 2237095 h 2237474"/>
              <a:gd name="connsiteX146" fmla="*/ 1370962 w 12192000"/>
              <a:gd name="connsiteY146" fmla="*/ 2237474 h 2237474"/>
              <a:gd name="connsiteX147" fmla="*/ 1356367 w 12192000"/>
              <a:gd name="connsiteY147" fmla="*/ 2235089 h 2237474"/>
              <a:gd name="connsiteX148" fmla="*/ 1324828 w 12192000"/>
              <a:gd name="connsiteY148" fmla="*/ 2231968 h 2237474"/>
              <a:gd name="connsiteX149" fmla="*/ 1297744 w 12192000"/>
              <a:gd name="connsiteY149" fmla="*/ 2235849 h 2237474"/>
              <a:gd name="connsiteX150" fmla="*/ 1286236 w 12192000"/>
              <a:gd name="connsiteY150" fmla="*/ 2233135 h 2237474"/>
              <a:gd name="connsiteX151" fmla="*/ 1283504 w 12192000"/>
              <a:gd name="connsiteY151" fmla="*/ 2233797 h 2237474"/>
              <a:gd name="connsiteX152" fmla="*/ 1279765 w 12192000"/>
              <a:gd name="connsiteY152" fmla="*/ 2229639 h 2237474"/>
              <a:gd name="connsiteX153" fmla="*/ 1195347 w 12192000"/>
              <a:gd name="connsiteY153" fmla="*/ 2212354 h 2237474"/>
              <a:gd name="connsiteX154" fmla="*/ 970251 w 12192000"/>
              <a:gd name="connsiteY154" fmla="*/ 2221029 h 2237474"/>
              <a:gd name="connsiteX155" fmla="*/ 812914 w 12192000"/>
              <a:gd name="connsiteY155" fmla="*/ 2202752 h 2237474"/>
              <a:gd name="connsiteX156" fmla="*/ 800195 w 12192000"/>
              <a:gd name="connsiteY156" fmla="*/ 2209407 h 2237474"/>
              <a:gd name="connsiteX157" fmla="*/ 784978 w 12192000"/>
              <a:gd name="connsiteY157" fmla="*/ 2212360 h 2237474"/>
              <a:gd name="connsiteX158" fmla="*/ 681987 w 12192000"/>
              <a:gd name="connsiteY158" fmla="*/ 2216757 h 2237474"/>
              <a:gd name="connsiteX159" fmla="*/ 669923 w 12192000"/>
              <a:gd name="connsiteY159" fmla="*/ 2211682 h 2237474"/>
              <a:gd name="connsiteX160" fmla="*/ 648680 w 12192000"/>
              <a:gd name="connsiteY160" fmla="*/ 2206229 h 2237474"/>
              <a:gd name="connsiteX161" fmla="*/ 597225 w 12192000"/>
              <a:gd name="connsiteY161" fmla="*/ 2180999 h 2237474"/>
              <a:gd name="connsiteX162" fmla="*/ 558449 w 12192000"/>
              <a:gd name="connsiteY162" fmla="*/ 2182346 h 2237474"/>
              <a:gd name="connsiteX163" fmla="*/ 550517 w 12192000"/>
              <a:gd name="connsiteY163" fmla="*/ 2182060 h 2237474"/>
              <a:gd name="connsiteX164" fmla="*/ 550309 w 12192000"/>
              <a:gd name="connsiteY164" fmla="*/ 2181825 h 2237474"/>
              <a:gd name="connsiteX165" fmla="*/ 541836 w 12192000"/>
              <a:gd name="connsiteY165" fmla="*/ 2181063 h 2237474"/>
              <a:gd name="connsiteX166" fmla="*/ 536057 w 12192000"/>
              <a:gd name="connsiteY166" fmla="*/ 2181537 h 2237474"/>
              <a:gd name="connsiteX167" fmla="*/ 520671 w 12192000"/>
              <a:gd name="connsiteY167" fmla="*/ 2180980 h 2237474"/>
              <a:gd name="connsiteX168" fmla="*/ 515024 w 12192000"/>
              <a:gd name="connsiteY168" fmla="*/ 2179258 h 2237474"/>
              <a:gd name="connsiteX169" fmla="*/ 512278 w 12192000"/>
              <a:gd name="connsiteY169" fmla="*/ 2176369 h 2237474"/>
              <a:gd name="connsiteX170" fmla="*/ 480419 w 12192000"/>
              <a:gd name="connsiteY170" fmla="*/ 2167807 h 2237474"/>
              <a:gd name="connsiteX171" fmla="*/ 413835 w 12192000"/>
              <a:gd name="connsiteY171" fmla="*/ 2156783 h 2237474"/>
              <a:gd name="connsiteX172" fmla="*/ 376513 w 12192000"/>
              <a:gd name="connsiteY172" fmla="*/ 2154014 h 2237474"/>
              <a:gd name="connsiteX173" fmla="*/ 273386 w 12192000"/>
              <a:gd name="connsiteY173" fmla="*/ 2142551 h 2237474"/>
              <a:gd name="connsiteX174" fmla="*/ 169207 w 12192000"/>
              <a:gd name="connsiteY174" fmla="*/ 2128100 h 2237474"/>
              <a:gd name="connsiteX175" fmla="*/ 93149 w 12192000"/>
              <a:gd name="connsiteY175" fmla="*/ 2105324 h 2237474"/>
              <a:gd name="connsiteX176" fmla="*/ 88109 w 12192000"/>
              <a:gd name="connsiteY176" fmla="*/ 2106704 h 2237474"/>
              <a:gd name="connsiteX177" fmla="*/ 80022 w 12192000"/>
              <a:gd name="connsiteY177" fmla="*/ 2107254 h 2237474"/>
              <a:gd name="connsiteX178" fmla="*/ 79717 w 12192000"/>
              <a:gd name="connsiteY178" fmla="*/ 2107046 h 2237474"/>
              <a:gd name="connsiteX179" fmla="*/ 72352 w 12192000"/>
              <a:gd name="connsiteY179" fmla="*/ 2107991 h 2237474"/>
              <a:gd name="connsiteX180" fmla="*/ 37645 w 12192000"/>
              <a:gd name="connsiteY180" fmla="*/ 2115401 h 2237474"/>
              <a:gd name="connsiteX181" fmla="*/ 4572 w 12192000"/>
              <a:gd name="connsiteY181" fmla="*/ 2111091 h 2237474"/>
              <a:gd name="connsiteX182" fmla="*/ 0 w 12192000"/>
              <a:gd name="connsiteY182" fmla="*/ 2110468 h 2237474"/>
              <a:gd name="connsiteX183" fmla="*/ 0 w 12192000"/>
              <a:gd name="connsiteY18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21399 w 12192000"/>
              <a:gd name="connsiteY124" fmla="*/ 1989467 h 2237474"/>
              <a:gd name="connsiteX125" fmla="*/ 2315525 w 12192000"/>
              <a:gd name="connsiteY125" fmla="*/ 1989708 h 2237474"/>
              <a:gd name="connsiteX126" fmla="*/ 2300792 w 12192000"/>
              <a:gd name="connsiteY126" fmla="*/ 1994290 h 2237474"/>
              <a:gd name="connsiteX127" fmla="*/ 2287219 w 12192000"/>
              <a:gd name="connsiteY127" fmla="*/ 1998750 h 2237474"/>
              <a:gd name="connsiteX128" fmla="*/ 2243069 w 12192000"/>
              <a:gd name="connsiteY128" fmla="*/ 2015111 h 2237474"/>
              <a:gd name="connsiteX129" fmla="*/ 2186609 w 12192000"/>
              <a:gd name="connsiteY129" fmla="*/ 2008263 h 2237474"/>
              <a:gd name="connsiteX130" fmla="*/ 2164831 w 12192000"/>
              <a:gd name="connsiteY130" fmla="*/ 2010143 h 2237474"/>
              <a:gd name="connsiteX131" fmla="*/ 2152836 w 12192000"/>
              <a:gd name="connsiteY131" fmla="*/ 2010048 h 2237474"/>
              <a:gd name="connsiteX132" fmla="*/ 2117102 w 12192000"/>
              <a:gd name="connsiteY132" fmla="*/ 2023004 h 2237474"/>
              <a:gd name="connsiteX133" fmla="*/ 2111935 w 12192000"/>
              <a:gd name="connsiteY133" fmla="*/ 2023163 h 2237474"/>
              <a:gd name="connsiteX134" fmla="*/ 2089991 w 12192000"/>
              <a:gd name="connsiteY134" fmla="*/ 2034193 h 2237474"/>
              <a:gd name="connsiteX135" fmla="*/ 2058061 w 12192000"/>
              <a:gd name="connsiteY135" fmla="*/ 2047942 h 2237474"/>
              <a:gd name="connsiteX136" fmla="*/ 2055737 w 12192000"/>
              <a:gd name="connsiteY136" fmla="*/ 2047704 h 2237474"/>
              <a:gd name="connsiteX137" fmla="*/ 2042244 w 12192000"/>
              <a:gd name="connsiteY137" fmla="*/ 2055560 h 2237474"/>
              <a:gd name="connsiteX138" fmla="*/ 1976224 w 12192000"/>
              <a:gd name="connsiteY138" fmla="*/ 2074257 h 2237474"/>
              <a:gd name="connsiteX139" fmla="*/ 1877728 w 12192000"/>
              <a:gd name="connsiteY139" fmla="*/ 2101004 h 2237474"/>
              <a:gd name="connsiteX140" fmla="*/ 1759056 w 12192000"/>
              <a:gd name="connsiteY140" fmla="*/ 2125608 h 2237474"/>
              <a:gd name="connsiteX141" fmla="*/ 1637948 w 12192000"/>
              <a:gd name="connsiteY141" fmla="*/ 2172597 h 2237474"/>
              <a:gd name="connsiteX142" fmla="*/ 1434549 w 12192000"/>
              <a:gd name="connsiteY142" fmla="*/ 2234522 h 2237474"/>
              <a:gd name="connsiteX143" fmla="*/ 1398481 w 12192000"/>
              <a:gd name="connsiteY143" fmla="*/ 2237074 h 2237474"/>
              <a:gd name="connsiteX144" fmla="*/ 1398407 w 12192000"/>
              <a:gd name="connsiteY144" fmla="*/ 2237095 h 2237474"/>
              <a:gd name="connsiteX145" fmla="*/ 1370962 w 12192000"/>
              <a:gd name="connsiteY145" fmla="*/ 2237474 h 2237474"/>
              <a:gd name="connsiteX146" fmla="*/ 1356367 w 12192000"/>
              <a:gd name="connsiteY146" fmla="*/ 2235089 h 2237474"/>
              <a:gd name="connsiteX147" fmla="*/ 1324828 w 12192000"/>
              <a:gd name="connsiteY147" fmla="*/ 2231968 h 2237474"/>
              <a:gd name="connsiteX148" fmla="*/ 1297744 w 12192000"/>
              <a:gd name="connsiteY148" fmla="*/ 2235849 h 2237474"/>
              <a:gd name="connsiteX149" fmla="*/ 1286236 w 12192000"/>
              <a:gd name="connsiteY149" fmla="*/ 2233135 h 2237474"/>
              <a:gd name="connsiteX150" fmla="*/ 1283504 w 12192000"/>
              <a:gd name="connsiteY150" fmla="*/ 2233797 h 2237474"/>
              <a:gd name="connsiteX151" fmla="*/ 1279765 w 12192000"/>
              <a:gd name="connsiteY151" fmla="*/ 2229639 h 2237474"/>
              <a:gd name="connsiteX152" fmla="*/ 1195347 w 12192000"/>
              <a:gd name="connsiteY152" fmla="*/ 2212354 h 2237474"/>
              <a:gd name="connsiteX153" fmla="*/ 970251 w 12192000"/>
              <a:gd name="connsiteY153" fmla="*/ 2221029 h 2237474"/>
              <a:gd name="connsiteX154" fmla="*/ 812914 w 12192000"/>
              <a:gd name="connsiteY154" fmla="*/ 2202752 h 2237474"/>
              <a:gd name="connsiteX155" fmla="*/ 800195 w 12192000"/>
              <a:gd name="connsiteY155" fmla="*/ 2209407 h 2237474"/>
              <a:gd name="connsiteX156" fmla="*/ 784978 w 12192000"/>
              <a:gd name="connsiteY156" fmla="*/ 2212360 h 2237474"/>
              <a:gd name="connsiteX157" fmla="*/ 681987 w 12192000"/>
              <a:gd name="connsiteY157" fmla="*/ 2216757 h 2237474"/>
              <a:gd name="connsiteX158" fmla="*/ 669923 w 12192000"/>
              <a:gd name="connsiteY158" fmla="*/ 2211682 h 2237474"/>
              <a:gd name="connsiteX159" fmla="*/ 648680 w 12192000"/>
              <a:gd name="connsiteY159" fmla="*/ 2206229 h 2237474"/>
              <a:gd name="connsiteX160" fmla="*/ 597225 w 12192000"/>
              <a:gd name="connsiteY160" fmla="*/ 2180999 h 2237474"/>
              <a:gd name="connsiteX161" fmla="*/ 558449 w 12192000"/>
              <a:gd name="connsiteY161" fmla="*/ 2182346 h 2237474"/>
              <a:gd name="connsiteX162" fmla="*/ 550517 w 12192000"/>
              <a:gd name="connsiteY162" fmla="*/ 2182060 h 2237474"/>
              <a:gd name="connsiteX163" fmla="*/ 550309 w 12192000"/>
              <a:gd name="connsiteY163" fmla="*/ 2181825 h 2237474"/>
              <a:gd name="connsiteX164" fmla="*/ 541836 w 12192000"/>
              <a:gd name="connsiteY164" fmla="*/ 2181063 h 2237474"/>
              <a:gd name="connsiteX165" fmla="*/ 536057 w 12192000"/>
              <a:gd name="connsiteY165" fmla="*/ 2181537 h 2237474"/>
              <a:gd name="connsiteX166" fmla="*/ 520671 w 12192000"/>
              <a:gd name="connsiteY166" fmla="*/ 2180980 h 2237474"/>
              <a:gd name="connsiteX167" fmla="*/ 515024 w 12192000"/>
              <a:gd name="connsiteY167" fmla="*/ 2179258 h 2237474"/>
              <a:gd name="connsiteX168" fmla="*/ 512278 w 12192000"/>
              <a:gd name="connsiteY168" fmla="*/ 2176369 h 2237474"/>
              <a:gd name="connsiteX169" fmla="*/ 480419 w 12192000"/>
              <a:gd name="connsiteY169" fmla="*/ 2167807 h 2237474"/>
              <a:gd name="connsiteX170" fmla="*/ 413835 w 12192000"/>
              <a:gd name="connsiteY170" fmla="*/ 2156783 h 2237474"/>
              <a:gd name="connsiteX171" fmla="*/ 376513 w 12192000"/>
              <a:gd name="connsiteY171" fmla="*/ 2154014 h 2237474"/>
              <a:gd name="connsiteX172" fmla="*/ 273386 w 12192000"/>
              <a:gd name="connsiteY172" fmla="*/ 2142551 h 2237474"/>
              <a:gd name="connsiteX173" fmla="*/ 169207 w 12192000"/>
              <a:gd name="connsiteY173" fmla="*/ 2128100 h 2237474"/>
              <a:gd name="connsiteX174" fmla="*/ 93149 w 12192000"/>
              <a:gd name="connsiteY174" fmla="*/ 2105324 h 2237474"/>
              <a:gd name="connsiteX175" fmla="*/ 88109 w 12192000"/>
              <a:gd name="connsiteY175" fmla="*/ 2106704 h 2237474"/>
              <a:gd name="connsiteX176" fmla="*/ 80022 w 12192000"/>
              <a:gd name="connsiteY176" fmla="*/ 2107254 h 2237474"/>
              <a:gd name="connsiteX177" fmla="*/ 79717 w 12192000"/>
              <a:gd name="connsiteY177" fmla="*/ 2107046 h 2237474"/>
              <a:gd name="connsiteX178" fmla="*/ 72352 w 12192000"/>
              <a:gd name="connsiteY178" fmla="*/ 2107991 h 2237474"/>
              <a:gd name="connsiteX179" fmla="*/ 37645 w 12192000"/>
              <a:gd name="connsiteY179" fmla="*/ 2115401 h 2237474"/>
              <a:gd name="connsiteX180" fmla="*/ 4572 w 12192000"/>
              <a:gd name="connsiteY180" fmla="*/ 2111091 h 2237474"/>
              <a:gd name="connsiteX181" fmla="*/ 0 w 12192000"/>
              <a:gd name="connsiteY181" fmla="*/ 2110468 h 2237474"/>
              <a:gd name="connsiteX182" fmla="*/ 0 w 12192000"/>
              <a:gd name="connsiteY18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15525 w 12192000"/>
              <a:gd name="connsiteY124" fmla="*/ 1989708 h 2237474"/>
              <a:gd name="connsiteX125" fmla="*/ 2300792 w 12192000"/>
              <a:gd name="connsiteY125" fmla="*/ 1994290 h 2237474"/>
              <a:gd name="connsiteX126" fmla="*/ 2287219 w 12192000"/>
              <a:gd name="connsiteY126" fmla="*/ 1998750 h 2237474"/>
              <a:gd name="connsiteX127" fmla="*/ 2243069 w 12192000"/>
              <a:gd name="connsiteY127" fmla="*/ 2015111 h 2237474"/>
              <a:gd name="connsiteX128" fmla="*/ 2186609 w 12192000"/>
              <a:gd name="connsiteY128" fmla="*/ 2008263 h 2237474"/>
              <a:gd name="connsiteX129" fmla="*/ 2164831 w 12192000"/>
              <a:gd name="connsiteY129" fmla="*/ 2010143 h 2237474"/>
              <a:gd name="connsiteX130" fmla="*/ 2152836 w 12192000"/>
              <a:gd name="connsiteY130" fmla="*/ 2010048 h 2237474"/>
              <a:gd name="connsiteX131" fmla="*/ 2117102 w 12192000"/>
              <a:gd name="connsiteY131" fmla="*/ 2023004 h 2237474"/>
              <a:gd name="connsiteX132" fmla="*/ 2111935 w 12192000"/>
              <a:gd name="connsiteY132" fmla="*/ 2023163 h 2237474"/>
              <a:gd name="connsiteX133" fmla="*/ 2089991 w 12192000"/>
              <a:gd name="connsiteY133" fmla="*/ 2034193 h 2237474"/>
              <a:gd name="connsiteX134" fmla="*/ 2058061 w 12192000"/>
              <a:gd name="connsiteY134" fmla="*/ 2047942 h 2237474"/>
              <a:gd name="connsiteX135" fmla="*/ 2055737 w 12192000"/>
              <a:gd name="connsiteY135" fmla="*/ 2047704 h 2237474"/>
              <a:gd name="connsiteX136" fmla="*/ 2042244 w 12192000"/>
              <a:gd name="connsiteY136" fmla="*/ 2055560 h 2237474"/>
              <a:gd name="connsiteX137" fmla="*/ 1976224 w 12192000"/>
              <a:gd name="connsiteY137" fmla="*/ 2074257 h 2237474"/>
              <a:gd name="connsiteX138" fmla="*/ 1877728 w 12192000"/>
              <a:gd name="connsiteY138" fmla="*/ 2101004 h 2237474"/>
              <a:gd name="connsiteX139" fmla="*/ 1759056 w 12192000"/>
              <a:gd name="connsiteY139" fmla="*/ 2125608 h 2237474"/>
              <a:gd name="connsiteX140" fmla="*/ 1637948 w 12192000"/>
              <a:gd name="connsiteY140" fmla="*/ 2172597 h 2237474"/>
              <a:gd name="connsiteX141" fmla="*/ 1434549 w 12192000"/>
              <a:gd name="connsiteY141" fmla="*/ 2234522 h 2237474"/>
              <a:gd name="connsiteX142" fmla="*/ 1398481 w 12192000"/>
              <a:gd name="connsiteY142" fmla="*/ 2237074 h 2237474"/>
              <a:gd name="connsiteX143" fmla="*/ 1398407 w 12192000"/>
              <a:gd name="connsiteY143" fmla="*/ 2237095 h 2237474"/>
              <a:gd name="connsiteX144" fmla="*/ 1370962 w 12192000"/>
              <a:gd name="connsiteY144" fmla="*/ 2237474 h 2237474"/>
              <a:gd name="connsiteX145" fmla="*/ 1356367 w 12192000"/>
              <a:gd name="connsiteY145" fmla="*/ 2235089 h 2237474"/>
              <a:gd name="connsiteX146" fmla="*/ 1324828 w 12192000"/>
              <a:gd name="connsiteY146" fmla="*/ 2231968 h 2237474"/>
              <a:gd name="connsiteX147" fmla="*/ 1297744 w 12192000"/>
              <a:gd name="connsiteY147" fmla="*/ 2235849 h 2237474"/>
              <a:gd name="connsiteX148" fmla="*/ 1286236 w 12192000"/>
              <a:gd name="connsiteY148" fmla="*/ 2233135 h 2237474"/>
              <a:gd name="connsiteX149" fmla="*/ 1283504 w 12192000"/>
              <a:gd name="connsiteY149" fmla="*/ 2233797 h 2237474"/>
              <a:gd name="connsiteX150" fmla="*/ 1279765 w 12192000"/>
              <a:gd name="connsiteY150" fmla="*/ 2229639 h 2237474"/>
              <a:gd name="connsiteX151" fmla="*/ 1195347 w 12192000"/>
              <a:gd name="connsiteY151" fmla="*/ 2212354 h 2237474"/>
              <a:gd name="connsiteX152" fmla="*/ 970251 w 12192000"/>
              <a:gd name="connsiteY152" fmla="*/ 2221029 h 2237474"/>
              <a:gd name="connsiteX153" fmla="*/ 812914 w 12192000"/>
              <a:gd name="connsiteY153" fmla="*/ 2202752 h 2237474"/>
              <a:gd name="connsiteX154" fmla="*/ 800195 w 12192000"/>
              <a:gd name="connsiteY154" fmla="*/ 2209407 h 2237474"/>
              <a:gd name="connsiteX155" fmla="*/ 784978 w 12192000"/>
              <a:gd name="connsiteY155" fmla="*/ 2212360 h 2237474"/>
              <a:gd name="connsiteX156" fmla="*/ 681987 w 12192000"/>
              <a:gd name="connsiteY156" fmla="*/ 2216757 h 2237474"/>
              <a:gd name="connsiteX157" fmla="*/ 669923 w 12192000"/>
              <a:gd name="connsiteY157" fmla="*/ 2211682 h 2237474"/>
              <a:gd name="connsiteX158" fmla="*/ 648680 w 12192000"/>
              <a:gd name="connsiteY158" fmla="*/ 2206229 h 2237474"/>
              <a:gd name="connsiteX159" fmla="*/ 597225 w 12192000"/>
              <a:gd name="connsiteY159" fmla="*/ 2180999 h 2237474"/>
              <a:gd name="connsiteX160" fmla="*/ 558449 w 12192000"/>
              <a:gd name="connsiteY160" fmla="*/ 2182346 h 2237474"/>
              <a:gd name="connsiteX161" fmla="*/ 550517 w 12192000"/>
              <a:gd name="connsiteY161" fmla="*/ 2182060 h 2237474"/>
              <a:gd name="connsiteX162" fmla="*/ 550309 w 12192000"/>
              <a:gd name="connsiteY162" fmla="*/ 2181825 h 2237474"/>
              <a:gd name="connsiteX163" fmla="*/ 541836 w 12192000"/>
              <a:gd name="connsiteY163" fmla="*/ 2181063 h 2237474"/>
              <a:gd name="connsiteX164" fmla="*/ 536057 w 12192000"/>
              <a:gd name="connsiteY164" fmla="*/ 2181537 h 2237474"/>
              <a:gd name="connsiteX165" fmla="*/ 520671 w 12192000"/>
              <a:gd name="connsiteY165" fmla="*/ 2180980 h 2237474"/>
              <a:gd name="connsiteX166" fmla="*/ 515024 w 12192000"/>
              <a:gd name="connsiteY166" fmla="*/ 2179258 h 2237474"/>
              <a:gd name="connsiteX167" fmla="*/ 512278 w 12192000"/>
              <a:gd name="connsiteY167" fmla="*/ 2176369 h 2237474"/>
              <a:gd name="connsiteX168" fmla="*/ 480419 w 12192000"/>
              <a:gd name="connsiteY168" fmla="*/ 2167807 h 2237474"/>
              <a:gd name="connsiteX169" fmla="*/ 413835 w 12192000"/>
              <a:gd name="connsiteY169" fmla="*/ 2156783 h 2237474"/>
              <a:gd name="connsiteX170" fmla="*/ 376513 w 12192000"/>
              <a:gd name="connsiteY170" fmla="*/ 2154014 h 2237474"/>
              <a:gd name="connsiteX171" fmla="*/ 273386 w 12192000"/>
              <a:gd name="connsiteY171" fmla="*/ 2142551 h 2237474"/>
              <a:gd name="connsiteX172" fmla="*/ 169207 w 12192000"/>
              <a:gd name="connsiteY172" fmla="*/ 2128100 h 2237474"/>
              <a:gd name="connsiteX173" fmla="*/ 93149 w 12192000"/>
              <a:gd name="connsiteY173" fmla="*/ 2105324 h 2237474"/>
              <a:gd name="connsiteX174" fmla="*/ 88109 w 12192000"/>
              <a:gd name="connsiteY174" fmla="*/ 2106704 h 2237474"/>
              <a:gd name="connsiteX175" fmla="*/ 80022 w 12192000"/>
              <a:gd name="connsiteY175" fmla="*/ 2107254 h 2237474"/>
              <a:gd name="connsiteX176" fmla="*/ 79717 w 12192000"/>
              <a:gd name="connsiteY176" fmla="*/ 2107046 h 2237474"/>
              <a:gd name="connsiteX177" fmla="*/ 72352 w 12192000"/>
              <a:gd name="connsiteY177" fmla="*/ 2107991 h 2237474"/>
              <a:gd name="connsiteX178" fmla="*/ 37645 w 12192000"/>
              <a:gd name="connsiteY178" fmla="*/ 2115401 h 2237474"/>
              <a:gd name="connsiteX179" fmla="*/ 4572 w 12192000"/>
              <a:gd name="connsiteY179" fmla="*/ 2111091 h 2237474"/>
              <a:gd name="connsiteX180" fmla="*/ 0 w 12192000"/>
              <a:gd name="connsiteY180" fmla="*/ 2110468 h 2237474"/>
              <a:gd name="connsiteX181" fmla="*/ 0 w 12192000"/>
              <a:gd name="connsiteY18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00792 w 12192000"/>
              <a:gd name="connsiteY124" fmla="*/ 1994290 h 2237474"/>
              <a:gd name="connsiteX125" fmla="*/ 2287219 w 12192000"/>
              <a:gd name="connsiteY125" fmla="*/ 1998750 h 2237474"/>
              <a:gd name="connsiteX126" fmla="*/ 2243069 w 12192000"/>
              <a:gd name="connsiteY126" fmla="*/ 2015111 h 2237474"/>
              <a:gd name="connsiteX127" fmla="*/ 2186609 w 12192000"/>
              <a:gd name="connsiteY127" fmla="*/ 2008263 h 2237474"/>
              <a:gd name="connsiteX128" fmla="*/ 2164831 w 12192000"/>
              <a:gd name="connsiteY128" fmla="*/ 2010143 h 2237474"/>
              <a:gd name="connsiteX129" fmla="*/ 2152836 w 12192000"/>
              <a:gd name="connsiteY129" fmla="*/ 2010048 h 2237474"/>
              <a:gd name="connsiteX130" fmla="*/ 2117102 w 12192000"/>
              <a:gd name="connsiteY130" fmla="*/ 2023004 h 2237474"/>
              <a:gd name="connsiteX131" fmla="*/ 2111935 w 12192000"/>
              <a:gd name="connsiteY131" fmla="*/ 2023163 h 2237474"/>
              <a:gd name="connsiteX132" fmla="*/ 2089991 w 12192000"/>
              <a:gd name="connsiteY132" fmla="*/ 2034193 h 2237474"/>
              <a:gd name="connsiteX133" fmla="*/ 2058061 w 12192000"/>
              <a:gd name="connsiteY133" fmla="*/ 2047942 h 2237474"/>
              <a:gd name="connsiteX134" fmla="*/ 2055737 w 12192000"/>
              <a:gd name="connsiteY134" fmla="*/ 2047704 h 2237474"/>
              <a:gd name="connsiteX135" fmla="*/ 2042244 w 12192000"/>
              <a:gd name="connsiteY135" fmla="*/ 2055560 h 2237474"/>
              <a:gd name="connsiteX136" fmla="*/ 1976224 w 12192000"/>
              <a:gd name="connsiteY136" fmla="*/ 2074257 h 2237474"/>
              <a:gd name="connsiteX137" fmla="*/ 1877728 w 12192000"/>
              <a:gd name="connsiteY137" fmla="*/ 2101004 h 2237474"/>
              <a:gd name="connsiteX138" fmla="*/ 1759056 w 12192000"/>
              <a:gd name="connsiteY138" fmla="*/ 2125608 h 2237474"/>
              <a:gd name="connsiteX139" fmla="*/ 1637948 w 12192000"/>
              <a:gd name="connsiteY139" fmla="*/ 2172597 h 2237474"/>
              <a:gd name="connsiteX140" fmla="*/ 1434549 w 12192000"/>
              <a:gd name="connsiteY140" fmla="*/ 2234522 h 2237474"/>
              <a:gd name="connsiteX141" fmla="*/ 1398481 w 12192000"/>
              <a:gd name="connsiteY141" fmla="*/ 2237074 h 2237474"/>
              <a:gd name="connsiteX142" fmla="*/ 1398407 w 12192000"/>
              <a:gd name="connsiteY142" fmla="*/ 2237095 h 2237474"/>
              <a:gd name="connsiteX143" fmla="*/ 1370962 w 12192000"/>
              <a:gd name="connsiteY143" fmla="*/ 2237474 h 2237474"/>
              <a:gd name="connsiteX144" fmla="*/ 1356367 w 12192000"/>
              <a:gd name="connsiteY144" fmla="*/ 2235089 h 2237474"/>
              <a:gd name="connsiteX145" fmla="*/ 1324828 w 12192000"/>
              <a:gd name="connsiteY145" fmla="*/ 2231968 h 2237474"/>
              <a:gd name="connsiteX146" fmla="*/ 1297744 w 12192000"/>
              <a:gd name="connsiteY146" fmla="*/ 2235849 h 2237474"/>
              <a:gd name="connsiteX147" fmla="*/ 1286236 w 12192000"/>
              <a:gd name="connsiteY147" fmla="*/ 2233135 h 2237474"/>
              <a:gd name="connsiteX148" fmla="*/ 1283504 w 12192000"/>
              <a:gd name="connsiteY148" fmla="*/ 2233797 h 2237474"/>
              <a:gd name="connsiteX149" fmla="*/ 1279765 w 12192000"/>
              <a:gd name="connsiteY149" fmla="*/ 2229639 h 2237474"/>
              <a:gd name="connsiteX150" fmla="*/ 1195347 w 12192000"/>
              <a:gd name="connsiteY150" fmla="*/ 2212354 h 2237474"/>
              <a:gd name="connsiteX151" fmla="*/ 970251 w 12192000"/>
              <a:gd name="connsiteY151" fmla="*/ 2221029 h 2237474"/>
              <a:gd name="connsiteX152" fmla="*/ 812914 w 12192000"/>
              <a:gd name="connsiteY152" fmla="*/ 2202752 h 2237474"/>
              <a:gd name="connsiteX153" fmla="*/ 800195 w 12192000"/>
              <a:gd name="connsiteY153" fmla="*/ 2209407 h 2237474"/>
              <a:gd name="connsiteX154" fmla="*/ 784978 w 12192000"/>
              <a:gd name="connsiteY154" fmla="*/ 2212360 h 2237474"/>
              <a:gd name="connsiteX155" fmla="*/ 681987 w 12192000"/>
              <a:gd name="connsiteY155" fmla="*/ 2216757 h 2237474"/>
              <a:gd name="connsiteX156" fmla="*/ 669923 w 12192000"/>
              <a:gd name="connsiteY156" fmla="*/ 2211682 h 2237474"/>
              <a:gd name="connsiteX157" fmla="*/ 648680 w 12192000"/>
              <a:gd name="connsiteY157" fmla="*/ 2206229 h 2237474"/>
              <a:gd name="connsiteX158" fmla="*/ 597225 w 12192000"/>
              <a:gd name="connsiteY158" fmla="*/ 2180999 h 2237474"/>
              <a:gd name="connsiteX159" fmla="*/ 558449 w 12192000"/>
              <a:gd name="connsiteY159" fmla="*/ 2182346 h 2237474"/>
              <a:gd name="connsiteX160" fmla="*/ 550517 w 12192000"/>
              <a:gd name="connsiteY160" fmla="*/ 2182060 h 2237474"/>
              <a:gd name="connsiteX161" fmla="*/ 550309 w 12192000"/>
              <a:gd name="connsiteY161" fmla="*/ 2181825 h 2237474"/>
              <a:gd name="connsiteX162" fmla="*/ 541836 w 12192000"/>
              <a:gd name="connsiteY162" fmla="*/ 2181063 h 2237474"/>
              <a:gd name="connsiteX163" fmla="*/ 536057 w 12192000"/>
              <a:gd name="connsiteY163" fmla="*/ 2181537 h 2237474"/>
              <a:gd name="connsiteX164" fmla="*/ 520671 w 12192000"/>
              <a:gd name="connsiteY164" fmla="*/ 2180980 h 2237474"/>
              <a:gd name="connsiteX165" fmla="*/ 515024 w 12192000"/>
              <a:gd name="connsiteY165" fmla="*/ 2179258 h 2237474"/>
              <a:gd name="connsiteX166" fmla="*/ 512278 w 12192000"/>
              <a:gd name="connsiteY166" fmla="*/ 2176369 h 2237474"/>
              <a:gd name="connsiteX167" fmla="*/ 480419 w 12192000"/>
              <a:gd name="connsiteY167" fmla="*/ 2167807 h 2237474"/>
              <a:gd name="connsiteX168" fmla="*/ 413835 w 12192000"/>
              <a:gd name="connsiteY168" fmla="*/ 2156783 h 2237474"/>
              <a:gd name="connsiteX169" fmla="*/ 376513 w 12192000"/>
              <a:gd name="connsiteY169" fmla="*/ 2154014 h 2237474"/>
              <a:gd name="connsiteX170" fmla="*/ 273386 w 12192000"/>
              <a:gd name="connsiteY170" fmla="*/ 2142551 h 2237474"/>
              <a:gd name="connsiteX171" fmla="*/ 169207 w 12192000"/>
              <a:gd name="connsiteY171" fmla="*/ 2128100 h 2237474"/>
              <a:gd name="connsiteX172" fmla="*/ 93149 w 12192000"/>
              <a:gd name="connsiteY172" fmla="*/ 2105324 h 2237474"/>
              <a:gd name="connsiteX173" fmla="*/ 88109 w 12192000"/>
              <a:gd name="connsiteY173" fmla="*/ 2106704 h 2237474"/>
              <a:gd name="connsiteX174" fmla="*/ 80022 w 12192000"/>
              <a:gd name="connsiteY174" fmla="*/ 2107254 h 2237474"/>
              <a:gd name="connsiteX175" fmla="*/ 79717 w 12192000"/>
              <a:gd name="connsiteY175" fmla="*/ 2107046 h 2237474"/>
              <a:gd name="connsiteX176" fmla="*/ 72352 w 12192000"/>
              <a:gd name="connsiteY176" fmla="*/ 2107991 h 2237474"/>
              <a:gd name="connsiteX177" fmla="*/ 37645 w 12192000"/>
              <a:gd name="connsiteY177" fmla="*/ 2115401 h 2237474"/>
              <a:gd name="connsiteX178" fmla="*/ 4572 w 12192000"/>
              <a:gd name="connsiteY178" fmla="*/ 2111091 h 2237474"/>
              <a:gd name="connsiteX179" fmla="*/ 0 w 12192000"/>
              <a:gd name="connsiteY179" fmla="*/ 2110468 h 2237474"/>
              <a:gd name="connsiteX180" fmla="*/ 0 w 12192000"/>
              <a:gd name="connsiteY18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287219 w 12192000"/>
              <a:gd name="connsiteY124" fmla="*/ 1998750 h 2237474"/>
              <a:gd name="connsiteX125" fmla="*/ 2243069 w 12192000"/>
              <a:gd name="connsiteY125" fmla="*/ 2015111 h 2237474"/>
              <a:gd name="connsiteX126" fmla="*/ 2186609 w 12192000"/>
              <a:gd name="connsiteY126" fmla="*/ 2008263 h 2237474"/>
              <a:gd name="connsiteX127" fmla="*/ 2164831 w 12192000"/>
              <a:gd name="connsiteY127" fmla="*/ 2010143 h 2237474"/>
              <a:gd name="connsiteX128" fmla="*/ 2152836 w 12192000"/>
              <a:gd name="connsiteY128" fmla="*/ 2010048 h 2237474"/>
              <a:gd name="connsiteX129" fmla="*/ 2117102 w 12192000"/>
              <a:gd name="connsiteY129" fmla="*/ 2023004 h 2237474"/>
              <a:gd name="connsiteX130" fmla="*/ 2111935 w 12192000"/>
              <a:gd name="connsiteY130" fmla="*/ 2023163 h 2237474"/>
              <a:gd name="connsiteX131" fmla="*/ 2089991 w 12192000"/>
              <a:gd name="connsiteY131" fmla="*/ 2034193 h 2237474"/>
              <a:gd name="connsiteX132" fmla="*/ 2058061 w 12192000"/>
              <a:gd name="connsiteY132" fmla="*/ 2047942 h 2237474"/>
              <a:gd name="connsiteX133" fmla="*/ 2055737 w 12192000"/>
              <a:gd name="connsiteY133" fmla="*/ 2047704 h 2237474"/>
              <a:gd name="connsiteX134" fmla="*/ 2042244 w 12192000"/>
              <a:gd name="connsiteY134" fmla="*/ 2055560 h 2237474"/>
              <a:gd name="connsiteX135" fmla="*/ 1976224 w 12192000"/>
              <a:gd name="connsiteY135" fmla="*/ 2074257 h 2237474"/>
              <a:gd name="connsiteX136" fmla="*/ 1877728 w 12192000"/>
              <a:gd name="connsiteY136" fmla="*/ 2101004 h 2237474"/>
              <a:gd name="connsiteX137" fmla="*/ 1759056 w 12192000"/>
              <a:gd name="connsiteY137" fmla="*/ 2125608 h 2237474"/>
              <a:gd name="connsiteX138" fmla="*/ 1637948 w 12192000"/>
              <a:gd name="connsiteY138" fmla="*/ 2172597 h 2237474"/>
              <a:gd name="connsiteX139" fmla="*/ 1434549 w 12192000"/>
              <a:gd name="connsiteY139" fmla="*/ 2234522 h 2237474"/>
              <a:gd name="connsiteX140" fmla="*/ 1398481 w 12192000"/>
              <a:gd name="connsiteY140" fmla="*/ 2237074 h 2237474"/>
              <a:gd name="connsiteX141" fmla="*/ 1398407 w 12192000"/>
              <a:gd name="connsiteY141" fmla="*/ 2237095 h 2237474"/>
              <a:gd name="connsiteX142" fmla="*/ 1370962 w 12192000"/>
              <a:gd name="connsiteY142" fmla="*/ 2237474 h 2237474"/>
              <a:gd name="connsiteX143" fmla="*/ 1356367 w 12192000"/>
              <a:gd name="connsiteY143" fmla="*/ 2235089 h 2237474"/>
              <a:gd name="connsiteX144" fmla="*/ 1324828 w 12192000"/>
              <a:gd name="connsiteY144" fmla="*/ 2231968 h 2237474"/>
              <a:gd name="connsiteX145" fmla="*/ 1297744 w 12192000"/>
              <a:gd name="connsiteY145" fmla="*/ 2235849 h 2237474"/>
              <a:gd name="connsiteX146" fmla="*/ 1286236 w 12192000"/>
              <a:gd name="connsiteY146" fmla="*/ 2233135 h 2237474"/>
              <a:gd name="connsiteX147" fmla="*/ 1283504 w 12192000"/>
              <a:gd name="connsiteY147" fmla="*/ 2233797 h 2237474"/>
              <a:gd name="connsiteX148" fmla="*/ 1279765 w 12192000"/>
              <a:gd name="connsiteY148" fmla="*/ 2229639 h 2237474"/>
              <a:gd name="connsiteX149" fmla="*/ 1195347 w 12192000"/>
              <a:gd name="connsiteY149" fmla="*/ 2212354 h 2237474"/>
              <a:gd name="connsiteX150" fmla="*/ 970251 w 12192000"/>
              <a:gd name="connsiteY150" fmla="*/ 2221029 h 2237474"/>
              <a:gd name="connsiteX151" fmla="*/ 812914 w 12192000"/>
              <a:gd name="connsiteY151" fmla="*/ 2202752 h 2237474"/>
              <a:gd name="connsiteX152" fmla="*/ 800195 w 12192000"/>
              <a:gd name="connsiteY152" fmla="*/ 2209407 h 2237474"/>
              <a:gd name="connsiteX153" fmla="*/ 784978 w 12192000"/>
              <a:gd name="connsiteY153" fmla="*/ 2212360 h 2237474"/>
              <a:gd name="connsiteX154" fmla="*/ 681987 w 12192000"/>
              <a:gd name="connsiteY154" fmla="*/ 2216757 h 2237474"/>
              <a:gd name="connsiteX155" fmla="*/ 669923 w 12192000"/>
              <a:gd name="connsiteY155" fmla="*/ 2211682 h 2237474"/>
              <a:gd name="connsiteX156" fmla="*/ 648680 w 12192000"/>
              <a:gd name="connsiteY156" fmla="*/ 2206229 h 2237474"/>
              <a:gd name="connsiteX157" fmla="*/ 597225 w 12192000"/>
              <a:gd name="connsiteY157" fmla="*/ 2180999 h 2237474"/>
              <a:gd name="connsiteX158" fmla="*/ 558449 w 12192000"/>
              <a:gd name="connsiteY158" fmla="*/ 2182346 h 2237474"/>
              <a:gd name="connsiteX159" fmla="*/ 550517 w 12192000"/>
              <a:gd name="connsiteY159" fmla="*/ 2182060 h 2237474"/>
              <a:gd name="connsiteX160" fmla="*/ 550309 w 12192000"/>
              <a:gd name="connsiteY160" fmla="*/ 2181825 h 2237474"/>
              <a:gd name="connsiteX161" fmla="*/ 541836 w 12192000"/>
              <a:gd name="connsiteY161" fmla="*/ 2181063 h 2237474"/>
              <a:gd name="connsiteX162" fmla="*/ 536057 w 12192000"/>
              <a:gd name="connsiteY162" fmla="*/ 2181537 h 2237474"/>
              <a:gd name="connsiteX163" fmla="*/ 520671 w 12192000"/>
              <a:gd name="connsiteY163" fmla="*/ 2180980 h 2237474"/>
              <a:gd name="connsiteX164" fmla="*/ 515024 w 12192000"/>
              <a:gd name="connsiteY164" fmla="*/ 2179258 h 2237474"/>
              <a:gd name="connsiteX165" fmla="*/ 512278 w 12192000"/>
              <a:gd name="connsiteY165" fmla="*/ 2176369 h 2237474"/>
              <a:gd name="connsiteX166" fmla="*/ 480419 w 12192000"/>
              <a:gd name="connsiteY166" fmla="*/ 2167807 h 2237474"/>
              <a:gd name="connsiteX167" fmla="*/ 413835 w 12192000"/>
              <a:gd name="connsiteY167" fmla="*/ 2156783 h 2237474"/>
              <a:gd name="connsiteX168" fmla="*/ 376513 w 12192000"/>
              <a:gd name="connsiteY168" fmla="*/ 2154014 h 2237474"/>
              <a:gd name="connsiteX169" fmla="*/ 273386 w 12192000"/>
              <a:gd name="connsiteY169" fmla="*/ 2142551 h 2237474"/>
              <a:gd name="connsiteX170" fmla="*/ 169207 w 12192000"/>
              <a:gd name="connsiteY170" fmla="*/ 2128100 h 2237474"/>
              <a:gd name="connsiteX171" fmla="*/ 93149 w 12192000"/>
              <a:gd name="connsiteY171" fmla="*/ 2105324 h 2237474"/>
              <a:gd name="connsiteX172" fmla="*/ 88109 w 12192000"/>
              <a:gd name="connsiteY172" fmla="*/ 2106704 h 2237474"/>
              <a:gd name="connsiteX173" fmla="*/ 80022 w 12192000"/>
              <a:gd name="connsiteY173" fmla="*/ 2107254 h 2237474"/>
              <a:gd name="connsiteX174" fmla="*/ 79717 w 12192000"/>
              <a:gd name="connsiteY174" fmla="*/ 2107046 h 2237474"/>
              <a:gd name="connsiteX175" fmla="*/ 72352 w 12192000"/>
              <a:gd name="connsiteY175" fmla="*/ 2107991 h 2237474"/>
              <a:gd name="connsiteX176" fmla="*/ 37645 w 12192000"/>
              <a:gd name="connsiteY176" fmla="*/ 2115401 h 2237474"/>
              <a:gd name="connsiteX177" fmla="*/ 4572 w 12192000"/>
              <a:gd name="connsiteY177" fmla="*/ 2111091 h 2237474"/>
              <a:gd name="connsiteX178" fmla="*/ 0 w 12192000"/>
              <a:gd name="connsiteY178" fmla="*/ 2110468 h 2237474"/>
              <a:gd name="connsiteX179" fmla="*/ 0 w 12192000"/>
              <a:gd name="connsiteY17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578178 w 12192000"/>
              <a:gd name="connsiteY120" fmla="*/ 1990531 h 2237474"/>
              <a:gd name="connsiteX121" fmla="*/ 2476147 w 12192000"/>
              <a:gd name="connsiteY121" fmla="*/ 1998305 h 2237474"/>
              <a:gd name="connsiteX122" fmla="*/ 2373568 w 12192000"/>
              <a:gd name="connsiteY122" fmla="*/ 2003219 h 2237474"/>
              <a:gd name="connsiteX123" fmla="*/ 2287219 w 12192000"/>
              <a:gd name="connsiteY123" fmla="*/ 1998750 h 2237474"/>
              <a:gd name="connsiteX124" fmla="*/ 2243069 w 12192000"/>
              <a:gd name="connsiteY124" fmla="*/ 2015111 h 2237474"/>
              <a:gd name="connsiteX125" fmla="*/ 2186609 w 12192000"/>
              <a:gd name="connsiteY125" fmla="*/ 2008263 h 2237474"/>
              <a:gd name="connsiteX126" fmla="*/ 2164831 w 12192000"/>
              <a:gd name="connsiteY126" fmla="*/ 2010143 h 2237474"/>
              <a:gd name="connsiteX127" fmla="*/ 2152836 w 12192000"/>
              <a:gd name="connsiteY127" fmla="*/ 2010048 h 2237474"/>
              <a:gd name="connsiteX128" fmla="*/ 2117102 w 12192000"/>
              <a:gd name="connsiteY128" fmla="*/ 2023004 h 2237474"/>
              <a:gd name="connsiteX129" fmla="*/ 2111935 w 12192000"/>
              <a:gd name="connsiteY129" fmla="*/ 2023163 h 2237474"/>
              <a:gd name="connsiteX130" fmla="*/ 2089991 w 12192000"/>
              <a:gd name="connsiteY130" fmla="*/ 2034193 h 2237474"/>
              <a:gd name="connsiteX131" fmla="*/ 2058061 w 12192000"/>
              <a:gd name="connsiteY131" fmla="*/ 2047942 h 2237474"/>
              <a:gd name="connsiteX132" fmla="*/ 2055737 w 12192000"/>
              <a:gd name="connsiteY132" fmla="*/ 2047704 h 2237474"/>
              <a:gd name="connsiteX133" fmla="*/ 2042244 w 12192000"/>
              <a:gd name="connsiteY133" fmla="*/ 2055560 h 2237474"/>
              <a:gd name="connsiteX134" fmla="*/ 1976224 w 12192000"/>
              <a:gd name="connsiteY134" fmla="*/ 2074257 h 2237474"/>
              <a:gd name="connsiteX135" fmla="*/ 1877728 w 12192000"/>
              <a:gd name="connsiteY135" fmla="*/ 2101004 h 2237474"/>
              <a:gd name="connsiteX136" fmla="*/ 1759056 w 12192000"/>
              <a:gd name="connsiteY136" fmla="*/ 2125608 h 2237474"/>
              <a:gd name="connsiteX137" fmla="*/ 1637948 w 12192000"/>
              <a:gd name="connsiteY137" fmla="*/ 2172597 h 2237474"/>
              <a:gd name="connsiteX138" fmla="*/ 1434549 w 12192000"/>
              <a:gd name="connsiteY138" fmla="*/ 2234522 h 2237474"/>
              <a:gd name="connsiteX139" fmla="*/ 1398481 w 12192000"/>
              <a:gd name="connsiteY139" fmla="*/ 2237074 h 2237474"/>
              <a:gd name="connsiteX140" fmla="*/ 1398407 w 12192000"/>
              <a:gd name="connsiteY140" fmla="*/ 2237095 h 2237474"/>
              <a:gd name="connsiteX141" fmla="*/ 1370962 w 12192000"/>
              <a:gd name="connsiteY141" fmla="*/ 2237474 h 2237474"/>
              <a:gd name="connsiteX142" fmla="*/ 1356367 w 12192000"/>
              <a:gd name="connsiteY142" fmla="*/ 2235089 h 2237474"/>
              <a:gd name="connsiteX143" fmla="*/ 1324828 w 12192000"/>
              <a:gd name="connsiteY143" fmla="*/ 2231968 h 2237474"/>
              <a:gd name="connsiteX144" fmla="*/ 1297744 w 12192000"/>
              <a:gd name="connsiteY144" fmla="*/ 2235849 h 2237474"/>
              <a:gd name="connsiteX145" fmla="*/ 1286236 w 12192000"/>
              <a:gd name="connsiteY145" fmla="*/ 2233135 h 2237474"/>
              <a:gd name="connsiteX146" fmla="*/ 1283504 w 12192000"/>
              <a:gd name="connsiteY146" fmla="*/ 2233797 h 2237474"/>
              <a:gd name="connsiteX147" fmla="*/ 1279765 w 12192000"/>
              <a:gd name="connsiteY147" fmla="*/ 2229639 h 2237474"/>
              <a:gd name="connsiteX148" fmla="*/ 1195347 w 12192000"/>
              <a:gd name="connsiteY148" fmla="*/ 2212354 h 2237474"/>
              <a:gd name="connsiteX149" fmla="*/ 970251 w 12192000"/>
              <a:gd name="connsiteY149" fmla="*/ 2221029 h 2237474"/>
              <a:gd name="connsiteX150" fmla="*/ 812914 w 12192000"/>
              <a:gd name="connsiteY150" fmla="*/ 2202752 h 2237474"/>
              <a:gd name="connsiteX151" fmla="*/ 800195 w 12192000"/>
              <a:gd name="connsiteY151" fmla="*/ 2209407 h 2237474"/>
              <a:gd name="connsiteX152" fmla="*/ 784978 w 12192000"/>
              <a:gd name="connsiteY152" fmla="*/ 2212360 h 2237474"/>
              <a:gd name="connsiteX153" fmla="*/ 681987 w 12192000"/>
              <a:gd name="connsiteY153" fmla="*/ 2216757 h 2237474"/>
              <a:gd name="connsiteX154" fmla="*/ 669923 w 12192000"/>
              <a:gd name="connsiteY154" fmla="*/ 2211682 h 2237474"/>
              <a:gd name="connsiteX155" fmla="*/ 648680 w 12192000"/>
              <a:gd name="connsiteY155" fmla="*/ 2206229 h 2237474"/>
              <a:gd name="connsiteX156" fmla="*/ 597225 w 12192000"/>
              <a:gd name="connsiteY156" fmla="*/ 2180999 h 2237474"/>
              <a:gd name="connsiteX157" fmla="*/ 558449 w 12192000"/>
              <a:gd name="connsiteY157" fmla="*/ 2182346 h 2237474"/>
              <a:gd name="connsiteX158" fmla="*/ 550517 w 12192000"/>
              <a:gd name="connsiteY158" fmla="*/ 2182060 h 2237474"/>
              <a:gd name="connsiteX159" fmla="*/ 550309 w 12192000"/>
              <a:gd name="connsiteY159" fmla="*/ 2181825 h 2237474"/>
              <a:gd name="connsiteX160" fmla="*/ 541836 w 12192000"/>
              <a:gd name="connsiteY160" fmla="*/ 2181063 h 2237474"/>
              <a:gd name="connsiteX161" fmla="*/ 536057 w 12192000"/>
              <a:gd name="connsiteY161" fmla="*/ 2181537 h 2237474"/>
              <a:gd name="connsiteX162" fmla="*/ 520671 w 12192000"/>
              <a:gd name="connsiteY162" fmla="*/ 2180980 h 2237474"/>
              <a:gd name="connsiteX163" fmla="*/ 515024 w 12192000"/>
              <a:gd name="connsiteY163" fmla="*/ 2179258 h 2237474"/>
              <a:gd name="connsiteX164" fmla="*/ 512278 w 12192000"/>
              <a:gd name="connsiteY164" fmla="*/ 2176369 h 2237474"/>
              <a:gd name="connsiteX165" fmla="*/ 480419 w 12192000"/>
              <a:gd name="connsiteY165" fmla="*/ 2167807 h 2237474"/>
              <a:gd name="connsiteX166" fmla="*/ 413835 w 12192000"/>
              <a:gd name="connsiteY166" fmla="*/ 2156783 h 2237474"/>
              <a:gd name="connsiteX167" fmla="*/ 376513 w 12192000"/>
              <a:gd name="connsiteY167" fmla="*/ 2154014 h 2237474"/>
              <a:gd name="connsiteX168" fmla="*/ 273386 w 12192000"/>
              <a:gd name="connsiteY168" fmla="*/ 2142551 h 2237474"/>
              <a:gd name="connsiteX169" fmla="*/ 169207 w 12192000"/>
              <a:gd name="connsiteY169" fmla="*/ 2128100 h 2237474"/>
              <a:gd name="connsiteX170" fmla="*/ 93149 w 12192000"/>
              <a:gd name="connsiteY170" fmla="*/ 2105324 h 2237474"/>
              <a:gd name="connsiteX171" fmla="*/ 88109 w 12192000"/>
              <a:gd name="connsiteY171" fmla="*/ 2106704 h 2237474"/>
              <a:gd name="connsiteX172" fmla="*/ 80022 w 12192000"/>
              <a:gd name="connsiteY172" fmla="*/ 2107254 h 2237474"/>
              <a:gd name="connsiteX173" fmla="*/ 79717 w 12192000"/>
              <a:gd name="connsiteY173" fmla="*/ 2107046 h 2237474"/>
              <a:gd name="connsiteX174" fmla="*/ 72352 w 12192000"/>
              <a:gd name="connsiteY174" fmla="*/ 2107991 h 2237474"/>
              <a:gd name="connsiteX175" fmla="*/ 37645 w 12192000"/>
              <a:gd name="connsiteY175" fmla="*/ 2115401 h 2237474"/>
              <a:gd name="connsiteX176" fmla="*/ 4572 w 12192000"/>
              <a:gd name="connsiteY176" fmla="*/ 2111091 h 2237474"/>
              <a:gd name="connsiteX177" fmla="*/ 0 w 12192000"/>
              <a:gd name="connsiteY177" fmla="*/ 2110468 h 2237474"/>
              <a:gd name="connsiteX178" fmla="*/ 0 w 12192000"/>
              <a:gd name="connsiteY17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56784 w 12192000"/>
              <a:gd name="connsiteY114" fmla="*/ 1985116 h 2237474"/>
              <a:gd name="connsiteX115" fmla="*/ 2748833 w 12192000"/>
              <a:gd name="connsiteY115" fmla="*/ 1986323 h 2237474"/>
              <a:gd name="connsiteX116" fmla="*/ 2748661 w 12192000"/>
              <a:gd name="connsiteY116" fmla="*/ 1986122 h 2237474"/>
              <a:gd name="connsiteX117" fmla="*/ 2718916 w 12192000"/>
              <a:gd name="connsiteY117" fmla="*/ 1990867 h 2237474"/>
              <a:gd name="connsiteX118" fmla="*/ 2713522 w 12192000"/>
              <a:gd name="connsiteY118" fmla="*/ 1990173 h 2237474"/>
              <a:gd name="connsiteX119" fmla="*/ 2578178 w 12192000"/>
              <a:gd name="connsiteY119" fmla="*/ 1990531 h 2237474"/>
              <a:gd name="connsiteX120" fmla="*/ 2476147 w 12192000"/>
              <a:gd name="connsiteY120" fmla="*/ 1998305 h 2237474"/>
              <a:gd name="connsiteX121" fmla="*/ 2373568 w 12192000"/>
              <a:gd name="connsiteY121" fmla="*/ 2003219 h 2237474"/>
              <a:gd name="connsiteX122" fmla="*/ 2287219 w 12192000"/>
              <a:gd name="connsiteY122" fmla="*/ 1998750 h 2237474"/>
              <a:gd name="connsiteX123" fmla="*/ 2243069 w 12192000"/>
              <a:gd name="connsiteY123" fmla="*/ 2015111 h 2237474"/>
              <a:gd name="connsiteX124" fmla="*/ 2186609 w 12192000"/>
              <a:gd name="connsiteY124" fmla="*/ 2008263 h 2237474"/>
              <a:gd name="connsiteX125" fmla="*/ 2164831 w 12192000"/>
              <a:gd name="connsiteY125" fmla="*/ 2010143 h 2237474"/>
              <a:gd name="connsiteX126" fmla="*/ 2152836 w 12192000"/>
              <a:gd name="connsiteY126" fmla="*/ 2010048 h 2237474"/>
              <a:gd name="connsiteX127" fmla="*/ 2117102 w 12192000"/>
              <a:gd name="connsiteY127" fmla="*/ 2023004 h 2237474"/>
              <a:gd name="connsiteX128" fmla="*/ 2111935 w 12192000"/>
              <a:gd name="connsiteY128" fmla="*/ 2023163 h 2237474"/>
              <a:gd name="connsiteX129" fmla="*/ 2089991 w 12192000"/>
              <a:gd name="connsiteY129" fmla="*/ 2034193 h 2237474"/>
              <a:gd name="connsiteX130" fmla="*/ 2058061 w 12192000"/>
              <a:gd name="connsiteY130" fmla="*/ 2047942 h 2237474"/>
              <a:gd name="connsiteX131" fmla="*/ 2055737 w 12192000"/>
              <a:gd name="connsiteY131" fmla="*/ 2047704 h 2237474"/>
              <a:gd name="connsiteX132" fmla="*/ 2042244 w 12192000"/>
              <a:gd name="connsiteY132" fmla="*/ 2055560 h 2237474"/>
              <a:gd name="connsiteX133" fmla="*/ 1976224 w 12192000"/>
              <a:gd name="connsiteY133" fmla="*/ 2074257 h 2237474"/>
              <a:gd name="connsiteX134" fmla="*/ 1877728 w 12192000"/>
              <a:gd name="connsiteY134" fmla="*/ 2101004 h 2237474"/>
              <a:gd name="connsiteX135" fmla="*/ 1759056 w 12192000"/>
              <a:gd name="connsiteY135" fmla="*/ 2125608 h 2237474"/>
              <a:gd name="connsiteX136" fmla="*/ 1637948 w 12192000"/>
              <a:gd name="connsiteY136" fmla="*/ 2172597 h 2237474"/>
              <a:gd name="connsiteX137" fmla="*/ 1434549 w 12192000"/>
              <a:gd name="connsiteY137" fmla="*/ 2234522 h 2237474"/>
              <a:gd name="connsiteX138" fmla="*/ 1398481 w 12192000"/>
              <a:gd name="connsiteY138" fmla="*/ 2237074 h 2237474"/>
              <a:gd name="connsiteX139" fmla="*/ 1398407 w 12192000"/>
              <a:gd name="connsiteY139" fmla="*/ 2237095 h 2237474"/>
              <a:gd name="connsiteX140" fmla="*/ 1370962 w 12192000"/>
              <a:gd name="connsiteY140" fmla="*/ 2237474 h 2237474"/>
              <a:gd name="connsiteX141" fmla="*/ 1356367 w 12192000"/>
              <a:gd name="connsiteY141" fmla="*/ 2235089 h 2237474"/>
              <a:gd name="connsiteX142" fmla="*/ 1324828 w 12192000"/>
              <a:gd name="connsiteY142" fmla="*/ 2231968 h 2237474"/>
              <a:gd name="connsiteX143" fmla="*/ 1297744 w 12192000"/>
              <a:gd name="connsiteY143" fmla="*/ 2235849 h 2237474"/>
              <a:gd name="connsiteX144" fmla="*/ 1286236 w 12192000"/>
              <a:gd name="connsiteY144" fmla="*/ 2233135 h 2237474"/>
              <a:gd name="connsiteX145" fmla="*/ 1283504 w 12192000"/>
              <a:gd name="connsiteY145" fmla="*/ 2233797 h 2237474"/>
              <a:gd name="connsiteX146" fmla="*/ 1279765 w 12192000"/>
              <a:gd name="connsiteY146" fmla="*/ 2229639 h 2237474"/>
              <a:gd name="connsiteX147" fmla="*/ 1195347 w 12192000"/>
              <a:gd name="connsiteY147" fmla="*/ 2212354 h 2237474"/>
              <a:gd name="connsiteX148" fmla="*/ 970251 w 12192000"/>
              <a:gd name="connsiteY148" fmla="*/ 2221029 h 2237474"/>
              <a:gd name="connsiteX149" fmla="*/ 812914 w 12192000"/>
              <a:gd name="connsiteY149" fmla="*/ 2202752 h 2237474"/>
              <a:gd name="connsiteX150" fmla="*/ 800195 w 12192000"/>
              <a:gd name="connsiteY150" fmla="*/ 2209407 h 2237474"/>
              <a:gd name="connsiteX151" fmla="*/ 784978 w 12192000"/>
              <a:gd name="connsiteY151" fmla="*/ 2212360 h 2237474"/>
              <a:gd name="connsiteX152" fmla="*/ 681987 w 12192000"/>
              <a:gd name="connsiteY152" fmla="*/ 2216757 h 2237474"/>
              <a:gd name="connsiteX153" fmla="*/ 669923 w 12192000"/>
              <a:gd name="connsiteY153" fmla="*/ 2211682 h 2237474"/>
              <a:gd name="connsiteX154" fmla="*/ 648680 w 12192000"/>
              <a:gd name="connsiteY154" fmla="*/ 2206229 h 2237474"/>
              <a:gd name="connsiteX155" fmla="*/ 597225 w 12192000"/>
              <a:gd name="connsiteY155" fmla="*/ 2180999 h 2237474"/>
              <a:gd name="connsiteX156" fmla="*/ 558449 w 12192000"/>
              <a:gd name="connsiteY156" fmla="*/ 2182346 h 2237474"/>
              <a:gd name="connsiteX157" fmla="*/ 550517 w 12192000"/>
              <a:gd name="connsiteY157" fmla="*/ 2182060 h 2237474"/>
              <a:gd name="connsiteX158" fmla="*/ 550309 w 12192000"/>
              <a:gd name="connsiteY158" fmla="*/ 2181825 h 2237474"/>
              <a:gd name="connsiteX159" fmla="*/ 541836 w 12192000"/>
              <a:gd name="connsiteY159" fmla="*/ 2181063 h 2237474"/>
              <a:gd name="connsiteX160" fmla="*/ 536057 w 12192000"/>
              <a:gd name="connsiteY160" fmla="*/ 2181537 h 2237474"/>
              <a:gd name="connsiteX161" fmla="*/ 520671 w 12192000"/>
              <a:gd name="connsiteY161" fmla="*/ 2180980 h 2237474"/>
              <a:gd name="connsiteX162" fmla="*/ 515024 w 12192000"/>
              <a:gd name="connsiteY162" fmla="*/ 2179258 h 2237474"/>
              <a:gd name="connsiteX163" fmla="*/ 512278 w 12192000"/>
              <a:gd name="connsiteY163" fmla="*/ 2176369 h 2237474"/>
              <a:gd name="connsiteX164" fmla="*/ 480419 w 12192000"/>
              <a:gd name="connsiteY164" fmla="*/ 2167807 h 2237474"/>
              <a:gd name="connsiteX165" fmla="*/ 413835 w 12192000"/>
              <a:gd name="connsiteY165" fmla="*/ 2156783 h 2237474"/>
              <a:gd name="connsiteX166" fmla="*/ 376513 w 12192000"/>
              <a:gd name="connsiteY166" fmla="*/ 2154014 h 2237474"/>
              <a:gd name="connsiteX167" fmla="*/ 273386 w 12192000"/>
              <a:gd name="connsiteY167" fmla="*/ 2142551 h 2237474"/>
              <a:gd name="connsiteX168" fmla="*/ 169207 w 12192000"/>
              <a:gd name="connsiteY168" fmla="*/ 2128100 h 2237474"/>
              <a:gd name="connsiteX169" fmla="*/ 93149 w 12192000"/>
              <a:gd name="connsiteY169" fmla="*/ 2105324 h 2237474"/>
              <a:gd name="connsiteX170" fmla="*/ 88109 w 12192000"/>
              <a:gd name="connsiteY170" fmla="*/ 2106704 h 2237474"/>
              <a:gd name="connsiteX171" fmla="*/ 80022 w 12192000"/>
              <a:gd name="connsiteY171" fmla="*/ 2107254 h 2237474"/>
              <a:gd name="connsiteX172" fmla="*/ 79717 w 12192000"/>
              <a:gd name="connsiteY172" fmla="*/ 2107046 h 2237474"/>
              <a:gd name="connsiteX173" fmla="*/ 72352 w 12192000"/>
              <a:gd name="connsiteY173" fmla="*/ 2107991 h 2237474"/>
              <a:gd name="connsiteX174" fmla="*/ 37645 w 12192000"/>
              <a:gd name="connsiteY174" fmla="*/ 2115401 h 2237474"/>
              <a:gd name="connsiteX175" fmla="*/ 4572 w 12192000"/>
              <a:gd name="connsiteY175" fmla="*/ 2111091 h 2237474"/>
              <a:gd name="connsiteX176" fmla="*/ 0 w 12192000"/>
              <a:gd name="connsiteY176" fmla="*/ 2110468 h 2237474"/>
              <a:gd name="connsiteX177" fmla="*/ 0 w 12192000"/>
              <a:gd name="connsiteY17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56784 w 12192000"/>
              <a:gd name="connsiteY114" fmla="*/ 1985116 h 2237474"/>
              <a:gd name="connsiteX115" fmla="*/ 2748833 w 12192000"/>
              <a:gd name="connsiteY115" fmla="*/ 1986323 h 2237474"/>
              <a:gd name="connsiteX116" fmla="*/ 2718916 w 12192000"/>
              <a:gd name="connsiteY116" fmla="*/ 1990867 h 2237474"/>
              <a:gd name="connsiteX117" fmla="*/ 2713522 w 12192000"/>
              <a:gd name="connsiteY117" fmla="*/ 1990173 h 2237474"/>
              <a:gd name="connsiteX118" fmla="*/ 2578178 w 12192000"/>
              <a:gd name="connsiteY118" fmla="*/ 1990531 h 2237474"/>
              <a:gd name="connsiteX119" fmla="*/ 2476147 w 12192000"/>
              <a:gd name="connsiteY119" fmla="*/ 1998305 h 2237474"/>
              <a:gd name="connsiteX120" fmla="*/ 2373568 w 12192000"/>
              <a:gd name="connsiteY120" fmla="*/ 2003219 h 2237474"/>
              <a:gd name="connsiteX121" fmla="*/ 2287219 w 12192000"/>
              <a:gd name="connsiteY121" fmla="*/ 1998750 h 2237474"/>
              <a:gd name="connsiteX122" fmla="*/ 2243069 w 12192000"/>
              <a:gd name="connsiteY122" fmla="*/ 2015111 h 2237474"/>
              <a:gd name="connsiteX123" fmla="*/ 2186609 w 12192000"/>
              <a:gd name="connsiteY123" fmla="*/ 2008263 h 2237474"/>
              <a:gd name="connsiteX124" fmla="*/ 2164831 w 12192000"/>
              <a:gd name="connsiteY124" fmla="*/ 2010143 h 2237474"/>
              <a:gd name="connsiteX125" fmla="*/ 2152836 w 12192000"/>
              <a:gd name="connsiteY125" fmla="*/ 2010048 h 2237474"/>
              <a:gd name="connsiteX126" fmla="*/ 2117102 w 12192000"/>
              <a:gd name="connsiteY126" fmla="*/ 2023004 h 2237474"/>
              <a:gd name="connsiteX127" fmla="*/ 2111935 w 12192000"/>
              <a:gd name="connsiteY127" fmla="*/ 2023163 h 2237474"/>
              <a:gd name="connsiteX128" fmla="*/ 2089991 w 12192000"/>
              <a:gd name="connsiteY128" fmla="*/ 2034193 h 2237474"/>
              <a:gd name="connsiteX129" fmla="*/ 2058061 w 12192000"/>
              <a:gd name="connsiteY129" fmla="*/ 2047942 h 2237474"/>
              <a:gd name="connsiteX130" fmla="*/ 2055737 w 12192000"/>
              <a:gd name="connsiteY130" fmla="*/ 2047704 h 2237474"/>
              <a:gd name="connsiteX131" fmla="*/ 2042244 w 12192000"/>
              <a:gd name="connsiteY131" fmla="*/ 2055560 h 2237474"/>
              <a:gd name="connsiteX132" fmla="*/ 1976224 w 12192000"/>
              <a:gd name="connsiteY132" fmla="*/ 2074257 h 2237474"/>
              <a:gd name="connsiteX133" fmla="*/ 1877728 w 12192000"/>
              <a:gd name="connsiteY133" fmla="*/ 2101004 h 2237474"/>
              <a:gd name="connsiteX134" fmla="*/ 1759056 w 12192000"/>
              <a:gd name="connsiteY134" fmla="*/ 2125608 h 2237474"/>
              <a:gd name="connsiteX135" fmla="*/ 1637948 w 12192000"/>
              <a:gd name="connsiteY135" fmla="*/ 2172597 h 2237474"/>
              <a:gd name="connsiteX136" fmla="*/ 1434549 w 12192000"/>
              <a:gd name="connsiteY136" fmla="*/ 2234522 h 2237474"/>
              <a:gd name="connsiteX137" fmla="*/ 1398481 w 12192000"/>
              <a:gd name="connsiteY137" fmla="*/ 2237074 h 2237474"/>
              <a:gd name="connsiteX138" fmla="*/ 1398407 w 12192000"/>
              <a:gd name="connsiteY138" fmla="*/ 2237095 h 2237474"/>
              <a:gd name="connsiteX139" fmla="*/ 1370962 w 12192000"/>
              <a:gd name="connsiteY139" fmla="*/ 2237474 h 2237474"/>
              <a:gd name="connsiteX140" fmla="*/ 1356367 w 12192000"/>
              <a:gd name="connsiteY140" fmla="*/ 2235089 h 2237474"/>
              <a:gd name="connsiteX141" fmla="*/ 1324828 w 12192000"/>
              <a:gd name="connsiteY141" fmla="*/ 2231968 h 2237474"/>
              <a:gd name="connsiteX142" fmla="*/ 1297744 w 12192000"/>
              <a:gd name="connsiteY142" fmla="*/ 2235849 h 2237474"/>
              <a:gd name="connsiteX143" fmla="*/ 1286236 w 12192000"/>
              <a:gd name="connsiteY143" fmla="*/ 2233135 h 2237474"/>
              <a:gd name="connsiteX144" fmla="*/ 1283504 w 12192000"/>
              <a:gd name="connsiteY144" fmla="*/ 2233797 h 2237474"/>
              <a:gd name="connsiteX145" fmla="*/ 1279765 w 12192000"/>
              <a:gd name="connsiteY145" fmla="*/ 2229639 h 2237474"/>
              <a:gd name="connsiteX146" fmla="*/ 1195347 w 12192000"/>
              <a:gd name="connsiteY146" fmla="*/ 2212354 h 2237474"/>
              <a:gd name="connsiteX147" fmla="*/ 970251 w 12192000"/>
              <a:gd name="connsiteY147" fmla="*/ 2221029 h 2237474"/>
              <a:gd name="connsiteX148" fmla="*/ 812914 w 12192000"/>
              <a:gd name="connsiteY148" fmla="*/ 2202752 h 2237474"/>
              <a:gd name="connsiteX149" fmla="*/ 800195 w 12192000"/>
              <a:gd name="connsiteY149" fmla="*/ 2209407 h 2237474"/>
              <a:gd name="connsiteX150" fmla="*/ 784978 w 12192000"/>
              <a:gd name="connsiteY150" fmla="*/ 2212360 h 2237474"/>
              <a:gd name="connsiteX151" fmla="*/ 681987 w 12192000"/>
              <a:gd name="connsiteY151" fmla="*/ 2216757 h 2237474"/>
              <a:gd name="connsiteX152" fmla="*/ 669923 w 12192000"/>
              <a:gd name="connsiteY152" fmla="*/ 2211682 h 2237474"/>
              <a:gd name="connsiteX153" fmla="*/ 648680 w 12192000"/>
              <a:gd name="connsiteY153" fmla="*/ 2206229 h 2237474"/>
              <a:gd name="connsiteX154" fmla="*/ 597225 w 12192000"/>
              <a:gd name="connsiteY154" fmla="*/ 2180999 h 2237474"/>
              <a:gd name="connsiteX155" fmla="*/ 558449 w 12192000"/>
              <a:gd name="connsiteY155" fmla="*/ 2182346 h 2237474"/>
              <a:gd name="connsiteX156" fmla="*/ 550517 w 12192000"/>
              <a:gd name="connsiteY156" fmla="*/ 2182060 h 2237474"/>
              <a:gd name="connsiteX157" fmla="*/ 550309 w 12192000"/>
              <a:gd name="connsiteY157" fmla="*/ 2181825 h 2237474"/>
              <a:gd name="connsiteX158" fmla="*/ 541836 w 12192000"/>
              <a:gd name="connsiteY158" fmla="*/ 2181063 h 2237474"/>
              <a:gd name="connsiteX159" fmla="*/ 536057 w 12192000"/>
              <a:gd name="connsiteY159" fmla="*/ 2181537 h 2237474"/>
              <a:gd name="connsiteX160" fmla="*/ 520671 w 12192000"/>
              <a:gd name="connsiteY160" fmla="*/ 2180980 h 2237474"/>
              <a:gd name="connsiteX161" fmla="*/ 515024 w 12192000"/>
              <a:gd name="connsiteY161" fmla="*/ 2179258 h 2237474"/>
              <a:gd name="connsiteX162" fmla="*/ 512278 w 12192000"/>
              <a:gd name="connsiteY162" fmla="*/ 2176369 h 2237474"/>
              <a:gd name="connsiteX163" fmla="*/ 480419 w 12192000"/>
              <a:gd name="connsiteY163" fmla="*/ 2167807 h 2237474"/>
              <a:gd name="connsiteX164" fmla="*/ 413835 w 12192000"/>
              <a:gd name="connsiteY164" fmla="*/ 2156783 h 2237474"/>
              <a:gd name="connsiteX165" fmla="*/ 376513 w 12192000"/>
              <a:gd name="connsiteY165" fmla="*/ 2154014 h 2237474"/>
              <a:gd name="connsiteX166" fmla="*/ 273386 w 12192000"/>
              <a:gd name="connsiteY166" fmla="*/ 2142551 h 2237474"/>
              <a:gd name="connsiteX167" fmla="*/ 169207 w 12192000"/>
              <a:gd name="connsiteY167" fmla="*/ 2128100 h 2237474"/>
              <a:gd name="connsiteX168" fmla="*/ 93149 w 12192000"/>
              <a:gd name="connsiteY168" fmla="*/ 2105324 h 2237474"/>
              <a:gd name="connsiteX169" fmla="*/ 88109 w 12192000"/>
              <a:gd name="connsiteY169" fmla="*/ 2106704 h 2237474"/>
              <a:gd name="connsiteX170" fmla="*/ 80022 w 12192000"/>
              <a:gd name="connsiteY170" fmla="*/ 2107254 h 2237474"/>
              <a:gd name="connsiteX171" fmla="*/ 79717 w 12192000"/>
              <a:gd name="connsiteY171" fmla="*/ 2107046 h 2237474"/>
              <a:gd name="connsiteX172" fmla="*/ 72352 w 12192000"/>
              <a:gd name="connsiteY172" fmla="*/ 2107991 h 2237474"/>
              <a:gd name="connsiteX173" fmla="*/ 37645 w 12192000"/>
              <a:gd name="connsiteY173" fmla="*/ 2115401 h 2237474"/>
              <a:gd name="connsiteX174" fmla="*/ 4572 w 12192000"/>
              <a:gd name="connsiteY174" fmla="*/ 2111091 h 2237474"/>
              <a:gd name="connsiteX175" fmla="*/ 0 w 12192000"/>
              <a:gd name="connsiteY175" fmla="*/ 2110468 h 2237474"/>
              <a:gd name="connsiteX176" fmla="*/ 0 w 12192000"/>
              <a:gd name="connsiteY17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56784 w 12192000"/>
              <a:gd name="connsiteY114" fmla="*/ 1985116 h 2237474"/>
              <a:gd name="connsiteX115" fmla="*/ 2718916 w 12192000"/>
              <a:gd name="connsiteY115" fmla="*/ 1990867 h 2237474"/>
              <a:gd name="connsiteX116" fmla="*/ 2713522 w 12192000"/>
              <a:gd name="connsiteY116" fmla="*/ 1990173 h 2237474"/>
              <a:gd name="connsiteX117" fmla="*/ 2578178 w 12192000"/>
              <a:gd name="connsiteY117" fmla="*/ 1990531 h 2237474"/>
              <a:gd name="connsiteX118" fmla="*/ 2476147 w 12192000"/>
              <a:gd name="connsiteY118" fmla="*/ 1998305 h 2237474"/>
              <a:gd name="connsiteX119" fmla="*/ 2373568 w 12192000"/>
              <a:gd name="connsiteY119" fmla="*/ 2003219 h 2237474"/>
              <a:gd name="connsiteX120" fmla="*/ 2287219 w 12192000"/>
              <a:gd name="connsiteY120" fmla="*/ 1998750 h 2237474"/>
              <a:gd name="connsiteX121" fmla="*/ 2243069 w 12192000"/>
              <a:gd name="connsiteY121" fmla="*/ 2015111 h 2237474"/>
              <a:gd name="connsiteX122" fmla="*/ 2186609 w 12192000"/>
              <a:gd name="connsiteY122" fmla="*/ 2008263 h 2237474"/>
              <a:gd name="connsiteX123" fmla="*/ 2164831 w 12192000"/>
              <a:gd name="connsiteY123" fmla="*/ 2010143 h 2237474"/>
              <a:gd name="connsiteX124" fmla="*/ 2152836 w 12192000"/>
              <a:gd name="connsiteY124" fmla="*/ 2010048 h 2237474"/>
              <a:gd name="connsiteX125" fmla="*/ 2117102 w 12192000"/>
              <a:gd name="connsiteY125" fmla="*/ 2023004 h 2237474"/>
              <a:gd name="connsiteX126" fmla="*/ 2111935 w 12192000"/>
              <a:gd name="connsiteY126" fmla="*/ 2023163 h 2237474"/>
              <a:gd name="connsiteX127" fmla="*/ 2089991 w 12192000"/>
              <a:gd name="connsiteY127" fmla="*/ 2034193 h 2237474"/>
              <a:gd name="connsiteX128" fmla="*/ 2058061 w 12192000"/>
              <a:gd name="connsiteY128" fmla="*/ 2047942 h 2237474"/>
              <a:gd name="connsiteX129" fmla="*/ 2055737 w 12192000"/>
              <a:gd name="connsiteY129" fmla="*/ 2047704 h 2237474"/>
              <a:gd name="connsiteX130" fmla="*/ 2042244 w 12192000"/>
              <a:gd name="connsiteY130" fmla="*/ 2055560 h 2237474"/>
              <a:gd name="connsiteX131" fmla="*/ 1976224 w 12192000"/>
              <a:gd name="connsiteY131" fmla="*/ 2074257 h 2237474"/>
              <a:gd name="connsiteX132" fmla="*/ 1877728 w 12192000"/>
              <a:gd name="connsiteY132" fmla="*/ 2101004 h 2237474"/>
              <a:gd name="connsiteX133" fmla="*/ 1759056 w 12192000"/>
              <a:gd name="connsiteY133" fmla="*/ 2125608 h 2237474"/>
              <a:gd name="connsiteX134" fmla="*/ 1637948 w 12192000"/>
              <a:gd name="connsiteY134" fmla="*/ 2172597 h 2237474"/>
              <a:gd name="connsiteX135" fmla="*/ 1434549 w 12192000"/>
              <a:gd name="connsiteY135" fmla="*/ 2234522 h 2237474"/>
              <a:gd name="connsiteX136" fmla="*/ 1398481 w 12192000"/>
              <a:gd name="connsiteY136" fmla="*/ 2237074 h 2237474"/>
              <a:gd name="connsiteX137" fmla="*/ 1398407 w 12192000"/>
              <a:gd name="connsiteY137" fmla="*/ 2237095 h 2237474"/>
              <a:gd name="connsiteX138" fmla="*/ 1370962 w 12192000"/>
              <a:gd name="connsiteY138" fmla="*/ 2237474 h 2237474"/>
              <a:gd name="connsiteX139" fmla="*/ 1356367 w 12192000"/>
              <a:gd name="connsiteY139" fmla="*/ 2235089 h 2237474"/>
              <a:gd name="connsiteX140" fmla="*/ 1324828 w 12192000"/>
              <a:gd name="connsiteY140" fmla="*/ 2231968 h 2237474"/>
              <a:gd name="connsiteX141" fmla="*/ 1297744 w 12192000"/>
              <a:gd name="connsiteY141" fmla="*/ 2235849 h 2237474"/>
              <a:gd name="connsiteX142" fmla="*/ 1286236 w 12192000"/>
              <a:gd name="connsiteY142" fmla="*/ 2233135 h 2237474"/>
              <a:gd name="connsiteX143" fmla="*/ 1283504 w 12192000"/>
              <a:gd name="connsiteY143" fmla="*/ 2233797 h 2237474"/>
              <a:gd name="connsiteX144" fmla="*/ 1279765 w 12192000"/>
              <a:gd name="connsiteY144" fmla="*/ 2229639 h 2237474"/>
              <a:gd name="connsiteX145" fmla="*/ 1195347 w 12192000"/>
              <a:gd name="connsiteY145" fmla="*/ 2212354 h 2237474"/>
              <a:gd name="connsiteX146" fmla="*/ 970251 w 12192000"/>
              <a:gd name="connsiteY146" fmla="*/ 2221029 h 2237474"/>
              <a:gd name="connsiteX147" fmla="*/ 812914 w 12192000"/>
              <a:gd name="connsiteY147" fmla="*/ 2202752 h 2237474"/>
              <a:gd name="connsiteX148" fmla="*/ 800195 w 12192000"/>
              <a:gd name="connsiteY148" fmla="*/ 2209407 h 2237474"/>
              <a:gd name="connsiteX149" fmla="*/ 784978 w 12192000"/>
              <a:gd name="connsiteY149" fmla="*/ 2212360 h 2237474"/>
              <a:gd name="connsiteX150" fmla="*/ 681987 w 12192000"/>
              <a:gd name="connsiteY150" fmla="*/ 2216757 h 2237474"/>
              <a:gd name="connsiteX151" fmla="*/ 669923 w 12192000"/>
              <a:gd name="connsiteY151" fmla="*/ 2211682 h 2237474"/>
              <a:gd name="connsiteX152" fmla="*/ 648680 w 12192000"/>
              <a:gd name="connsiteY152" fmla="*/ 2206229 h 2237474"/>
              <a:gd name="connsiteX153" fmla="*/ 597225 w 12192000"/>
              <a:gd name="connsiteY153" fmla="*/ 2180999 h 2237474"/>
              <a:gd name="connsiteX154" fmla="*/ 558449 w 12192000"/>
              <a:gd name="connsiteY154" fmla="*/ 2182346 h 2237474"/>
              <a:gd name="connsiteX155" fmla="*/ 550517 w 12192000"/>
              <a:gd name="connsiteY155" fmla="*/ 2182060 h 2237474"/>
              <a:gd name="connsiteX156" fmla="*/ 550309 w 12192000"/>
              <a:gd name="connsiteY156" fmla="*/ 2181825 h 2237474"/>
              <a:gd name="connsiteX157" fmla="*/ 541836 w 12192000"/>
              <a:gd name="connsiteY157" fmla="*/ 2181063 h 2237474"/>
              <a:gd name="connsiteX158" fmla="*/ 536057 w 12192000"/>
              <a:gd name="connsiteY158" fmla="*/ 2181537 h 2237474"/>
              <a:gd name="connsiteX159" fmla="*/ 520671 w 12192000"/>
              <a:gd name="connsiteY159" fmla="*/ 2180980 h 2237474"/>
              <a:gd name="connsiteX160" fmla="*/ 515024 w 12192000"/>
              <a:gd name="connsiteY160" fmla="*/ 2179258 h 2237474"/>
              <a:gd name="connsiteX161" fmla="*/ 512278 w 12192000"/>
              <a:gd name="connsiteY161" fmla="*/ 2176369 h 2237474"/>
              <a:gd name="connsiteX162" fmla="*/ 480419 w 12192000"/>
              <a:gd name="connsiteY162" fmla="*/ 2167807 h 2237474"/>
              <a:gd name="connsiteX163" fmla="*/ 413835 w 12192000"/>
              <a:gd name="connsiteY163" fmla="*/ 2156783 h 2237474"/>
              <a:gd name="connsiteX164" fmla="*/ 376513 w 12192000"/>
              <a:gd name="connsiteY164" fmla="*/ 2154014 h 2237474"/>
              <a:gd name="connsiteX165" fmla="*/ 273386 w 12192000"/>
              <a:gd name="connsiteY165" fmla="*/ 2142551 h 2237474"/>
              <a:gd name="connsiteX166" fmla="*/ 169207 w 12192000"/>
              <a:gd name="connsiteY166" fmla="*/ 2128100 h 2237474"/>
              <a:gd name="connsiteX167" fmla="*/ 93149 w 12192000"/>
              <a:gd name="connsiteY167" fmla="*/ 2105324 h 2237474"/>
              <a:gd name="connsiteX168" fmla="*/ 88109 w 12192000"/>
              <a:gd name="connsiteY168" fmla="*/ 2106704 h 2237474"/>
              <a:gd name="connsiteX169" fmla="*/ 80022 w 12192000"/>
              <a:gd name="connsiteY169" fmla="*/ 2107254 h 2237474"/>
              <a:gd name="connsiteX170" fmla="*/ 79717 w 12192000"/>
              <a:gd name="connsiteY170" fmla="*/ 2107046 h 2237474"/>
              <a:gd name="connsiteX171" fmla="*/ 72352 w 12192000"/>
              <a:gd name="connsiteY171" fmla="*/ 2107991 h 2237474"/>
              <a:gd name="connsiteX172" fmla="*/ 37645 w 12192000"/>
              <a:gd name="connsiteY172" fmla="*/ 2115401 h 2237474"/>
              <a:gd name="connsiteX173" fmla="*/ 4572 w 12192000"/>
              <a:gd name="connsiteY173" fmla="*/ 2111091 h 2237474"/>
              <a:gd name="connsiteX174" fmla="*/ 0 w 12192000"/>
              <a:gd name="connsiteY174" fmla="*/ 2110468 h 2237474"/>
              <a:gd name="connsiteX175" fmla="*/ 0 w 12192000"/>
              <a:gd name="connsiteY17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976224 w 12192000"/>
              <a:gd name="connsiteY130" fmla="*/ 2074257 h 2237474"/>
              <a:gd name="connsiteX131" fmla="*/ 1877728 w 12192000"/>
              <a:gd name="connsiteY131" fmla="*/ 2101004 h 2237474"/>
              <a:gd name="connsiteX132" fmla="*/ 1759056 w 12192000"/>
              <a:gd name="connsiteY132" fmla="*/ 2125608 h 2237474"/>
              <a:gd name="connsiteX133" fmla="*/ 1637948 w 12192000"/>
              <a:gd name="connsiteY133" fmla="*/ 2172597 h 2237474"/>
              <a:gd name="connsiteX134" fmla="*/ 1434549 w 12192000"/>
              <a:gd name="connsiteY134" fmla="*/ 2234522 h 2237474"/>
              <a:gd name="connsiteX135" fmla="*/ 1398481 w 12192000"/>
              <a:gd name="connsiteY135" fmla="*/ 2237074 h 2237474"/>
              <a:gd name="connsiteX136" fmla="*/ 1398407 w 12192000"/>
              <a:gd name="connsiteY136" fmla="*/ 2237095 h 2237474"/>
              <a:gd name="connsiteX137" fmla="*/ 1370962 w 12192000"/>
              <a:gd name="connsiteY137" fmla="*/ 2237474 h 2237474"/>
              <a:gd name="connsiteX138" fmla="*/ 1356367 w 12192000"/>
              <a:gd name="connsiteY138" fmla="*/ 2235089 h 2237474"/>
              <a:gd name="connsiteX139" fmla="*/ 1324828 w 12192000"/>
              <a:gd name="connsiteY139" fmla="*/ 2231968 h 2237474"/>
              <a:gd name="connsiteX140" fmla="*/ 1297744 w 12192000"/>
              <a:gd name="connsiteY140" fmla="*/ 2235849 h 2237474"/>
              <a:gd name="connsiteX141" fmla="*/ 1286236 w 12192000"/>
              <a:gd name="connsiteY141" fmla="*/ 2233135 h 2237474"/>
              <a:gd name="connsiteX142" fmla="*/ 1283504 w 12192000"/>
              <a:gd name="connsiteY142" fmla="*/ 2233797 h 2237474"/>
              <a:gd name="connsiteX143" fmla="*/ 1279765 w 12192000"/>
              <a:gd name="connsiteY143" fmla="*/ 2229639 h 2237474"/>
              <a:gd name="connsiteX144" fmla="*/ 1195347 w 12192000"/>
              <a:gd name="connsiteY144" fmla="*/ 2212354 h 2237474"/>
              <a:gd name="connsiteX145" fmla="*/ 970251 w 12192000"/>
              <a:gd name="connsiteY145" fmla="*/ 2221029 h 2237474"/>
              <a:gd name="connsiteX146" fmla="*/ 812914 w 12192000"/>
              <a:gd name="connsiteY146" fmla="*/ 2202752 h 2237474"/>
              <a:gd name="connsiteX147" fmla="*/ 800195 w 12192000"/>
              <a:gd name="connsiteY147" fmla="*/ 2209407 h 2237474"/>
              <a:gd name="connsiteX148" fmla="*/ 784978 w 12192000"/>
              <a:gd name="connsiteY148" fmla="*/ 2212360 h 2237474"/>
              <a:gd name="connsiteX149" fmla="*/ 681987 w 12192000"/>
              <a:gd name="connsiteY149" fmla="*/ 2216757 h 2237474"/>
              <a:gd name="connsiteX150" fmla="*/ 669923 w 12192000"/>
              <a:gd name="connsiteY150" fmla="*/ 2211682 h 2237474"/>
              <a:gd name="connsiteX151" fmla="*/ 648680 w 12192000"/>
              <a:gd name="connsiteY151" fmla="*/ 2206229 h 2237474"/>
              <a:gd name="connsiteX152" fmla="*/ 597225 w 12192000"/>
              <a:gd name="connsiteY152" fmla="*/ 2180999 h 2237474"/>
              <a:gd name="connsiteX153" fmla="*/ 558449 w 12192000"/>
              <a:gd name="connsiteY153" fmla="*/ 2182346 h 2237474"/>
              <a:gd name="connsiteX154" fmla="*/ 550517 w 12192000"/>
              <a:gd name="connsiteY154" fmla="*/ 2182060 h 2237474"/>
              <a:gd name="connsiteX155" fmla="*/ 550309 w 12192000"/>
              <a:gd name="connsiteY155" fmla="*/ 2181825 h 2237474"/>
              <a:gd name="connsiteX156" fmla="*/ 541836 w 12192000"/>
              <a:gd name="connsiteY156" fmla="*/ 2181063 h 2237474"/>
              <a:gd name="connsiteX157" fmla="*/ 536057 w 12192000"/>
              <a:gd name="connsiteY157" fmla="*/ 2181537 h 2237474"/>
              <a:gd name="connsiteX158" fmla="*/ 520671 w 12192000"/>
              <a:gd name="connsiteY158" fmla="*/ 2180980 h 2237474"/>
              <a:gd name="connsiteX159" fmla="*/ 515024 w 12192000"/>
              <a:gd name="connsiteY159" fmla="*/ 2179258 h 2237474"/>
              <a:gd name="connsiteX160" fmla="*/ 512278 w 12192000"/>
              <a:gd name="connsiteY160" fmla="*/ 2176369 h 2237474"/>
              <a:gd name="connsiteX161" fmla="*/ 480419 w 12192000"/>
              <a:gd name="connsiteY161" fmla="*/ 2167807 h 2237474"/>
              <a:gd name="connsiteX162" fmla="*/ 413835 w 12192000"/>
              <a:gd name="connsiteY162" fmla="*/ 2156783 h 2237474"/>
              <a:gd name="connsiteX163" fmla="*/ 376513 w 12192000"/>
              <a:gd name="connsiteY163" fmla="*/ 2154014 h 2237474"/>
              <a:gd name="connsiteX164" fmla="*/ 273386 w 12192000"/>
              <a:gd name="connsiteY164" fmla="*/ 2142551 h 2237474"/>
              <a:gd name="connsiteX165" fmla="*/ 169207 w 12192000"/>
              <a:gd name="connsiteY165" fmla="*/ 2128100 h 2237474"/>
              <a:gd name="connsiteX166" fmla="*/ 93149 w 12192000"/>
              <a:gd name="connsiteY166" fmla="*/ 2105324 h 2237474"/>
              <a:gd name="connsiteX167" fmla="*/ 88109 w 12192000"/>
              <a:gd name="connsiteY167" fmla="*/ 2106704 h 2237474"/>
              <a:gd name="connsiteX168" fmla="*/ 80022 w 12192000"/>
              <a:gd name="connsiteY168" fmla="*/ 2107254 h 2237474"/>
              <a:gd name="connsiteX169" fmla="*/ 79717 w 12192000"/>
              <a:gd name="connsiteY169" fmla="*/ 2107046 h 2237474"/>
              <a:gd name="connsiteX170" fmla="*/ 72352 w 12192000"/>
              <a:gd name="connsiteY170" fmla="*/ 2107991 h 2237474"/>
              <a:gd name="connsiteX171" fmla="*/ 37645 w 12192000"/>
              <a:gd name="connsiteY171" fmla="*/ 2115401 h 2237474"/>
              <a:gd name="connsiteX172" fmla="*/ 4572 w 12192000"/>
              <a:gd name="connsiteY172" fmla="*/ 2111091 h 2237474"/>
              <a:gd name="connsiteX173" fmla="*/ 0 w 12192000"/>
              <a:gd name="connsiteY173" fmla="*/ 2110468 h 2237474"/>
              <a:gd name="connsiteX174" fmla="*/ 0 w 12192000"/>
              <a:gd name="connsiteY17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976224 w 12192000"/>
              <a:gd name="connsiteY130" fmla="*/ 2074257 h 2237474"/>
              <a:gd name="connsiteX131" fmla="*/ 1877728 w 12192000"/>
              <a:gd name="connsiteY131" fmla="*/ 2101004 h 2237474"/>
              <a:gd name="connsiteX132" fmla="*/ 1759056 w 12192000"/>
              <a:gd name="connsiteY132" fmla="*/ 2125608 h 2237474"/>
              <a:gd name="connsiteX133" fmla="*/ 1637948 w 12192000"/>
              <a:gd name="connsiteY133" fmla="*/ 2172597 h 2237474"/>
              <a:gd name="connsiteX134" fmla="*/ 1434549 w 12192000"/>
              <a:gd name="connsiteY134" fmla="*/ 2234522 h 2237474"/>
              <a:gd name="connsiteX135" fmla="*/ 1398481 w 12192000"/>
              <a:gd name="connsiteY135" fmla="*/ 2237074 h 2237474"/>
              <a:gd name="connsiteX136" fmla="*/ 1398407 w 12192000"/>
              <a:gd name="connsiteY136" fmla="*/ 2237095 h 2237474"/>
              <a:gd name="connsiteX137" fmla="*/ 1370962 w 12192000"/>
              <a:gd name="connsiteY137" fmla="*/ 2237474 h 2237474"/>
              <a:gd name="connsiteX138" fmla="*/ 1356367 w 12192000"/>
              <a:gd name="connsiteY138" fmla="*/ 2235089 h 2237474"/>
              <a:gd name="connsiteX139" fmla="*/ 1324828 w 12192000"/>
              <a:gd name="connsiteY139" fmla="*/ 2231968 h 2237474"/>
              <a:gd name="connsiteX140" fmla="*/ 1297744 w 12192000"/>
              <a:gd name="connsiteY140" fmla="*/ 2235849 h 2237474"/>
              <a:gd name="connsiteX141" fmla="*/ 1286236 w 12192000"/>
              <a:gd name="connsiteY141" fmla="*/ 2233135 h 2237474"/>
              <a:gd name="connsiteX142" fmla="*/ 1279765 w 12192000"/>
              <a:gd name="connsiteY142" fmla="*/ 2229639 h 2237474"/>
              <a:gd name="connsiteX143" fmla="*/ 1195347 w 12192000"/>
              <a:gd name="connsiteY143" fmla="*/ 2212354 h 2237474"/>
              <a:gd name="connsiteX144" fmla="*/ 970251 w 12192000"/>
              <a:gd name="connsiteY144" fmla="*/ 2221029 h 2237474"/>
              <a:gd name="connsiteX145" fmla="*/ 812914 w 12192000"/>
              <a:gd name="connsiteY145" fmla="*/ 2202752 h 2237474"/>
              <a:gd name="connsiteX146" fmla="*/ 800195 w 12192000"/>
              <a:gd name="connsiteY146" fmla="*/ 2209407 h 2237474"/>
              <a:gd name="connsiteX147" fmla="*/ 784978 w 12192000"/>
              <a:gd name="connsiteY147" fmla="*/ 2212360 h 2237474"/>
              <a:gd name="connsiteX148" fmla="*/ 681987 w 12192000"/>
              <a:gd name="connsiteY148" fmla="*/ 2216757 h 2237474"/>
              <a:gd name="connsiteX149" fmla="*/ 669923 w 12192000"/>
              <a:gd name="connsiteY149" fmla="*/ 2211682 h 2237474"/>
              <a:gd name="connsiteX150" fmla="*/ 648680 w 12192000"/>
              <a:gd name="connsiteY150" fmla="*/ 2206229 h 2237474"/>
              <a:gd name="connsiteX151" fmla="*/ 597225 w 12192000"/>
              <a:gd name="connsiteY151" fmla="*/ 2180999 h 2237474"/>
              <a:gd name="connsiteX152" fmla="*/ 558449 w 12192000"/>
              <a:gd name="connsiteY152" fmla="*/ 2182346 h 2237474"/>
              <a:gd name="connsiteX153" fmla="*/ 550517 w 12192000"/>
              <a:gd name="connsiteY153" fmla="*/ 2182060 h 2237474"/>
              <a:gd name="connsiteX154" fmla="*/ 550309 w 12192000"/>
              <a:gd name="connsiteY154" fmla="*/ 2181825 h 2237474"/>
              <a:gd name="connsiteX155" fmla="*/ 541836 w 12192000"/>
              <a:gd name="connsiteY155" fmla="*/ 2181063 h 2237474"/>
              <a:gd name="connsiteX156" fmla="*/ 536057 w 12192000"/>
              <a:gd name="connsiteY156" fmla="*/ 2181537 h 2237474"/>
              <a:gd name="connsiteX157" fmla="*/ 520671 w 12192000"/>
              <a:gd name="connsiteY157" fmla="*/ 2180980 h 2237474"/>
              <a:gd name="connsiteX158" fmla="*/ 515024 w 12192000"/>
              <a:gd name="connsiteY158" fmla="*/ 2179258 h 2237474"/>
              <a:gd name="connsiteX159" fmla="*/ 512278 w 12192000"/>
              <a:gd name="connsiteY159" fmla="*/ 2176369 h 2237474"/>
              <a:gd name="connsiteX160" fmla="*/ 480419 w 12192000"/>
              <a:gd name="connsiteY160" fmla="*/ 2167807 h 2237474"/>
              <a:gd name="connsiteX161" fmla="*/ 413835 w 12192000"/>
              <a:gd name="connsiteY161" fmla="*/ 2156783 h 2237474"/>
              <a:gd name="connsiteX162" fmla="*/ 376513 w 12192000"/>
              <a:gd name="connsiteY162" fmla="*/ 2154014 h 2237474"/>
              <a:gd name="connsiteX163" fmla="*/ 273386 w 12192000"/>
              <a:gd name="connsiteY163" fmla="*/ 2142551 h 2237474"/>
              <a:gd name="connsiteX164" fmla="*/ 169207 w 12192000"/>
              <a:gd name="connsiteY164" fmla="*/ 2128100 h 2237474"/>
              <a:gd name="connsiteX165" fmla="*/ 93149 w 12192000"/>
              <a:gd name="connsiteY165" fmla="*/ 2105324 h 2237474"/>
              <a:gd name="connsiteX166" fmla="*/ 88109 w 12192000"/>
              <a:gd name="connsiteY166" fmla="*/ 2106704 h 2237474"/>
              <a:gd name="connsiteX167" fmla="*/ 80022 w 12192000"/>
              <a:gd name="connsiteY167" fmla="*/ 2107254 h 2237474"/>
              <a:gd name="connsiteX168" fmla="*/ 79717 w 12192000"/>
              <a:gd name="connsiteY168" fmla="*/ 2107046 h 2237474"/>
              <a:gd name="connsiteX169" fmla="*/ 72352 w 12192000"/>
              <a:gd name="connsiteY169" fmla="*/ 2107991 h 2237474"/>
              <a:gd name="connsiteX170" fmla="*/ 37645 w 12192000"/>
              <a:gd name="connsiteY170" fmla="*/ 2115401 h 2237474"/>
              <a:gd name="connsiteX171" fmla="*/ 4572 w 12192000"/>
              <a:gd name="connsiteY171" fmla="*/ 2111091 h 2237474"/>
              <a:gd name="connsiteX172" fmla="*/ 0 w 12192000"/>
              <a:gd name="connsiteY172" fmla="*/ 2110468 h 2237474"/>
              <a:gd name="connsiteX173" fmla="*/ 0 w 12192000"/>
              <a:gd name="connsiteY17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976224 w 12192000"/>
              <a:gd name="connsiteY130" fmla="*/ 2074257 h 2237474"/>
              <a:gd name="connsiteX131" fmla="*/ 1877728 w 12192000"/>
              <a:gd name="connsiteY131" fmla="*/ 2101004 h 2237474"/>
              <a:gd name="connsiteX132" fmla="*/ 1759056 w 12192000"/>
              <a:gd name="connsiteY132" fmla="*/ 2125608 h 2237474"/>
              <a:gd name="connsiteX133" fmla="*/ 1637948 w 12192000"/>
              <a:gd name="connsiteY133" fmla="*/ 2172597 h 2237474"/>
              <a:gd name="connsiteX134" fmla="*/ 1434549 w 12192000"/>
              <a:gd name="connsiteY134" fmla="*/ 2234522 h 2237474"/>
              <a:gd name="connsiteX135" fmla="*/ 1398481 w 12192000"/>
              <a:gd name="connsiteY135" fmla="*/ 2237074 h 2237474"/>
              <a:gd name="connsiteX136" fmla="*/ 1398407 w 12192000"/>
              <a:gd name="connsiteY136" fmla="*/ 2237095 h 2237474"/>
              <a:gd name="connsiteX137" fmla="*/ 1370962 w 12192000"/>
              <a:gd name="connsiteY137" fmla="*/ 2237474 h 2237474"/>
              <a:gd name="connsiteX138" fmla="*/ 1356367 w 12192000"/>
              <a:gd name="connsiteY138" fmla="*/ 2235089 h 2237474"/>
              <a:gd name="connsiteX139" fmla="*/ 1324828 w 12192000"/>
              <a:gd name="connsiteY139" fmla="*/ 2231968 h 2237474"/>
              <a:gd name="connsiteX140" fmla="*/ 1297744 w 12192000"/>
              <a:gd name="connsiteY140" fmla="*/ 2235849 h 2237474"/>
              <a:gd name="connsiteX141" fmla="*/ 1279765 w 12192000"/>
              <a:gd name="connsiteY141" fmla="*/ 2229639 h 2237474"/>
              <a:gd name="connsiteX142" fmla="*/ 1195347 w 12192000"/>
              <a:gd name="connsiteY142" fmla="*/ 2212354 h 2237474"/>
              <a:gd name="connsiteX143" fmla="*/ 970251 w 12192000"/>
              <a:gd name="connsiteY143" fmla="*/ 2221029 h 2237474"/>
              <a:gd name="connsiteX144" fmla="*/ 812914 w 12192000"/>
              <a:gd name="connsiteY144" fmla="*/ 2202752 h 2237474"/>
              <a:gd name="connsiteX145" fmla="*/ 800195 w 12192000"/>
              <a:gd name="connsiteY145" fmla="*/ 2209407 h 2237474"/>
              <a:gd name="connsiteX146" fmla="*/ 784978 w 12192000"/>
              <a:gd name="connsiteY146" fmla="*/ 2212360 h 2237474"/>
              <a:gd name="connsiteX147" fmla="*/ 681987 w 12192000"/>
              <a:gd name="connsiteY147" fmla="*/ 2216757 h 2237474"/>
              <a:gd name="connsiteX148" fmla="*/ 669923 w 12192000"/>
              <a:gd name="connsiteY148" fmla="*/ 2211682 h 2237474"/>
              <a:gd name="connsiteX149" fmla="*/ 648680 w 12192000"/>
              <a:gd name="connsiteY149" fmla="*/ 2206229 h 2237474"/>
              <a:gd name="connsiteX150" fmla="*/ 597225 w 12192000"/>
              <a:gd name="connsiteY150" fmla="*/ 2180999 h 2237474"/>
              <a:gd name="connsiteX151" fmla="*/ 558449 w 12192000"/>
              <a:gd name="connsiteY151" fmla="*/ 2182346 h 2237474"/>
              <a:gd name="connsiteX152" fmla="*/ 550517 w 12192000"/>
              <a:gd name="connsiteY152" fmla="*/ 2182060 h 2237474"/>
              <a:gd name="connsiteX153" fmla="*/ 550309 w 12192000"/>
              <a:gd name="connsiteY153" fmla="*/ 2181825 h 2237474"/>
              <a:gd name="connsiteX154" fmla="*/ 541836 w 12192000"/>
              <a:gd name="connsiteY154" fmla="*/ 2181063 h 2237474"/>
              <a:gd name="connsiteX155" fmla="*/ 536057 w 12192000"/>
              <a:gd name="connsiteY155" fmla="*/ 2181537 h 2237474"/>
              <a:gd name="connsiteX156" fmla="*/ 520671 w 12192000"/>
              <a:gd name="connsiteY156" fmla="*/ 2180980 h 2237474"/>
              <a:gd name="connsiteX157" fmla="*/ 515024 w 12192000"/>
              <a:gd name="connsiteY157" fmla="*/ 2179258 h 2237474"/>
              <a:gd name="connsiteX158" fmla="*/ 512278 w 12192000"/>
              <a:gd name="connsiteY158" fmla="*/ 2176369 h 2237474"/>
              <a:gd name="connsiteX159" fmla="*/ 480419 w 12192000"/>
              <a:gd name="connsiteY159" fmla="*/ 2167807 h 2237474"/>
              <a:gd name="connsiteX160" fmla="*/ 413835 w 12192000"/>
              <a:gd name="connsiteY160" fmla="*/ 2156783 h 2237474"/>
              <a:gd name="connsiteX161" fmla="*/ 376513 w 12192000"/>
              <a:gd name="connsiteY161" fmla="*/ 2154014 h 2237474"/>
              <a:gd name="connsiteX162" fmla="*/ 273386 w 12192000"/>
              <a:gd name="connsiteY162" fmla="*/ 2142551 h 2237474"/>
              <a:gd name="connsiteX163" fmla="*/ 169207 w 12192000"/>
              <a:gd name="connsiteY163" fmla="*/ 2128100 h 2237474"/>
              <a:gd name="connsiteX164" fmla="*/ 93149 w 12192000"/>
              <a:gd name="connsiteY164" fmla="*/ 2105324 h 2237474"/>
              <a:gd name="connsiteX165" fmla="*/ 88109 w 12192000"/>
              <a:gd name="connsiteY165" fmla="*/ 2106704 h 2237474"/>
              <a:gd name="connsiteX166" fmla="*/ 80022 w 12192000"/>
              <a:gd name="connsiteY166" fmla="*/ 2107254 h 2237474"/>
              <a:gd name="connsiteX167" fmla="*/ 79717 w 12192000"/>
              <a:gd name="connsiteY167" fmla="*/ 2107046 h 2237474"/>
              <a:gd name="connsiteX168" fmla="*/ 72352 w 12192000"/>
              <a:gd name="connsiteY168" fmla="*/ 2107991 h 2237474"/>
              <a:gd name="connsiteX169" fmla="*/ 37645 w 12192000"/>
              <a:gd name="connsiteY169" fmla="*/ 2115401 h 2237474"/>
              <a:gd name="connsiteX170" fmla="*/ 4572 w 12192000"/>
              <a:gd name="connsiteY170" fmla="*/ 2111091 h 2237474"/>
              <a:gd name="connsiteX171" fmla="*/ 0 w 12192000"/>
              <a:gd name="connsiteY171" fmla="*/ 2110468 h 2237474"/>
              <a:gd name="connsiteX172" fmla="*/ 0 w 12192000"/>
              <a:gd name="connsiteY17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976224 w 12192000"/>
              <a:gd name="connsiteY130" fmla="*/ 2074257 h 2237474"/>
              <a:gd name="connsiteX131" fmla="*/ 1877728 w 12192000"/>
              <a:gd name="connsiteY131" fmla="*/ 2101004 h 2237474"/>
              <a:gd name="connsiteX132" fmla="*/ 1759056 w 12192000"/>
              <a:gd name="connsiteY132" fmla="*/ 2125608 h 2237474"/>
              <a:gd name="connsiteX133" fmla="*/ 1637948 w 12192000"/>
              <a:gd name="connsiteY133" fmla="*/ 2172597 h 2237474"/>
              <a:gd name="connsiteX134" fmla="*/ 1434549 w 12192000"/>
              <a:gd name="connsiteY134" fmla="*/ 2234522 h 2237474"/>
              <a:gd name="connsiteX135" fmla="*/ 1398481 w 12192000"/>
              <a:gd name="connsiteY135" fmla="*/ 2237074 h 2237474"/>
              <a:gd name="connsiteX136" fmla="*/ 1398407 w 12192000"/>
              <a:gd name="connsiteY136" fmla="*/ 2237095 h 2237474"/>
              <a:gd name="connsiteX137" fmla="*/ 1370962 w 12192000"/>
              <a:gd name="connsiteY137" fmla="*/ 2237474 h 2237474"/>
              <a:gd name="connsiteX138" fmla="*/ 1356367 w 12192000"/>
              <a:gd name="connsiteY138" fmla="*/ 2235089 h 2237474"/>
              <a:gd name="connsiteX139" fmla="*/ 1324828 w 12192000"/>
              <a:gd name="connsiteY139" fmla="*/ 2231968 h 2237474"/>
              <a:gd name="connsiteX140" fmla="*/ 1279765 w 12192000"/>
              <a:gd name="connsiteY140" fmla="*/ 2229639 h 2237474"/>
              <a:gd name="connsiteX141" fmla="*/ 1195347 w 12192000"/>
              <a:gd name="connsiteY141" fmla="*/ 2212354 h 2237474"/>
              <a:gd name="connsiteX142" fmla="*/ 970251 w 12192000"/>
              <a:gd name="connsiteY142" fmla="*/ 2221029 h 2237474"/>
              <a:gd name="connsiteX143" fmla="*/ 812914 w 12192000"/>
              <a:gd name="connsiteY143" fmla="*/ 2202752 h 2237474"/>
              <a:gd name="connsiteX144" fmla="*/ 800195 w 12192000"/>
              <a:gd name="connsiteY144" fmla="*/ 2209407 h 2237474"/>
              <a:gd name="connsiteX145" fmla="*/ 784978 w 12192000"/>
              <a:gd name="connsiteY145" fmla="*/ 2212360 h 2237474"/>
              <a:gd name="connsiteX146" fmla="*/ 681987 w 12192000"/>
              <a:gd name="connsiteY146" fmla="*/ 2216757 h 2237474"/>
              <a:gd name="connsiteX147" fmla="*/ 669923 w 12192000"/>
              <a:gd name="connsiteY147" fmla="*/ 2211682 h 2237474"/>
              <a:gd name="connsiteX148" fmla="*/ 648680 w 12192000"/>
              <a:gd name="connsiteY148" fmla="*/ 2206229 h 2237474"/>
              <a:gd name="connsiteX149" fmla="*/ 597225 w 12192000"/>
              <a:gd name="connsiteY149" fmla="*/ 2180999 h 2237474"/>
              <a:gd name="connsiteX150" fmla="*/ 558449 w 12192000"/>
              <a:gd name="connsiteY150" fmla="*/ 2182346 h 2237474"/>
              <a:gd name="connsiteX151" fmla="*/ 550517 w 12192000"/>
              <a:gd name="connsiteY151" fmla="*/ 2182060 h 2237474"/>
              <a:gd name="connsiteX152" fmla="*/ 550309 w 12192000"/>
              <a:gd name="connsiteY152" fmla="*/ 2181825 h 2237474"/>
              <a:gd name="connsiteX153" fmla="*/ 541836 w 12192000"/>
              <a:gd name="connsiteY153" fmla="*/ 2181063 h 2237474"/>
              <a:gd name="connsiteX154" fmla="*/ 536057 w 12192000"/>
              <a:gd name="connsiteY154" fmla="*/ 2181537 h 2237474"/>
              <a:gd name="connsiteX155" fmla="*/ 520671 w 12192000"/>
              <a:gd name="connsiteY155" fmla="*/ 2180980 h 2237474"/>
              <a:gd name="connsiteX156" fmla="*/ 515024 w 12192000"/>
              <a:gd name="connsiteY156" fmla="*/ 2179258 h 2237474"/>
              <a:gd name="connsiteX157" fmla="*/ 512278 w 12192000"/>
              <a:gd name="connsiteY157" fmla="*/ 2176369 h 2237474"/>
              <a:gd name="connsiteX158" fmla="*/ 480419 w 12192000"/>
              <a:gd name="connsiteY158" fmla="*/ 2167807 h 2237474"/>
              <a:gd name="connsiteX159" fmla="*/ 413835 w 12192000"/>
              <a:gd name="connsiteY159" fmla="*/ 2156783 h 2237474"/>
              <a:gd name="connsiteX160" fmla="*/ 376513 w 12192000"/>
              <a:gd name="connsiteY160" fmla="*/ 2154014 h 2237474"/>
              <a:gd name="connsiteX161" fmla="*/ 273386 w 12192000"/>
              <a:gd name="connsiteY161" fmla="*/ 2142551 h 2237474"/>
              <a:gd name="connsiteX162" fmla="*/ 169207 w 12192000"/>
              <a:gd name="connsiteY162" fmla="*/ 2128100 h 2237474"/>
              <a:gd name="connsiteX163" fmla="*/ 93149 w 12192000"/>
              <a:gd name="connsiteY163" fmla="*/ 2105324 h 2237474"/>
              <a:gd name="connsiteX164" fmla="*/ 88109 w 12192000"/>
              <a:gd name="connsiteY164" fmla="*/ 2106704 h 2237474"/>
              <a:gd name="connsiteX165" fmla="*/ 80022 w 12192000"/>
              <a:gd name="connsiteY165" fmla="*/ 2107254 h 2237474"/>
              <a:gd name="connsiteX166" fmla="*/ 79717 w 12192000"/>
              <a:gd name="connsiteY166" fmla="*/ 2107046 h 2237474"/>
              <a:gd name="connsiteX167" fmla="*/ 72352 w 12192000"/>
              <a:gd name="connsiteY167" fmla="*/ 2107991 h 2237474"/>
              <a:gd name="connsiteX168" fmla="*/ 37645 w 12192000"/>
              <a:gd name="connsiteY168" fmla="*/ 2115401 h 2237474"/>
              <a:gd name="connsiteX169" fmla="*/ 4572 w 12192000"/>
              <a:gd name="connsiteY169" fmla="*/ 2111091 h 2237474"/>
              <a:gd name="connsiteX170" fmla="*/ 0 w 12192000"/>
              <a:gd name="connsiteY170" fmla="*/ 2110468 h 2237474"/>
              <a:gd name="connsiteX171" fmla="*/ 0 w 12192000"/>
              <a:gd name="connsiteY17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877728 w 12192000"/>
              <a:gd name="connsiteY130" fmla="*/ 2101004 h 2237474"/>
              <a:gd name="connsiteX131" fmla="*/ 1759056 w 12192000"/>
              <a:gd name="connsiteY131" fmla="*/ 2125608 h 2237474"/>
              <a:gd name="connsiteX132" fmla="*/ 1637948 w 12192000"/>
              <a:gd name="connsiteY132" fmla="*/ 2172597 h 2237474"/>
              <a:gd name="connsiteX133" fmla="*/ 1434549 w 12192000"/>
              <a:gd name="connsiteY133" fmla="*/ 2234522 h 2237474"/>
              <a:gd name="connsiteX134" fmla="*/ 1398481 w 12192000"/>
              <a:gd name="connsiteY134" fmla="*/ 2237074 h 2237474"/>
              <a:gd name="connsiteX135" fmla="*/ 1398407 w 12192000"/>
              <a:gd name="connsiteY135" fmla="*/ 2237095 h 2237474"/>
              <a:gd name="connsiteX136" fmla="*/ 1370962 w 12192000"/>
              <a:gd name="connsiteY136" fmla="*/ 2237474 h 2237474"/>
              <a:gd name="connsiteX137" fmla="*/ 1356367 w 12192000"/>
              <a:gd name="connsiteY137" fmla="*/ 2235089 h 2237474"/>
              <a:gd name="connsiteX138" fmla="*/ 1324828 w 12192000"/>
              <a:gd name="connsiteY138" fmla="*/ 2231968 h 2237474"/>
              <a:gd name="connsiteX139" fmla="*/ 1279765 w 12192000"/>
              <a:gd name="connsiteY139" fmla="*/ 2229639 h 2237474"/>
              <a:gd name="connsiteX140" fmla="*/ 1195347 w 12192000"/>
              <a:gd name="connsiteY140" fmla="*/ 2212354 h 2237474"/>
              <a:gd name="connsiteX141" fmla="*/ 970251 w 12192000"/>
              <a:gd name="connsiteY141" fmla="*/ 2221029 h 2237474"/>
              <a:gd name="connsiteX142" fmla="*/ 812914 w 12192000"/>
              <a:gd name="connsiteY142" fmla="*/ 2202752 h 2237474"/>
              <a:gd name="connsiteX143" fmla="*/ 800195 w 12192000"/>
              <a:gd name="connsiteY143" fmla="*/ 2209407 h 2237474"/>
              <a:gd name="connsiteX144" fmla="*/ 784978 w 12192000"/>
              <a:gd name="connsiteY144" fmla="*/ 2212360 h 2237474"/>
              <a:gd name="connsiteX145" fmla="*/ 681987 w 12192000"/>
              <a:gd name="connsiteY145" fmla="*/ 2216757 h 2237474"/>
              <a:gd name="connsiteX146" fmla="*/ 669923 w 12192000"/>
              <a:gd name="connsiteY146" fmla="*/ 2211682 h 2237474"/>
              <a:gd name="connsiteX147" fmla="*/ 648680 w 12192000"/>
              <a:gd name="connsiteY147" fmla="*/ 2206229 h 2237474"/>
              <a:gd name="connsiteX148" fmla="*/ 597225 w 12192000"/>
              <a:gd name="connsiteY148" fmla="*/ 2180999 h 2237474"/>
              <a:gd name="connsiteX149" fmla="*/ 558449 w 12192000"/>
              <a:gd name="connsiteY149" fmla="*/ 2182346 h 2237474"/>
              <a:gd name="connsiteX150" fmla="*/ 550517 w 12192000"/>
              <a:gd name="connsiteY150" fmla="*/ 2182060 h 2237474"/>
              <a:gd name="connsiteX151" fmla="*/ 550309 w 12192000"/>
              <a:gd name="connsiteY151" fmla="*/ 2181825 h 2237474"/>
              <a:gd name="connsiteX152" fmla="*/ 541836 w 12192000"/>
              <a:gd name="connsiteY152" fmla="*/ 2181063 h 2237474"/>
              <a:gd name="connsiteX153" fmla="*/ 536057 w 12192000"/>
              <a:gd name="connsiteY153" fmla="*/ 2181537 h 2237474"/>
              <a:gd name="connsiteX154" fmla="*/ 520671 w 12192000"/>
              <a:gd name="connsiteY154" fmla="*/ 2180980 h 2237474"/>
              <a:gd name="connsiteX155" fmla="*/ 515024 w 12192000"/>
              <a:gd name="connsiteY155" fmla="*/ 2179258 h 2237474"/>
              <a:gd name="connsiteX156" fmla="*/ 512278 w 12192000"/>
              <a:gd name="connsiteY156" fmla="*/ 2176369 h 2237474"/>
              <a:gd name="connsiteX157" fmla="*/ 480419 w 12192000"/>
              <a:gd name="connsiteY157" fmla="*/ 2167807 h 2237474"/>
              <a:gd name="connsiteX158" fmla="*/ 413835 w 12192000"/>
              <a:gd name="connsiteY158" fmla="*/ 2156783 h 2237474"/>
              <a:gd name="connsiteX159" fmla="*/ 376513 w 12192000"/>
              <a:gd name="connsiteY159" fmla="*/ 2154014 h 2237474"/>
              <a:gd name="connsiteX160" fmla="*/ 273386 w 12192000"/>
              <a:gd name="connsiteY160" fmla="*/ 2142551 h 2237474"/>
              <a:gd name="connsiteX161" fmla="*/ 169207 w 12192000"/>
              <a:gd name="connsiteY161" fmla="*/ 2128100 h 2237474"/>
              <a:gd name="connsiteX162" fmla="*/ 93149 w 12192000"/>
              <a:gd name="connsiteY162" fmla="*/ 2105324 h 2237474"/>
              <a:gd name="connsiteX163" fmla="*/ 88109 w 12192000"/>
              <a:gd name="connsiteY163" fmla="*/ 2106704 h 2237474"/>
              <a:gd name="connsiteX164" fmla="*/ 80022 w 12192000"/>
              <a:gd name="connsiteY164" fmla="*/ 2107254 h 2237474"/>
              <a:gd name="connsiteX165" fmla="*/ 79717 w 12192000"/>
              <a:gd name="connsiteY165" fmla="*/ 2107046 h 2237474"/>
              <a:gd name="connsiteX166" fmla="*/ 72352 w 12192000"/>
              <a:gd name="connsiteY166" fmla="*/ 2107991 h 2237474"/>
              <a:gd name="connsiteX167" fmla="*/ 37645 w 12192000"/>
              <a:gd name="connsiteY167" fmla="*/ 2115401 h 2237474"/>
              <a:gd name="connsiteX168" fmla="*/ 4572 w 12192000"/>
              <a:gd name="connsiteY168" fmla="*/ 2111091 h 2237474"/>
              <a:gd name="connsiteX169" fmla="*/ 0 w 12192000"/>
              <a:gd name="connsiteY169" fmla="*/ 2110468 h 2237474"/>
              <a:gd name="connsiteX170" fmla="*/ 0 w 12192000"/>
              <a:gd name="connsiteY17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877728 w 12192000"/>
              <a:gd name="connsiteY130" fmla="*/ 2101004 h 2237474"/>
              <a:gd name="connsiteX131" fmla="*/ 1759056 w 12192000"/>
              <a:gd name="connsiteY131" fmla="*/ 2125608 h 2237474"/>
              <a:gd name="connsiteX132" fmla="*/ 1637948 w 12192000"/>
              <a:gd name="connsiteY132" fmla="*/ 2172597 h 2237474"/>
              <a:gd name="connsiteX133" fmla="*/ 1434549 w 12192000"/>
              <a:gd name="connsiteY133" fmla="*/ 2234522 h 2237474"/>
              <a:gd name="connsiteX134" fmla="*/ 1398481 w 12192000"/>
              <a:gd name="connsiteY134" fmla="*/ 2237074 h 2237474"/>
              <a:gd name="connsiteX135" fmla="*/ 1398407 w 12192000"/>
              <a:gd name="connsiteY135" fmla="*/ 2237095 h 2237474"/>
              <a:gd name="connsiteX136" fmla="*/ 1370962 w 12192000"/>
              <a:gd name="connsiteY136" fmla="*/ 2237474 h 2237474"/>
              <a:gd name="connsiteX137" fmla="*/ 1356367 w 12192000"/>
              <a:gd name="connsiteY137" fmla="*/ 2235089 h 2237474"/>
              <a:gd name="connsiteX138" fmla="*/ 1324828 w 12192000"/>
              <a:gd name="connsiteY138" fmla="*/ 2231968 h 2237474"/>
              <a:gd name="connsiteX139" fmla="*/ 1279765 w 12192000"/>
              <a:gd name="connsiteY139" fmla="*/ 2229639 h 2237474"/>
              <a:gd name="connsiteX140" fmla="*/ 1195347 w 12192000"/>
              <a:gd name="connsiteY140" fmla="*/ 2212354 h 2237474"/>
              <a:gd name="connsiteX141" fmla="*/ 970251 w 12192000"/>
              <a:gd name="connsiteY141" fmla="*/ 2221029 h 2237474"/>
              <a:gd name="connsiteX142" fmla="*/ 812914 w 12192000"/>
              <a:gd name="connsiteY142" fmla="*/ 2202752 h 2237474"/>
              <a:gd name="connsiteX143" fmla="*/ 800195 w 12192000"/>
              <a:gd name="connsiteY143" fmla="*/ 2209407 h 2237474"/>
              <a:gd name="connsiteX144" fmla="*/ 784978 w 12192000"/>
              <a:gd name="connsiteY144" fmla="*/ 2212360 h 2237474"/>
              <a:gd name="connsiteX145" fmla="*/ 681987 w 12192000"/>
              <a:gd name="connsiteY145" fmla="*/ 2216757 h 2237474"/>
              <a:gd name="connsiteX146" fmla="*/ 669923 w 12192000"/>
              <a:gd name="connsiteY146" fmla="*/ 2211682 h 2237474"/>
              <a:gd name="connsiteX147" fmla="*/ 648680 w 12192000"/>
              <a:gd name="connsiteY147" fmla="*/ 2206229 h 2237474"/>
              <a:gd name="connsiteX148" fmla="*/ 597225 w 12192000"/>
              <a:gd name="connsiteY148" fmla="*/ 2180999 h 2237474"/>
              <a:gd name="connsiteX149" fmla="*/ 558449 w 12192000"/>
              <a:gd name="connsiteY149" fmla="*/ 2182346 h 2237474"/>
              <a:gd name="connsiteX150" fmla="*/ 550517 w 12192000"/>
              <a:gd name="connsiteY150" fmla="*/ 2182060 h 2237474"/>
              <a:gd name="connsiteX151" fmla="*/ 550309 w 12192000"/>
              <a:gd name="connsiteY151" fmla="*/ 2181825 h 2237474"/>
              <a:gd name="connsiteX152" fmla="*/ 541836 w 12192000"/>
              <a:gd name="connsiteY152" fmla="*/ 2181063 h 2237474"/>
              <a:gd name="connsiteX153" fmla="*/ 536057 w 12192000"/>
              <a:gd name="connsiteY153" fmla="*/ 2181537 h 2237474"/>
              <a:gd name="connsiteX154" fmla="*/ 520671 w 12192000"/>
              <a:gd name="connsiteY154" fmla="*/ 2180980 h 2237474"/>
              <a:gd name="connsiteX155" fmla="*/ 515024 w 12192000"/>
              <a:gd name="connsiteY155" fmla="*/ 2179258 h 2237474"/>
              <a:gd name="connsiteX156" fmla="*/ 512278 w 12192000"/>
              <a:gd name="connsiteY156" fmla="*/ 2176369 h 2237474"/>
              <a:gd name="connsiteX157" fmla="*/ 480419 w 12192000"/>
              <a:gd name="connsiteY157" fmla="*/ 2167807 h 2237474"/>
              <a:gd name="connsiteX158" fmla="*/ 413835 w 12192000"/>
              <a:gd name="connsiteY158" fmla="*/ 2156783 h 2237474"/>
              <a:gd name="connsiteX159" fmla="*/ 376513 w 12192000"/>
              <a:gd name="connsiteY159" fmla="*/ 2154014 h 2237474"/>
              <a:gd name="connsiteX160" fmla="*/ 273386 w 12192000"/>
              <a:gd name="connsiteY160" fmla="*/ 2142551 h 2237474"/>
              <a:gd name="connsiteX161" fmla="*/ 169207 w 12192000"/>
              <a:gd name="connsiteY161" fmla="*/ 2128100 h 2237474"/>
              <a:gd name="connsiteX162" fmla="*/ 93149 w 12192000"/>
              <a:gd name="connsiteY162" fmla="*/ 2105324 h 2237474"/>
              <a:gd name="connsiteX163" fmla="*/ 88109 w 12192000"/>
              <a:gd name="connsiteY163" fmla="*/ 2106704 h 2237474"/>
              <a:gd name="connsiteX164" fmla="*/ 80022 w 12192000"/>
              <a:gd name="connsiteY164" fmla="*/ 2107254 h 2237474"/>
              <a:gd name="connsiteX165" fmla="*/ 79717 w 12192000"/>
              <a:gd name="connsiteY165" fmla="*/ 2107046 h 2237474"/>
              <a:gd name="connsiteX166" fmla="*/ 72352 w 12192000"/>
              <a:gd name="connsiteY166" fmla="*/ 2107991 h 2237474"/>
              <a:gd name="connsiteX167" fmla="*/ 37645 w 12192000"/>
              <a:gd name="connsiteY167" fmla="*/ 2115401 h 2237474"/>
              <a:gd name="connsiteX168" fmla="*/ 4572 w 12192000"/>
              <a:gd name="connsiteY168" fmla="*/ 2111091 h 2237474"/>
              <a:gd name="connsiteX169" fmla="*/ 0 w 12192000"/>
              <a:gd name="connsiteY169" fmla="*/ 2110468 h 2237474"/>
              <a:gd name="connsiteX170" fmla="*/ 0 w 12192000"/>
              <a:gd name="connsiteY17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42244 w 12192000"/>
              <a:gd name="connsiteY128" fmla="*/ 2055560 h 2237474"/>
              <a:gd name="connsiteX129" fmla="*/ 1877728 w 12192000"/>
              <a:gd name="connsiteY129" fmla="*/ 2101004 h 2237474"/>
              <a:gd name="connsiteX130" fmla="*/ 1759056 w 12192000"/>
              <a:gd name="connsiteY130" fmla="*/ 2125608 h 2237474"/>
              <a:gd name="connsiteX131" fmla="*/ 1637948 w 12192000"/>
              <a:gd name="connsiteY131" fmla="*/ 2172597 h 2237474"/>
              <a:gd name="connsiteX132" fmla="*/ 1434549 w 12192000"/>
              <a:gd name="connsiteY132" fmla="*/ 2234522 h 2237474"/>
              <a:gd name="connsiteX133" fmla="*/ 1398481 w 12192000"/>
              <a:gd name="connsiteY133" fmla="*/ 2237074 h 2237474"/>
              <a:gd name="connsiteX134" fmla="*/ 1398407 w 12192000"/>
              <a:gd name="connsiteY134" fmla="*/ 2237095 h 2237474"/>
              <a:gd name="connsiteX135" fmla="*/ 1370962 w 12192000"/>
              <a:gd name="connsiteY135" fmla="*/ 2237474 h 2237474"/>
              <a:gd name="connsiteX136" fmla="*/ 1356367 w 12192000"/>
              <a:gd name="connsiteY136" fmla="*/ 2235089 h 2237474"/>
              <a:gd name="connsiteX137" fmla="*/ 1324828 w 12192000"/>
              <a:gd name="connsiteY137" fmla="*/ 2231968 h 2237474"/>
              <a:gd name="connsiteX138" fmla="*/ 1279765 w 12192000"/>
              <a:gd name="connsiteY138" fmla="*/ 2229639 h 2237474"/>
              <a:gd name="connsiteX139" fmla="*/ 1195347 w 12192000"/>
              <a:gd name="connsiteY139" fmla="*/ 2212354 h 2237474"/>
              <a:gd name="connsiteX140" fmla="*/ 970251 w 12192000"/>
              <a:gd name="connsiteY140" fmla="*/ 2221029 h 2237474"/>
              <a:gd name="connsiteX141" fmla="*/ 812914 w 12192000"/>
              <a:gd name="connsiteY141" fmla="*/ 2202752 h 2237474"/>
              <a:gd name="connsiteX142" fmla="*/ 800195 w 12192000"/>
              <a:gd name="connsiteY142" fmla="*/ 2209407 h 2237474"/>
              <a:gd name="connsiteX143" fmla="*/ 784978 w 12192000"/>
              <a:gd name="connsiteY143" fmla="*/ 2212360 h 2237474"/>
              <a:gd name="connsiteX144" fmla="*/ 681987 w 12192000"/>
              <a:gd name="connsiteY144" fmla="*/ 2216757 h 2237474"/>
              <a:gd name="connsiteX145" fmla="*/ 669923 w 12192000"/>
              <a:gd name="connsiteY145" fmla="*/ 2211682 h 2237474"/>
              <a:gd name="connsiteX146" fmla="*/ 648680 w 12192000"/>
              <a:gd name="connsiteY146" fmla="*/ 2206229 h 2237474"/>
              <a:gd name="connsiteX147" fmla="*/ 597225 w 12192000"/>
              <a:gd name="connsiteY147" fmla="*/ 2180999 h 2237474"/>
              <a:gd name="connsiteX148" fmla="*/ 558449 w 12192000"/>
              <a:gd name="connsiteY148" fmla="*/ 2182346 h 2237474"/>
              <a:gd name="connsiteX149" fmla="*/ 550517 w 12192000"/>
              <a:gd name="connsiteY149" fmla="*/ 2182060 h 2237474"/>
              <a:gd name="connsiteX150" fmla="*/ 550309 w 12192000"/>
              <a:gd name="connsiteY150" fmla="*/ 2181825 h 2237474"/>
              <a:gd name="connsiteX151" fmla="*/ 541836 w 12192000"/>
              <a:gd name="connsiteY151" fmla="*/ 2181063 h 2237474"/>
              <a:gd name="connsiteX152" fmla="*/ 536057 w 12192000"/>
              <a:gd name="connsiteY152" fmla="*/ 2181537 h 2237474"/>
              <a:gd name="connsiteX153" fmla="*/ 520671 w 12192000"/>
              <a:gd name="connsiteY153" fmla="*/ 2180980 h 2237474"/>
              <a:gd name="connsiteX154" fmla="*/ 515024 w 12192000"/>
              <a:gd name="connsiteY154" fmla="*/ 2179258 h 2237474"/>
              <a:gd name="connsiteX155" fmla="*/ 512278 w 12192000"/>
              <a:gd name="connsiteY155" fmla="*/ 2176369 h 2237474"/>
              <a:gd name="connsiteX156" fmla="*/ 480419 w 12192000"/>
              <a:gd name="connsiteY156" fmla="*/ 2167807 h 2237474"/>
              <a:gd name="connsiteX157" fmla="*/ 413835 w 12192000"/>
              <a:gd name="connsiteY157" fmla="*/ 2156783 h 2237474"/>
              <a:gd name="connsiteX158" fmla="*/ 376513 w 12192000"/>
              <a:gd name="connsiteY158" fmla="*/ 2154014 h 2237474"/>
              <a:gd name="connsiteX159" fmla="*/ 273386 w 12192000"/>
              <a:gd name="connsiteY159" fmla="*/ 2142551 h 2237474"/>
              <a:gd name="connsiteX160" fmla="*/ 169207 w 12192000"/>
              <a:gd name="connsiteY160" fmla="*/ 2128100 h 2237474"/>
              <a:gd name="connsiteX161" fmla="*/ 93149 w 12192000"/>
              <a:gd name="connsiteY161" fmla="*/ 2105324 h 2237474"/>
              <a:gd name="connsiteX162" fmla="*/ 88109 w 12192000"/>
              <a:gd name="connsiteY162" fmla="*/ 2106704 h 2237474"/>
              <a:gd name="connsiteX163" fmla="*/ 80022 w 12192000"/>
              <a:gd name="connsiteY163" fmla="*/ 2107254 h 2237474"/>
              <a:gd name="connsiteX164" fmla="*/ 79717 w 12192000"/>
              <a:gd name="connsiteY164" fmla="*/ 2107046 h 2237474"/>
              <a:gd name="connsiteX165" fmla="*/ 72352 w 12192000"/>
              <a:gd name="connsiteY165" fmla="*/ 2107991 h 2237474"/>
              <a:gd name="connsiteX166" fmla="*/ 37645 w 12192000"/>
              <a:gd name="connsiteY166" fmla="*/ 2115401 h 2237474"/>
              <a:gd name="connsiteX167" fmla="*/ 4572 w 12192000"/>
              <a:gd name="connsiteY167" fmla="*/ 2111091 h 2237474"/>
              <a:gd name="connsiteX168" fmla="*/ 0 w 12192000"/>
              <a:gd name="connsiteY168" fmla="*/ 2110468 h 2237474"/>
              <a:gd name="connsiteX169" fmla="*/ 0 w 12192000"/>
              <a:gd name="connsiteY16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17102 w 12192000"/>
              <a:gd name="connsiteY123" fmla="*/ 2023004 h 2237474"/>
              <a:gd name="connsiteX124" fmla="*/ 2111935 w 12192000"/>
              <a:gd name="connsiteY124" fmla="*/ 2023163 h 2237474"/>
              <a:gd name="connsiteX125" fmla="*/ 2089991 w 12192000"/>
              <a:gd name="connsiteY125" fmla="*/ 2034193 h 2237474"/>
              <a:gd name="connsiteX126" fmla="*/ 2058061 w 12192000"/>
              <a:gd name="connsiteY126" fmla="*/ 2047942 h 2237474"/>
              <a:gd name="connsiteX127" fmla="*/ 2042244 w 12192000"/>
              <a:gd name="connsiteY127" fmla="*/ 2055560 h 2237474"/>
              <a:gd name="connsiteX128" fmla="*/ 1877728 w 12192000"/>
              <a:gd name="connsiteY128" fmla="*/ 2101004 h 2237474"/>
              <a:gd name="connsiteX129" fmla="*/ 1759056 w 12192000"/>
              <a:gd name="connsiteY129" fmla="*/ 2125608 h 2237474"/>
              <a:gd name="connsiteX130" fmla="*/ 1637948 w 12192000"/>
              <a:gd name="connsiteY130" fmla="*/ 2172597 h 2237474"/>
              <a:gd name="connsiteX131" fmla="*/ 1434549 w 12192000"/>
              <a:gd name="connsiteY131" fmla="*/ 2234522 h 2237474"/>
              <a:gd name="connsiteX132" fmla="*/ 1398481 w 12192000"/>
              <a:gd name="connsiteY132" fmla="*/ 2237074 h 2237474"/>
              <a:gd name="connsiteX133" fmla="*/ 1398407 w 12192000"/>
              <a:gd name="connsiteY133" fmla="*/ 2237095 h 2237474"/>
              <a:gd name="connsiteX134" fmla="*/ 1370962 w 12192000"/>
              <a:gd name="connsiteY134" fmla="*/ 2237474 h 2237474"/>
              <a:gd name="connsiteX135" fmla="*/ 1356367 w 12192000"/>
              <a:gd name="connsiteY135" fmla="*/ 2235089 h 2237474"/>
              <a:gd name="connsiteX136" fmla="*/ 1324828 w 12192000"/>
              <a:gd name="connsiteY136" fmla="*/ 2231968 h 2237474"/>
              <a:gd name="connsiteX137" fmla="*/ 1279765 w 12192000"/>
              <a:gd name="connsiteY137" fmla="*/ 2229639 h 2237474"/>
              <a:gd name="connsiteX138" fmla="*/ 1195347 w 12192000"/>
              <a:gd name="connsiteY138" fmla="*/ 2212354 h 2237474"/>
              <a:gd name="connsiteX139" fmla="*/ 970251 w 12192000"/>
              <a:gd name="connsiteY139" fmla="*/ 2221029 h 2237474"/>
              <a:gd name="connsiteX140" fmla="*/ 812914 w 12192000"/>
              <a:gd name="connsiteY140" fmla="*/ 2202752 h 2237474"/>
              <a:gd name="connsiteX141" fmla="*/ 800195 w 12192000"/>
              <a:gd name="connsiteY141" fmla="*/ 2209407 h 2237474"/>
              <a:gd name="connsiteX142" fmla="*/ 784978 w 12192000"/>
              <a:gd name="connsiteY142" fmla="*/ 2212360 h 2237474"/>
              <a:gd name="connsiteX143" fmla="*/ 681987 w 12192000"/>
              <a:gd name="connsiteY143" fmla="*/ 2216757 h 2237474"/>
              <a:gd name="connsiteX144" fmla="*/ 669923 w 12192000"/>
              <a:gd name="connsiteY144" fmla="*/ 2211682 h 2237474"/>
              <a:gd name="connsiteX145" fmla="*/ 648680 w 12192000"/>
              <a:gd name="connsiteY145" fmla="*/ 2206229 h 2237474"/>
              <a:gd name="connsiteX146" fmla="*/ 597225 w 12192000"/>
              <a:gd name="connsiteY146" fmla="*/ 2180999 h 2237474"/>
              <a:gd name="connsiteX147" fmla="*/ 558449 w 12192000"/>
              <a:gd name="connsiteY147" fmla="*/ 2182346 h 2237474"/>
              <a:gd name="connsiteX148" fmla="*/ 550517 w 12192000"/>
              <a:gd name="connsiteY148" fmla="*/ 2182060 h 2237474"/>
              <a:gd name="connsiteX149" fmla="*/ 550309 w 12192000"/>
              <a:gd name="connsiteY149" fmla="*/ 2181825 h 2237474"/>
              <a:gd name="connsiteX150" fmla="*/ 541836 w 12192000"/>
              <a:gd name="connsiteY150" fmla="*/ 2181063 h 2237474"/>
              <a:gd name="connsiteX151" fmla="*/ 536057 w 12192000"/>
              <a:gd name="connsiteY151" fmla="*/ 2181537 h 2237474"/>
              <a:gd name="connsiteX152" fmla="*/ 520671 w 12192000"/>
              <a:gd name="connsiteY152" fmla="*/ 2180980 h 2237474"/>
              <a:gd name="connsiteX153" fmla="*/ 515024 w 12192000"/>
              <a:gd name="connsiteY153" fmla="*/ 2179258 h 2237474"/>
              <a:gd name="connsiteX154" fmla="*/ 512278 w 12192000"/>
              <a:gd name="connsiteY154" fmla="*/ 2176369 h 2237474"/>
              <a:gd name="connsiteX155" fmla="*/ 480419 w 12192000"/>
              <a:gd name="connsiteY155" fmla="*/ 2167807 h 2237474"/>
              <a:gd name="connsiteX156" fmla="*/ 413835 w 12192000"/>
              <a:gd name="connsiteY156" fmla="*/ 2156783 h 2237474"/>
              <a:gd name="connsiteX157" fmla="*/ 376513 w 12192000"/>
              <a:gd name="connsiteY157" fmla="*/ 2154014 h 2237474"/>
              <a:gd name="connsiteX158" fmla="*/ 273386 w 12192000"/>
              <a:gd name="connsiteY158" fmla="*/ 2142551 h 2237474"/>
              <a:gd name="connsiteX159" fmla="*/ 169207 w 12192000"/>
              <a:gd name="connsiteY159" fmla="*/ 2128100 h 2237474"/>
              <a:gd name="connsiteX160" fmla="*/ 93149 w 12192000"/>
              <a:gd name="connsiteY160" fmla="*/ 2105324 h 2237474"/>
              <a:gd name="connsiteX161" fmla="*/ 88109 w 12192000"/>
              <a:gd name="connsiteY161" fmla="*/ 2106704 h 2237474"/>
              <a:gd name="connsiteX162" fmla="*/ 80022 w 12192000"/>
              <a:gd name="connsiteY162" fmla="*/ 2107254 h 2237474"/>
              <a:gd name="connsiteX163" fmla="*/ 79717 w 12192000"/>
              <a:gd name="connsiteY163" fmla="*/ 2107046 h 2237474"/>
              <a:gd name="connsiteX164" fmla="*/ 72352 w 12192000"/>
              <a:gd name="connsiteY164" fmla="*/ 2107991 h 2237474"/>
              <a:gd name="connsiteX165" fmla="*/ 37645 w 12192000"/>
              <a:gd name="connsiteY165" fmla="*/ 2115401 h 2237474"/>
              <a:gd name="connsiteX166" fmla="*/ 4572 w 12192000"/>
              <a:gd name="connsiteY166" fmla="*/ 2111091 h 2237474"/>
              <a:gd name="connsiteX167" fmla="*/ 0 w 12192000"/>
              <a:gd name="connsiteY167" fmla="*/ 2110468 h 2237474"/>
              <a:gd name="connsiteX168" fmla="*/ 0 w 12192000"/>
              <a:gd name="connsiteY16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17102 w 12192000"/>
              <a:gd name="connsiteY123" fmla="*/ 2023004 h 2237474"/>
              <a:gd name="connsiteX124" fmla="*/ 2089991 w 12192000"/>
              <a:gd name="connsiteY124" fmla="*/ 2034193 h 2237474"/>
              <a:gd name="connsiteX125" fmla="*/ 2058061 w 12192000"/>
              <a:gd name="connsiteY125" fmla="*/ 2047942 h 2237474"/>
              <a:gd name="connsiteX126" fmla="*/ 2042244 w 12192000"/>
              <a:gd name="connsiteY126" fmla="*/ 2055560 h 2237474"/>
              <a:gd name="connsiteX127" fmla="*/ 1877728 w 12192000"/>
              <a:gd name="connsiteY127" fmla="*/ 2101004 h 2237474"/>
              <a:gd name="connsiteX128" fmla="*/ 1759056 w 12192000"/>
              <a:gd name="connsiteY128" fmla="*/ 2125608 h 2237474"/>
              <a:gd name="connsiteX129" fmla="*/ 1637948 w 12192000"/>
              <a:gd name="connsiteY129" fmla="*/ 2172597 h 2237474"/>
              <a:gd name="connsiteX130" fmla="*/ 1434549 w 12192000"/>
              <a:gd name="connsiteY130" fmla="*/ 2234522 h 2237474"/>
              <a:gd name="connsiteX131" fmla="*/ 1398481 w 12192000"/>
              <a:gd name="connsiteY131" fmla="*/ 2237074 h 2237474"/>
              <a:gd name="connsiteX132" fmla="*/ 1398407 w 12192000"/>
              <a:gd name="connsiteY132" fmla="*/ 2237095 h 2237474"/>
              <a:gd name="connsiteX133" fmla="*/ 1370962 w 12192000"/>
              <a:gd name="connsiteY133" fmla="*/ 2237474 h 2237474"/>
              <a:gd name="connsiteX134" fmla="*/ 1356367 w 12192000"/>
              <a:gd name="connsiteY134" fmla="*/ 2235089 h 2237474"/>
              <a:gd name="connsiteX135" fmla="*/ 1324828 w 12192000"/>
              <a:gd name="connsiteY135" fmla="*/ 2231968 h 2237474"/>
              <a:gd name="connsiteX136" fmla="*/ 1279765 w 12192000"/>
              <a:gd name="connsiteY136" fmla="*/ 2229639 h 2237474"/>
              <a:gd name="connsiteX137" fmla="*/ 1195347 w 12192000"/>
              <a:gd name="connsiteY137" fmla="*/ 2212354 h 2237474"/>
              <a:gd name="connsiteX138" fmla="*/ 970251 w 12192000"/>
              <a:gd name="connsiteY138" fmla="*/ 2221029 h 2237474"/>
              <a:gd name="connsiteX139" fmla="*/ 812914 w 12192000"/>
              <a:gd name="connsiteY139" fmla="*/ 2202752 h 2237474"/>
              <a:gd name="connsiteX140" fmla="*/ 800195 w 12192000"/>
              <a:gd name="connsiteY140" fmla="*/ 2209407 h 2237474"/>
              <a:gd name="connsiteX141" fmla="*/ 784978 w 12192000"/>
              <a:gd name="connsiteY141" fmla="*/ 2212360 h 2237474"/>
              <a:gd name="connsiteX142" fmla="*/ 681987 w 12192000"/>
              <a:gd name="connsiteY142" fmla="*/ 2216757 h 2237474"/>
              <a:gd name="connsiteX143" fmla="*/ 669923 w 12192000"/>
              <a:gd name="connsiteY143" fmla="*/ 2211682 h 2237474"/>
              <a:gd name="connsiteX144" fmla="*/ 648680 w 12192000"/>
              <a:gd name="connsiteY144" fmla="*/ 2206229 h 2237474"/>
              <a:gd name="connsiteX145" fmla="*/ 597225 w 12192000"/>
              <a:gd name="connsiteY145" fmla="*/ 2180999 h 2237474"/>
              <a:gd name="connsiteX146" fmla="*/ 558449 w 12192000"/>
              <a:gd name="connsiteY146" fmla="*/ 2182346 h 2237474"/>
              <a:gd name="connsiteX147" fmla="*/ 550517 w 12192000"/>
              <a:gd name="connsiteY147" fmla="*/ 2182060 h 2237474"/>
              <a:gd name="connsiteX148" fmla="*/ 550309 w 12192000"/>
              <a:gd name="connsiteY148" fmla="*/ 2181825 h 2237474"/>
              <a:gd name="connsiteX149" fmla="*/ 541836 w 12192000"/>
              <a:gd name="connsiteY149" fmla="*/ 2181063 h 2237474"/>
              <a:gd name="connsiteX150" fmla="*/ 536057 w 12192000"/>
              <a:gd name="connsiteY150" fmla="*/ 2181537 h 2237474"/>
              <a:gd name="connsiteX151" fmla="*/ 520671 w 12192000"/>
              <a:gd name="connsiteY151" fmla="*/ 2180980 h 2237474"/>
              <a:gd name="connsiteX152" fmla="*/ 515024 w 12192000"/>
              <a:gd name="connsiteY152" fmla="*/ 2179258 h 2237474"/>
              <a:gd name="connsiteX153" fmla="*/ 512278 w 12192000"/>
              <a:gd name="connsiteY153" fmla="*/ 2176369 h 2237474"/>
              <a:gd name="connsiteX154" fmla="*/ 480419 w 12192000"/>
              <a:gd name="connsiteY154" fmla="*/ 2167807 h 2237474"/>
              <a:gd name="connsiteX155" fmla="*/ 413835 w 12192000"/>
              <a:gd name="connsiteY155" fmla="*/ 2156783 h 2237474"/>
              <a:gd name="connsiteX156" fmla="*/ 376513 w 12192000"/>
              <a:gd name="connsiteY156" fmla="*/ 2154014 h 2237474"/>
              <a:gd name="connsiteX157" fmla="*/ 273386 w 12192000"/>
              <a:gd name="connsiteY157" fmla="*/ 2142551 h 2237474"/>
              <a:gd name="connsiteX158" fmla="*/ 169207 w 12192000"/>
              <a:gd name="connsiteY158" fmla="*/ 2128100 h 2237474"/>
              <a:gd name="connsiteX159" fmla="*/ 93149 w 12192000"/>
              <a:gd name="connsiteY159" fmla="*/ 2105324 h 2237474"/>
              <a:gd name="connsiteX160" fmla="*/ 88109 w 12192000"/>
              <a:gd name="connsiteY160" fmla="*/ 2106704 h 2237474"/>
              <a:gd name="connsiteX161" fmla="*/ 80022 w 12192000"/>
              <a:gd name="connsiteY161" fmla="*/ 2107254 h 2237474"/>
              <a:gd name="connsiteX162" fmla="*/ 79717 w 12192000"/>
              <a:gd name="connsiteY162" fmla="*/ 2107046 h 2237474"/>
              <a:gd name="connsiteX163" fmla="*/ 72352 w 12192000"/>
              <a:gd name="connsiteY163" fmla="*/ 2107991 h 2237474"/>
              <a:gd name="connsiteX164" fmla="*/ 37645 w 12192000"/>
              <a:gd name="connsiteY164" fmla="*/ 2115401 h 2237474"/>
              <a:gd name="connsiteX165" fmla="*/ 4572 w 12192000"/>
              <a:gd name="connsiteY165" fmla="*/ 2111091 h 2237474"/>
              <a:gd name="connsiteX166" fmla="*/ 0 w 12192000"/>
              <a:gd name="connsiteY166" fmla="*/ 2110468 h 2237474"/>
              <a:gd name="connsiteX167" fmla="*/ 0 w 12192000"/>
              <a:gd name="connsiteY16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089991 w 12192000"/>
              <a:gd name="connsiteY123" fmla="*/ 2034193 h 2237474"/>
              <a:gd name="connsiteX124" fmla="*/ 2058061 w 12192000"/>
              <a:gd name="connsiteY124" fmla="*/ 2047942 h 2237474"/>
              <a:gd name="connsiteX125" fmla="*/ 2042244 w 12192000"/>
              <a:gd name="connsiteY125" fmla="*/ 2055560 h 2237474"/>
              <a:gd name="connsiteX126" fmla="*/ 1877728 w 12192000"/>
              <a:gd name="connsiteY126" fmla="*/ 2101004 h 2237474"/>
              <a:gd name="connsiteX127" fmla="*/ 1759056 w 12192000"/>
              <a:gd name="connsiteY127" fmla="*/ 2125608 h 2237474"/>
              <a:gd name="connsiteX128" fmla="*/ 1637948 w 12192000"/>
              <a:gd name="connsiteY128" fmla="*/ 2172597 h 2237474"/>
              <a:gd name="connsiteX129" fmla="*/ 1434549 w 12192000"/>
              <a:gd name="connsiteY129" fmla="*/ 2234522 h 2237474"/>
              <a:gd name="connsiteX130" fmla="*/ 1398481 w 12192000"/>
              <a:gd name="connsiteY130" fmla="*/ 2237074 h 2237474"/>
              <a:gd name="connsiteX131" fmla="*/ 1398407 w 12192000"/>
              <a:gd name="connsiteY131" fmla="*/ 2237095 h 2237474"/>
              <a:gd name="connsiteX132" fmla="*/ 1370962 w 12192000"/>
              <a:gd name="connsiteY132" fmla="*/ 2237474 h 2237474"/>
              <a:gd name="connsiteX133" fmla="*/ 1356367 w 12192000"/>
              <a:gd name="connsiteY133" fmla="*/ 2235089 h 2237474"/>
              <a:gd name="connsiteX134" fmla="*/ 1324828 w 12192000"/>
              <a:gd name="connsiteY134" fmla="*/ 2231968 h 2237474"/>
              <a:gd name="connsiteX135" fmla="*/ 1279765 w 12192000"/>
              <a:gd name="connsiteY135" fmla="*/ 2229639 h 2237474"/>
              <a:gd name="connsiteX136" fmla="*/ 1195347 w 12192000"/>
              <a:gd name="connsiteY136" fmla="*/ 2212354 h 2237474"/>
              <a:gd name="connsiteX137" fmla="*/ 970251 w 12192000"/>
              <a:gd name="connsiteY137" fmla="*/ 2221029 h 2237474"/>
              <a:gd name="connsiteX138" fmla="*/ 812914 w 12192000"/>
              <a:gd name="connsiteY138" fmla="*/ 2202752 h 2237474"/>
              <a:gd name="connsiteX139" fmla="*/ 800195 w 12192000"/>
              <a:gd name="connsiteY139" fmla="*/ 2209407 h 2237474"/>
              <a:gd name="connsiteX140" fmla="*/ 784978 w 12192000"/>
              <a:gd name="connsiteY140" fmla="*/ 2212360 h 2237474"/>
              <a:gd name="connsiteX141" fmla="*/ 681987 w 12192000"/>
              <a:gd name="connsiteY141" fmla="*/ 2216757 h 2237474"/>
              <a:gd name="connsiteX142" fmla="*/ 669923 w 12192000"/>
              <a:gd name="connsiteY142" fmla="*/ 2211682 h 2237474"/>
              <a:gd name="connsiteX143" fmla="*/ 648680 w 12192000"/>
              <a:gd name="connsiteY143" fmla="*/ 2206229 h 2237474"/>
              <a:gd name="connsiteX144" fmla="*/ 597225 w 12192000"/>
              <a:gd name="connsiteY144" fmla="*/ 2180999 h 2237474"/>
              <a:gd name="connsiteX145" fmla="*/ 558449 w 12192000"/>
              <a:gd name="connsiteY145" fmla="*/ 2182346 h 2237474"/>
              <a:gd name="connsiteX146" fmla="*/ 550517 w 12192000"/>
              <a:gd name="connsiteY146" fmla="*/ 2182060 h 2237474"/>
              <a:gd name="connsiteX147" fmla="*/ 550309 w 12192000"/>
              <a:gd name="connsiteY147" fmla="*/ 2181825 h 2237474"/>
              <a:gd name="connsiteX148" fmla="*/ 541836 w 12192000"/>
              <a:gd name="connsiteY148" fmla="*/ 2181063 h 2237474"/>
              <a:gd name="connsiteX149" fmla="*/ 536057 w 12192000"/>
              <a:gd name="connsiteY149" fmla="*/ 2181537 h 2237474"/>
              <a:gd name="connsiteX150" fmla="*/ 520671 w 12192000"/>
              <a:gd name="connsiteY150" fmla="*/ 2180980 h 2237474"/>
              <a:gd name="connsiteX151" fmla="*/ 515024 w 12192000"/>
              <a:gd name="connsiteY151" fmla="*/ 2179258 h 2237474"/>
              <a:gd name="connsiteX152" fmla="*/ 512278 w 12192000"/>
              <a:gd name="connsiteY152" fmla="*/ 2176369 h 2237474"/>
              <a:gd name="connsiteX153" fmla="*/ 480419 w 12192000"/>
              <a:gd name="connsiteY153" fmla="*/ 2167807 h 2237474"/>
              <a:gd name="connsiteX154" fmla="*/ 413835 w 12192000"/>
              <a:gd name="connsiteY154" fmla="*/ 2156783 h 2237474"/>
              <a:gd name="connsiteX155" fmla="*/ 376513 w 12192000"/>
              <a:gd name="connsiteY155" fmla="*/ 2154014 h 2237474"/>
              <a:gd name="connsiteX156" fmla="*/ 273386 w 12192000"/>
              <a:gd name="connsiteY156" fmla="*/ 2142551 h 2237474"/>
              <a:gd name="connsiteX157" fmla="*/ 169207 w 12192000"/>
              <a:gd name="connsiteY157" fmla="*/ 2128100 h 2237474"/>
              <a:gd name="connsiteX158" fmla="*/ 93149 w 12192000"/>
              <a:gd name="connsiteY158" fmla="*/ 2105324 h 2237474"/>
              <a:gd name="connsiteX159" fmla="*/ 88109 w 12192000"/>
              <a:gd name="connsiteY159" fmla="*/ 2106704 h 2237474"/>
              <a:gd name="connsiteX160" fmla="*/ 80022 w 12192000"/>
              <a:gd name="connsiteY160" fmla="*/ 2107254 h 2237474"/>
              <a:gd name="connsiteX161" fmla="*/ 79717 w 12192000"/>
              <a:gd name="connsiteY161" fmla="*/ 2107046 h 2237474"/>
              <a:gd name="connsiteX162" fmla="*/ 72352 w 12192000"/>
              <a:gd name="connsiteY162" fmla="*/ 2107991 h 2237474"/>
              <a:gd name="connsiteX163" fmla="*/ 37645 w 12192000"/>
              <a:gd name="connsiteY163" fmla="*/ 2115401 h 2237474"/>
              <a:gd name="connsiteX164" fmla="*/ 4572 w 12192000"/>
              <a:gd name="connsiteY164" fmla="*/ 2111091 h 2237474"/>
              <a:gd name="connsiteX165" fmla="*/ 0 w 12192000"/>
              <a:gd name="connsiteY165" fmla="*/ 2110468 h 2237474"/>
              <a:gd name="connsiteX166" fmla="*/ 0 w 12192000"/>
              <a:gd name="connsiteY16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085228 w 12192000"/>
              <a:gd name="connsiteY123" fmla="*/ 2046431 h 2237474"/>
              <a:gd name="connsiteX124" fmla="*/ 2058061 w 12192000"/>
              <a:gd name="connsiteY124" fmla="*/ 2047942 h 2237474"/>
              <a:gd name="connsiteX125" fmla="*/ 2042244 w 12192000"/>
              <a:gd name="connsiteY125" fmla="*/ 2055560 h 2237474"/>
              <a:gd name="connsiteX126" fmla="*/ 1877728 w 12192000"/>
              <a:gd name="connsiteY126" fmla="*/ 2101004 h 2237474"/>
              <a:gd name="connsiteX127" fmla="*/ 1759056 w 12192000"/>
              <a:gd name="connsiteY127" fmla="*/ 2125608 h 2237474"/>
              <a:gd name="connsiteX128" fmla="*/ 1637948 w 12192000"/>
              <a:gd name="connsiteY128" fmla="*/ 2172597 h 2237474"/>
              <a:gd name="connsiteX129" fmla="*/ 1434549 w 12192000"/>
              <a:gd name="connsiteY129" fmla="*/ 2234522 h 2237474"/>
              <a:gd name="connsiteX130" fmla="*/ 1398481 w 12192000"/>
              <a:gd name="connsiteY130" fmla="*/ 2237074 h 2237474"/>
              <a:gd name="connsiteX131" fmla="*/ 1398407 w 12192000"/>
              <a:gd name="connsiteY131" fmla="*/ 2237095 h 2237474"/>
              <a:gd name="connsiteX132" fmla="*/ 1370962 w 12192000"/>
              <a:gd name="connsiteY132" fmla="*/ 2237474 h 2237474"/>
              <a:gd name="connsiteX133" fmla="*/ 1356367 w 12192000"/>
              <a:gd name="connsiteY133" fmla="*/ 2235089 h 2237474"/>
              <a:gd name="connsiteX134" fmla="*/ 1324828 w 12192000"/>
              <a:gd name="connsiteY134" fmla="*/ 2231968 h 2237474"/>
              <a:gd name="connsiteX135" fmla="*/ 1279765 w 12192000"/>
              <a:gd name="connsiteY135" fmla="*/ 2229639 h 2237474"/>
              <a:gd name="connsiteX136" fmla="*/ 1195347 w 12192000"/>
              <a:gd name="connsiteY136" fmla="*/ 2212354 h 2237474"/>
              <a:gd name="connsiteX137" fmla="*/ 970251 w 12192000"/>
              <a:gd name="connsiteY137" fmla="*/ 2221029 h 2237474"/>
              <a:gd name="connsiteX138" fmla="*/ 812914 w 12192000"/>
              <a:gd name="connsiteY138" fmla="*/ 2202752 h 2237474"/>
              <a:gd name="connsiteX139" fmla="*/ 800195 w 12192000"/>
              <a:gd name="connsiteY139" fmla="*/ 2209407 h 2237474"/>
              <a:gd name="connsiteX140" fmla="*/ 784978 w 12192000"/>
              <a:gd name="connsiteY140" fmla="*/ 2212360 h 2237474"/>
              <a:gd name="connsiteX141" fmla="*/ 681987 w 12192000"/>
              <a:gd name="connsiteY141" fmla="*/ 2216757 h 2237474"/>
              <a:gd name="connsiteX142" fmla="*/ 669923 w 12192000"/>
              <a:gd name="connsiteY142" fmla="*/ 2211682 h 2237474"/>
              <a:gd name="connsiteX143" fmla="*/ 648680 w 12192000"/>
              <a:gd name="connsiteY143" fmla="*/ 2206229 h 2237474"/>
              <a:gd name="connsiteX144" fmla="*/ 597225 w 12192000"/>
              <a:gd name="connsiteY144" fmla="*/ 2180999 h 2237474"/>
              <a:gd name="connsiteX145" fmla="*/ 558449 w 12192000"/>
              <a:gd name="connsiteY145" fmla="*/ 2182346 h 2237474"/>
              <a:gd name="connsiteX146" fmla="*/ 550517 w 12192000"/>
              <a:gd name="connsiteY146" fmla="*/ 2182060 h 2237474"/>
              <a:gd name="connsiteX147" fmla="*/ 550309 w 12192000"/>
              <a:gd name="connsiteY147" fmla="*/ 2181825 h 2237474"/>
              <a:gd name="connsiteX148" fmla="*/ 541836 w 12192000"/>
              <a:gd name="connsiteY148" fmla="*/ 2181063 h 2237474"/>
              <a:gd name="connsiteX149" fmla="*/ 536057 w 12192000"/>
              <a:gd name="connsiteY149" fmla="*/ 2181537 h 2237474"/>
              <a:gd name="connsiteX150" fmla="*/ 520671 w 12192000"/>
              <a:gd name="connsiteY150" fmla="*/ 2180980 h 2237474"/>
              <a:gd name="connsiteX151" fmla="*/ 515024 w 12192000"/>
              <a:gd name="connsiteY151" fmla="*/ 2179258 h 2237474"/>
              <a:gd name="connsiteX152" fmla="*/ 512278 w 12192000"/>
              <a:gd name="connsiteY152" fmla="*/ 2176369 h 2237474"/>
              <a:gd name="connsiteX153" fmla="*/ 480419 w 12192000"/>
              <a:gd name="connsiteY153" fmla="*/ 2167807 h 2237474"/>
              <a:gd name="connsiteX154" fmla="*/ 413835 w 12192000"/>
              <a:gd name="connsiteY154" fmla="*/ 2156783 h 2237474"/>
              <a:gd name="connsiteX155" fmla="*/ 376513 w 12192000"/>
              <a:gd name="connsiteY155" fmla="*/ 2154014 h 2237474"/>
              <a:gd name="connsiteX156" fmla="*/ 273386 w 12192000"/>
              <a:gd name="connsiteY156" fmla="*/ 2142551 h 2237474"/>
              <a:gd name="connsiteX157" fmla="*/ 169207 w 12192000"/>
              <a:gd name="connsiteY157" fmla="*/ 2128100 h 2237474"/>
              <a:gd name="connsiteX158" fmla="*/ 93149 w 12192000"/>
              <a:gd name="connsiteY158" fmla="*/ 2105324 h 2237474"/>
              <a:gd name="connsiteX159" fmla="*/ 88109 w 12192000"/>
              <a:gd name="connsiteY159" fmla="*/ 2106704 h 2237474"/>
              <a:gd name="connsiteX160" fmla="*/ 80022 w 12192000"/>
              <a:gd name="connsiteY160" fmla="*/ 2107254 h 2237474"/>
              <a:gd name="connsiteX161" fmla="*/ 79717 w 12192000"/>
              <a:gd name="connsiteY161" fmla="*/ 2107046 h 2237474"/>
              <a:gd name="connsiteX162" fmla="*/ 72352 w 12192000"/>
              <a:gd name="connsiteY162" fmla="*/ 2107991 h 2237474"/>
              <a:gd name="connsiteX163" fmla="*/ 37645 w 12192000"/>
              <a:gd name="connsiteY163" fmla="*/ 2115401 h 2237474"/>
              <a:gd name="connsiteX164" fmla="*/ 4572 w 12192000"/>
              <a:gd name="connsiteY164" fmla="*/ 2111091 h 2237474"/>
              <a:gd name="connsiteX165" fmla="*/ 0 w 12192000"/>
              <a:gd name="connsiteY165" fmla="*/ 2110468 h 2237474"/>
              <a:gd name="connsiteX166" fmla="*/ 0 w 12192000"/>
              <a:gd name="connsiteY16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81987 w 12192000"/>
              <a:gd name="connsiteY140" fmla="*/ 2216757 h 2237474"/>
              <a:gd name="connsiteX141" fmla="*/ 669923 w 12192000"/>
              <a:gd name="connsiteY141" fmla="*/ 2211682 h 2237474"/>
              <a:gd name="connsiteX142" fmla="*/ 648680 w 12192000"/>
              <a:gd name="connsiteY142" fmla="*/ 2206229 h 2237474"/>
              <a:gd name="connsiteX143" fmla="*/ 597225 w 12192000"/>
              <a:gd name="connsiteY143" fmla="*/ 2180999 h 2237474"/>
              <a:gd name="connsiteX144" fmla="*/ 558449 w 12192000"/>
              <a:gd name="connsiteY144" fmla="*/ 2182346 h 2237474"/>
              <a:gd name="connsiteX145" fmla="*/ 550517 w 12192000"/>
              <a:gd name="connsiteY145" fmla="*/ 2182060 h 2237474"/>
              <a:gd name="connsiteX146" fmla="*/ 550309 w 12192000"/>
              <a:gd name="connsiteY146" fmla="*/ 2181825 h 2237474"/>
              <a:gd name="connsiteX147" fmla="*/ 541836 w 12192000"/>
              <a:gd name="connsiteY147" fmla="*/ 2181063 h 2237474"/>
              <a:gd name="connsiteX148" fmla="*/ 536057 w 12192000"/>
              <a:gd name="connsiteY148" fmla="*/ 2181537 h 2237474"/>
              <a:gd name="connsiteX149" fmla="*/ 520671 w 12192000"/>
              <a:gd name="connsiteY149" fmla="*/ 2180980 h 2237474"/>
              <a:gd name="connsiteX150" fmla="*/ 515024 w 12192000"/>
              <a:gd name="connsiteY150" fmla="*/ 2179258 h 2237474"/>
              <a:gd name="connsiteX151" fmla="*/ 512278 w 12192000"/>
              <a:gd name="connsiteY151" fmla="*/ 2176369 h 2237474"/>
              <a:gd name="connsiteX152" fmla="*/ 480419 w 12192000"/>
              <a:gd name="connsiteY152" fmla="*/ 2167807 h 2237474"/>
              <a:gd name="connsiteX153" fmla="*/ 413835 w 12192000"/>
              <a:gd name="connsiteY153" fmla="*/ 2156783 h 2237474"/>
              <a:gd name="connsiteX154" fmla="*/ 376513 w 12192000"/>
              <a:gd name="connsiteY154" fmla="*/ 2154014 h 2237474"/>
              <a:gd name="connsiteX155" fmla="*/ 273386 w 12192000"/>
              <a:gd name="connsiteY155" fmla="*/ 2142551 h 2237474"/>
              <a:gd name="connsiteX156" fmla="*/ 169207 w 12192000"/>
              <a:gd name="connsiteY156" fmla="*/ 2128100 h 2237474"/>
              <a:gd name="connsiteX157" fmla="*/ 93149 w 12192000"/>
              <a:gd name="connsiteY157" fmla="*/ 2105324 h 2237474"/>
              <a:gd name="connsiteX158" fmla="*/ 88109 w 12192000"/>
              <a:gd name="connsiteY158" fmla="*/ 2106704 h 2237474"/>
              <a:gd name="connsiteX159" fmla="*/ 80022 w 12192000"/>
              <a:gd name="connsiteY159" fmla="*/ 2107254 h 2237474"/>
              <a:gd name="connsiteX160" fmla="*/ 79717 w 12192000"/>
              <a:gd name="connsiteY160" fmla="*/ 2107046 h 2237474"/>
              <a:gd name="connsiteX161" fmla="*/ 72352 w 12192000"/>
              <a:gd name="connsiteY161" fmla="*/ 2107991 h 2237474"/>
              <a:gd name="connsiteX162" fmla="*/ 37645 w 12192000"/>
              <a:gd name="connsiteY162" fmla="*/ 2115401 h 2237474"/>
              <a:gd name="connsiteX163" fmla="*/ 4572 w 12192000"/>
              <a:gd name="connsiteY163" fmla="*/ 2111091 h 2237474"/>
              <a:gd name="connsiteX164" fmla="*/ 0 w 12192000"/>
              <a:gd name="connsiteY164" fmla="*/ 2110468 h 2237474"/>
              <a:gd name="connsiteX165" fmla="*/ 0 w 12192000"/>
              <a:gd name="connsiteY16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81987 w 12192000"/>
              <a:gd name="connsiteY140" fmla="*/ 2216757 h 2237474"/>
              <a:gd name="connsiteX141" fmla="*/ 669923 w 12192000"/>
              <a:gd name="connsiteY141" fmla="*/ 2211682 h 2237474"/>
              <a:gd name="connsiteX142" fmla="*/ 648680 w 12192000"/>
              <a:gd name="connsiteY142" fmla="*/ 2206229 h 2237474"/>
              <a:gd name="connsiteX143" fmla="*/ 597225 w 12192000"/>
              <a:gd name="connsiteY143" fmla="*/ 2180999 h 2237474"/>
              <a:gd name="connsiteX144" fmla="*/ 558449 w 12192000"/>
              <a:gd name="connsiteY144" fmla="*/ 2182346 h 2237474"/>
              <a:gd name="connsiteX145" fmla="*/ 550517 w 12192000"/>
              <a:gd name="connsiteY145" fmla="*/ 2182060 h 2237474"/>
              <a:gd name="connsiteX146" fmla="*/ 550309 w 12192000"/>
              <a:gd name="connsiteY146" fmla="*/ 2181825 h 2237474"/>
              <a:gd name="connsiteX147" fmla="*/ 541836 w 12192000"/>
              <a:gd name="connsiteY147" fmla="*/ 2181063 h 2237474"/>
              <a:gd name="connsiteX148" fmla="*/ 536057 w 12192000"/>
              <a:gd name="connsiteY148" fmla="*/ 2181537 h 2237474"/>
              <a:gd name="connsiteX149" fmla="*/ 520671 w 12192000"/>
              <a:gd name="connsiteY149" fmla="*/ 2180980 h 2237474"/>
              <a:gd name="connsiteX150" fmla="*/ 515024 w 12192000"/>
              <a:gd name="connsiteY150" fmla="*/ 2179258 h 2237474"/>
              <a:gd name="connsiteX151" fmla="*/ 512278 w 12192000"/>
              <a:gd name="connsiteY151" fmla="*/ 2176369 h 2237474"/>
              <a:gd name="connsiteX152" fmla="*/ 480419 w 12192000"/>
              <a:gd name="connsiteY152" fmla="*/ 2167807 h 2237474"/>
              <a:gd name="connsiteX153" fmla="*/ 413835 w 12192000"/>
              <a:gd name="connsiteY153" fmla="*/ 2156783 h 2237474"/>
              <a:gd name="connsiteX154" fmla="*/ 376513 w 12192000"/>
              <a:gd name="connsiteY154" fmla="*/ 2154014 h 2237474"/>
              <a:gd name="connsiteX155" fmla="*/ 273386 w 12192000"/>
              <a:gd name="connsiteY155" fmla="*/ 2142551 h 2237474"/>
              <a:gd name="connsiteX156" fmla="*/ 169207 w 12192000"/>
              <a:gd name="connsiteY156" fmla="*/ 2128100 h 2237474"/>
              <a:gd name="connsiteX157" fmla="*/ 93149 w 12192000"/>
              <a:gd name="connsiteY157" fmla="*/ 2105324 h 2237474"/>
              <a:gd name="connsiteX158" fmla="*/ 88109 w 12192000"/>
              <a:gd name="connsiteY158" fmla="*/ 2106704 h 2237474"/>
              <a:gd name="connsiteX159" fmla="*/ 80022 w 12192000"/>
              <a:gd name="connsiteY159" fmla="*/ 2107254 h 2237474"/>
              <a:gd name="connsiteX160" fmla="*/ 79717 w 12192000"/>
              <a:gd name="connsiteY160" fmla="*/ 2107046 h 2237474"/>
              <a:gd name="connsiteX161" fmla="*/ 72352 w 12192000"/>
              <a:gd name="connsiteY161" fmla="*/ 2107991 h 2237474"/>
              <a:gd name="connsiteX162" fmla="*/ 37645 w 12192000"/>
              <a:gd name="connsiteY162" fmla="*/ 2115401 h 2237474"/>
              <a:gd name="connsiteX163" fmla="*/ 4572 w 12192000"/>
              <a:gd name="connsiteY163" fmla="*/ 2111091 h 2237474"/>
              <a:gd name="connsiteX164" fmla="*/ 0 w 12192000"/>
              <a:gd name="connsiteY164" fmla="*/ 2110468 h 2237474"/>
              <a:gd name="connsiteX165" fmla="*/ 0 w 12192000"/>
              <a:gd name="connsiteY16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41836 w 12192000"/>
              <a:gd name="connsiteY146" fmla="*/ 2181063 h 2237474"/>
              <a:gd name="connsiteX147" fmla="*/ 536057 w 12192000"/>
              <a:gd name="connsiteY147" fmla="*/ 2181537 h 2237474"/>
              <a:gd name="connsiteX148" fmla="*/ 520671 w 12192000"/>
              <a:gd name="connsiteY148" fmla="*/ 2180980 h 2237474"/>
              <a:gd name="connsiteX149" fmla="*/ 515024 w 12192000"/>
              <a:gd name="connsiteY149" fmla="*/ 2179258 h 2237474"/>
              <a:gd name="connsiteX150" fmla="*/ 512278 w 12192000"/>
              <a:gd name="connsiteY150" fmla="*/ 2176369 h 2237474"/>
              <a:gd name="connsiteX151" fmla="*/ 480419 w 12192000"/>
              <a:gd name="connsiteY151" fmla="*/ 2167807 h 2237474"/>
              <a:gd name="connsiteX152" fmla="*/ 413835 w 12192000"/>
              <a:gd name="connsiteY152" fmla="*/ 2156783 h 2237474"/>
              <a:gd name="connsiteX153" fmla="*/ 376513 w 12192000"/>
              <a:gd name="connsiteY153" fmla="*/ 2154014 h 2237474"/>
              <a:gd name="connsiteX154" fmla="*/ 273386 w 12192000"/>
              <a:gd name="connsiteY154" fmla="*/ 2142551 h 2237474"/>
              <a:gd name="connsiteX155" fmla="*/ 169207 w 12192000"/>
              <a:gd name="connsiteY155" fmla="*/ 2128100 h 2237474"/>
              <a:gd name="connsiteX156" fmla="*/ 93149 w 12192000"/>
              <a:gd name="connsiteY156" fmla="*/ 2105324 h 2237474"/>
              <a:gd name="connsiteX157" fmla="*/ 88109 w 12192000"/>
              <a:gd name="connsiteY157" fmla="*/ 2106704 h 2237474"/>
              <a:gd name="connsiteX158" fmla="*/ 80022 w 12192000"/>
              <a:gd name="connsiteY158" fmla="*/ 2107254 h 2237474"/>
              <a:gd name="connsiteX159" fmla="*/ 79717 w 12192000"/>
              <a:gd name="connsiteY159" fmla="*/ 2107046 h 2237474"/>
              <a:gd name="connsiteX160" fmla="*/ 72352 w 12192000"/>
              <a:gd name="connsiteY160" fmla="*/ 2107991 h 2237474"/>
              <a:gd name="connsiteX161" fmla="*/ 37645 w 12192000"/>
              <a:gd name="connsiteY161" fmla="*/ 2115401 h 2237474"/>
              <a:gd name="connsiteX162" fmla="*/ 4572 w 12192000"/>
              <a:gd name="connsiteY162" fmla="*/ 2111091 h 2237474"/>
              <a:gd name="connsiteX163" fmla="*/ 0 w 12192000"/>
              <a:gd name="connsiteY163" fmla="*/ 2110468 h 2237474"/>
              <a:gd name="connsiteX164" fmla="*/ 0 w 12192000"/>
              <a:gd name="connsiteY16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41836 w 12192000"/>
              <a:gd name="connsiteY146" fmla="*/ 2181063 h 2237474"/>
              <a:gd name="connsiteX147" fmla="*/ 520671 w 12192000"/>
              <a:gd name="connsiteY147" fmla="*/ 2180980 h 2237474"/>
              <a:gd name="connsiteX148" fmla="*/ 515024 w 12192000"/>
              <a:gd name="connsiteY148" fmla="*/ 2179258 h 2237474"/>
              <a:gd name="connsiteX149" fmla="*/ 512278 w 12192000"/>
              <a:gd name="connsiteY149" fmla="*/ 2176369 h 2237474"/>
              <a:gd name="connsiteX150" fmla="*/ 480419 w 12192000"/>
              <a:gd name="connsiteY150" fmla="*/ 2167807 h 2237474"/>
              <a:gd name="connsiteX151" fmla="*/ 413835 w 12192000"/>
              <a:gd name="connsiteY151" fmla="*/ 2156783 h 2237474"/>
              <a:gd name="connsiteX152" fmla="*/ 376513 w 12192000"/>
              <a:gd name="connsiteY152" fmla="*/ 2154014 h 2237474"/>
              <a:gd name="connsiteX153" fmla="*/ 273386 w 12192000"/>
              <a:gd name="connsiteY153" fmla="*/ 2142551 h 2237474"/>
              <a:gd name="connsiteX154" fmla="*/ 169207 w 12192000"/>
              <a:gd name="connsiteY154" fmla="*/ 2128100 h 2237474"/>
              <a:gd name="connsiteX155" fmla="*/ 93149 w 12192000"/>
              <a:gd name="connsiteY155" fmla="*/ 2105324 h 2237474"/>
              <a:gd name="connsiteX156" fmla="*/ 88109 w 12192000"/>
              <a:gd name="connsiteY156" fmla="*/ 2106704 h 2237474"/>
              <a:gd name="connsiteX157" fmla="*/ 80022 w 12192000"/>
              <a:gd name="connsiteY157" fmla="*/ 2107254 h 2237474"/>
              <a:gd name="connsiteX158" fmla="*/ 79717 w 12192000"/>
              <a:gd name="connsiteY158" fmla="*/ 2107046 h 2237474"/>
              <a:gd name="connsiteX159" fmla="*/ 72352 w 12192000"/>
              <a:gd name="connsiteY159" fmla="*/ 2107991 h 2237474"/>
              <a:gd name="connsiteX160" fmla="*/ 37645 w 12192000"/>
              <a:gd name="connsiteY160" fmla="*/ 2115401 h 2237474"/>
              <a:gd name="connsiteX161" fmla="*/ 4572 w 12192000"/>
              <a:gd name="connsiteY161" fmla="*/ 2111091 h 2237474"/>
              <a:gd name="connsiteX162" fmla="*/ 0 w 12192000"/>
              <a:gd name="connsiteY162" fmla="*/ 2110468 h 2237474"/>
              <a:gd name="connsiteX163" fmla="*/ 0 w 12192000"/>
              <a:gd name="connsiteY16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512278 w 12192000"/>
              <a:gd name="connsiteY148" fmla="*/ 2176369 h 2237474"/>
              <a:gd name="connsiteX149" fmla="*/ 480419 w 12192000"/>
              <a:gd name="connsiteY149" fmla="*/ 2167807 h 2237474"/>
              <a:gd name="connsiteX150" fmla="*/ 413835 w 12192000"/>
              <a:gd name="connsiteY150" fmla="*/ 2156783 h 2237474"/>
              <a:gd name="connsiteX151" fmla="*/ 376513 w 12192000"/>
              <a:gd name="connsiteY151" fmla="*/ 2154014 h 2237474"/>
              <a:gd name="connsiteX152" fmla="*/ 273386 w 12192000"/>
              <a:gd name="connsiteY152" fmla="*/ 2142551 h 2237474"/>
              <a:gd name="connsiteX153" fmla="*/ 169207 w 12192000"/>
              <a:gd name="connsiteY153" fmla="*/ 2128100 h 2237474"/>
              <a:gd name="connsiteX154" fmla="*/ 93149 w 12192000"/>
              <a:gd name="connsiteY154" fmla="*/ 2105324 h 2237474"/>
              <a:gd name="connsiteX155" fmla="*/ 88109 w 12192000"/>
              <a:gd name="connsiteY155" fmla="*/ 2106704 h 2237474"/>
              <a:gd name="connsiteX156" fmla="*/ 80022 w 12192000"/>
              <a:gd name="connsiteY156" fmla="*/ 2107254 h 2237474"/>
              <a:gd name="connsiteX157" fmla="*/ 79717 w 12192000"/>
              <a:gd name="connsiteY157" fmla="*/ 2107046 h 2237474"/>
              <a:gd name="connsiteX158" fmla="*/ 72352 w 12192000"/>
              <a:gd name="connsiteY158" fmla="*/ 2107991 h 2237474"/>
              <a:gd name="connsiteX159" fmla="*/ 37645 w 12192000"/>
              <a:gd name="connsiteY159" fmla="*/ 2115401 h 2237474"/>
              <a:gd name="connsiteX160" fmla="*/ 4572 w 12192000"/>
              <a:gd name="connsiteY160" fmla="*/ 2111091 h 2237474"/>
              <a:gd name="connsiteX161" fmla="*/ 0 w 12192000"/>
              <a:gd name="connsiteY161" fmla="*/ 2110468 h 2237474"/>
              <a:gd name="connsiteX162" fmla="*/ 0 w 12192000"/>
              <a:gd name="connsiteY16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80419 w 12192000"/>
              <a:gd name="connsiteY148" fmla="*/ 2167807 h 2237474"/>
              <a:gd name="connsiteX149" fmla="*/ 413835 w 12192000"/>
              <a:gd name="connsiteY149" fmla="*/ 2156783 h 2237474"/>
              <a:gd name="connsiteX150" fmla="*/ 376513 w 12192000"/>
              <a:gd name="connsiteY150" fmla="*/ 2154014 h 2237474"/>
              <a:gd name="connsiteX151" fmla="*/ 273386 w 12192000"/>
              <a:gd name="connsiteY151" fmla="*/ 2142551 h 2237474"/>
              <a:gd name="connsiteX152" fmla="*/ 169207 w 12192000"/>
              <a:gd name="connsiteY152" fmla="*/ 2128100 h 2237474"/>
              <a:gd name="connsiteX153" fmla="*/ 93149 w 12192000"/>
              <a:gd name="connsiteY153" fmla="*/ 2105324 h 2237474"/>
              <a:gd name="connsiteX154" fmla="*/ 88109 w 12192000"/>
              <a:gd name="connsiteY154" fmla="*/ 2106704 h 2237474"/>
              <a:gd name="connsiteX155" fmla="*/ 80022 w 12192000"/>
              <a:gd name="connsiteY155" fmla="*/ 2107254 h 2237474"/>
              <a:gd name="connsiteX156" fmla="*/ 79717 w 12192000"/>
              <a:gd name="connsiteY156" fmla="*/ 2107046 h 2237474"/>
              <a:gd name="connsiteX157" fmla="*/ 72352 w 12192000"/>
              <a:gd name="connsiteY157" fmla="*/ 2107991 h 2237474"/>
              <a:gd name="connsiteX158" fmla="*/ 37645 w 12192000"/>
              <a:gd name="connsiteY158" fmla="*/ 2115401 h 2237474"/>
              <a:gd name="connsiteX159" fmla="*/ 4572 w 12192000"/>
              <a:gd name="connsiteY159" fmla="*/ 2111091 h 2237474"/>
              <a:gd name="connsiteX160" fmla="*/ 0 w 12192000"/>
              <a:gd name="connsiteY160" fmla="*/ 2110468 h 2237474"/>
              <a:gd name="connsiteX161" fmla="*/ 0 w 12192000"/>
              <a:gd name="connsiteY16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13835 w 12192000"/>
              <a:gd name="connsiteY148" fmla="*/ 2156783 h 2237474"/>
              <a:gd name="connsiteX149" fmla="*/ 376513 w 12192000"/>
              <a:gd name="connsiteY149" fmla="*/ 2154014 h 2237474"/>
              <a:gd name="connsiteX150" fmla="*/ 273386 w 12192000"/>
              <a:gd name="connsiteY150" fmla="*/ 2142551 h 2237474"/>
              <a:gd name="connsiteX151" fmla="*/ 169207 w 12192000"/>
              <a:gd name="connsiteY151" fmla="*/ 2128100 h 2237474"/>
              <a:gd name="connsiteX152" fmla="*/ 93149 w 12192000"/>
              <a:gd name="connsiteY152" fmla="*/ 2105324 h 2237474"/>
              <a:gd name="connsiteX153" fmla="*/ 88109 w 12192000"/>
              <a:gd name="connsiteY153" fmla="*/ 2106704 h 2237474"/>
              <a:gd name="connsiteX154" fmla="*/ 80022 w 12192000"/>
              <a:gd name="connsiteY154" fmla="*/ 2107254 h 2237474"/>
              <a:gd name="connsiteX155" fmla="*/ 79717 w 12192000"/>
              <a:gd name="connsiteY155" fmla="*/ 2107046 h 2237474"/>
              <a:gd name="connsiteX156" fmla="*/ 72352 w 12192000"/>
              <a:gd name="connsiteY156" fmla="*/ 2107991 h 2237474"/>
              <a:gd name="connsiteX157" fmla="*/ 37645 w 12192000"/>
              <a:gd name="connsiteY157" fmla="*/ 2115401 h 2237474"/>
              <a:gd name="connsiteX158" fmla="*/ 4572 w 12192000"/>
              <a:gd name="connsiteY158" fmla="*/ 2111091 h 2237474"/>
              <a:gd name="connsiteX159" fmla="*/ 0 w 12192000"/>
              <a:gd name="connsiteY159" fmla="*/ 2110468 h 2237474"/>
              <a:gd name="connsiteX160" fmla="*/ 0 w 12192000"/>
              <a:gd name="connsiteY16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13835 w 12192000"/>
              <a:gd name="connsiteY148" fmla="*/ 2156783 h 2237474"/>
              <a:gd name="connsiteX149" fmla="*/ 376513 w 12192000"/>
              <a:gd name="connsiteY149" fmla="*/ 2154014 h 2237474"/>
              <a:gd name="connsiteX150" fmla="*/ 273386 w 12192000"/>
              <a:gd name="connsiteY150" fmla="*/ 2142551 h 2237474"/>
              <a:gd name="connsiteX151" fmla="*/ 169207 w 12192000"/>
              <a:gd name="connsiteY151" fmla="*/ 2128100 h 2237474"/>
              <a:gd name="connsiteX152" fmla="*/ 93149 w 12192000"/>
              <a:gd name="connsiteY152" fmla="*/ 2105324 h 2237474"/>
              <a:gd name="connsiteX153" fmla="*/ 88109 w 12192000"/>
              <a:gd name="connsiteY153" fmla="*/ 2106704 h 2237474"/>
              <a:gd name="connsiteX154" fmla="*/ 80022 w 12192000"/>
              <a:gd name="connsiteY154" fmla="*/ 2107254 h 2237474"/>
              <a:gd name="connsiteX155" fmla="*/ 72352 w 12192000"/>
              <a:gd name="connsiteY155" fmla="*/ 2107991 h 2237474"/>
              <a:gd name="connsiteX156" fmla="*/ 37645 w 12192000"/>
              <a:gd name="connsiteY156" fmla="*/ 2115401 h 2237474"/>
              <a:gd name="connsiteX157" fmla="*/ 4572 w 12192000"/>
              <a:gd name="connsiteY157" fmla="*/ 2111091 h 2237474"/>
              <a:gd name="connsiteX158" fmla="*/ 0 w 12192000"/>
              <a:gd name="connsiteY158" fmla="*/ 2110468 h 2237474"/>
              <a:gd name="connsiteX159" fmla="*/ 0 w 12192000"/>
              <a:gd name="connsiteY15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13835 w 12192000"/>
              <a:gd name="connsiteY148" fmla="*/ 2156783 h 2237474"/>
              <a:gd name="connsiteX149" fmla="*/ 376513 w 12192000"/>
              <a:gd name="connsiteY149" fmla="*/ 2154014 h 2237474"/>
              <a:gd name="connsiteX150" fmla="*/ 273386 w 12192000"/>
              <a:gd name="connsiteY150" fmla="*/ 2142551 h 2237474"/>
              <a:gd name="connsiteX151" fmla="*/ 169207 w 12192000"/>
              <a:gd name="connsiteY151" fmla="*/ 2128100 h 2237474"/>
              <a:gd name="connsiteX152" fmla="*/ 93149 w 12192000"/>
              <a:gd name="connsiteY152" fmla="*/ 2105324 h 2237474"/>
              <a:gd name="connsiteX153" fmla="*/ 80022 w 12192000"/>
              <a:gd name="connsiteY153" fmla="*/ 2107254 h 2237474"/>
              <a:gd name="connsiteX154" fmla="*/ 72352 w 12192000"/>
              <a:gd name="connsiteY154" fmla="*/ 2107991 h 2237474"/>
              <a:gd name="connsiteX155" fmla="*/ 37645 w 12192000"/>
              <a:gd name="connsiteY155" fmla="*/ 2115401 h 2237474"/>
              <a:gd name="connsiteX156" fmla="*/ 4572 w 12192000"/>
              <a:gd name="connsiteY156" fmla="*/ 2111091 h 2237474"/>
              <a:gd name="connsiteX157" fmla="*/ 0 w 12192000"/>
              <a:gd name="connsiteY157" fmla="*/ 2110468 h 2237474"/>
              <a:gd name="connsiteX158" fmla="*/ 0 w 12192000"/>
              <a:gd name="connsiteY15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13835 w 12192000"/>
              <a:gd name="connsiteY148" fmla="*/ 2156783 h 2237474"/>
              <a:gd name="connsiteX149" fmla="*/ 376513 w 12192000"/>
              <a:gd name="connsiteY149" fmla="*/ 2154014 h 2237474"/>
              <a:gd name="connsiteX150" fmla="*/ 273386 w 12192000"/>
              <a:gd name="connsiteY150" fmla="*/ 2142551 h 2237474"/>
              <a:gd name="connsiteX151" fmla="*/ 169207 w 12192000"/>
              <a:gd name="connsiteY151" fmla="*/ 2128100 h 2237474"/>
              <a:gd name="connsiteX152" fmla="*/ 80022 w 12192000"/>
              <a:gd name="connsiteY152" fmla="*/ 2107254 h 2237474"/>
              <a:gd name="connsiteX153" fmla="*/ 72352 w 12192000"/>
              <a:gd name="connsiteY153" fmla="*/ 2107991 h 2237474"/>
              <a:gd name="connsiteX154" fmla="*/ 37645 w 12192000"/>
              <a:gd name="connsiteY154" fmla="*/ 2115401 h 2237474"/>
              <a:gd name="connsiteX155" fmla="*/ 4572 w 12192000"/>
              <a:gd name="connsiteY155" fmla="*/ 2111091 h 2237474"/>
              <a:gd name="connsiteX156" fmla="*/ 0 w 12192000"/>
              <a:gd name="connsiteY156" fmla="*/ 2110468 h 2237474"/>
              <a:gd name="connsiteX157" fmla="*/ 0 w 12192000"/>
              <a:gd name="connsiteY15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20671 w 12192000"/>
              <a:gd name="connsiteY145" fmla="*/ 2180980 h 2237474"/>
              <a:gd name="connsiteX146" fmla="*/ 515024 w 12192000"/>
              <a:gd name="connsiteY146" fmla="*/ 2179258 h 2237474"/>
              <a:gd name="connsiteX147" fmla="*/ 413835 w 12192000"/>
              <a:gd name="connsiteY147" fmla="*/ 2156783 h 2237474"/>
              <a:gd name="connsiteX148" fmla="*/ 376513 w 12192000"/>
              <a:gd name="connsiteY148" fmla="*/ 2154014 h 2237474"/>
              <a:gd name="connsiteX149" fmla="*/ 273386 w 12192000"/>
              <a:gd name="connsiteY149" fmla="*/ 2142551 h 2237474"/>
              <a:gd name="connsiteX150" fmla="*/ 169207 w 12192000"/>
              <a:gd name="connsiteY150" fmla="*/ 2128100 h 2237474"/>
              <a:gd name="connsiteX151" fmla="*/ 80022 w 12192000"/>
              <a:gd name="connsiteY151" fmla="*/ 2107254 h 2237474"/>
              <a:gd name="connsiteX152" fmla="*/ 72352 w 12192000"/>
              <a:gd name="connsiteY152" fmla="*/ 2107991 h 2237474"/>
              <a:gd name="connsiteX153" fmla="*/ 37645 w 12192000"/>
              <a:gd name="connsiteY153" fmla="*/ 2115401 h 2237474"/>
              <a:gd name="connsiteX154" fmla="*/ 4572 w 12192000"/>
              <a:gd name="connsiteY154" fmla="*/ 2111091 h 2237474"/>
              <a:gd name="connsiteX155" fmla="*/ 0 w 12192000"/>
              <a:gd name="connsiteY155" fmla="*/ 2110468 h 2237474"/>
              <a:gd name="connsiteX156" fmla="*/ 0 w 12192000"/>
              <a:gd name="connsiteY15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20671 w 12192000"/>
              <a:gd name="connsiteY144" fmla="*/ 2180980 h 2237474"/>
              <a:gd name="connsiteX145" fmla="*/ 515024 w 12192000"/>
              <a:gd name="connsiteY145" fmla="*/ 2179258 h 2237474"/>
              <a:gd name="connsiteX146" fmla="*/ 413835 w 12192000"/>
              <a:gd name="connsiteY146" fmla="*/ 2156783 h 2237474"/>
              <a:gd name="connsiteX147" fmla="*/ 376513 w 12192000"/>
              <a:gd name="connsiteY147" fmla="*/ 2154014 h 2237474"/>
              <a:gd name="connsiteX148" fmla="*/ 273386 w 12192000"/>
              <a:gd name="connsiteY148" fmla="*/ 2142551 h 2237474"/>
              <a:gd name="connsiteX149" fmla="*/ 169207 w 12192000"/>
              <a:gd name="connsiteY149" fmla="*/ 2128100 h 2237474"/>
              <a:gd name="connsiteX150" fmla="*/ 80022 w 12192000"/>
              <a:gd name="connsiteY150" fmla="*/ 2107254 h 2237474"/>
              <a:gd name="connsiteX151" fmla="*/ 72352 w 12192000"/>
              <a:gd name="connsiteY151" fmla="*/ 2107991 h 2237474"/>
              <a:gd name="connsiteX152" fmla="*/ 37645 w 12192000"/>
              <a:gd name="connsiteY152" fmla="*/ 2115401 h 2237474"/>
              <a:gd name="connsiteX153" fmla="*/ 4572 w 12192000"/>
              <a:gd name="connsiteY153" fmla="*/ 2111091 h 2237474"/>
              <a:gd name="connsiteX154" fmla="*/ 0 w 12192000"/>
              <a:gd name="connsiteY154" fmla="*/ 2110468 h 2237474"/>
              <a:gd name="connsiteX155" fmla="*/ 0 w 12192000"/>
              <a:gd name="connsiteY15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20671 w 12192000"/>
              <a:gd name="connsiteY143" fmla="*/ 2180980 h 2237474"/>
              <a:gd name="connsiteX144" fmla="*/ 515024 w 12192000"/>
              <a:gd name="connsiteY144" fmla="*/ 2179258 h 2237474"/>
              <a:gd name="connsiteX145" fmla="*/ 413835 w 12192000"/>
              <a:gd name="connsiteY145" fmla="*/ 2156783 h 2237474"/>
              <a:gd name="connsiteX146" fmla="*/ 376513 w 12192000"/>
              <a:gd name="connsiteY146" fmla="*/ 2154014 h 2237474"/>
              <a:gd name="connsiteX147" fmla="*/ 273386 w 12192000"/>
              <a:gd name="connsiteY147" fmla="*/ 2142551 h 2237474"/>
              <a:gd name="connsiteX148" fmla="*/ 169207 w 12192000"/>
              <a:gd name="connsiteY148" fmla="*/ 2128100 h 2237474"/>
              <a:gd name="connsiteX149" fmla="*/ 80022 w 12192000"/>
              <a:gd name="connsiteY149" fmla="*/ 2107254 h 2237474"/>
              <a:gd name="connsiteX150" fmla="*/ 72352 w 12192000"/>
              <a:gd name="connsiteY150" fmla="*/ 2107991 h 2237474"/>
              <a:gd name="connsiteX151" fmla="*/ 37645 w 12192000"/>
              <a:gd name="connsiteY151" fmla="*/ 2115401 h 2237474"/>
              <a:gd name="connsiteX152" fmla="*/ 4572 w 12192000"/>
              <a:gd name="connsiteY152" fmla="*/ 2111091 h 2237474"/>
              <a:gd name="connsiteX153" fmla="*/ 0 w 12192000"/>
              <a:gd name="connsiteY153" fmla="*/ 2110468 h 2237474"/>
              <a:gd name="connsiteX154" fmla="*/ 0 w 12192000"/>
              <a:gd name="connsiteY15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48680 w 12192000"/>
              <a:gd name="connsiteY140" fmla="*/ 2206229 h 2237474"/>
              <a:gd name="connsiteX141" fmla="*/ 597225 w 12192000"/>
              <a:gd name="connsiteY141" fmla="*/ 2180999 h 2237474"/>
              <a:gd name="connsiteX142" fmla="*/ 520671 w 12192000"/>
              <a:gd name="connsiteY142" fmla="*/ 2180980 h 2237474"/>
              <a:gd name="connsiteX143" fmla="*/ 515024 w 12192000"/>
              <a:gd name="connsiteY143" fmla="*/ 2179258 h 2237474"/>
              <a:gd name="connsiteX144" fmla="*/ 413835 w 12192000"/>
              <a:gd name="connsiteY144" fmla="*/ 2156783 h 2237474"/>
              <a:gd name="connsiteX145" fmla="*/ 376513 w 12192000"/>
              <a:gd name="connsiteY145" fmla="*/ 2154014 h 2237474"/>
              <a:gd name="connsiteX146" fmla="*/ 273386 w 12192000"/>
              <a:gd name="connsiteY146" fmla="*/ 2142551 h 2237474"/>
              <a:gd name="connsiteX147" fmla="*/ 169207 w 12192000"/>
              <a:gd name="connsiteY147" fmla="*/ 2128100 h 2237474"/>
              <a:gd name="connsiteX148" fmla="*/ 80022 w 12192000"/>
              <a:gd name="connsiteY148" fmla="*/ 2107254 h 2237474"/>
              <a:gd name="connsiteX149" fmla="*/ 72352 w 12192000"/>
              <a:gd name="connsiteY149" fmla="*/ 2107991 h 2237474"/>
              <a:gd name="connsiteX150" fmla="*/ 37645 w 12192000"/>
              <a:gd name="connsiteY150" fmla="*/ 2115401 h 2237474"/>
              <a:gd name="connsiteX151" fmla="*/ 4572 w 12192000"/>
              <a:gd name="connsiteY151" fmla="*/ 2111091 h 2237474"/>
              <a:gd name="connsiteX152" fmla="*/ 0 w 12192000"/>
              <a:gd name="connsiteY152" fmla="*/ 2110468 h 2237474"/>
              <a:gd name="connsiteX153" fmla="*/ 0 w 12192000"/>
              <a:gd name="connsiteY15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597225 w 12192000"/>
              <a:gd name="connsiteY140" fmla="*/ 2180999 h 2237474"/>
              <a:gd name="connsiteX141" fmla="*/ 520671 w 12192000"/>
              <a:gd name="connsiteY141" fmla="*/ 2180980 h 2237474"/>
              <a:gd name="connsiteX142" fmla="*/ 515024 w 12192000"/>
              <a:gd name="connsiteY142" fmla="*/ 2179258 h 2237474"/>
              <a:gd name="connsiteX143" fmla="*/ 413835 w 12192000"/>
              <a:gd name="connsiteY143" fmla="*/ 2156783 h 2237474"/>
              <a:gd name="connsiteX144" fmla="*/ 376513 w 12192000"/>
              <a:gd name="connsiteY144" fmla="*/ 2154014 h 2237474"/>
              <a:gd name="connsiteX145" fmla="*/ 273386 w 12192000"/>
              <a:gd name="connsiteY145" fmla="*/ 2142551 h 2237474"/>
              <a:gd name="connsiteX146" fmla="*/ 169207 w 12192000"/>
              <a:gd name="connsiteY146" fmla="*/ 2128100 h 2237474"/>
              <a:gd name="connsiteX147" fmla="*/ 80022 w 12192000"/>
              <a:gd name="connsiteY147" fmla="*/ 2107254 h 2237474"/>
              <a:gd name="connsiteX148" fmla="*/ 72352 w 12192000"/>
              <a:gd name="connsiteY148" fmla="*/ 2107991 h 2237474"/>
              <a:gd name="connsiteX149" fmla="*/ 37645 w 12192000"/>
              <a:gd name="connsiteY149" fmla="*/ 2115401 h 2237474"/>
              <a:gd name="connsiteX150" fmla="*/ 4572 w 12192000"/>
              <a:gd name="connsiteY150" fmla="*/ 2111091 h 2237474"/>
              <a:gd name="connsiteX151" fmla="*/ 0 w 12192000"/>
              <a:gd name="connsiteY151" fmla="*/ 2110468 h 2237474"/>
              <a:gd name="connsiteX152" fmla="*/ 0 w 12192000"/>
              <a:gd name="connsiteY15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597225 w 12192000"/>
              <a:gd name="connsiteY140" fmla="*/ 2180999 h 2237474"/>
              <a:gd name="connsiteX141" fmla="*/ 520671 w 12192000"/>
              <a:gd name="connsiteY141" fmla="*/ 2180980 h 2237474"/>
              <a:gd name="connsiteX142" fmla="*/ 515024 w 12192000"/>
              <a:gd name="connsiteY142" fmla="*/ 2179258 h 2237474"/>
              <a:gd name="connsiteX143" fmla="*/ 413835 w 12192000"/>
              <a:gd name="connsiteY143" fmla="*/ 2156783 h 2237474"/>
              <a:gd name="connsiteX144" fmla="*/ 376513 w 12192000"/>
              <a:gd name="connsiteY144" fmla="*/ 2154014 h 2237474"/>
              <a:gd name="connsiteX145" fmla="*/ 273386 w 12192000"/>
              <a:gd name="connsiteY145" fmla="*/ 2142551 h 2237474"/>
              <a:gd name="connsiteX146" fmla="*/ 169207 w 12192000"/>
              <a:gd name="connsiteY146" fmla="*/ 2128100 h 2237474"/>
              <a:gd name="connsiteX147" fmla="*/ 80022 w 12192000"/>
              <a:gd name="connsiteY147" fmla="*/ 2107254 h 2237474"/>
              <a:gd name="connsiteX148" fmla="*/ 37645 w 12192000"/>
              <a:gd name="connsiteY148" fmla="*/ 2115401 h 2237474"/>
              <a:gd name="connsiteX149" fmla="*/ 4572 w 12192000"/>
              <a:gd name="connsiteY149" fmla="*/ 2111091 h 2237474"/>
              <a:gd name="connsiteX150" fmla="*/ 0 w 12192000"/>
              <a:gd name="connsiteY150" fmla="*/ 2110468 h 2237474"/>
              <a:gd name="connsiteX151" fmla="*/ 0 w 12192000"/>
              <a:gd name="connsiteY15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597225 w 12192000"/>
              <a:gd name="connsiteY140" fmla="*/ 2180999 h 2237474"/>
              <a:gd name="connsiteX141" fmla="*/ 520671 w 12192000"/>
              <a:gd name="connsiteY141" fmla="*/ 2180980 h 2237474"/>
              <a:gd name="connsiteX142" fmla="*/ 515024 w 12192000"/>
              <a:gd name="connsiteY142" fmla="*/ 2179258 h 2237474"/>
              <a:gd name="connsiteX143" fmla="*/ 413835 w 12192000"/>
              <a:gd name="connsiteY143" fmla="*/ 2156783 h 2237474"/>
              <a:gd name="connsiteX144" fmla="*/ 376513 w 12192000"/>
              <a:gd name="connsiteY144" fmla="*/ 2154014 h 2237474"/>
              <a:gd name="connsiteX145" fmla="*/ 273386 w 12192000"/>
              <a:gd name="connsiteY145" fmla="*/ 2142551 h 2237474"/>
              <a:gd name="connsiteX146" fmla="*/ 169207 w 12192000"/>
              <a:gd name="connsiteY146" fmla="*/ 2128100 h 2237474"/>
              <a:gd name="connsiteX147" fmla="*/ 77641 w 12192000"/>
              <a:gd name="connsiteY147" fmla="*/ 2126835 h 2237474"/>
              <a:gd name="connsiteX148" fmla="*/ 37645 w 12192000"/>
              <a:gd name="connsiteY148" fmla="*/ 2115401 h 2237474"/>
              <a:gd name="connsiteX149" fmla="*/ 4572 w 12192000"/>
              <a:gd name="connsiteY149" fmla="*/ 2111091 h 2237474"/>
              <a:gd name="connsiteX150" fmla="*/ 0 w 12192000"/>
              <a:gd name="connsiteY150" fmla="*/ 2110468 h 2237474"/>
              <a:gd name="connsiteX151" fmla="*/ 0 w 12192000"/>
              <a:gd name="connsiteY15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597225 w 12192000"/>
              <a:gd name="connsiteY139" fmla="*/ 2180999 h 2237474"/>
              <a:gd name="connsiteX140" fmla="*/ 520671 w 12192000"/>
              <a:gd name="connsiteY140" fmla="*/ 2180980 h 2237474"/>
              <a:gd name="connsiteX141" fmla="*/ 515024 w 12192000"/>
              <a:gd name="connsiteY141" fmla="*/ 2179258 h 2237474"/>
              <a:gd name="connsiteX142" fmla="*/ 413835 w 12192000"/>
              <a:gd name="connsiteY142" fmla="*/ 2156783 h 2237474"/>
              <a:gd name="connsiteX143" fmla="*/ 376513 w 12192000"/>
              <a:gd name="connsiteY143" fmla="*/ 2154014 h 2237474"/>
              <a:gd name="connsiteX144" fmla="*/ 273386 w 12192000"/>
              <a:gd name="connsiteY144" fmla="*/ 2142551 h 2237474"/>
              <a:gd name="connsiteX145" fmla="*/ 169207 w 12192000"/>
              <a:gd name="connsiteY145" fmla="*/ 2128100 h 2237474"/>
              <a:gd name="connsiteX146" fmla="*/ 77641 w 12192000"/>
              <a:gd name="connsiteY146" fmla="*/ 2126835 h 2237474"/>
              <a:gd name="connsiteX147" fmla="*/ 37645 w 12192000"/>
              <a:gd name="connsiteY147" fmla="*/ 2115401 h 2237474"/>
              <a:gd name="connsiteX148" fmla="*/ 4572 w 12192000"/>
              <a:gd name="connsiteY148" fmla="*/ 2111091 h 2237474"/>
              <a:gd name="connsiteX149" fmla="*/ 0 w 12192000"/>
              <a:gd name="connsiteY149" fmla="*/ 2110468 h 2237474"/>
              <a:gd name="connsiteX150" fmla="*/ 0 w 12192000"/>
              <a:gd name="connsiteY15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776382 w 12192000"/>
              <a:gd name="connsiteY138" fmla="*/ 2204512 h 2237474"/>
              <a:gd name="connsiteX139" fmla="*/ 597225 w 12192000"/>
              <a:gd name="connsiteY139" fmla="*/ 2180999 h 2237474"/>
              <a:gd name="connsiteX140" fmla="*/ 520671 w 12192000"/>
              <a:gd name="connsiteY140" fmla="*/ 2180980 h 2237474"/>
              <a:gd name="connsiteX141" fmla="*/ 515024 w 12192000"/>
              <a:gd name="connsiteY141" fmla="*/ 2179258 h 2237474"/>
              <a:gd name="connsiteX142" fmla="*/ 413835 w 12192000"/>
              <a:gd name="connsiteY142" fmla="*/ 2156783 h 2237474"/>
              <a:gd name="connsiteX143" fmla="*/ 376513 w 12192000"/>
              <a:gd name="connsiteY143" fmla="*/ 2154014 h 2237474"/>
              <a:gd name="connsiteX144" fmla="*/ 273386 w 12192000"/>
              <a:gd name="connsiteY144" fmla="*/ 2142551 h 2237474"/>
              <a:gd name="connsiteX145" fmla="*/ 169207 w 12192000"/>
              <a:gd name="connsiteY145" fmla="*/ 2128100 h 2237474"/>
              <a:gd name="connsiteX146" fmla="*/ 77641 w 12192000"/>
              <a:gd name="connsiteY146" fmla="*/ 2126835 h 2237474"/>
              <a:gd name="connsiteX147" fmla="*/ 37645 w 12192000"/>
              <a:gd name="connsiteY147" fmla="*/ 2115401 h 2237474"/>
              <a:gd name="connsiteX148" fmla="*/ 4572 w 12192000"/>
              <a:gd name="connsiteY148" fmla="*/ 2111091 h 2237474"/>
              <a:gd name="connsiteX149" fmla="*/ 0 w 12192000"/>
              <a:gd name="connsiteY149" fmla="*/ 2110468 h 2237474"/>
              <a:gd name="connsiteX150" fmla="*/ 0 w 12192000"/>
              <a:gd name="connsiteY15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10095 h 2237474"/>
              <a:gd name="connsiteX138" fmla="*/ 776382 w 12192000"/>
              <a:gd name="connsiteY138" fmla="*/ 2204512 h 2237474"/>
              <a:gd name="connsiteX139" fmla="*/ 597225 w 12192000"/>
              <a:gd name="connsiteY139" fmla="*/ 2180999 h 2237474"/>
              <a:gd name="connsiteX140" fmla="*/ 520671 w 12192000"/>
              <a:gd name="connsiteY140" fmla="*/ 2180980 h 2237474"/>
              <a:gd name="connsiteX141" fmla="*/ 515024 w 12192000"/>
              <a:gd name="connsiteY141" fmla="*/ 2179258 h 2237474"/>
              <a:gd name="connsiteX142" fmla="*/ 413835 w 12192000"/>
              <a:gd name="connsiteY142" fmla="*/ 2156783 h 2237474"/>
              <a:gd name="connsiteX143" fmla="*/ 376513 w 12192000"/>
              <a:gd name="connsiteY143" fmla="*/ 2154014 h 2237474"/>
              <a:gd name="connsiteX144" fmla="*/ 273386 w 12192000"/>
              <a:gd name="connsiteY144" fmla="*/ 2142551 h 2237474"/>
              <a:gd name="connsiteX145" fmla="*/ 169207 w 12192000"/>
              <a:gd name="connsiteY145" fmla="*/ 2128100 h 2237474"/>
              <a:gd name="connsiteX146" fmla="*/ 77641 w 12192000"/>
              <a:gd name="connsiteY146" fmla="*/ 2126835 h 2237474"/>
              <a:gd name="connsiteX147" fmla="*/ 37645 w 12192000"/>
              <a:gd name="connsiteY147" fmla="*/ 2115401 h 2237474"/>
              <a:gd name="connsiteX148" fmla="*/ 4572 w 12192000"/>
              <a:gd name="connsiteY148" fmla="*/ 2111091 h 2237474"/>
              <a:gd name="connsiteX149" fmla="*/ 0 w 12192000"/>
              <a:gd name="connsiteY149" fmla="*/ 2110468 h 2237474"/>
              <a:gd name="connsiteX150" fmla="*/ 0 w 12192000"/>
              <a:gd name="connsiteY15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10095 h 2237474"/>
              <a:gd name="connsiteX138" fmla="*/ 776382 w 12192000"/>
              <a:gd name="connsiteY138" fmla="*/ 2204512 h 2237474"/>
              <a:gd name="connsiteX139" fmla="*/ 597225 w 12192000"/>
              <a:gd name="connsiteY139" fmla="*/ 2180999 h 2237474"/>
              <a:gd name="connsiteX140" fmla="*/ 520671 w 12192000"/>
              <a:gd name="connsiteY140" fmla="*/ 2180980 h 2237474"/>
              <a:gd name="connsiteX141" fmla="*/ 515024 w 12192000"/>
              <a:gd name="connsiteY141" fmla="*/ 2179258 h 2237474"/>
              <a:gd name="connsiteX142" fmla="*/ 413835 w 12192000"/>
              <a:gd name="connsiteY142" fmla="*/ 2156783 h 2237474"/>
              <a:gd name="connsiteX143" fmla="*/ 376513 w 12192000"/>
              <a:gd name="connsiteY143" fmla="*/ 2154014 h 2237474"/>
              <a:gd name="connsiteX144" fmla="*/ 273386 w 12192000"/>
              <a:gd name="connsiteY144" fmla="*/ 2142551 h 2237474"/>
              <a:gd name="connsiteX145" fmla="*/ 169207 w 12192000"/>
              <a:gd name="connsiteY145" fmla="*/ 2128100 h 2237474"/>
              <a:gd name="connsiteX146" fmla="*/ 77641 w 12192000"/>
              <a:gd name="connsiteY146" fmla="*/ 2126835 h 2237474"/>
              <a:gd name="connsiteX147" fmla="*/ 37645 w 12192000"/>
              <a:gd name="connsiteY147" fmla="*/ 2115401 h 2237474"/>
              <a:gd name="connsiteX148" fmla="*/ 4572 w 12192000"/>
              <a:gd name="connsiteY148" fmla="*/ 2111091 h 2237474"/>
              <a:gd name="connsiteX149" fmla="*/ 0 w 12192000"/>
              <a:gd name="connsiteY149" fmla="*/ 2110468 h 2237474"/>
              <a:gd name="connsiteX150" fmla="*/ 0 w 12192000"/>
              <a:gd name="connsiteY15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279765 w 12192000"/>
              <a:gd name="connsiteY133" fmla="*/ 2229639 h 2237474"/>
              <a:gd name="connsiteX134" fmla="*/ 1195347 w 12192000"/>
              <a:gd name="connsiteY134" fmla="*/ 2212354 h 2237474"/>
              <a:gd name="connsiteX135" fmla="*/ 970251 w 12192000"/>
              <a:gd name="connsiteY135" fmla="*/ 2221029 h 2237474"/>
              <a:gd name="connsiteX136" fmla="*/ 812914 w 12192000"/>
              <a:gd name="connsiteY136" fmla="*/ 2210095 h 2237474"/>
              <a:gd name="connsiteX137" fmla="*/ 776382 w 12192000"/>
              <a:gd name="connsiteY137" fmla="*/ 2204512 h 2237474"/>
              <a:gd name="connsiteX138" fmla="*/ 597225 w 12192000"/>
              <a:gd name="connsiteY138" fmla="*/ 2180999 h 2237474"/>
              <a:gd name="connsiteX139" fmla="*/ 520671 w 12192000"/>
              <a:gd name="connsiteY139" fmla="*/ 2180980 h 2237474"/>
              <a:gd name="connsiteX140" fmla="*/ 515024 w 12192000"/>
              <a:gd name="connsiteY140" fmla="*/ 2179258 h 2237474"/>
              <a:gd name="connsiteX141" fmla="*/ 413835 w 12192000"/>
              <a:gd name="connsiteY141" fmla="*/ 2156783 h 2237474"/>
              <a:gd name="connsiteX142" fmla="*/ 376513 w 12192000"/>
              <a:gd name="connsiteY142" fmla="*/ 2154014 h 2237474"/>
              <a:gd name="connsiteX143" fmla="*/ 273386 w 12192000"/>
              <a:gd name="connsiteY143" fmla="*/ 2142551 h 2237474"/>
              <a:gd name="connsiteX144" fmla="*/ 169207 w 12192000"/>
              <a:gd name="connsiteY144" fmla="*/ 2128100 h 2237474"/>
              <a:gd name="connsiteX145" fmla="*/ 77641 w 12192000"/>
              <a:gd name="connsiteY145" fmla="*/ 2126835 h 2237474"/>
              <a:gd name="connsiteX146" fmla="*/ 37645 w 12192000"/>
              <a:gd name="connsiteY146" fmla="*/ 2115401 h 2237474"/>
              <a:gd name="connsiteX147" fmla="*/ 4572 w 12192000"/>
              <a:gd name="connsiteY147" fmla="*/ 2111091 h 2237474"/>
              <a:gd name="connsiteX148" fmla="*/ 0 w 12192000"/>
              <a:gd name="connsiteY148" fmla="*/ 2110468 h 2237474"/>
              <a:gd name="connsiteX149" fmla="*/ 0 w 12192000"/>
              <a:gd name="connsiteY14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009910 w 12192000"/>
              <a:gd name="connsiteY107" fmla="*/ 1957866 h 2237474"/>
              <a:gd name="connsiteX108" fmla="*/ 2995934 w 12192000"/>
              <a:gd name="connsiteY108" fmla="*/ 1967085 h 2237474"/>
              <a:gd name="connsiteX109" fmla="*/ 2942858 w 12192000"/>
              <a:gd name="connsiteY109" fmla="*/ 1981367 h 2237474"/>
              <a:gd name="connsiteX110" fmla="*/ 2875436 w 12192000"/>
              <a:gd name="connsiteY110" fmla="*/ 1996977 h 2237474"/>
              <a:gd name="connsiteX111" fmla="*/ 2874892 w 12192000"/>
              <a:gd name="connsiteY111" fmla="*/ 1996085 h 2237474"/>
              <a:gd name="connsiteX112" fmla="*/ 2843662 w 12192000"/>
              <a:gd name="connsiteY112" fmla="*/ 1992498 h 2237474"/>
              <a:gd name="connsiteX113" fmla="*/ 2718916 w 12192000"/>
              <a:gd name="connsiteY113" fmla="*/ 1990867 h 2237474"/>
              <a:gd name="connsiteX114" fmla="*/ 2713522 w 12192000"/>
              <a:gd name="connsiteY114" fmla="*/ 1990173 h 2237474"/>
              <a:gd name="connsiteX115" fmla="*/ 2578178 w 12192000"/>
              <a:gd name="connsiteY115" fmla="*/ 1990531 h 2237474"/>
              <a:gd name="connsiteX116" fmla="*/ 2476147 w 12192000"/>
              <a:gd name="connsiteY116" fmla="*/ 1998305 h 2237474"/>
              <a:gd name="connsiteX117" fmla="*/ 2373568 w 12192000"/>
              <a:gd name="connsiteY117" fmla="*/ 2003219 h 2237474"/>
              <a:gd name="connsiteX118" fmla="*/ 2287219 w 12192000"/>
              <a:gd name="connsiteY118" fmla="*/ 1998750 h 2237474"/>
              <a:gd name="connsiteX119" fmla="*/ 2243069 w 12192000"/>
              <a:gd name="connsiteY119" fmla="*/ 2005321 h 2237474"/>
              <a:gd name="connsiteX120" fmla="*/ 2164831 w 12192000"/>
              <a:gd name="connsiteY120" fmla="*/ 2010143 h 2237474"/>
              <a:gd name="connsiteX121" fmla="*/ 2085228 w 12192000"/>
              <a:gd name="connsiteY121" fmla="*/ 2046431 h 2237474"/>
              <a:gd name="connsiteX122" fmla="*/ 2058061 w 12192000"/>
              <a:gd name="connsiteY122" fmla="*/ 2047942 h 2237474"/>
              <a:gd name="connsiteX123" fmla="*/ 2042244 w 12192000"/>
              <a:gd name="connsiteY123" fmla="*/ 2055560 h 2237474"/>
              <a:gd name="connsiteX124" fmla="*/ 1877728 w 12192000"/>
              <a:gd name="connsiteY124" fmla="*/ 2101004 h 2237474"/>
              <a:gd name="connsiteX125" fmla="*/ 1759056 w 12192000"/>
              <a:gd name="connsiteY125" fmla="*/ 2125608 h 2237474"/>
              <a:gd name="connsiteX126" fmla="*/ 1637948 w 12192000"/>
              <a:gd name="connsiteY126" fmla="*/ 2172597 h 2237474"/>
              <a:gd name="connsiteX127" fmla="*/ 1434549 w 12192000"/>
              <a:gd name="connsiteY127" fmla="*/ 2234522 h 2237474"/>
              <a:gd name="connsiteX128" fmla="*/ 1398481 w 12192000"/>
              <a:gd name="connsiteY128" fmla="*/ 2237074 h 2237474"/>
              <a:gd name="connsiteX129" fmla="*/ 1398407 w 12192000"/>
              <a:gd name="connsiteY129" fmla="*/ 2237095 h 2237474"/>
              <a:gd name="connsiteX130" fmla="*/ 1370962 w 12192000"/>
              <a:gd name="connsiteY130" fmla="*/ 2237474 h 2237474"/>
              <a:gd name="connsiteX131" fmla="*/ 1356367 w 12192000"/>
              <a:gd name="connsiteY131" fmla="*/ 2235089 h 2237474"/>
              <a:gd name="connsiteX132" fmla="*/ 1279765 w 12192000"/>
              <a:gd name="connsiteY132" fmla="*/ 2229639 h 2237474"/>
              <a:gd name="connsiteX133" fmla="*/ 1195347 w 12192000"/>
              <a:gd name="connsiteY133" fmla="*/ 2212354 h 2237474"/>
              <a:gd name="connsiteX134" fmla="*/ 970251 w 12192000"/>
              <a:gd name="connsiteY134" fmla="*/ 2221029 h 2237474"/>
              <a:gd name="connsiteX135" fmla="*/ 812914 w 12192000"/>
              <a:gd name="connsiteY135" fmla="*/ 2210095 h 2237474"/>
              <a:gd name="connsiteX136" fmla="*/ 776382 w 12192000"/>
              <a:gd name="connsiteY136" fmla="*/ 2204512 h 2237474"/>
              <a:gd name="connsiteX137" fmla="*/ 597225 w 12192000"/>
              <a:gd name="connsiteY137" fmla="*/ 2180999 h 2237474"/>
              <a:gd name="connsiteX138" fmla="*/ 520671 w 12192000"/>
              <a:gd name="connsiteY138" fmla="*/ 2180980 h 2237474"/>
              <a:gd name="connsiteX139" fmla="*/ 515024 w 12192000"/>
              <a:gd name="connsiteY139" fmla="*/ 2179258 h 2237474"/>
              <a:gd name="connsiteX140" fmla="*/ 413835 w 12192000"/>
              <a:gd name="connsiteY140" fmla="*/ 2156783 h 2237474"/>
              <a:gd name="connsiteX141" fmla="*/ 376513 w 12192000"/>
              <a:gd name="connsiteY141" fmla="*/ 2154014 h 2237474"/>
              <a:gd name="connsiteX142" fmla="*/ 273386 w 12192000"/>
              <a:gd name="connsiteY142" fmla="*/ 2142551 h 2237474"/>
              <a:gd name="connsiteX143" fmla="*/ 169207 w 12192000"/>
              <a:gd name="connsiteY143" fmla="*/ 2128100 h 2237474"/>
              <a:gd name="connsiteX144" fmla="*/ 77641 w 12192000"/>
              <a:gd name="connsiteY144" fmla="*/ 2126835 h 2237474"/>
              <a:gd name="connsiteX145" fmla="*/ 37645 w 12192000"/>
              <a:gd name="connsiteY145" fmla="*/ 2115401 h 2237474"/>
              <a:gd name="connsiteX146" fmla="*/ 4572 w 12192000"/>
              <a:gd name="connsiteY146" fmla="*/ 2111091 h 2237474"/>
              <a:gd name="connsiteX147" fmla="*/ 0 w 12192000"/>
              <a:gd name="connsiteY147" fmla="*/ 2110468 h 2237474"/>
              <a:gd name="connsiteX148" fmla="*/ 0 w 12192000"/>
              <a:gd name="connsiteY14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009910 w 12192000"/>
              <a:gd name="connsiteY107" fmla="*/ 1957866 h 2237474"/>
              <a:gd name="connsiteX108" fmla="*/ 2995934 w 12192000"/>
              <a:gd name="connsiteY108" fmla="*/ 1967085 h 2237474"/>
              <a:gd name="connsiteX109" fmla="*/ 2942858 w 12192000"/>
              <a:gd name="connsiteY109" fmla="*/ 1981367 h 2237474"/>
              <a:gd name="connsiteX110" fmla="*/ 2875436 w 12192000"/>
              <a:gd name="connsiteY110" fmla="*/ 1996977 h 2237474"/>
              <a:gd name="connsiteX111" fmla="*/ 2874892 w 12192000"/>
              <a:gd name="connsiteY111" fmla="*/ 1996085 h 2237474"/>
              <a:gd name="connsiteX112" fmla="*/ 2843662 w 12192000"/>
              <a:gd name="connsiteY112" fmla="*/ 1992498 h 2237474"/>
              <a:gd name="connsiteX113" fmla="*/ 2718916 w 12192000"/>
              <a:gd name="connsiteY113" fmla="*/ 1990867 h 2237474"/>
              <a:gd name="connsiteX114" fmla="*/ 2713522 w 12192000"/>
              <a:gd name="connsiteY114" fmla="*/ 1990173 h 2237474"/>
              <a:gd name="connsiteX115" fmla="*/ 2578178 w 12192000"/>
              <a:gd name="connsiteY115" fmla="*/ 1990531 h 2237474"/>
              <a:gd name="connsiteX116" fmla="*/ 2476147 w 12192000"/>
              <a:gd name="connsiteY116" fmla="*/ 1998305 h 2237474"/>
              <a:gd name="connsiteX117" fmla="*/ 2373568 w 12192000"/>
              <a:gd name="connsiteY117" fmla="*/ 2003219 h 2237474"/>
              <a:gd name="connsiteX118" fmla="*/ 2287219 w 12192000"/>
              <a:gd name="connsiteY118" fmla="*/ 1998750 h 2237474"/>
              <a:gd name="connsiteX119" fmla="*/ 2243069 w 12192000"/>
              <a:gd name="connsiteY119" fmla="*/ 2005321 h 2237474"/>
              <a:gd name="connsiteX120" fmla="*/ 2164831 w 12192000"/>
              <a:gd name="connsiteY120" fmla="*/ 2010143 h 2237474"/>
              <a:gd name="connsiteX121" fmla="*/ 2085228 w 12192000"/>
              <a:gd name="connsiteY121" fmla="*/ 2046431 h 2237474"/>
              <a:gd name="connsiteX122" fmla="*/ 2058061 w 12192000"/>
              <a:gd name="connsiteY122" fmla="*/ 2047942 h 2237474"/>
              <a:gd name="connsiteX123" fmla="*/ 2042244 w 12192000"/>
              <a:gd name="connsiteY123" fmla="*/ 2055560 h 2237474"/>
              <a:gd name="connsiteX124" fmla="*/ 1877728 w 12192000"/>
              <a:gd name="connsiteY124" fmla="*/ 2101004 h 2237474"/>
              <a:gd name="connsiteX125" fmla="*/ 1759056 w 12192000"/>
              <a:gd name="connsiteY125" fmla="*/ 2125608 h 2237474"/>
              <a:gd name="connsiteX126" fmla="*/ 1637948 w 12192000"/>
              <a:gd name="connsiteY126" fmla="*/ 2172597 h 2237474"/>
              <a:gd name="connsiteX127" fmla="*/ 1434549 w 12192000"/>
              <a:gd name="connsiteY127" fmla="*/ 2234522 h 2237474"/>
              <a:gd name="connsiteX128" fmla="*/ 1398481 w 12192000"/>
              <a:gd name="connsiteY128" fmla="*/ 2237074 h 2237474"/>
              <a:gd name="connsiteX129" fmla="*/ 1398407 w 12192000"/>
              <a:gd name="connsiteY129" fmla="*/ 2237095 h 2237474"/>
              <a:gd name="connsiteX130" fmla="*/ 1370962 w 12192000"/>
              <a:gd name="connsiteY130" fmla="*/ 2237474 h 2237474"/>
              <a:gd name="connsiteX131" fmla="*/ 1356367 w 12192000"/>
              <a:gd name="connsiteY131" fmla="*/ 2235089 h 2237474"/>
              <a:gd name="connsiteX132" fmla="*/ 1279765 w 12192000"/>
              <a:gd name="connsiteY132" fmla="*/ 2229639 h 2237474"/>
              <a:gd name="connsiteX133" fmla="*/ 1195347 w 12192000"/>
              <a:gd name="connsiteY133" fmla="*/ 2212354 h 2237474"/>
              <a:gd name="connsiteX134" fmla="*/ 970251 w 12192000"/>
              <a:gd name="connsiteY134" fmla="*/ 2221029 h 2237474"/>
              <a:gd name="connsiteX135" fmla="*/ 812914 w 12192000"/>
              <a:gd name="connsiteY135" fmla="*/ 2210095 h 2237474"/>
              <a:gd name="connsiteX136" fmla="*/ 776382 w 12192000"/>
              <a:gd name="connsiteY136" fmla="*/ 2204512 h 2237474"/>
              <a:gd name="connsiteX137" fmla="*/ 597225 w 12192000"/>
              <a:gd name="connsiteY137" fmla="*/ 2180999 h 2237474"/>
              <a:gd name="connsiteX138" fmla="*/ 520671 w 12192000"/>
              <a:gd name="connsiteY138" fmla="*/ 2180980 h 2237474"/>
              <a:gd name="connsiteX139" fmla="*/ 515024 w 12192000"/>
              <a:gd name="connsiteY139" fmla="*/ 2179258 h 2237474"/>
              <a:gd name="connsiteX140" fmla="*/ 413835 w 12192000"/>
              <a:gd name="connsiteY140" fmla="*/ 2156783 h 2237474"/>
              <a:gd name="connsiteX141" fmla="*/ 376513 w 12192000"/>
              <a:gd name="connsiteY141" fmla="*/ 2154014 h 2237474"/>
              <a:gd name="connsiteX142" fmla="*/ 273386 w 12192000"/>
              <a:gd name="connsiteY142" fmla="*/ 2142551 h 2237474"/>
              <a:gd name="connsiteX143" fmla="*/ 169207 w 12192000"/>
              <a:gd name="connsiteY143" fmla="*/ 2128100 h 2237474"/>
              <a:gd name="connsiteX144" fmla="*/ 77641 w 12192000"/>
              <a:gd name="connsiteY144" fmla="*/ 2126835 h 2237474"/>
              <a:gd name="connsiteX145" fmla="*/ 37645 w 12192000"/>
              <a:gd name="connsiteY145" fmla="*/ 2115401 h 2237474"/>
              <a:gd name="connsiteX146" fmla="*/ 4572 w 12192000"/>
              <a:gd name="connsiteY146" fmla="*/ 2111091 h 2237474"/>
              <a:gd name="connsiteX147" fmla="*/ 0 w 12192000"/>
              <a:gd name="connsiteY147" fmla="*/ 2110468 h 2237474"/>
              <a:gd name="connsiteX148" fmla="*/ 0 w 12192000"/>
              <a:gd name="connsiteY14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009910 w 12192000"/>
              <a:gd name="connsiteY107" fmla="*/ 1957866 h 2237474"/>
              <a:gd name="connsiteX108" fmla="*/ 2995934 w 12192000"/>
              <a:gd name="connsiteY108" fmla="*/ 1967085 h 2237474"/>
              <a:gd name="connsiteX109" fmla="*/ 2942858 w 12192000"/>
              <a:gd name="connsiteY109" fmla="*/ 1981367 h 2237474"/>
              <a:gd name="connsiteX110" fmla="*/ 2875436 w 12192000"/>
              <a:gd name="connsiteY110" fmla="*/ 1996977 h 2237474"/>
              <a:gd name="connsiteX111" fmla="*/ 2874892 w 12192000"/>
              <a:gd name="connsiteY111" fmla="*/ 1996085 h 2237474"/>
              <a:gd name="connsiteX112" fmla="*/ 2843662 w 12192000"/>
              <a:gd name="connsiteY112" fmla="*/ 1992498 h 2237474"/>
              <a:gd name="connsiteX113" fmla="*/ 2718916 w 12192000"/>
              <a:gd name="connsiteY113" fmla="*/ 1990867 h 2237474"/>
              <a:gd name="connsiteX114" fmla="*/ 2713522 w 12192000"/>
              <a:gd name="connsiteY114" fmla="*/ 1990173 h 2237474"/>
              <a:gd name="connsiteX115" fmla="*/ 2578178 w 12192000"/>
              <a:gd name="connsiteY115" fmla="*/ 1990531 h 2237474"/>
              <a:gd name="connsiteX116" fmla="*/ 2476147 w 12192000"/>
              <a:gd name="connsiteY116" fmla="*/ 1998305 h 2237474"/>
              <a:gd name="connsiteX117" fmla="*/ 2373568 w 12192000"/>
              <a:gd name="connsiteY117" fmla="*/ 2003219 h 2237474"/>
              <a:gd name="connsiteX118" fmla="*/ 2287219 w 12192000"/>
              <a:gd name="connsiteY118" fmla="*/ 1998750 h 2237474"/>
              <a:gd name="connsiteX119" fmla="*/ 2243069 w 12192000"/>
              <a:gd name="connsiteY119" fmla="*/ 2005321 h 2237474"/>
              <a:gd name="connsiteX120" fmla="*/ 2164831 w 12192000"/>
              <a:gd name="connsiteY120" fmla="*/ 2010143 h 2237474"/>
              <a:gd name="connsiteX121" fmla="*/ 2085228 w 12192000"/>
              <a:gd name="connsiteY121" fmla="*/ 2046431 h 2237474"/>
              <a:gd name="connsiteX122" fmla="*/ 2058061 w 12192000"/>
              <a:gd name="connsiteY122" fmla="*/ 2047942 h 2237474"/>
              <a:gd name="connsiteX123" fmla="*/ 2042244 w 12192000"/>
              <a:gd name="connsiteY123" fmla="*/ 2055560 h 2237474"/>
              <a:gd name="connsiteX124" fmla="*/ 1877728 w 12192000"/>
              <a:gd name="connsiteY124" fmla="*/ 2101004 h 2237474"/>
              <a:gd name="connsiteX125" fmla="*/ 1759056 w 12192000"/>
              <a:gd name="connsiteY125" fmla="*/ 2125608 h 2237474"/>
              <a:gd name="connsiteX126" fmla="*/ 1637948 w 12192000"/>
              <a:gd name="connsiteY126" fmla="*/ 2172597 h 2237474"/>
              <a:gd name="connsiteX127" fmla="*/ 1434549 w 12192000"/>
              <a:gd name="connsiteY127" fmla="*/ 2234522 h 2237474"/>
              <a:gd name="connsiteX128" fmla="*/ 1398481 w 12192000"/>
              <a:gd name="connsiteY128" fmla="*/ 2237074 h 2237474"/>
              <a:gd name="connsiteX129" fmla="*/ 1398407 w 12192000"/>
              <a:gd name="connsiteY129" fmla="*/ 2237095 h 2237474"/>
              <a:gd name="connsiteX130" fmla="*/ 1370962 w 12192000"/>
              <a:gd name="connsiteY130" fmla="*/ 2237474 h 2237474"/>
              <a:gd name="connsiteX131" fmla="*/ 1356367 w 12192000"/>
              <a:gd name="connsiteY131" fmla="*/ 2235089 h 2237474"/>
              <a:gd name="connsiteX132" fmla="*/ 1279765 w 12192000"/>
              <a:gd name="connsiteY132" fmla="*/ 2229639 h 2237474"/>
              <a:gd name="connsiteX133" fmla="*/ 1195347 w 12192000"/>
              <a:gd name="connsiteY133" fmla="*/ 2212354 h 2237474"/>
              <a:gd name="connsiteX134" fmla="*/ 970251 w 12192000"/>
              <a:gd name="connsiteY134" fmla="*/ 2221029 h 2237474"/>
              <a:gd name="connsiteX135" fmla="*/ 812914 w 12192000"/>
              <a:gd name="connsiteY135" fmla="*/ 2210095 h 2237474"/>
              <a:gd name="connsiteX136" fmla="*/ 776382 w 12192000"/>
              <a:gd name="connsiteY136" fmla="*/ 2204512 h 2237474"/>
              <a:gd name="connsiteX137" fmla="*/ 597225 w 12192000"/>
              <a:gd name="connsiteY137" fmla="*/ 2180999 h 2237474"/>
              <a:gd name="connsiteX138" fmla="*/ 520671 w 12192000"/>
              <a:gd name="connsiteY138" fmla="*/ 2180980 h 2237474"/>
              <a:gd name="connsiteX139" fmla="*/ 515024 w 12192000"/>
              <a:gd name="connsiteY139" fmla="*/ 2179258 h 2237474"/>
              <a:gd name="connsiteX140" fmla="*/ 413835 w 12192000"/>
              <a:gd name="connsiteY140" fmla="*/ 2156783 h 2237474"/>
              <a:gd name="connsiteX141" fmla="*/ 376513 w 12192000"/>
              <a:gd name="connsiteY141" fmla="*/ 2154014 h 2237474"/>
              <a:gd name="connsiteX142" fmla="*/ 273386 w 12192000"/>
              <a:gd name="connsiteY142" fmla="*/ 2142551 h 2237474"/>
              <a:gd name="connsiteX143" fmla="*/ 169207 w 12192000"/>
              <a:gd name="connsiteY143" fmla="*/ 2128100 h 2237474"/>
              <a:gd name="connsiteX144" fmla="*/ 77641 w 12192000"/>
              <a:gd name="connsiteY144" fmla="*/ 2126835 h 2237474"/>
              <a:gd name="connsiteX145" fmla="*/ 37645 w 12192000"/>
              <a:gd name="connsiteY145" fmla="*/ 2115401 h 2237474"/>
              <a:gd name="connsiteX146" fmla="*/ 4572 w 12192000"/>
              <a:gd name="connsiteY146" fmla="*/ 2111091 h 2237474"/>
              <a:gd name="connsiteX147" fmla="*/ 0 w 12192000"/>
              <a:gd name="connsiteY147" fmla="*/ 2110468 h 2237474"/>
              <a:gd name="connsiteX148" fmla="*/ 0 w 12192000"/>
              <a:gd name="connsiteY14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009910 w 12192000"/>
              <a:gd name="connsiteY107" fmla="*/ 1957866 h 2237474"/>
              <a:gd name="connsiteX108" fmla="*/ 2995934 w 12192000"/>
              <a:gd name="connsiteY108" fmla="*/ 1967085 h 2237474"/>
              <a:gd name="connsiteX109" fmla="*/ 2942858 w 12192000"/>
              <a:gd name="connsiteY109" fmla="*/ 1981367 h 2237474"/>
              <a:gd name="connsiteX110" fmla="*/ 2875436 w 12192000"/>
              <a:gd name="connsiteY110" fmla="*/ 1996977 h 2237474"/>
              <a:gd name="connsiteX111" fmla="*/ 2874892 w 12192000"/>
              <a:gd name="connsiteY111" fmla="*/ 1996085 h 2237474"/>
              <a:gd name="connsiteX112" fmla="*/ 2843662 w 12192000"/>
              <a:gd name="connsiteY112" fmla="*/ 1992498 h 2237474"/>
              <a:gd name="connsiteX113" fmla="*/ 2718916 w 12192000"/>
              <a:gd name="connsiteY113" fmla="*/ 1990867 h 2237474"/>
              <a:gd name="connsiteX114" fmla="*/ 2713522 w 12192000"/>
              <a:gd name="connsiteY114" fmla="*/ 1990173 h 2237474"/>
              <a:gd name="connsiteX115" fmla="*/ 2476147 w 12192000"/>
              <a:gd name="connsiteY115" fmla="*/ 1998305 h 2237474"/>
              <a:gd name="connsiteX116" fmla="*/ 2373568 w 12192000"/>
              <a:gd name="connsiteY116" fmla="*/ 2003219 h 2237474"/>
              <a:gd name="connsiteX117" fmla="*/ 2287219 w 12192000"/>
              <a:gd name="connsiteY117" fmla="*/ 1998750 h 2237474"/>
              <a:gd name="connsiteX118" fmla="*/ 2243069 w 12192000"/>
              <a:gd name="connsiteY118" fmla="*/ 2005321 h 2237474"/>
              <a:gd name="connsiteX119" fmla="*/ 2164831 w 12192000"/>
              <a:gd name="connsiteY119" fmla="*/ 2010143 h 2237474"/>
              <a:gd name="connsiteX120" fmla="*/ 2085228 w 12192000"/>
              <a:gd name="connsiteY120" fmla="*/ 2046431 h 2237474"/>
              <a:gd name="connsiteX121" fmla="*/ 2058061 w 12192000"/>
              <a:gd name="connsiteY121" fmla="*/ 2047942 h 2237474"/>
              <a:gd name="connsiteX122" fmla="*/ 2042244 w 12192000"/>
              <a:gd name="connsiteY122" fmla="*/ 2055560 h 2237474"/>
              <a:gd name="connsiteX123" fmla="*/ 1877728 w 12192000"/>
              <a:gd name="connsiteY123" fmla="*/ 2101004 h 2237474"/>
              <a:gd name="connsiteX124" fmla="*/ 1759056 w 12192000"/>
              <a:gd name="connsiteY124" fmla="*/ 2125608 h 2237474"/>
              <a:gd name="connsiteX125" fmla="*/ 1637948 w 12192000"/>
              <a:gd name="connsiteY125" fmla="*/ 2172597 h 2237474"/>
              <a:gd name="connsiteX126" fmla="*/ 1434549 w 12192000"/>
              <a:gd name="connsiteY126" fmla="*/ 2234522 h 2237474"/>
              <a:gd name="connsiteX127" fmla="*/ 1398481 w 12192000"/>
              <a:gd name="connsiteY127" fmla="*/ 2237074 h 2237474"/>
              <a:gd name="connsiteX128" fmla="*/ 1398407 w 12192000"/>
              <a:gd name="connsiteY128" fmla="*/ 2237095 h 2237474"/>
              <a:gd name="connsiteX129" fmla="*/ 1370962 w 12192000"/>
              <a:gd name="connsiteY129" fmla="*/ 2237474 h 2237474"/>
              <a:gd name="connsiteX130" fmla="*/ 1356367 w 12192000"/>
              <a:gd name="connsiteY130" fmla="*/ 2235089 h 2237474"/>
              <a:gd name="connsiteX131" fmla="*/ 1279765 w 12192000"/>
              <a:gd name="connsiteY131" fmla="*/ 2229639 h 2237474"/>
              <a:gd name="connsiteX132" fmla="*/ 1195347 w 12192000"/>
              <a:gd name="connsiteY132" fmla="*/ 2212354 h 2237474"/>
              <a:gd name="connsiteX133" fmla="*/ 970251 w 12192000"/>
              <a:gd name="connsiteY133" fmla="*/ 2221029 h 2237474"/>
              <a:gd name="connsiteX134" fmla="*/ 812914 w 12192000"/>
              <a:gd name="connsiteY134" fmla="*/ 2210095 h 2237474"/>
              <a:gd name="connsiteX135" fmla="*/ 776382 w 12192000"/>
              <a:gd name="connsiteY135" fmla="*/ 2204512 h 2237474"/>
              <a:gd name="connsiteX136" fmla="*/ 597225 w 12192000"/>
              <a:gd name="connsiteY136" fmla="*/ 2180999 h 2237474"/>
              <a:gd name="connsiteX137" fmla="*/ 520671 w 12192000"/>
              <a:gd name="connsiteY137" fmla="*/ 2180980 h 2237474"/>
              <a:gd name="connsiteX138" fmla="*/ 515024 w 12192000"/>
              <a:gd name="connsiteY138" fmla="*/ 2179258 h 2237474"/>
              <a:gd name="connsiteX139" fmla="*/ 413835 w 12192000"/>
              <a:gd name="connsiteY139" fmla="*/ 2156783 h 2237474"/>
              <a:gd name="connsiteX140" fmla="*/ 376513 w 12192000"/>
              <a:gd name="connsiteY140" fmla="*/ 2154014 h 2237474"/>
              <a:gd name="connsiteX141" fmla="*/ 273386 w 12192000"/>
              <a:gd name="connsiteY141" fmla="*/ 2142551 h 2237474"/>
              <a:gd name="connsiteX142" fmla="*/ 169207 w 12192000"/>
              <a:gd name="connsiteY142" fmla="*/ 2128100 h 2237474"/>
              <a:gd name="connsiteX143" fmla="*/ 77641 w 12192000"/>
              <a:gd name="connsiteY143" fmla="*/ 2126835 h 2237474"/>
              <a:gd name="connsiteX144" fmla="*/ 37645 w 12192000"/>
              <a:gd name="connsiteY144" fmla="*/ 2115401 h 2237474"/>
              <a:gd name="connsiteX145" fmla="*/ 4572 w 12192000"/>
              <a:gd name="connsiteY145" fmla="*/ 2111091 h 2237474"/>
              <a:gd name="connsiteX146" fmla="*/ 0 w 12192000"/>
              <a:gd name="connsiteY146" fmla="*/ 2110468 h 2237474"/>
              <a:gd name="connsiteX147" fmla="*/ 0 w 12192000"/>
              <a:gd name="connsiteY14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6900177 w 12192000"/>
              <a:gd name="connsiteY58" fmla="*/ 1636016 h 2237474"/>
              <a:gd name="connsiteX59" fmla="*/ 6795372 w 12192000"/>
              <a:gd name="connsiteY59" fmla="*/ 1644845 h 2237474"/>
              <a:gd name="connsiteX60" fmla="*/ 6692251 w 12192000"/>
              <a:gd name="connsiteY60" fmla="*/ 1656357 h 2237474"/>
              <a:gd name="connsiteX61" fmla="*/ 6655235 w 12192000"/>
              <a:gd name="connsiteY61" fmla="*/ 1661869 h 2237474"/>
              <a:gd name="connsiteX62" fmla="*/ 6554894 w 12192000"/>
              <a:gd name="connsiteY62" fmla="*/ 1664428 h 2237474"/>
              <a:gd name="connsiteX63" fmla="*/ 6516595 w 12192000"/>
              <a:gd name="connsiteY63" fmla="*/ 1667475 h 2237474"/>
              <a:gd name="connsiteX64" fmla="*/ 6508541 w 12192000"/>
              <a:gd name="connsiteY64" fmla="*/ 1668757 h 2237474"/>
              <a:gd name="connsiteX65" fmla="*/ 6471012 w 12192000"/>
              <a:gd name="connsiteY65" fmla="*/ 1678604 h 2237474"/>
              <a:gd name="connsiteX66" fmla="*/ 6364035 w 12192000"/>
              <a:gd name="connsiteY66" fmla="*/ 1667683 h 2237474"/>
              <a:gd name="connsiteX67" fmla="*/ 6280959 w 12192000"/>
              <a:gd name="connsiteY67" fmla="*/ 1689329 h 2237474"/>
              <a:gd name="connsiteX68" fmla="*/ 6243319 w 12192000"/>
              <a:gd name="connsiteY68" fmla="*/ 1695560 h 2237474"/>
              <a:gd name="connsiteX69" fmla="*/ 6098321 w 12192000"/>
              <a:gd name="connsiteY69" fmla="*/ 1721646 h 2237474"/>
              <a:gd name="connsiteX70" fmla="*/ 5880652 w 12192000"/>
              <a:gd name="connsiteY70" fmla="*/ 1779643 h 2237474"/>
              <a:gd name="connsiteX71" fmla="*/ 5785959 w 12192000"/>
              <a:gd name="connsiteY71" fmla="*/ 1775307 h 2237474"/>
              <a:gd name="connsiteX72" fmla="*/ 5643534 w 12192000"/>
              <a:gd name="connsiteY72" fmla="*/ 1802919 h 2237474"/>
              <a:gd name="connsiteX73" fmla="*/ 5518799 w 12192000"/>
              <a:gd name="connsiteY73" fmla="*/ 1818312 h 2237474"/>
              <a:gd name="connsiteX74" fmla="*/ 5505014 w 12192000"/>
              <a:gd name="connsiteY74" fmla="*/ 1819259 h 2237474"/>
              <a:gd name="connsiteX75" fmla="*/ 5453307 w 12192000"/>
              <a:gd name="connsiteY75" fmla="*/ 1815450 h 2237474"/>
              <a:gd name="connsiteX76" fmla="*/ 5221533 w 12192000"/>
              <a:gd name="connsiteY76" fmla="*/ 1846950 h 2237474"/>
              <a:gd name="connsiteX77" fmla="*/ 5149802 w 12192000"/>
              <a:gd name="connsiteY77" fmla="*/ 1844846 h 2237474"/>
              <a:gd name="connsiteX78" fmla="*/ 5114927 w 12192000"/>
              <a:gd name="connsiteY78" fmla="*/ 1847827 h 2237474"/>
              <a:gd name="connsiteX79" fmla="*/ 5108970 w 12192000"/>
              <a:gd name="connsiteY79" fmla="*/ 1847935 h 2237474"/>
              <a:gd name="connsiteX80" fmla="*/ 5067961 w 12192000"/>
              <a:gd name="connsiteY80" fmla="*/ 1845917 h 2237474"/>
              <a:gd name="connsiteX81" fmla="*/ 5007075 w 12192000"/>
              <a:gd name="connsiteY81" fmla="*/ 1838626 h 2237474"/>
              <a:gd name="connsiteX82" fmla="*/ 4944087 w 12192000"/>
              <a:gd name="connsiteY82" fmla="*/ 1823332 h 2237474"/>
              <a:gd name="connsiteX83" fmla="*/ 4907662 w 12192000"/>
              <a:gd name="connsiteY83" fmla="*/ 1816900 h 2237474"/>
              <a:gd name="connsiteX84" fmla="*/ 4882386 w 12192000"/>
              <a:gd name="connsiteY84" fmla="*/ 1809844 h 2237474"/>
              <a:gd name="connsiteX85" fmla="*/ 4811440 w 12192000"/>
              <a:gd name="connsiteY85" fmla="*/ 1804655 h 2237474"/>
              <a:gd name="connsiteX86" fmla="*/ 4691075 w 12192000"/>
              <a:gd name="connsiteY86" fmla="*/ 1801389 h 2237474"/>
              <a:gd name="connsiteX87" fmla="*/ 4640313 w 12192000"/>
              <a:gd name="connsiteY87" fmla="*/ 1784307 h 2237474"/>
              <a:gd name="connsiteX88" fmla="*/ 4536503 w 12192000"/>
              <a:gd name="connsiteY88" fmla="*/ 1785334 h 2237474"/>
              <a:gd name="connsiteX89" fmla="*/ 4513724 w 12192000"/>
              <a:gd name="connsiteY89" fmla="*/ 1791996 h 2237474"/>
              <a:gd name="connsiteX90" fmla="*/ 4459810 w 12192000"/>
              <a:gd name="connsiteY90" fmla="*/ 1797886 h 2237474"/>
              <a:gd name="connsiteX91" fmla="*/ 4379064 w 12192000"/>
              <a:gd name="connsiteY91" fmla="*/ 1817177 h 2237474"/>
              <a:gd name="connsiteX92" fmla="*/ 4290981 w 12192000"/>
              <a:gd name="connsiteY92" fmla="*/ 1839677 h 2237474"/>
              <a:gd name="connsiteX93" fmla="*/ 4238372 w 12192000"/>
              <a:gd name="connsiteY93" fmla="*/ 1851480 h 2237474"/>
              <a:gd name="connsiteX94" fmla="*/ 4232517 w 12192000"/>
              <a:gd name="connsiteY94" fmla="*/ 1852567 h 2237474"/>
              <a:gd name="connsiteX95" fmla="*/ 4191732 w 12192000"/>
              <a:gd name="connsiteY95" fmla="*/ 1857328 h 2237474"/>
              <a:gd name="connsiteX96" fmla="*/ 4065532 w 12192000"/>
              <a:gd name="connsiteY96" fmla="*/ 1855477 h 2237474"/>
              <a:gd name="connsiteX97" fmla="*/ 4028460 w 12192000"/>
              <a:gd name="connsiteY97" fmla="*/ 1855137 h 2237474"/>
              <a:gd name="connsiteX98" fmla="*/ 4002267 w 12192000"/>
              <a:gd name="connsiteY98" fmla="*/ 1852352 h 2237474"/>
              <a:gd name="connsiteX99" fmla="*/ 3931396 w 12192000"/>
              <a:gd name="connsiteY99" fmla="*/ 1858915 h 2237474"/>
              <a:gd name="connsiteX100" fmla="*/ 3812162 w 12192000"/>
              <a:gd name="connsiteY100" fmla="*/ 1875501 h 2237474"/>
              <a:gd name="connsiteX101" fmla="*/ 3758105 w 12192000"/>
              <a:gd name="connsiteY101" fmla="*/ 1871856 h 2237474"/>
              <a:gd name="connsiteX102" fmla="*/ 3715896 w 12192000"/>
              <a:gd name="connsiteY102" fmla="*/ 1881552 h 2237474"/>
              <a:gd name="connsiteX103" fmla="*/ 3567259 w 12192000"/>
              <a:gd name="connsiteY103" fmla="*/ 1893482 h 2237474"/>
              <a:gd name="connsiteX104" fmla="*/ 3405770 w 12192000"/>
              <a:gd name="connsiteY104" fmla="*/ 1904591 h 2237474"/>
              <a:gd name="connsiteX105" fmla="*/ 3280097 w 12192000"/>
              <a:gd name="connsiteY105" fmla="*/ 1919610 h 2237474"/>
              <a:gd name="connsiteX106" fmla="*/ 3009910 w 12192000"/>
              <a:gd name="connsiteY106" fmla="*/ 1957866 h 2237474"/>
              <a:gd name="connsiteX107" fmla="*/ 2995934 w 12192000"/>
              <a:gd name="connsiteY107" fmla="*/ 1967085 h 2237474"/>
              <a:gd name="connsiteX108" fmla="*/ 2942858 w 12192000"/>
              <a:gd name="connsiteY108" fmla="*/ 1981367 h 2237474"/>
              <a:gd name="connsiteX109" fmla="*/ 2875436 w 12192000"/>
              <a:gd name="connsiteY109" fmla="*/ 1996977 h 2237474"/>
              <a:gd name="connsiteX110" fmla="*/ 2874892 w 12192000"/>
              <a:gd name="connsiteY110" fmla="*/ 1996085 h 2237474"/>
              <a:gd name="connsiteX111" fmla="*/ 2843662 w 12192000"/>
              <a:gd name="connsiteY111" fmla="*/ 1992498 h 2237474"/>
              <a:gd name="connsiteX112" fmla="*/ 2718916 w 12192000"/>
              <a:gd name="connsiteY112" fmla="*/ 1990867 h 2237474"/>
              <a:gd name="connsiteX113" fmla="*/ 2713522 w 12192000"/>
              <a:gd name="connsiteY113" fmla="*/ 1990173 h 2237474"/>
              <a:gd name="connsiteX114" fmla="*/ 2476147 w 12192000"/>
              <a:gd name="connsiteY114" fmla="*/ 1998305 h 2237474"/>
              <a:gd name="connsiteX115" fmla="*/ 2373568 w 12192000"/>
              <a:gd name="connsiteY115" fmla="*/ 2003219 h 2237474"/>
              <a:gd name="connsiteX116" fmla="*/ 2287219 w 12192000"/>
              <a:gd name="connsiteY116" fmla="*/ 1998750 h 2237474"/>
              <a:gd name="connsiteX117" fmla="*/ 2243069 w 12192000"/>
              <a:gd name="connsiteY117" fmla="*/ 2005321 h 2237474"/>
              <a:gd name="connsiteX118" fmla="*/ 2164831 w 12192000"/>
              <a:gd name="connsiteY118" fmla="*/ 2010143 h 2237474"/>
              <a:gd name="connsiteX119" fmla="*/ 2085228 w 12192000"/>
              <a:gd name="connsiteY119" fmla="*/ 2046431 h 2237474"/>
              <a:gd name="connsiteX120" fmla="*/ 2058061 w 12192000"/>
              <a:gd name="connsiteY120" fmla="*/ 2047942 h 2237474"/>
              <a:gd name="connsiteX121" fmla="*/ 2042244 w 12192000"/>
              <a:gd name="connsiteY121" fmla="*/ 2055560 h 2237474"/>
              <a:gd name="connsiteX122" fmla="*/ 1877728 w 12192000"/>
              <a:gd name="connsiteY122" fmla="*/ 2101004 h 2237474"/>
              <a:gd name="connsiteX123" fmla="*/ 1759056 w 12192000"/>
              <a:gd name="connsiteY123" fmla="*/ 2125608 h 2237474"/>
              <a:gd name="connsiteX124" fmla="*/ 1637948 w 12192000"/>
              <a:gd name="connsiteY124" fmla="*/ 2172597 h 2237474"/>
              <a:gd name="connsiteX125" fmla="*/ 1434549 w 12192000"/>
              <a:gd name="connsiteY125" fmla="*/ 2234522 h 2237474"/>
              <a:gd name="connsiteX126" fmla="*/ 1398481 w 12192000"/>
              <a:gd name="connsiteY126" fmla="*/ 2237074 h 2237474"/>
              <a:gd name="connsiteX127" fmla="*/ 1398407 w 12192000"/>
              <a:gd name="connsiteY127" fmla="*/ 2237095 h 2237474"/>
              <a:gd name="connsiteX128" fmla="*/ 1370962 w 12192000"/>
              <a:gd name="connsiteY128" fmla="*/ 2237474 h 2237474"/>
              <a:gd name="connsiteX129" fmla="*/ 1356367 w 12192000"/>
              <a:gd name="connsiteY129" fmla="*/ 2235089 h 2237474"/>
              <a:gd name="connsiteX130" fmla="*/ 1279765 w 12192000"/>
              <a:gd name="connsiteY130" fmla="*/ 2229639 h 2237474"/>
              <a:gd name="connsiteX131" fmla="*/ 1195347 w 12192000"/>
              <a:gd name="connsiteY131" fmla="*/ 2212354 h 2237474"/>
              <a:gd name="connsiteX132" fmla="*/ 970251 w 12192000"/>
              <a:gd name="connsiteY132" fmla="*/ 2221029 h 2237474"/>
              <a:gd name="connsiteX133" fmla="*/ 812914 w 12192000"/>
              <a:gd name="connsiteY133" fmla="*/ 2210095 h 2237474"/>
              <a:gd name="connsiteX134" fmla="*/ 776382 w 12192000"/>
              <a:gd name="connsiteY134" fmla="*/ 2204512 h 2237474"/>
              <a:gd name="connsiteX135" fmla="*/ 597225 w 12192000"/>
              <a:gd name="connsiteY135" fmla="*/ 2180999 h 2237474"/>
              <a:gd name="connsiteX136" fmla="*/ 520671 w 12192000"/>
              <a:gd name="connsiteY136" fmla="*/ 2180980 h 2237474"/>
              <a:gd name="connsiteX137" fmla="*/ 515024 w 12192000"/>
              <a:gd name="connsiteY137" fmla="*/ 2179258 h 2237474"/>
              <a:gd name="connsiteX138" fmla="*/ 413835 w 12192000"/>
              <a:gd name="connsiteY138" fmla="*/ 2156783 h 2237474"/>
              <a:gd name="connsiteX139" fmla="*/ 376513 w 12192000"/>
              <a:gd name="connsiteY139" fmla="*/ 2154014 h 2237474"/>
              <a:gd name="connsiteX140" fmla="*/ 273386 w 12192000"/>
              <a:gd name="connsiteY140" fmla="*/ 2142551 h 2237474"/>
              <a:gd name="connsiteX141" fmla="*/ 169207 w 12192000"/>
              <a:gd name="connsiteY141" fmla="*/ 2128100 h 2237474"/>
              <a:gd name="connsiteX142" fmla="*/ 77641 w 12192000"/>
              <a:gd name="connsiteY142" fmla="*/ 2126835 h 2237474"/>
              <a:gd name="connsiteX143" fmla="*/ 37645 w 12192000"/>
              <a:gd name="connsiteY143" fmla="*/ 2115401 h 2237474"/>
              <a:gd name="connsiteX144" fmla="*/ 4572 w 12192000"/>
              <a:gd name="connsiteY144" fmla="*/ 2111091 h 2237474"/>
              <a:gd name="connsiteX145" fmla="*/ 0 w 12192000"/>
              <a:gd name="connsiteY145" fmla="*/ 2110468 h 2237474"/>
              <a:gd name="connsiteX146" fmla="*/ 0 w 12192000"/>
              <a:gd name="connsiteY14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074238 w 12192000"/>
              <a:gd name="connsiteY45" fmla="*/ 1301895 h 2237474"/>
              <a:gd name="connsiteX46" fmla="*/ 7942099 w 12192000"/>
              <a:gd name="connsiteY46" fmla="*/ 1336332 h 2237474"/>
              <a:gd name="connsiteX47" fmla="*/ 7902328 w 12192000"/>
              <a:gd name="connsiteY47" fmla="*/ 1345865 h 2237474"/>
              <a:gd name="connsiteX48" fmla="*/ 7840612 w 12192000"/>
              <a:gd name="connsiteY48" fmla="*/ 1369373 h 2237474"/>
              <a:gd name="connsiteX49" fmla="*/ 7786819 w 12192000"/>
              <a:gd name="connsiteY49" fmla="*/ 1378970 h 2237474"/>
              <a:gd name="connsiteX50" fmla="*/ 7548172 w 12192000"/>
              <a:gd name="connsiteY50" fmla="*/ 1417460 h 2237474"/>
              <a:gd name="connsiteX51" fmla="*/ 7483437 w 12192000"/>
              <a:gd name="connsiteY51" fmla="*/ 1478152 h 2237474"/>
              <a:gd name="connsiteX52" fmla="*/ 7377870 w 12192000"/>
              <a:gd name="connsiteY52" fmla="*/ 1523319 h 2237474"/>
              <a:gd name="connsiteX53" fmla="*/ 7230737 w 12192000"/>
              <a:gd name="connsiteY53" fmla="*/ 1562633 h 2237474"/>
              <a:gd name="connsiteX54" fmla="*/ 7224458 w 12192000"/>
              <a:gd name="connsiteY54" fmla="*/ 1573008 h 2237474"/>
              <a:gd name="connsiteX55" fmla="*/ 7183121 w 12192000"/>
              <a:gd name="connsiteY55" fmla="*/ 1595162 h 2237474"/>
              <a:gd name="connsiteX56" fmla="*/ 7164601 w 12192000"/>
              <a:gd name="connsiteY56" fmla="*/ 1606490 h 2237474"/>
              <a:gd name="connsiteX57" fmla="*/ 6900177 w 12192000"/>
              <a:gd name="connsiteY57" fmla="*/ 1636016 h 2237474"/>
              <a:gd name="connsiteX58" fmla="*/ 6795372 w 12192000"/>
              <a:gd name="connsiteY58" fmla="*/ 1644845 h 2237474"/>
              <a:gd name="connsiteX59" fmla="*/ 6692251 w 12192000"/>
              <a:gd name="connsiteY59" fmla="*/ 1656357 h 2237474"/>
              <a:gd name="connsiteX60" fmla="*/ 6655235 w 12192000"/>
              <a:gd name="connsiteY60" fmla="*/ 1661869 h 2237474"/>
              <a:gd name="connsiteX61" fmla="*/ 6554894 w 12192000"/>
              <a:gd name="connsiteY61" fmla="*/ 1664428 h 2237474"/>
              <a:gd name="connsiteX62" fmla="*/ 6516595 w 12192000"/>
              <a:gd name="connsiteY62" fmla="*/ 1667475 h 2237474"/>
              <a:gd name="connsiteX63" fmla="*/ 6508541 w 12192000"/>
              <a:gd name="connsiteY63" fmla="*/ 1668757 h 2237474"/>
              <a:gd name="connsiteX64" fmla="*/ 6471012 w 12192000"/>
              <a:gd name="connsiteY64" fmla="*/ 1678604 h 2237474"/>
              <a:gd name="connsiteX65" fmla="*/ 6364035 w 12192000"/>
              <a:gd name="connsiteY65" fmla="*/ 1667683 h 2237474"/>
              <a:gd name="connsiteX66" fmla="*/ 6280959 w 12192000"/>
              <a:gd name="connsiteY66" fmla="*/ 1689329 h 2237474"/>
              <a:gd name="connsiteX67" fmla="*/ 6243319 w 12192000"/>
              <a:gd name="connsiteY67" fmla="*/ 1695560 h 2237474"/>
              <a:gd name="connsiteX68" fmla="*/ 6098321 w 12192000"/>
              <a:gd name="connsiteY68" fmla="*/ 1721646 h 2237474"/>
              <a:gd name="connsiteX69" fmla="*/ 5880652 w 12192000"/>
              <a:gd name="connsiteY69" fmla="*/ 1779643 h 2237474"/>
              <a:gd name="connsiteX70" fmla="*/ 5785959 w 12192000"/>
              <a:gd name="connsiteY70" fmla="*/ 1775307 h 2237474"/>
              <a:gd name="connsiteX71" fmla="*/ 5643534 w 12192000"/>
              <a:gd name="connsiteY71" fmla="*/ 1802919 h 2237474"/>
              <a:gd name="connsiteX72" fmla="*/ 5518799 w 12192000"/>
              <a:gd name="connsiteY72" fmla="*/ 1818312 h 2237474"/>
              <a:gd name="connsiteX73" fmla="*/ 5505014 w 12192000"/>
              <a:gd name="connsiteY73" fmla="*/ 1819259 h 2237474"/>
              <a:gd name="connsiteX74" fmla="*/ 5453307 w 12192000"/>
              <a:gd name="connsiteY74" fmla="*/ 1815450 h 2237474"/>
              <a:gd name="connsiteX75" fmla="*/ 5221533 w 12192000"/>
              <a:gd name="connsiteY75" fmla="*/ 1846950 h 2237474"/>
              <a:gd name="connsiteX76" fmla="*/ 5149802 w 12192000"/>
              <a:gd name="connsiteY76" fmla="*/ 1844846 h 2237474"/>
              <a:gd name="connsiteX77" fmla="*/ 5114927 w 12192000"/>
              <a:gd name="connsiteY77" fmla="*/ 1847827 h 2237474"/>
              <a:gd name="connsiteX78" fmla="*/ 5108970 w 12192000"/>
              <a:gd name="connsiteY78" fmla="*/ 1847935 h 2237474"/>
              <a:gd name="connsiteX79" fmla="*/ 5067961 w 12192000"/>
              <a:gd name="connsiteY79" fmla="*/ 1845917 h 2237474"/>
              <a:gd name="connsiteX80" fmla="*/ 5007075 w 12192000"/>
              <a:gd name="connsiteY80" fmla="*/ 1838626 h 2237474"/>
              <a:gd name="connsiteX81" fmla="*/ 4944087 w 12192000"/>
              <a:gd name="connsiteY81" fmla="*/ 1823332 h 2237474"/>
              <a:gd name="connsiteX82" fmla="*/ 4907662 w 12192000"/>
              <a:gd name="connsiteY82" fmla="*/ 1816900 h 2237474"/>
              <a:gd name="connsiteX83" fmla="*/ 4882386 w 12192000"/>
              <a:gd name="connsiteY83" fmla="*/ 1809844 h 2237474"/>
              <a:gd name="connsiteX84" fmla="*/ 4811440 w 12192000"/>
              <a:gd name="connsiteY84" fmla="*/ 1804655 h 2237474"/>
              <a:gd name="connsiteX85" fmla="*/ 4691075 w 12192000"/>
              <a:gd name="connsiteY85" fmla="*/ 1801389 h 2237474"/>
              <a:gd name="connsiteX86" fmla="*/ 4640313 w 12192000"/>
              <a:gd name="connsiteY86" fmla="*/ 1784307 h 2237474"/>
              <a:gd name="connsiteX87" fmla="*/ 4536503 w 12192000"/>
              <a:gd name="connsiteY87" fmla="*/ 1785334 h 2237474"/>
              <a:gd name="connsiteX88" fmla="*/ 4513724 w 12192000"/>
              <a:gd name="connsiteY88" fmla="*/ 1791996 h 2237474"/>
              <a:gd name="connsiteX89" fmla="*/ 4459810 w 12192000"/>
              <a:gd name="connsiteY89" fmla="*/ 1797886 h 2237474"/>
              <a:gd name="connsiteX90" fmla="*/ 4379064 w 12192000"/>
              <a:gd name="connsiteY90" fmla="*/ 1817177 h 2237474"/>
              <a:gd name="connsiteX91" fmla="*/ 4290981 w 12192000"/>
              <a:gd name="connsiteY91" fmla="*/ 1839677 h 2237474"/>
              <a:gd name="connsiteX92" fmla="*/ 4238372 w 12192000"/>
              <a:gd name="connsiteY92" fmla="*/ 1851480 h 2237474"/>
              <a:gd name="connsiteX93" fmla="*/ 4232517 w 12192000"/>
              <a:gd name="connsiteY93" fmla="*/ 1852567 h 2237474"/>
              <a:gd name="connsiteX94" fmla="*/ 4191732 w 12192000"/>
              <a:gd name="connsiteY94" fmla="*/ 1857328 h 2237474"/>
              <a:gd name="connsiteX95" fmla="*/ 4065532 w 12192000"/>
              <a:gd name="connsiteY95" fmla="*/ 1855477 h 2237474"/>
              <a:gd name="connsiteX96" fmla="*/ 4028460 w 12192000"/>
              <a:gd name="connsiteY96" fmla="*/ 1855137 h 2237474"/>
              <a:gd name="connsiteX97" fmla="*/ 4002267 w 12192000"/>
              <a:gd name="connsiteY97" fmla="*/ 1852352 h 2237474"/>
              <a:gd name="connsiteX98" fmla="*/ 3931396 w 12192000"/>
              <a:gd name="connsiteY98" fmla="*/ 1858915 h 2237474"/>
              <a:gd name="connsiteX99" fmla="*/ 3812162 w 12192000"/>
              <a:gd name="connsiteY99" fmla="*/ 1875501 h 2237474"/>
              <a:gd name="connsiteX100" fmla="*/ 3758105 w 12192000"/>
              <a:gd name="connsiteY100" fmla="*/ 1871856 h 2237474"/>
              <a:gd name="connsiteX101" fmla="*/ 3715896 w 12192000"/>
              <a:gd name="connsiteY101" fmla="*/ 1881552 h 2237474"/>
              <a:gd name="connsiteX102" fmla="*/ 3567259 w 12192000"/>
              <a:gd name="connsiteY102" fmla="*/ 1893482 h 2237474"/>
              <a:gd name="connsiteX103" fmla="*/ 3405770 w 12192000"/>
              <a:gd name="connsiteY103" fmla="*/ 1904591 h 2237474"/>
              <a:gd name="connsiteX104" fmla="*/ 3280097 w 12192000"/>
              <a:gd name="connsiteY104" fmla="*/ 1919610 h 2237474"/>
              <a:gd name="connsiteX105" fmla="*/ 3009910 w 12192000"/>
              <a:gd name="connsiteY105" fmla="*/ 1957866 h 2237474"/>
              <a:gd name="connsiteX106" fmla="*/ 2995934 w 12192000"/>
              <a:gd name="connsiteY106" fmla="*/ 1967085 h 2237474"/>
              <a:gd name="connsiteX107" fmla="*/ 2942858 w 12192000"/>
              <a:gd name="connsiteY107" fmla="*/ 1981367 h 2237474"/>
              <a:gd name="connsiteX108" fmla="*/ 2875436 w 12192000"/>
              <a:gd name="connsiteY108" fmla="*/ 1996977 h 2237474"/>
              <a:gd name="connsiteX109" fmla="*/ 2874892 w 12192000"/>
              <a:gd name="connsiteY109" fmla="*/ 1996085 h 2237474"/>
              <a:gd name="connsiteX110" fmla="*/ 2843662 w 12192000"/>
              <a:gd name="connsiteY110" fmla="*/ 1992498 h 2237474"/>
              <a:gd name="connsiteX111" fmla="*/ 2718916 w 12192000"/>
              <a:gd name="connsiteY111" fmla="*/ 1990867 h 2237474"/>
              <a:gd name="connsiteX112" fmla="*/ 2713522 w 12192000"/>
              <a:gd name="connsiteY112" fmla="*/ 1990173 h 2237474"/>
              <a:gd name="connsiteX113" fmla="*/ 2476147 w 12192000"/>
              <a:gd name="connsiteY113" fmla="*/ 1998305 h 2237474"/>
              <a:gd name="connsiteX114" fmla="*/ 2373568 w 12192000"/>
              <a:gd name="connsiteY114" fmla="*/ 2003219 h 2237474"/>
              <a:gd name="connsiteX115" fmla="*/ 2287219 w 12192000"/>
              <a:gd name="connsiteY115" fmla="*/ 1998750 h 2237474"/>
              <a:gd name="connsiteX116" fmla="*/ 2243069 w 12192000"/>
              <a:gd name="connsiteY116" fmla="*/ 2005321 h 2237474"/>
              <a:gd name="connsiteX117" fmla="*/ 2164831 w 12192000"/>
              <a:gd name="connsiteY117" fmla="*/ 2010143 h 2237474"/>
              <a:gd name="connsiteX118" fmla="*/ 2085228 w 12192000"/>
              <a:gd name="connsiteY118" fmla="*/ 2046431 h 2237474"/>
              <a:gd name="connsiteX119" fmla="*/ 2058061 w 12192000"/>
              <a:gd name="connsiteY119" fmla="*/ 2047942 h 2237474"/>
              <a:gd name="connsiteX120" fmla="*/ 2042244 w 12192000"/>
              <a:gd name="connsiteY120" fmla="*/ 2055560 h 2237474"/>
              <a:gd name="connsiteX121" fmla="*/ 1877728 w 12192000"/>
              <a:gd name="connsiteY121" fmla="*/ 2101004 h 2237474"/>
              <a:gd name="connsiteX122" fmla="*/ 1759056 w 12192000"/>
              <a:gd name="connsiteY122" fmla="*/ 2125608 h 2237474"/>
              <a:gd name="connsiteX123" fmla="*/ 1637948 w 12192000"/>
              <a:gd name="connsiteY123" fmla="*/ 2172597 h 2237474"/>
              <a:gd name="connsiteX124" fmla="*/ 1434549 w 12192000"/>
              <a:gd name="connsiteY124" fmla="*/ 2234522 h 2237474"/>
              <a:gd name="connsiteX125" fmla="*/ 1398481 w 12192000"/>
              <a:gd name="connsiteY125" fmla="*/ 2237074 h 2237474"/>
              <a:gd name="connsiteX126" fmla="*/ 1398407 w 12192000"/>
              <a:gd name="connsiteY126" fmla="*/ 2237095 h 2237474"/>
              <a:gd name="connsiteX127" fmla="*/ 1370962 w 12192000"/>
              <a:gd name="connsiteY127" fmla="*/ 2237474 h 2237474"/>
              <a:gd name="connsiteX128" fmla="*/ 1356367 w 12192000"/>
              <a:gd name="connsiteY128" fmla="*/ 2235089 h 2237474"/>
              <a:gd name="connsiteX129" fmla="*/ 1279765 w 12192000"/>
              <a:gd name="connsiteY129" fmla="*/ 2229639 h 2237474"/>
              <a:gd name="connsiteX130" fmla="*/ 1195347 w 12192000"/>
              <a:gd name="connsiteY130" fmla="*/ 2212354 h 2237474"/>
              <a:gd name="connsiteX131" fmla="*/ 970251 w 12192000"/>
              <a:gd name="connsiteY131" fmla="*/ 2221029 h 2237474"/>
              <a:gd name="connsiteX132" fmla="*/ 812914 w 12192000"/>
              <a:gd name="connsiteY132" fmla="*/ 2210095 h 2237474"/>
              <a:gd name="connsiteX133" fmla="*/ 776382 w 12192000"/>
              <a:gd name="connsiteY133" fmla="*/ 2204512 h 2237474"/>
              <a:gd name="connsiteX134" fmla="*/ 597225 w 12192000"/>
              <a:gd name="connsiteY134" fmla="*/ 2180999 h 2237474"/>
              <a:gd name="connsiteX135" fmla="*/ 520671 w 12192000"/>
              <a:gd name="connsiteY135" fmla="*/ 2180980 h 2237474"/>
              <a:gd name="connsiteX136" fmla="*/ 515024 w 12192000"/>
              <a:gd name="connsiteY136" fmla="*/ 2179258 h 2237474"/>
              <a:gd name="connsiteX137" fmla="*/ 413835 w 12192000"/>
              <a:gd name="connsiteY137" fmla="*/ 2156783 h 2237474"/>
              <a:gd name="connsiteX138" fmla="*/ 376513 w 12192000"/>
              <a:gd name="connsiteY138" fmla="*/ 2154014 h 2237474"/>
              <a:gd name="connsiteX139" fmla="*/ 273386 w 12192000"/>
              <a:gd name="connsiteY139" fmla="*/ 2142551 h 2237474"/>
              <a:gd name="connsiteX140" fmla="*/ 169207 w 12192000"/>
              <a:gd name="connsiteY140" fmla="*/ 2128100 h 2237474"/>
              <a:gd name="connsiteX141" fmla="*/ 77641 w 12192000"/>
              <a:gd name="connsiteY141" fmla="*/ 2126835 h 2237474"/>
              <a:gd name="connsiteX142" fmla="*/ 37645 w 12192000"/>
              <a:gd name="connsiteY142" fmla="*/ 2115401 h 2237474"/>
              <a:gd name="connsiteX143" fmla="*/ 4572 w 12192000"/>
              <a:gd name="connsiteY143" fmla="*/ 2111091 h 2237474"/>
              <a:gd name="connsiteX144" fmla="*/ 0 w 12192000"/>
              <a:gd name="connsiteY144" fmla="*/ 2110468 h 2237474"/>
              <a:gd name="connsiteX145" fmla="*/ 0 w 12192000"/>
              <a:gd name="connsiteY14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074238 w 12192000"/>
              <a:gd name="connsiteY44" fmla="*/ 1301895 h 2237474"/>
              <a:gd name="connsiteX45" fmla="*/ 7942099 w 12192000"/>
              <a:gd name="connsiteY45" fmla="*/ 1336332 h 2237474"/>
              <a:gd name="connsiteX46" fmla="*/ 7902328 w 12192000"/>
              <a:gd name="connsiteY46" fmla="*/ 1345865 h 2237474"/>
              <a:gd name="connsiteX47" fmla="*/ 7840612 w 12192000"/>
              <a:gd name="connsiteY47" fmla="*/ 1369373 h 2237474"/>
              <a:gd name="connsiteX48" fmla="*/ 7786819 w 12192000"/>
              <a:gd name="connsiteY48" fmla="*/ 1378970 h 2237474"/>
              <a:gd name="connsiteX49" fmla="*/ 7548172 w 12192000"/>
              <a:gd name="connsiteY49" fmla="*/ 1417460 h 2237474"/>
              <a:gd name="connsiteX50" fmla="*/ 7483437 w 12192000"/>
              <a:gd name="connsiteY50" fmla="*/ 1478152 h 2237474"/>
              <a:gd name="connsiteX51" fmla="*/ 7377870 w 12192000"/>
              <a:gd name="connsiteY51" fmla="*/ 1523319 h 2237474"/>
              <a:gd name="connsiteX52" fmla="*/ 7230737 w 12192000"/>
              <a:gd name="connsiteY52" fmla="*/ 1562633 h 2237474"/>
              <a:gd name="connsiteX53" fmla="*/ 7224458 w 12192000"/>
              <a:gd name="connsiteY53" fmla="*/ 1573008 h 2237474"/>
              <a:gd name="connsiteX54" fmla="*/ 7183121 w 12192000"/>
              <a:gd name="connsiteY54" fmla="*/ 1595162 h 2237474"/>
              <a:gd name="connsiteX55" fmla="*/ 7164601 w 12192000"/>
              <a:gd name="connsiteY55" fmla="*/ 1606490 h 2237474"/>
              <a:gd name="connsiteX56" fmla="*/ 6900177 w 12192000"/>
              <a:gd name="connsiteY56" fmla="*/ 1636016 h 2237474"/>
              <a:gd name="connsiteX57" fmla="*/ 6795372 w 12192000"/>
              <a:gd name="connsiteY57" fmla="*/ 1644845 h 2237474"/>
              <a:gd name="connsiteX58" fmla="*/ 6692251 w 12192000"/>
              <a:gd name="connsiteY58" fmla="*/ 1656357 h 2237474"/>
              <a:gd name="connsiteX59" fmla="*/ 6655235 w 12192000"/>
              <a:gd name="connsiteY59" fmla="*/ 1661869 h 2237474"/>
              <a:gd name="connsiteX60" fmla="*/ 6554894 w 12192000"/>
              <a:gd name="connsiteY60" fmla="*/ 1664428 h 2237474"/>
              <a:gd name="connsiteX61" fmla="*/ 6516595 w 12192000"/>
              <a:gd name="connsiteY61" fmla="*/ 1667475 h 2237474"/>
              <a:gd name="connsiteX62" fmla="*/ 6508541 w 12192000"/>
              <a:gd name="connsiteY62" fmla="*/ 1668757 h 2237474"/>
              <a:gd name="connsiteX63" fmla="*/ 6471012 w 12192000"/>
              <a:gd name="connsiteY63" fmla="*/ 1678604 h 2237474"/>
              <a:gd name="connsiteX64" fmla="*/ 6364035 w 12192000"/>
              <a:gd name="connsiteY64" fmla="*/ 1667683 h 2237474"/>
              <a:gd name="connsiteX65" fmla="*/ 6280959 w 12192000"/>
              <a:gd name="connsiteY65" fmla="*/ 1689329 h 2237474"/>
              <a:gd name="connsiteX66" fmla="*/ 6243319 w 12192000"/>
              <a:gd name="connsiteY66" fmla="*/ 1695560 h 2237474"/>
              <a:gd name="connsiteX67" fmla="*/ 6098321 w 12192000"/>
              <a:gd name="connsiteY67" fmla="*/ 1721646 h 2237474"/>
              <a:gd name="connsiteX68" fmla="*/ 5880652 w 12192000"/>
              <a:gd name="connsiteY68" fmla="*/ 1779643 h 2237474"/>
              <a:gd name="connsiteX69" fmla="*/ 5785959 w 12192000"/>
              <a:gd name="connsiteY69" fmla="*/ 1775307 h 2237474"/>
              <a:gd name="connsiteX70" fmla="*/ 5643534 w 12192000"/>
              <a:gd name="connsiteY70" fmla="*/ 1802919 h 2237474"/>
              <a:gd name="connsiteX71" fmla="*/ 5518799 w 12192000"/>
              <a:gd name="connsiteY71" fmla="*/ 1818312 h 2237474"/>
              <a:gd name="connsiteX72" fmla="*/ 5505014 w 12192000"/>
              <a:gd name="connsiteY72" fmla="*/ 1819259 h 2237474"/>
              <a:gd name="connsiteX73" fmla="*/ 5453307 w 12192000"/>
              <a:gd name="connsiteY73" fmla="*/ 1815450 h 2237474"/>
              <a:gd name="connsiteX74" fmla="*/ 5221533 w 12192000"/>
              <a:gd name="connsiteY74" fmla="*/ 1846950 h 2237474"/>
              <a:gd name="connsiteX75" fmla="*/ 5149802 w 12192000"/>
              <a:gd name="connsiteY75" fmla="*/ 1844846 h 2237474"/>
              <a:gd name="connsiteX76" fmla="*/ 5114927 w 12192000"/>
              <a:gd name="connsiteY76" fmla="*/ 1847827 h 2237474"/>
              <a:gd name="connsiteX77" fmla="*/ 5108970 w 12192000"/>
              <a:gd name="connsiteY77" fmla="*/ 1847935 h 2237474"/>
              <a:gd name="connsiteX78" fmla="*/ 5067961 w 12192000"/>
              <a:gd name="connsiteY78" fmla="*/ 1845917 h 2237474"/>
              <a:gd name="connsiteX79" fmla="*/ 5007075 w 12192000"/>
              <a:gd name="connsiteY79" fmla="*/ 1838626 h 2237474"/>
              <a:gd name="connsiteX80" fmla="*/ 4944087 w 12192000"/>
              <a:gd name="connsiteY80" fmla="*/ 1823332 h 2237474"/>
              <a:gd name="connsiteX81" fmla="*/ 4907662 w 12192000"/>
              <a:gd name="connsiteY81" fmla="*/ 1816900 h 2237474"/>
              <a:gd name="connsiteX82" fmla="*/ 4882386 w 12192000"/>
              <a:gd name="connsiteY82" fmla="*/ 1809844 h 2237474"/>
              <a:gd name="connsiteX83" fmla="*/ 4811440 w 12192000"/>
              <a:gd name="connsiteY83" fmla="*/ 1804655 h 2237474"/>
              <a:gd name="connsiteX84" fmla="*/ 4691075 w 12192000"/>
              <a:gd name="connsiteY84" fmla="*/ 1801389 h 2237474"/>
              <a:gd name="connsiteX85" fmla="*/ 4640313 w 12192000"/>
              <a:gd name="connsiteY85" fmla="*/ 1784307 h 2237474"/>
              <a:gd name="connsiteX86" fmla="*/ 4536503 w 12192000"/>
              <a:gd name="connsiteY86" fmla="*/ 1785334 h 2237474"/>
              <a:gd name="connsiteX87" fmla="*/ 4513724 w 12192000"/>
              <a:gd name="connsiteY87" fmla="*/ 1791996 h 2237474"/>
              <a:gd name="connsiteX88" fmla="*/ 4459810 w 12192000"/>
              <a:gd name="connsiteY88" fmla="*/ 1797886 h 2237474"/>
              <a:gd name="connsiteX89" fmla="*/ 4379064 w 12192000"/>
              <a:gd name="connsiteY89" fmla="*/ 1817177 h 2237474"/>
              <a:gd name="connsiteX90" fmla="*/ 4290981 w 12192000"/>
              <a:gd name="connsiteY90" fmla="*/ 1839677 h 2237474"/>
              <a:gd name="connsiteX91" fmla="*/ 4238372 w 12192000"/>
              <a:gd name="connsiteY91" fmla="*/ 1851480 h 2237474"/>
              <a:gd name="connsiteX92" fmla="*/ 4232517 w 12192000"/>
              <a:gd name="connsiteY92" fmla="*/ 1852567 h 2237474"/>
              <a:gd name="connsiteX93" fmla="*/ 4191732 w 12192000"/>
              <a:gd name="connsiteY93" fmla="*/ 1857328 h 2237474"/>
              <a:gd name="connsiteX94" fmla="*/ 4065532 w 12192000"/>
              <a:gd name="connsiteY94" fmla="*/ 1855477 h 2237474"/>
              <a:gd name="connsiteX95" fmla="*/ 4028460 w 12192000"/>
              <a:gd name="connsiteY95" fmla="*/ 1855137 h 2237474"/>
              <a:gd name="connsiteX96" fmla="*/ 4002267 w 12192000"/>
              <a:gd name="connsiteY96" fmla="*/ 1852352 h 2237474"/>
              <a:gd name="connsiteX97" fmla="*/ 3931396 w 12192000"/>
              <a:gd name="connsiteY97" fmla="*/ 1858915 h 2237474"/>
              <a:gd name="connsiteX98" fmla="*/ 3812162 w 12192000"/>
              <a:gd name="connsiteY98" fmla="*/ 1875501 h 2237474"/>
              <a:gd name="connsiteX99" fmla="*/ 3758105 w 12192000"/>
              <a:gd name="connsiteY99" fmla="*/ 1871856 h 2237474"/>
              <a:gd name="connsiteX100" fmla="*/ 3715896 w 12192000"/>
              <a:gd name="connsiteY100" fmla="*/ 1881552 h 2237474"/>
              <a:gd name="connsiteX101" fmla="*/ 3567259 w 12192000"/>
              <a:gd name="connsiteY101" fmla="*/ 1893482 h 2237474"/>
              <a:gd name="connsiteX102" fmla="*/ 3405770 w 12192000"/>
              <a:gd name="connsiteY102" fmla="*/ 1904591 h 2237474"/>
              <a:gd name="connsiteX103" fmla="*/ 3280097 w 12192000"/>
              <a:gd name="connsiteY103" fmla="*/ 1919610 h 2237474"/>
              <a:gd name="connsiteX104" fmla="*/ 3009910 w 12192000"/>
              <a:gd name="connsiteY104" fmla="*/ 1957866 h 2237474"/>
              <a:gd name="connsiteX105" fmla="*/ 2995934 w 12192000"/>
              <a:gd name="connsiteY105" fmla="*/ 1967085 h 2237474"/>
              <a:gd name="connsiteX106" fmla="*/ 2942858 w 12192000"/>
              <a:gd name="connsiteY106" fmla="*/ 1981367 h 2237474"/>
              <a:gd name="connsiteX107" fmla="*/ 2875436 w 12192000"/>
              <a:gd name="connsiteY107" fmla="*/ 1996977 h 2237474"/>
              <a:gd name="connsiteX108" fmla="*/ 2874892 w 12192000"/>
              <a:gd name="connsiteY108" fmla="*/ 1996085 h 2237474"/>
              <a:gd name="connsiteX109" fmla="*/ 2843662 w 12192000"/>
              <a:gd name="connsiteY109" fmla="*/ 1992498 h 2237474"/>
              <a:gd name="connsiteX110" fmla="*/ 2718916 w 12192000"/>
              <a:gd name="connsiteY110" fmla="*/ 1990867 h 2237474"/>
              <a:gd name="connsiteX111" fmla="*/ 2713522 w 12192000"/>
              <a:gd name="connsiteY111" fmla="*/ 1990173 h 2237474"/>
              <a:gd name="connsiteX112" fmla="*/ 2476147 w 12192000"/>
              <a:gd name="connsiteY112" fmla="*/ 1998305 h 2237474"/>
              <a:gd name="connsiteX113" fmla="*/ 2373568 w 12192000"/>
              <a:gd name="connsiteY113" fmla="*/ 2003219 h 2237474"/>
              <a:gd name="connsiteX114" fmla="*/ 2287219 w 12192000"/>
              <a:gd name="connsiteY114" fmla="*/ 1998750 h 2237474"/>
              <a:gd name="connsiteX115" fmla="*/ 2243069 w 12192000"/>
              <a:gd name="connsiteY115" fmla="*/ 2005321 h 2237474"/>
              <a:gd name="connsiteX116" fmla="*/ 2164831 w 12192000"/>
              <a:gd name="connsiteY116" fmla="*/ 2010143 h 2237474"/>
              <a:gd name="connsiteX117" fmla="*/ 2085228 w 12192000"/>
              <a:gd name="connsiteY117" fmla="*/ 2046431 h 2237474"/>
              <a:gd name="connsiteX118" fmla="*/ 2058061 w 12192000"/>
              <a:gd name="connsiteY118" fmla="*/ 2047942 h 2237474"/>
              <a:gd name="connsiteX119" fmla="*/ 2042244 w 12192000"/>
              <a:gd name="connsiteY119" fmla="*/ 2055560 h 2237474"/>
              <a:gd name="connsiteX120" fmla="*/ 1877728 w 12192000"/>
              <a:gd name="connsiteY120" fmla="*/ 2101004 h 2237474"/>
              <a:gd name="connsiteX121" fmla="*/ 1759056 w 12192000"/>
              <a:gd name="connsiteY121" fmla="*/ 2125608 h 2237474"/>
              <a:gd name="connsiteX122" fmla="*/ 1637948 w 12192000"/>
              <a:gd name="connsiteY122" fmla="*/ 2172597 h 2237474"/>
              <a:gd name="connsiteX123" fmla="*/ 1434549 w 12192000"/>
              <a:gd name="connsiteY123" fmla="*/ 2234522 h 2237474"/>
              <a:gd name="connsiteX124" fmla="*/ 1398481 w 12192000"/>
              <a:gd name="connsiteY124" fmla="*/ 2237074 h 2237474"/>
              <a:gd name="connsiteX125" fmla="*/ 1398407 w 12192000"/>
              <a:gd name="connsiteY125" fmla="*/ 2237095 h 2237474"/>
              <a:gd name="connsiteX126" fmla="*/ 1370962 w 12192000"/>
              <a:gd name="connsiteY126" fmla="*/ 2237474 h 2237474"/>
              <a:gd name="connsiteX127" fmla="*/ 1356367 w 12192000"/>
              <a:gd name="connsiteY127" fmla="*/ 2235089 h 2237474"/>
              <a:gd name="connsiteX128" fmla="*/ 1279765 w 12192000"/>
              <a:gd name="connsiteY128" fmla="*/ 2229639 h 2237474"/>
              <a:gd name="connsiteX129" fmla="*/ 1195347 w 12192000"/>
              <a:gd name="connsiteY129" fmla="*/ 2212354 h 2237474"/>
              <a:gd name="connsiteX130" fmla="*/ 970251 w 12192000"/>
              <a:gd name="connsiteY130" fmla="*/ 2221029 h 2237474"/>
              <a:gd name="connsiteX131" fmla="*/ 812914 w 12192000"/>
              <a:gd name="connsiteY131" fmla="*/ 2210095 h 2237474"/>
              <a:gd name="connsiteX132" fmla="*/ 776382 w 12192000"/>
              <a:gd name="connsiteY132" fmla="*/ 2204512 h 2237474"/>
              <a:gd name="connsiteX133" fmla="*/ 597225 w 12192000"/>
              <a:gd name="connsiteY133" fmla="*/ 2180999 h 2237474"/>
              <a:gd name="connsiteX134" fmla="*/ 520671 w 12192000"/>
              <a:gd name="connsiteY134" fmla="*/ 2180980 h 2237474"/>
              <a:gd name="connsiteX135" fmla="*/ 515024 w 12192000"/>
              <a:gd name="connsiteY135" fmla="*/ 2179258 h 2237474"/>
              <a:gd name="connsiteX136" fmla="*/ 413835 w 12192000"/>
              <a:gd name="connsiteY136" fmla="*/ 2156783 h 2237474"/>
              <a:gd name="connsiteX137" fmla="*/ 376513 w 12192000"/>
              <a:gd name="connsiteY137" fmla="*/ 2154014 h 2237474"/>
              <a:gd name="connsiteX138" fmla="*/ 273386 w 12192000"/>
              <a:gd name="connsiteY138" fmla="*/ 2142551 h 2237474"/>
              <a:gd name="connsiteX139" fmla="*/ 169207 w 12192000"/>
              <a:gd name="connsiteY139" fmla="*/ 2128100 h 2237474"/>
              <a:gd name="connsiteX140" fmla="*/ 77641 w 12192000"/>
              <a:gd name="connsiteY140" fmla="*/ 2126835 h 2237474"/>
              <a:gd name="connsiteX141" fmla="*/ 37645 w 12192000"/>
              <a:gd name="connsiteY141" fmla="*/ 2115401 h 2237474"/>
              <a:gd name="connsiteX142" fmla="*/ 4572 w 12192000"/>
              <a:gd name="connsiteY142" fmla="*/ 2111091 h 2237474"/>
              <a:gd name="connsiteX143" fmla="*/ 0 w 12192000"/>
              <a:gd name="connsiteY143" fmla="*/ 2110468 h 2237474"/>
              <a:gd name="connsiteX144" fmla="*/ 0 w 12192000"/>
              <a:gd name="connsiteY14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074238 w 12192000"/>
              <a:gd name="connsiteY44" fmla="*/ 1301895 h 2237474"/>
              <a:gd name="connsiteX45" fmla="*/ 7942099 w 12192000"/>
              <a:gd name="connsiteY45" fmla="*/ 1336332 h 2237474"/>
              <a:gd name="connsiteX46" fmla="*/ 7902328 w 12192000"/>
              <a:gd name="connsiteY46" fmla="*/ 1345865 h 2237474"/>
              <a:gd name="connsiteX47" fmla="*/ 7840612 w 12192000"/>
              <a:gd name="connsiteY47" fmla="*/ 1369373 h 2237474"/>
              <a:gd name="connsiteX48" fmla="*/ 7786819 w 12192000"/>
              <a:gd name="connsiteY48" fmla="*/ 1378970 h 2237474"/>
              <a:gd name="connsiteX49" fmla="*/ 7548172 w 12192000"/>
              <a:gd name="connsiteY49" fmla="*/ 1417460 h 2237474"/>
              <a:gd name="connsiteX50" fmla="*/ 7483437 w 12192000"/>
              <a:gd name="connsiteY50" fmla="*/ 1478152 h 2237474"/>
              <a:gd name="connsiteX51" fmla="*/ 7377870 w 12192000"/>
              <a:gd name="connsiteY51" fmla="*/ 1523319 h 2237474"/>
              <a:gd name="connsiteX52" fmla="*/ 7230737 w 12192000"/>
              <a:gd name="connsiteY52" fmla="*/ 1562633 h 2237474"/>
              <a:gd name="connsiteX53" fmla="*/ 7224458 w 12192000"/>
              <a:gd name="connsiteY53" fmla="*/ 1573008 h 2237474"/>
              <a:gd name="connsiteX54" fmla="*/ 7183121 w 12192000"/>
              <a:gd name="connsiteY54" fmla="*/ 1595162 h 2237474"/>
              <a:gd name="connsiteX55" fmla="*/ 7164601 w 12192000"/>
              <a:gd name="connsiteY55" fmla="*/ 1606490 h 2237474"/>
              <a:gd name="connsiteX56" fmla="*/ 6900177 w 12192000"/>
              <a:gd name="connsiteY56" fmla="*/ 1636016 h 2237474"/>
              <a:gd name="connsiteX57" fmla="*/ 6795372 w 12192000"/>
              <a:gd name="connsiteY57" fmla="*/ 1644845 h 2237474"/>
              <a:gd name="connsiteX58" fmla="*/ 6692251 w 12192000"/>
              <a:gd name="connsiteY58" fmla="*/ 1656357 h 2237474"/>
              <a:gd name="connsiteX59" fmla="*/ 6655235 w 12192000"/>
              <a:gd name="connsiteY59" fmla="*/ 1661869 h 2237474"/>
              <a:gd name="connsiteX60" fmla="*/ 6554894 w 12192000"/>
              <a:gd name="connsiteY60" fmla="*/ 1664428 h 2237474"/>
              <a:gd name="connsiteX61" fmla="*/ 6516595 w 12192000"/>
              <a:gd name="connsiteY61" fmla="*/ 1667475 h 2237474"/>
              <a:gd name="connsiteX62" fmla="*/ 6508541 w 12192000"/>
              <a:gd name="connsiteY62" fmla="*/ 1668757 h 2237474"/>
              <a:gd name="connsiteX63" fmla="*/ 6471012 w 12192000"/>
              <a:gd name="connsiteY63" fmla="*/ 1678604 h 2237474"/>
              <a:gd name="connsiteX64" fmla="*/ 6364035 w 12192000"/>
              <a:gd name="connsiteY64" fmla="*/ 1667683 h 2237474"/>
              <a:gd name="connsiteX65" fmla="*/ 6280959 w 12192000"/>
              <a:gd name="connsiteY65" fmla="*/ 1689329 h 2237474"/>
              <a:gd name="connsiteX66" fmla="*/ 6243319 w 12192000"/>
              <a:gd name="connsiteY66" fmla="*/ 1695560 h 2237474"/>
              <a:gd name="connsiteX67" fmla="*/ 6098321 w 12192000"/>
              <a:gd name="connsiteY67" fmla="*/ 1721646 h 2237474"/>
              <a:gd name="connsiteX68" fmla="*/ 5880652 w 12192000"/>
              <a:gd name="connsiteY68" fmla="*/ 1779643 h 2237474"/>
              <a:gd name="connsiteX69" fmla="*/ 5785959 w 12192000"/>
              <a:gd name="connsiteY69" fmla="*/ 1775307 h 2237474"/>
              <a:gd name="connsiteX70" fmla="*/ 5643534 w 12192000"/>
              <a:gd name="connsiteY70" fmla="*/ 1802919 h 2237474"/>
              <a:gd name="connsiteX71" fmla="*/ 5518799 w 12192000"/>
              <a:gd name="connsiteY71" fmla="*/ 1818312 h 2237474"/>
              <a:gd name="connsiteX72" fmla="*/ 5505014 w 12192000"/>
              <a:gd name="connsiteY72" fmla="*/ 1819259 h 2237474"/>
              <a:gd name="connsiteX73" fmla="*/ 5453307 w 12192000"/>
              <a:gd name="connsiteY73" fmla="*/ 1815450 h 2237474"/>
              <a:gd name="connsiteX74" fmla="*/ 5221533 w 12192000"/>
              <a:gd name="connsiteY74" fmla="*/ 1846950 h 2237474"/>
              <a:gd name="connsiteX75" fmla="*/ 5149802 w 12192000"/>
              <a:gd name="connsiteY75" fmla="*/ 1844846 h 2237474"/>
              <a:gd name="connsiteX76" fmla="*/ 5114927 w 12192000"/>
              <a:gd name="connsiteY76" fmla="*/ 1847827 h 2237474"/>
              <a:gd name="connsiteX77" fmla="*/ 5108970 w 12192000"/>
              <a:gd name="connsiteY77" fmla="*/ 1847935 h 2237474"/>
              <a:gd name="connsiteX78" fmla="*/ 5067961 w 12192000"/>
              <a:gd name="connsiteY78" fmla="*/ 1845917 h 2237474"/>
              <a:gd name="connsiteX79" fmla="*/ 5007075 w 12192000"/>
              <a:gd name="connsiteY79" fmla="*/ 1838626 h 2237474"/>
              <a:gd name="connsiteX80" fmla="*/ 4944087 w 12192000"/>
              <a:gd name="connsiteY80" fmla="*/ 1823332 h 2237474"/>
              <a:gd name="connsiteX81" fmla="*/ 4907662 w 12192000"/>
              <a:gd name="connsiteY81" fmla="*/ 1816900 h 2237474"/>
              <a:gd name="connsiteX82" fmla="*/ 4882386 w 12192000"/>
              <a:gd name="connsiteY82" fmla="*/ 1809844 h 2237474"/>
              <a:gd name="connsiteX83" fmla="*/ 4811440 w 12192000"/>
              <a:gd name="connsiteY83" fmla="*/ 1804655 h 2237474"/>
              <a:gd name="connsiteX84" fmla="*/ 4691075 w 12192000"/>
              <a:gd name="connsiteY84" fmla="*/ 1801389 h 2237474"/>
              <a:gd name="connsiteX85" fmla="*/ 4640313 w 12192000"/>
              <a:gd name="connsiteY85" fmla="*/ 1784307 h 2237474"/>
              <a:gd name="connsiteX86" fmla="*/ 4536503 w 12192000"/>
              <a:gd name="connsiteY86" fmla="*/ 1785334 h 2237474"/>
              <a:gd name="connsiteX87" fmla="*/ 4513724 w 12192000"/>
              <a:gd name="connsiteY87" fmla="*/ 1791996 h 2237474"/>
              <a:gd name="connsiteX88" fmla="*/ 4459810 w 12192000"/>
              <a:gd name="connsiteY88" fmla="*/ 1797886 h 2237474"/>
              <a:gd name="connsiteX89" fmla="*/ 4379064 w 12192000"/>
              <a:gd name="connsiteY89" fmla="*/ 1817177 h 2237474"/>
              <a:gd name="connsiteX90" fmla="*/ 4290981 w 12192000"/>
              <a:gd name="connsiteY90" fmla="*/ 1839677 h 2237474"/>
              <a:gd name="connsiteX91" fmla="*/ 4238372 w 12192000"/>
              <a:gd name="connsiteY91" fmla="*/ 1851480 h 2237474"/>
              <a:gd name="connsiteX92" fmla="*/ 4232517 w 12192000"/>
              <a:gd name="connsiteY92" fmla="*/ 1852567 h 2237474"/>
              <a:gd name="connsiteX93" fmla="*/ 4191732 w 12192000"/>
              <a:gd name="connsiteY93" fmla="*/ 1857328 h 2237474"/>
              <a:gd name="connsiteX94" fmla="*/ 4065532 w 12192000"/>
              <a:gd name="connsiteY94" fmla="*/ 1855477 h 2237474"/>
              <a:gd name="connsiteX95" fmla="*/ 4028460 w 12192000"/>
              <a:gd name="connsiteY95" fmla="*/ 1855137 h 2237474"/>
              <a:gd name="connsiteX96" fmla="*/ 4002267 w 12192000"/>
              <a:gd name="connsiteY96" fmla="*/ 1852352 h 2237474"/>
              <a:gd name="connsiteX97" fmla="*/ 3931396 w 12192000"/>
              <a:gd name="connsiteY97" fmla="*/ 1858915 h 2237474"/>
              <a:gd name="connsiteX98" fmla="*/ 3812162 w 12192000"/>
              <a:gd name="connsiteY98" fmla="*/ 1875501 h 2237474"/>
              <a:gd name="connsiteX99" fmla="*/ 3758105 w 12192000"/>
              <a:gd name="connsiteY99" fmla="*/ 1871856 h 2237474"/>
              <a:gd name="connsiteX100" fmla="*/ 3715896 w 12192000"/>
              <a:gd name="connsiteY100" fmla="*/ 1881552 h 2237474"/>
              <a:gd name="connsiteX101" fmla="*/ 3567259 w 12192000"/>
              <a:gd name="connsiteY101" fmla="*/ 1893482 h 2237474"/>
              <a:gd name="connsiteX102" fmla="*/ 3405770 w 12192000"/>
              <a:gd name="connsiteY102" fmla="*/ 1904591 h 2237474"/>
              <a:gd name="connsiteX103" fmla="*/ 3280097 w 12192000"/>
              <a:gd name="connsiteY103" fmla="*/ 1919610 h 2237474"/>
              <a:gd name="connsiteX104" fmla="*/ 3009910 w 12192000"/>
              <a:gd name="connsiteY104" fmla="*/ 1957866 h 2237474"/>
              <a:gd name="connsiteX105" fmla="*/ 2995934 w 12192000"/>
              <a:gd name="connsiteY105" fmla="*/ 1967085 h 2237474"/>
              <a:gd name="connsiteX106" fmla="*/ 2942858 w 12192000"/>
              <a:gd name="connsiteY106" fmla="*/ 1981367 h 2237474"/>
              <a:gd name="connsiteX107" fmla="*/ 2875436 w 12192000"/>
              <a:gd name="connsiteY107" fmla="*/ 1996977 h 2237474"/>
              <a:gd name="connsiteX108" fmla="*/ 2874892 w 12192000"/>
              <a:gd name="connsiteY108" fmla="*/ 1996085 h 2237474"/>
              <a:gd name="connsiteX109" fmla="*/ 2843662 w 12192000"/>
              <a:gd name="connsiteY109" fmla="*/ 1992498 h 2237474"/>
              <a:gd name="connsiteX110" fmla="*/ 2718916 w 12192000"/>
              <a:gd name="connsiteY110" fmla="*/ 1990867 h 2237474"/>
              <a:gd name="connsiteX111" fmla="*/ 2713522 w 12192000"/>
              <a:gd name="connsiteY111" fmla="*/ 1990173 h 2237474"/>
              <a:gd name="connsiteX112" fmla="*/ 2476147 w 12192000"/>
              <a:gd name="connsiteY112" fmla="*/ 1998305 h 2237474"/>
              <a:gd name="connsiteX113" fmla="*/ 2373568 w 12192000"/>
              <a:gd name="connsiteY113" fmla="*/ 2003219 h 2237474"/>
              <a:gd name="connsiteX114" fmla="*/ 2287219 w 12192000"/>
              <a:gd name="connsiteY114" fmla="*/ 1998750 h 2237474"/>
              <a:gd name="connsiteX115" fmla="*/ 2243069 w 12192000"/>
              <a:gd name="connsiteY115" fmla="*/ 2005321 h 2237474"/>
              <a:gd name="connsiteX116" fmla="*/ 2164831 w 12192000"/>
              <a:gd name="connsiteY116" fmla="*/ 2010143 h 2237474"/>
              <a:gd name="connsiteX117" fmla="*/ 2085228 w 12192000"/>
              <a:gd name="connsiteY117" fmla="*/ 2046431 h 2237474"/>
              <a:gd name="connsiteX118" fmla="*/ 2058061 w 12192000"/>
              <a:gd name="connsiteY118" fmla="*/ 2047942 h 2237474"/>
              <a:gd name="connsiteX119" fmla="*/ 2042244 w 12192000"/>
              <a:gd name="connsiteY119" fmla="*/ 2055560 h 2237474"/>
              <a:gd name="connsiteX120" fmla="*/ 1877728 w 12192000"/>
              <a:gd name="connsiteY120" fmla="*/ 2101004 h 2237474"/>
              <a:gd name="connsiteX121" fmla="*/ 1759056 w 12192000"/>
              <a:gd name="connsiteY121" fmla="*/ 2125608 h 2237474"/>
              <a:gd name="connsiteX122" fmla="*/ 1637948 w 12192000"/>
              <a:gd name="connsiteY122" fmla="*/ 2172597 h 2237474"/>
              <a:gd name="connsiteX123" fmla="*/ 1434549 w 12192000"/>
              <a:gd name="connsiteY123" fmla="*/ 2234522 h 2237474"/>
              <a:gd name="connsiteX124" fmla="*/ 1398481 w 12192000"/>
              <a:gd name="connsiteY124" fmla="*/ 2237074 h 2237474"/>
              <a:gd name="connsiteX125" fmla="*/ 1398407 w 12192000"/>
              <a:gd name="connsiteY125" fmla="*/ 2237095 h 2237474"/>
              <a:gd name="connsiteX126" fmla="*/ 1370962 w 12192000"/>
              <a:gd name="connsiteY126" fmla="*/ 2237474 h 2237474"/>
              <a:gd name="connsiteX127" fmla="*/ 1356367 w 12192000"/>
              <a:gd name="connsiteY127" fmla="*/ 2235089 h 2237474"/>
              <a:gd name="connsiteX128" fmla="*/ 1279765 w 12192000"/>
              <a:gd name="connsiteY128" fmla="*/ 2229639 h 2237474"/>
              <a:gd name="connsiteX129" fmla="*/ 1195347 w 12192000"/>
              <a:gd name="connsiteY129" fmla="*/ 2212354 h 2237474"/>
              <a:gd name="connsiteX130" fmla="*/ 970251 w 12192000"/>
              <a:gd name="connsiteY130" fmla="*/ 2221029 h 2237474"/>
              <a:gd name="connsiteX131" fmla="*/ 812914 w 12192000"/>
              <a:gd name="connsiteY131" fmla="*/ 2210095 h 2237474"/>
              <a:gd name="connsiteX132" fmla="*/ 776382 w 12192000"/>
              <a:gd name="connsiteY132" fmla="*/ 2204512 h 2237474"/>
              <a:gd name="connsiteX133" fmla="*/ 597225 w 12192000"/>
              <a:gd name="connsiteY133" fmla="*/ 2180999 h 2237474"/>
              <a:gd name="connsiteX134" fmla="*/ 520671 w 12192000"/>
              <a:gd name="connsiteY134" fmla="*/ 2180980 h 2237474"/>
              <a:gd name="connsiteX135" fmla="*/ 515024 w 12192000"/>
              <a:gd name="connsiteY135" fmla="*/ 2179258 h 2237474"/>
              <a:gd name="connsiteX136" fmla="*/ 413835 w 12192000"/>
              <a:gd name="connsiteY136" fmla="*/ 2156783 h 2237474"/>
              <a:gd name="connsiteX137" fmla="*/ 376513 w 12192000"/>
              <a:gd name="connsiteY137" fmla="*/ 2154014 h 2237474"/>
              <a:gd name="connsiteX138" fmla="*/ 273386 w 12192000"/>
              <a:gd name="connsiteY138" fmla="*/ 2142551 h 2237474"/>
              <a:gd name="connsiteX139" fmla="*/ 169207 w 12192000"/>
              <a:gd name="connsiteY139" fmla="*/ 2128100 h 2237474"/>
              <a:gd name="connsiteX140" fmla="*/ 77641 w 12192000"/>
              <a:gd name="connsiteY140" fmla="*/ 2126835 h 2237474"/>
              <a:gd name="connsiteX141" fmla="*/ 37645 w 12192000"/>
              <a:gd name="connsiteY141" fmla="*/ 2115401 h 2237474"/>
              <a:gd name="connsiteX142" fmla="*/ 4572 w 12192000"/>
              <a:gd name="connsiteY142" fmla="*/ 2111091 h 2237474"/>
              <a:gd name="connsiteX143" fmla="*/ 0 w 12192000"/>
              <a:gd name="connsiteY143" fmla="*/ 2110468 h 2237474"/>
              <a:gd name="connsiteX144" fmla="*/ 0 w 12192000"/>
              <a:gd name="connsiteY14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10017 w 12192000"/>
              <a:gd name="connsiteY25" fmla="*/ 993931 h 2237474"/>
              <a:gd name="connsiteX26" fmla="*/ 9392919 w 12192000"/>
              <a:gd name="connsiteY26" fmla="*/ 994656 h 2237474"/>
              <a:gd name="connsiteX27" fmla="*/ 9268019 w 12192000"/>
              <a:gd name="connsiteY27" fmla="*/ 1007442 h 2237474"/>
              <a:gd name="connsiteX28" fmla="*/ 9234662 w 12192000"/>
              <a:gd name="connsiteY28" fmla="*/ 1023056 h 2237474"/>
              <a:gd name="connsiteX29" fmla="*/ 9181033 w 12192000"/>
              <a:gd name="connsiteY29" fmla="*/ 1037921 h 2237474"/>
              <a:gd name="connsiteX30" fmla="*/ 9155969 w 12192000"/>
              <a:gd name="connsiteY30" fmla="*/ 1046804 h 2237474"/>
              <a:gd name="connsiteX31" fmla="*/ 9133985 w 12192000"/>
              <a:gd name="connsiteY31" fmla="*/ 1046450 h 2237474"/>
              <a:gd name="connsiteX32" fmla="*/ 9003462 w 12192000"/>
              <a:gd name="connsiteY32" fmla="*/ 1042406 h 2237474"/>
              <a:gd name="connsiteX33" fmla="*/ 8968445 w 12192000"/>
              <a:gd name="connsiteY33" fmla="*/ 1052169 h 2237474"/>
              <a:gd name="connsiteX34" fmla="*/ 8886001 w 12192000"/>
              <a:gd name="connsiteY34" fmla="*/ 1067468 h 2237474"/>
              <a:gd name="connsiteX35" fmla="*/ 8838610 w 12192000"/>
              <a:gd name="connsiteY35" fmla="*/ 1075091 h 2237474"/>
              <a:gd name="connsiteX36" fmla="*/ 8750383 w 12192000"/>
              <a:gd name="connsiteY36" fmla="*/ 1097387 h 2237474"/>
              <a:gd name="connsiteX37" fmla="*/ 8665605 w 12192000"/>
              <a:gd name="connsiteY37" fmla="*/ 1110791 h 2237474"/>
              <a:gd name="connsiteX38" fmla="*/ 8584946 w 12192000"/>
              <a:gd name="connsiteY38" fmla="*/ 1135226 h 2237474"/>
              <a:gd name="connsiteX39" fmla="*/ 8419755 w 12192000"/>
              <a:gd name="connsiteY39" fmla="*/ 1216260 h 2237474"/>
              <a:gd name="connsiteX40" fmla="*/ 8411626 w 12192000"/>
              <a:gd name="connsiteY40" fmla="*/ 1214397 h 2237474"/>
              <a:gd name="connsiteX41" fmla="*/ 8363469 w 12192000"/>
              <a:gd name="connsiteY41" fmla="*/ 1246658 h 2237474"/>
              <a:gd name="connsiteX42" fmla="*/ 8275497 w 12192000"/>
              <a:gd name="connsiteY42" fmla="*/ 1264396 h 2237474"/>
              <a:gd name="connsiteX43" fmla="*/ 8074238 w 12192000"/>
              <a:gd name="connsiteY43" fmla="*/ 1301895 h 2237474"/>
              <a:gd name="connsiteX44" fmla="*/ 7942099 w 12192000"/>
              <a:gd name="connsiteY44" fmla="*/ 1336332 h 2237474"/>
              <a:gd name="connsiteX45" fmla="*/ 7902328 w 12192000"/>
              <a:gd name="connsiteY45" fmla="*/ 1345865 h 2237474"/>
              <a:gd name="connsiteX46" fmla="*/ 7840612 w 12192000"/>
              <a:gd name="connsiteY46" fmla="*/ 1369373 h 2237474"/>
              <a:gd name="connsiteX47" fmla="*/ 7786819 w 12192000"/>
              <a:gd name="connsiteY47" fmla="*/ 1378970 h 2237474"/>
              <a:gd name="connsiteX48" fmla="*/ 7548172 w 12192000"/>
              <a:gd name="connsiteY48" fmla="*/ 1417460 h 2237474"/>
              <a:gd name="connsiteX49" fmla="*/ 7483437 w 12192000"/>
              <a:gd name="connsiteY49" fmla="*/ 1478152 h 2237474"/>
              <a:gd name="connsiteX50" fmla="*/ 7377870 w 12192000"/>
              <a:gd name="connsiteY50" fmla="*/ 1523319 h 2237474"/>
              <a:gd name="connsiteX51" fmla="*/ 7230737 w 12192000"/>
              <a:gd name="connsiteY51" fmla="*/ 1562633 h 2237474"/>
              <a:gd name="connsiteX52" fmla="*/ 7224458 w 12192000"/>
              <a:gd name="connsiteY52" fmla="*/ 1573008 h 2237474"/>
              <a:gd name="connsiteX53" fmla="*/ 7183121 w 12192000"/>
              <a:gd name="connsiteY53" fmla="*/ 1595162 h 2237474"/>
              <a:gd name="connsiteX54" fmla="*/ 7164601 w 12192000"/>
              <a:gd name="connsiteY54" fmla="*/ 1606490 h 2237474"/>
              <a:gd name="connsiteX55" fmla="*/ 6900177 w 12192000"/>
              <a:gd name="connsiteY55" fmla="*/ 1636016 h 2237474"/>
              <a:gd name="connsiteX56" fmla="*/ 6795372 w 12192000"/>
              <a:gd name="connsiteY56" fmla="*/ 1644845 h 2237474"/>
              <a:gd name="connsiteX57" fmla="*/ 6692251 w 12192000"/>
              <a:gd name="connsiteY57" fmla="*/ 1656357 h 2237474"/>
              <a:gd name="connsiteX58" fmla="*/ 6655235 w 12192000"/>
              <a:gd name="connsiteY58" fmla="*/ 1661869 h 2237474"/>
              <a:gd name="connsiteX59" fmla="*/ 6554894 w 12192000"/>
              <a:gd name="connsiteY59" fmla="*/ 1664428 h 2237474"/>
              <a:gd name="connsiteX60" fmla="*/ 6516595 w 12192000"/>
              <a:gd name="connsiteY60" fmla="*/ 1667475 h 2237474"/>
              <a:gd name="connsiteX61" fmla="*/ 6508541 w 12192000"/>
              <a:gd name="connsiteY61" fmla="*/ 1668757 h 2237474"/>
              <a:gd name="connsiteX62" fmla="*/ 6471012 w 12192000"/>
              <a:gd name="connsiteY62" fmla="*/ 1678604 h 2237474"/>
              <a:gd name="connsiteX63" fmla="*/ 6364035 w 12192000"/>
              <a:gd name="connsiteY63" fmla="*/ 1667683 h 2237474"/>
              <a:gd name="connsiteX64" fmla="*/ 6280959 w 12192000"/>
              <a:gd name="connsiteY64" fmla="*/ 1689329 h 2237474"/>
              <a:gd name="connsiteX65" fmla="*/ 6243319 w 12192000"/>
              <a:gd name="connsiteY65" fmla="*/ 1695560 h 2237474"/>
              <a:gd name="connsiteX66" fmla="*/ 6098321 w 12192000"/>
              <a:gd name="connsiteY66" fmla="*/ 1721646 h 2237474"/>
              <a:gd name="connsiteX67" fmla="*/ 5880652 w 12192000"/>
              <a:gd name="connsiteY67" fmla="*/ 1779643 h 2237474"/>
              <a:gd name="connsiteX68" fmla="*/ 5785959 w 12192000"/>
              <a:gd name="connsiteY68" fmla="*/ 1775307 h 2237474"/>
              <a:gd name="connsiteX69" fmla="*/ 5643534 w 12192000"/>
              <a:gd name="connsiteY69" fmla="*/ 1802919 h 2237474"/>
              <a:gd name="connsiteX70" fmla="*/ 5518799 w 12192000"/>
              <a:gd name="connsiteY70" fmla="*/ 1818312 h 2237474"/>
              <a:gd name="connsiteX71" fmla="*/ 5505014 w 12192000"/>
              <a:gd name="connsiteY71" fmla="*/ 1819259 h 2237474"/>
              <a:gd name="connsiteX72" fmla="*/ 5453307 w 12192000"/>
              <a:gd name="connsiteY72" fmla="*/ 1815450 h 2237474"/>
              <a:gd name="connsiteX73" fmla="*/ 5221533 w 12192000"/>
              <a:gd name="connsiteY73" fmla="*/ 1846950 h 2237474"/>
              <a:gd name="connsiteX74" fmla="*/ 5149802 w 12192000"/>
              <a:gd name="connsiteY74" fmla="*/ 1844846 h 2237474"/>
              <a:gd name="connsiteX75" fmla="*/ 5114927 w 12192000"/>
              <a:gd name="connsiteY75" fmla="*/ 1847827 h 2237474"/>
              <a:gd name="connsiteX76" fmla="*/ 5108970 w 12192000"/>
              <a:gd name="connsiteY76" fmla="*/ 1847935 h 2237474"/>
              <a:gd name="connsiteX77" fmla="*/ 5067961 w 12192000"/>
              <a:gd name="connsiteY77" fmla="*/ 1845917 h 2237474"/>
              <a:gd name="connsiteX78" fmla="*/ 5007075 w 12192000"/>
              <a:gd name="connsiteY78" fmla="*/ 1838626 h 2237474"/>
              <a:gd name="connsiteX79" fmla="*/ 4944087 w 12192000"/>
              <a:gd name="connsiteY79" fmla="*/ 1823332 h 2237474"/>
              <a:gd name="connsiteX80" fmla="*/ 4907662 w 12192000"/>
              <a:gd name="connsiteY80" fmla="*/ 1816900 h 2237474"/>
              <a:gd name="connsiteX81" fmla="*/ 4882386 w 12192000"/>
              <a:gd name="connsiteY81" fmla="*/ 1809844 h 2237474"/>
              <a:gd name="connsiteX82" fmla="*/ 4811440 w 12192000"/>
              <a:gd name="connsiteY82" fmla="*/ 1804655 h 2237474"/>
              <a:gd name="connsiteX83" fmla="*/ 4691075 w 12192000"/>
              <a:gd name="connsiteY83" fmla="*/ 1801389 h 2237474"/>
              <a:gd name="connsiteX84" fmla="*/ 4640313 w 12192000"/>
              <a:gd name="connsiteY84" fmla="*/ 1784307 h 2237474"/>
              <a:gd name="connsiteX85" fmla="*/ 4536503 w 12192000"/>
              <a:gd name="connsiteY85" fmla="*/ 1785334 h 2237474"/>
              <a:gd name="connsiteX86" fmla="*/ 4513724 w 12192000"/>
              <a:gd name="connsiteY86" fmla="*/ 1791996 h 2237474"/>
              <a:gd name="connsiteX87" fmla="*/ 4459810 w 12192000"/>
              <a:gd name="connsiteY87" fmla="*/ 1797886 h 2237474"/>
              <a:gd name="connsiteX88" fmla="*/ 4379064 w 12192000"/>
              <a:gd name="connsiteY88" fmla="*/ 1817177 h 2237474"/>
              <a:gd name="connsiteX89" fmla="*/ 4290981 w 12192000"/>
              <a:gd name="connsiteY89" fmla="*/ 1839677 h 2237474"/>
              <a:gd name="connsiteX90" fmla="*/ 4238372 w 12192000"/>
              <a:gd name="connsiteY90" fmla="*/ 1851480 h 2237474"/>
              <a:gd name="connsiteX91" fmla="*/ 4232517 w 12192000"/>
              <a:gd name="connsiteY91" fmla="*/ 1852567 h 2237474"/>
              <a:gd name="connsiteX92" fmla="*/ 4191732 w 12192000"/>
              <a:gd name="connsiteY92" fmla="*/ 1857328 h 2237474"/>
              <a:gd name="connsiteX93" fmla="*/ 4065532 w 12192000"/>
              <a:gd name="connsiteY93" fmla="*/ 1855477 h 2237474"/>
              <a:gd name="connsiteX94" fmla="*/ 4028460 w 12192000"/>
              <a:gd name="connsiteY94" fmla="*/ 1855137 h 2237474"/>
              <a:gd name="connsiteX95" fmla="*/ 4002267 w 12192000"/>
              <a:gd name="connsiteY95" fmla="*/ 1852352 h 2237474"/>
              <a:gd name="connsiteX96" fmla="*/ 3931396 w 12192000"/>
              <a:gd name="connsiteY96" fmla="*/ 1858915 h 2237474"/>
              <a:gd name="connsiteX97" fmla="*/ 3812162 w 12192000"/>
              <a:gd name="connsiteY97" fmla="*/ 1875501 h 2237474"/>
              <a:gd name="connsiteX98" fmla="*/ 3758105 w 12192000"/>
              <a:gd name="connsiteY98" fmla="*/ 1871856 h 2237474"/>
              <a:gd name="connsiteX99" fmla="*/ 3715896 w 12192000"/>
              <a:gd name="connsiteY99" fmla="*/ 1881552 h 2237474"/>
              <a:gd name="connsiteX100" fmla="*/ 3567259 w 12192000"/>
              <a:gd name="connsiteY100" fmla="*/ 1893482 h 2237474"/>
              <a:gd name="connsiteX101" fmla="*/ 3405770 w 12192000"/>
              <a:gd name="connsiteY101" fmla="*/ 1904591 h 2237474"/>
              <a:gd name="connsiteX102" fmla="*/ 3280097 w 12192000"/>
              <a:gd name="connsiteY102" fmla="*/ 1919610 h 2237474"/>
              <a:gd name="connsiteX103" fmla="*/ 3009910 w 12192000"/>
              <a:gd name="connsiteY103" fmla="*/ 1957866 h 2237474"/>
              <a:gd name="connsiteX104" fmla="*/ 2995934 w 12192000"/>
              <a:gd name="connsiteY104" fmla="*/ 1967085 h 2237474"/>
              <a:gd name="connsiteX105" fmla="*/ 2942858 w 12192000"/>
              <a:gd name="connsiteY105" fmla="*/ 1981367 h 2237474"/>
              <a:gd name="connsiteX106" fmla="*/ 2875436 w 12192000"/>
              <a:gd name="connsiteY106" fmla="*/ 1996977 h 2237474"/>
              <a:gd name="connsiteX107" fmla="*/ 2874892 w 12192000"/>
              <a:gd name="connsiteY107" fmla="*/ 1996085 h 2237474"/>
              <a:gd name="connsiteX108" fmla="*/ 2843662 w 12192000"/>
              <a:gd name="connsiteY108" fmla="*/ 1992498 h 2237474"/>
              <a:gd name="connsiteX109" fmla="*/ 2718916 w 12192000"/>
              <a:gd name="connsiteY109" fmla="*/ 1990867 h 2237474"/>
              <a:gd name="connsiteX110" fmla="*/ 2713522 w 12192000"/>
              <a:gd name="connsiteY110" fmla="*/ 1990173 h 2237474"/>
              <a:gd name="connsiteX111" fmla="*/ 2476147 w 12192000"/>
              <a:gd name="connsiteY111" fmla="*/ 1998305 h 2237474"/>
              <a:gd name="connsiteX112" fmla="*/ 2373568 w 12192000"/>
              <a:gd name="connsiteY112" fmla="*/ 2003219 h 2237474"/>
              <a:gd name="connsiteX113" fmla="*/ 2287219 w 12192000"/>
              <a:gd name="connsiteY113" fmla="*/ 1998750 h 2237474"/>
              <a:gd name="connsiteX114" fmla="*/ 2243069 w 12192000"/>
              <a:gd name="connsiteY114" fmla="*/ 2005321 h 2237474"/>
              <a:gd name="connsiteX115" fmla="*/ 2164831 w 12192000"/>
              <a:gd name="connsiteY115" fmla="*/ 2010143 h 2237474"/>
              <a:gd name="connsiteX116" fmla="*/ 2085228 w 12192000"/>
              <a:gd name="connsiteY116" fmla="*/ 2046431 h 2237474"/>
              <a:gd name="connsiteX117" fmla="*/ 2058061 w 12192000"/>
              <a:gd name="connsiteY117" fmla="*/ 2047942 h 2237474"/>
              <a:gd name="connsiteX118" fmla="*/ 2042244 w 12192000"/>
              <a:gd name="connsiteY118" fmla="*/ 2055560 h 2237474"/>
              <a:gd name="connsiteX119" fmla="*/ 1877728 w 12192000"/>
              <a:gd name="connsiteY119" fmla="*/ 2101004 h 2237474"/>
              <a:gd name="connsiteX120" fmla="*/ 1759056 w 12192000"/>
              <a:gd name="connsiteY120" fmla="*/ 2125608 h 2237474"/>
              <a:gd name="connsiteX121" fmla="*/ 1637948 w 12192000"/>
              <a:gd name="connsiteY121" fmla="*/ 2172597 h 2237474"/>
              <a:gd name="connsiteX122" fmla="*/ 1434549 w 12192000"/>
              <a:gd name="connsiteY122" fmla="*/ 2234522 h 2237474"/>
              <a:gd name="connsiteX123" fmla="*/ 1398481 w 12192000"/>
              <a:gd name="connsiteY123" fmla="*/ 2237074 h 2237474"/>
              <a:gd name="connsiteX124" fmla="*/ 1398407 w 12192000"/>
              <a:gd name="connsiteY124" fmla="*/ 2237095 h 2237474"/>
              <a:gd name="connsiteX125" fmla="*/ 1370962 w 12192000"/>
              <a:gd name="connsiteY125" fmla="*/ 2237474 h 2237474"/>
              <a:gd name="connsiteX126" fmla="*/ 1356367 w 12192000"/>
              <a:gd name="connsiteY126" fmla="*/ 2235089 h 2237474"/>
              <a:gd name="connsiteX127" fmla="*/ 1279765 w 12192000"/>
              <a:gd name="connsiteY127" fmla="*/ 2229639 h 2237474"/>
              <a:gd name="connsiteX128" fmla="*/ 1195347 w 12192000"/>
              <a:gd name="connsiteY128" fmla="*/ 2212354 h 2237474"/>
              <a:gd name="connsiteX129" fmla="*/ 970251 w 12192000"/>
              <a:gd name="connsiteY129" fmla="*/ 2221029 h 2237474"/>
              <a:gd name="connsiteX130" fmla="*/ 812914 w 12192000"/>
              <a:gd name="connsiteY130" fmla="*/ 2210095 h 2237474"/>
              <a:gd name="connsiteX131" fmla="*/ 776382 w 12192000"/>
              <a:gd name="connsiteY131" fmla="*/ 2204512 h 2237474"/>
              <a:gd name="connsiteX132" fmla="*/ 597225 w 12192000"/>
              <a:gd name="connsiteY132" fmla="*/ 2180999 h 2237474"/>
              <a:gd name="connsiteX133" fmla="*/ 520671 w 12192000"/>
              <a:gd name="connsiteY133" fmla="*/ 2180980 h 2237474"/>
              <a:gd name="connsiteX134" fmla="*/ 515024 w 12192000"/>
              <a:gd name="connsiteY134" fmla="*/ 2179258 h 2237474"/>
              <a:gd name="connsiteX135" fmla="*/ 413835 w 12192000"/>
              <a:gd name="connsiteY135" fmla="*/ 2156783 h 2237474"/>
              <a:gd name="connsiteX136" fmla="*/ 376513 w 12192000"/>
              <a:gd name="connsiteY136" fmla="*/ 2154014 h 2237474"/>
              <a:gd name="connsiteX137" fmla="*/ 273386 w 12192000"/>
              <a:gd name="connsiteY137" fmla="*/ 2142551 h 2237474"/>
              <a:gd name="connsiteX138" fmla="*/ 169207 w 12192000"/>
              <a:gd name="connsiteY138" fmla="*/ 2128100 h 2237474"/>
              <a:gd name="connsiteX139" fmla="*/ 77641 w 12192000"/>
              <a:gd name="connsiteY139" fmla="*/ 2126835 h 2237474"/>
              <a:gd name="connsiteX140" fmla="*/ 37645 w 12192000"/>
              <a:gd name="connsiteY140" fmla="*/ 2115401 h 2237474"/>
              <a:gd name="connsiteX141" fmla="*/ 4572 w 12192000"/>
              <a:gd name="connsiteY141" fmla="*/ 2111091 h 2237474"/>
              <a:gd name="connsiteX142" fmla="*/ 0 w 12192000"/>
              <a:gd name="connsiteY142" fmla="*/ 2110468 h 2237474"/>
              <a:gd name="connsiteX143" fmla="*/ 0 w 12192000"/>
              <a:gd name="connsiteY14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10017 w 12192000"/>
              <a:gd name="connsiteY25" fmla="*/ 993931 h 2237474"/>
              <a:gd name="connsiteX26" fmla="*/ 9392919 w 12192000"/>
              <a:gd name="connsiteY26" fmla="*/ 994656 h 2237474"/>
              <a:gd name="connsiteX27" fmla="*/ 9268019 w 12192000"/>
              <a:gd name="connsiteY27" fmla="*/ 1007442 h 2237474"/>
              <a:gd name="connsiteX28" fmla="*/ 9234662 w 12192000"/>
              <a:gd name="connsiteY28" fmla="*/ 1023056 h 2237474"/>
              <a:gd name="connsiteX29" fmla="*/ 9181033 w 12192000"/>
              <a:gd name="connsiteY29" fmla="*/ 1037921 h 2237474"/>
              <a:gd name="connsiteX30" fmla="*/ 9155969 w 12192000"/>
              <a:gd name="connsiteY30" fmla="*/ 1046804 h 2237474"/>
              <a:gd name="connsiteX31" fmla="*/ 9133985 w 12192000"/>
              <a:gd name="connsiteY31" fmla="*/ 1046450 h 2237474"/>
              <a:gd name="connsiteX32" fmla="*/ 9003462 w 12192000"/>
              <a:gd name="connsiteY32" fmla="*/ 1042406 h 2237474"/>
              <a:gd name="connsiteX33" fmla="*/ 8968445 w 12192000"/>
              <a:gd name="connsiteY33" fmla="*/ 1052169 h 2237474"/>
              <a:gd name="connsiteX34" fmla="*/ 8886001 w 12192000"/>
              <a:gd name="connsiteY34" fmla="*/ 1067468 h 2237474"/>
              <a:gd name="connsiteX35" fmla="*/ 8838610 w 12192000"/>
              <a:gd name="connsiteY35" fmla="*/ 1075091 h 2237474"/>
              <a:gd name="connsiteX36" fmla="*/ 8750383 w 12192000"/>
              <a:gd name="connsiteY36" fmla="*/ 1097387 h 2237474"/>
              <a:gd name="connsiteX37" fmla="*/ 8665605 w 12192000"/>
              <a:gd name="connsiteY37" fmla="*/ 1110791 h 2237474"/>
              <a:gd name="connsiteX38" fmla="*/ 8584946 w 12192000"/>
              <a:gd name="connsiteY38" fmla="*/ 1135226 h 2237474"/>
              <a:gd name="connsiteX39" fmla="*/ 8419755 w 12192000"/>
              <a:gd name="connsiteY39" fmla="*/ 1216260 h 2237474"/>
              <a:gd name="connsiteX40" fmla="*/ 8411626 w 12192000"/>
              <a:gd name="connsiteY40" fmla="*/ 1214397 h 2237474"/>
              <a:gd name="connsiteX41" fmla="*/ 8363469 w 12192000"/>
              <a:gd name="connsiteY41" fmla="*/ 1246658 h 2237474"/>
              <a:gd name="connsiteX42" fmla="*/ 8275497 w 12192000"/>
              <a:gd name="connsiteY42" fmla="*/ 1264396 h 2237474"/>
              <a:gd name="connsiteX43" fmla="*/ 8074238 w 12192000"/>
              <a:gd name="connsiteY43" fmla="*/ 1301895 h 2237474"/>
              <a:gd name="connsiteX44" fmla="*/ 7942099 w 12192000"/>
              <a:gd name="connsiteY44" fmla="*/ 1336332 h 2237474"/>
              <a:gd name="connsiteX45" fmla="*/ 7902328 w 12192000"/>
              <a:gd name="connsiteY45" fmla="*/ 1345865 h 2237474"/>
              <a:gd name="connsiteX46" fmla="*/ 7840612 w 12192000"/>
              <a:gd name="connsiteY46" fmla="*/ 1369373 h 2237474"/>
              <a:gd name="connsiteX47" fmla="*/ 7786819 w 12192000"/>
              <a:gd name="connsiteY47" fmla="*/ 1378970 h 2237474"/>
              <a:gd name="connsiteX48" fmla="*/ 7548172 w 12192000"/>
              <a:gd name="connsiteY48" fmla="*/ 1417460 h 2237474"/>
              <a:gd name="connsiteX49" fmla="*/ 7483437 w 12192000"/>
              <a:gd name="connsiteY49" fmla="*/ 1478152 h 2237474"/>
              <a:gd name="connsiteX50" fmla="*/ 7377870 w 12192000"/>
              <a:gd name="connsiteY50" fmla="*/ 1523319 h 2237474"/>
              <a:gd name="connsiteX51" fmla="*/ 7230737 w 12192000"/>
              <a:gd name="connsiteY51" fmla="*/ 1562633 h 2237474"/>
              <a:gd name="connsiteX52" fmla="*/ 7224458 w 12192000"/>
              <a:gd name="connsiteY52" fmla="*/ 1573008 h 2237474"/>
              <a:gd name="connsiteX53" fmla="*/ 7183121 w 12192000"/>
              <a:gd name="connsiteY53" fmla="*/ 1595162 h 2237474"/>
              <a:gd name="connsiteX54" fmla="*/ 7164601 w 12192000"/>
              <a:gd name="connsiteY54" fmla="*/ 1606490 h 2237474"/>
              <a:gd name="connsiteX55" fmla="*/ 6900177 w 12192000"/>
              <a:gd name="connsiteY55" fmla="*/ 1636016 h 2237474"/>
              <a:gd name="connsiteX56" fmla="*/ 6795372 w 12192000"/>
              <a:gd name="connsiteY56" fmla="*/ 1644845 h 2237474"/>
              <a:gd name="connsiteX57" fmla="*/ 6692251 w 12192000"/>
              <a:gd name="connsiteY57" fmla="*/ 1656357 h 2237474"/>
              <a:gd name="connsiteX58" fmla="*/ 6655235 w 12192000"/>
              <a:gd name="connsiteY58" fmla="*/ 1661869 h 2237474"/>
              <a:gd name="connsiteX59" fmla="*/ 6554894 w 12192000"/>
              <a:gd name="connsiteY59" fmla="*/ 1664428 h 2237474"/>
              <a:gd name="connsiteX60" fmla="*/ 6516595 w 12192000"/>
              <a:gd name="connsiteY60" fmla="*/ 1667475 h 2237474"/>
              <a:gd name="connsiteX61" fmla="*/ 6508541 w 12192000"/>
              <a:gd name="connsiteY61" fmla="*/ 1668757 h 2237474"/>
              <a:gd name="connsiteX62" fmla="*/ 6471012 w 12192000"/>
              <a:gd name="connsiteY62" fmla="*/ 1678604 h 2237474"/>
              <a:gd name="connsiteX63" fmla="*/ 6364035 w 12192000"/>
              <a:gd name="connsiteY63" fmla="*/ 1667683 h 2237474"/>
              <a:gd name="connsiteX64" fmla="*/ 6280959 w 12192000"/>
              <a:gd name="connsiteY64" fmla="*/ 1689329 h 2237474"/>
              <a:gd name="connsiteX65" fmla="*/ 6243319 w 12192000"/>
              <a:gd name="connsiteY65" fmla="*/ 1695560 h 2237474"/>
              <a:gd name="connsiteX66" fmla="*/ 6098321 w 12192000"/>
              <a:gd name="connsiteY66" fmla="*/ 1721646 h 2237474"/>
              <a:gd name="connsiteX67" fmla="*/ 5880652 w 12192000"/>
              <a:gd name="connsiteY67" fmla="*/ 1779643 h 2237474"/>
              <a:gd name="connsiteX68" fmla="*/ 5785959 w 12192000"/>
              <a:gd name="connsiteY68" fmla="*/ 1775307 h 2237474"/>
              <a:gd name="connsiteX69" fmla="*/ 5643534 w 12192000"/>
              <a:gd name="connsiteY69" fmla="*/ 1802919 h 2237474"/>
              <a:gd name="connsiteX70" fmla="*/ 5518799 w 12192000"/>
              <a:gd name="connsiteY70" fmla="*/ 1818312 h 2237474"/>
              <a:gd name="connsiteX71" fmla="*/ 5505014 w 12192000"/>
              <a:gd name="connsiteY71" fmla="*/ 1819259 h 2237474"/>
              <a:gd name="connsiteX72" fmla="*/ 5453307 w 12192000"/>
              <a:gd name="connsiteY72" fmla="*/ 1815450 h 2237474"/>
              <a:gd name="connsiteX73" fmla="*/ 5221533 w 12192000"/>
              <a:gd name="connsiteY73" fmla="*/ 1846950 h 2237474"/>
              <a:gd name="connsiteX74" fmla="*/ 5149802 w 12192000"/>
              <a:gd name="connsiteY74" fmla="*/ 1844846 h 2237474"/>
              <a:gd name="connsiteX75" fmla="*/ 5114927 w 12192000"/>
              <a:gd name="connsiteY75" fmla="*/ 1847827 h 2237474"/>
              <a:gd name="connsiteX76" fmla="*/ 5108970 w 12192000"/>
              <a:gd name="connsiteY76" fmla="*/ 1847935 h 2237474"/>
              <a:gd name="connsiteX77" fmla="*/ 5067961 w 12192000"/>
              <a:gd name="connsiteY77" fmla="*/ 1845917 h 2237474"/>
              <a:gd name="connsiteX78" fmla="*/ 5007075 w 12192000"/>
              <a:gd name="connsiteY78" fmla="*/ 1838626 h 2237474"/>
              <a:gd name="connsiteX79" fmla="*/ 4944087 w 12192000"/>
              <a:gd name="connsiteY79" fmla="*/ 1823332 h 2237474"/>
              <a:gd name="connsiteX80" fmla="*/ 4907662 w 12192000"/>
              <a:gd name="connsiteY80" fmla="*/ 1816900 h 2237474"/>
              <a:gd name="connsiteX81" fmla="*/ 4882386 w 12192000"/>
              <a:gd name="connsiteY81" fmla="*/ 1809844 h 2237474"/>
              <a:gd name="connsiteX82" fmla="*/ 4811440 w 12192000"/>
              <a:gd name="connsiteY82" fmla="*/ 1804655 h 2237474"/>
              <a:gd name="connsiteX83" fmla="*/ 4691075 w 12192000"/>
              <a:gd name="connsiteY83" fmla="*/ 1801389 h 2237474"/>
              <a:gd name="connsiteX84" fmla="*/ 4640313 w 12192000"/>
              <a:gd name="connsiteY84" fmla="*/ 1784307 h 2237474"/>
              <a:gd name="connsiteX85" fmla="*/ 4536503 w 12192000"/>
              <a:gd name="connsiteY85" fmla="*/ 1785334 h 2237474"/>
              <a:gd name="connsiteX86" fmla="*/ 4513724 w 12192000"/>
              <a:gd name="connsiteY86" fmla="*/ 1791996 h 2237474"/>
              <a:gd name="connsiteX87" fmla="*/ 4459810 w 12192000"/>
              <a:gd name="connsiteY87" fmla="*/ 1797886 h 2237474"/>
              <a:gd name="connsiteX88" fmla="*/ 4379064 w 12192000"/>
              <a:gd name="connsiteY88" fmla="*/ 1817177 h 2237474"/>
              <a:gd name="connsiteX89" fmla="*/ 4290981 w 12192000"/>
              <a:gd name="connsiteY89" fmla="*/ 1839677 h 2237474"/>
              <a:gd name="connsiteX90" fmla="*/ 4238372 w 12192000"/>
              <a:gd name="connsiteY90" fmla="*/ 1851480 h 2237474"/>
              <a:gd name="connsiteX91" fmla="*/ 4232517 w 12192000"/>
              <a:gd name="connsiteY91" fmla="*/ 1852567 h 2237474"/>
              <a:gd name="connsiteX92" fmla="*/ 4191732 w 12192000"/>
              <a:gd name="connsiteY92" fmla="*/ 1857328 h 2237474"/>
              <a:gd name="connsiteX93" fmla="*/ 4065532 w 12192000"/>
              <a:gd name="connsiteY93" fmla="*/ 1855477 h 2237474"/>
              <a:gd name="connsiteX94" fmla="*/ 4028460 w 12192000"/>
              <a:gd name="connsiteY94" fmla="*/ 1855137 h 2237474"/>
              <a:gd name="connsiteX95" fmla="*/ 4002267 w 12192000"/>
              <a:gd name="connsiteY95" fmla="*/ 1852352 h 2237474"/>
              <a:gd name="connsiteX96" fmla="*/ 3931396 w 12192000"/>
              <a:gd name="connsiteY96" fmla="*/ 1858915 h 2237474"/>
              <a:gd name="connsiteX97" fmla="*/ 3812162 w 12192000"/>
              <a:gd name="connsiteY97" fmla="*/ 1875501 h 2237474"/>
              <a:gd name="connsiteX98" fmla="*/ 3758105 w 12192000"/>
              <a:gd name="connsiteY98" fmla="*/ 1871856 h 2237474"/>
              <a:gd name="connsiteX99" fmla="*/ 3715896 w 12192000"/>
              <a:gd name="connsiteY99" fmla="*/ 1881552 h 2237474"/>
              <a:gd name="connsiteX100" fmla="*/ 3567259 w 12192000"/>
              <a:gd name="connsiteY100" fmla="*/ 1893482 h 2237474"/>
              <a:gd name="connsiteX101" fmla="*/ 3405770 w 12192000"/>
              <a:gd name="connsiteY101" fmla="*/ 1904591 h 2237474"/>
              <a:gd name="connsiteX102" fmla="*/ 3280097 w 12192000"/>
              <a:gd name="connsiteY102" fmla="*/ 1919610 h 2237474"/>
              <a:gd name="connsiteX103" fmla="*/ 3009910 w 12192000"/>
              <a:gd name="connsiteY103" fmla="*/ 1957866 h 2237474"/>
              <a:gd name="connsiteX104" fmla="*/ 2995934 w 12192000"/>
              <a:gd name="connsiteY104" fmla="*/ 1967085 h 2237474"/>
              <a:gd name="connsiteX105" fmla="*/ 2942858 w 12192000"/>
              <a:gd name="connsiteY105" fmla="*/ 1981367 h 2237474"/>
              <a:gd name="connsiteX106" fmla="*/ 2875436 w 12192000"/>
              <a:gd name="connsiteY106" fmla="*/ 1996977 h 2237474"/>
              <a:gd name="connsiteX107" fmla="*/ 2874892 w 12192000"/>
              <a:gd name="connsiteY107" fmla="*/ 1996085 h 2237474"/>
              <a:gd name="connsiteX108" fmla="*/ 2843662 w 12192000"/>
              <a:gd name="connsiteY108" fmla="*/ 1992498 h 2237474"/>
              <a:gd name="connsiteX109" fmla="*/ 2718916 w 12192000"/>
              <a:gd name="connsiteY109" fmla="*/ 1990867 h 2237474"/>
              <a:gd name="connsiteX110" fmla="*/ 2713522 w 12192000"/>
              <a:gd name="connsiteY110" fmla="*/ 1990173 h 2237474"/>
              <a:gd name="connsiteX111" fmla="*/ 2476147 w 12192000"/>
              <a:gd name="connsiteY111" fmla="*/ 1998305 h 2237474"/>
              <a:gd name="connsiteX112" fmla="*/ 2373568 w 12192000"/>
              <a:gd name="connsiteY112" fmla="*/ 2003219 h 2237474"/>
              <a:gd name="connsiteX113" fmla="*/ 2287219 w 12192000"/>
              <a:gd name="connsiteY113" fmla="*/ 1998750 h 2237474"/>
              <a:gd name="connsiteX114" fmla="*/ 2243069 w 12192000"/>
              <a:gd name="connsiteY114" fmla="*/ 2005321 h 2237474"/>
              <a:gd name="connsiteX115" fmla="*/ 2164831 w 12192000"/>
              <a:gd name="connsiteY115" fmla="*/ 2010143 h 2237474"/>
              <a:gd name="connsiteX116" fmla="*/ 2085228 w 12192000"/>
              <a:gd name="connsiteY116" fmla="*/ 2046431 h 2237474"/>
              <a:gd name="connsiteX117" fmla="*/ 2058061 w 12192000"/>
              <a:gd name="connsiteY117" fmla="*/ 2047942 h 2237474"/>
              <a:gd name="connsiteX118" fmla="*/ 2042244 w 12192000"/>
              <a:gd name="connsiteY118" fmla="*/ 2055560 h 2237474"/>
              <a:gd name="connsiteX119" fmla="*/ 1877728 w 12192000"/>
              <a:gd name="connsiteY119" fmla="*/ 2101004 h 2237474"/>
              <a:gd name="connsiteX120" fmla="*/ 1759056 w 12192000"/>
              <a:gd name="connsiteY120" fmla="*/ 2125608 h 2237474"/>
              <a:gd name="connsiteX121" fmla="*/ 1637948 w 12192000"/>
              <a:gd name="connsiteY121" fmla="*/ 2172597 h 2237474"/>
              <a:gd name="connsiteX122" fmla="*/ 1434549 w 12192000"/>
              <a:gd name="connsiteY122" fmla="*/ 2234522 h 2237474"/>
              <a:gd name="connsiteX123" fmla="*/ 1398481 w 12192000"/>
              <a:gd name="connsiteY123" fmla="*/ 2237074 h 2237474"/>
              <a:gd name="connsiteX124" fmla="*/ 1398407 w 12192000"/>
              <a:gd name="connsiteY124" fmla="*/ 2237095 h 2237474"/>
              <a:gd name="connsiteX125" fmla="*/ 1370962 w 12192000"/>
              <a:gd name="connsiteY125" fmla="*/ 2237474 h 2237474"/>
              <a:gd name="connsiteX126" fmla="*/ 1356367 w 12192000"/>
              <a:gd name="connsiteY126" fmla="*/ 2235089 h 2237474"/>
              <a:gd name="connsiteX127" fmla="*/ 1279765 w 12192000"/>
              <a:gd name="connsiteY127" fmla="*/ 2229639 h 2237474"/>
              <a:gd name="connsiteX128" fmla="*/ 1195347 w 12192000"/>
              <a:gd name="connsiteY128" fmla="*/ 2212354 h 2237474"/>
              <a:gd name="connsiteX129" fmla="*/ 970251 w 12192000"/>
              <a:gd name="connsiteY129" fmla="*/ 2221029 h 2237474"/>
              <a:gd name="connsiteX130" fmla="*/ 812914 w 12192000"/>
              <a:gd name="connsiteY130" fmla="*/ 2210095 h 2237474"/>
              <a:gd name="connsiteX131" fmla="*/ 776382 w 12192000"/>
              <a:gd name="connsiteY131" fmla="*/ 2204512 h 2237474"/>
              <a:gd name="connsiteX132" fmla="*/ 597225 w 12192000"/>
              <a:gd name="connsiteY132" fmla="*/ 2180999 h 2237474"/>
              <a:gd name="connsiteX133" fmla="*/ 520671 w 12192000"/>
              <a:gd name="connsiteY133" fmla="*/ 2180980 h 2237474"/>
              <a:gd name="connsiteX134" fmla="*/ 515024 w 12192000"/>
              <a:gd name="connsiteY134" fmla="*/ 2179258 h 2237474"/>
              <a:gd name="connsiteX135" fmla="*/ 413835 w 12192000"/>
              <a:gd name="connsiteY135" fmla="*/ 2156783 h 2237474"/>
              <a:gd name="connsiteX136" fmla="*/ 376513 w 12192000"/>
              <a:gd name="connsiteY136" fmla="*/ 2154014 h 2237474"/>
              <a:gd name="connsiteX137" fmla="*/ 273386 w 12192000"/>
              <a:gd name="connsiteY137" fmla="*/ 2142551 h 2237474"/>
              <a:gd name="connsiteX138" fmla="*/ 169207 w 12192000"/>
              <a:gd name="connsiteY138" fmla="*/ 2128100 h 2237474"/>
              <a:gd name="connsiteX139" fmla="*/ 77641 w 12192000"/>
              <a:gd name="connsiteY139" fmla="*/ 2126835 h 2237474"/>
              <a:gd name="connsiteX140" fmla="*/ 37645 w 12192000"/>
              <a:gd name="connsiteY140" fmla="*/ 2115401 h 2237474"/>
              <a:gd name="connsiteX141" fmla="*/ 4572 w 12192000"/>
              <a:gd name="connsiteY141" fmla="*/ 2111091 h 2237474"/>
              <a:gd name="connsiteX142" fmla="*/ 0 w 12192000"/>
              <a:gd name="connsiteY142" fmla="*/ 2110468 h 2237474"/>
              <a:gd name="connsiteX143" fmla="*/ 0 w 12192000"/>
              <a:gd name="connsiteY14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10017 w 12192000"/>
              <a:gd name="connsiteY25" fmla="*/ 993931 h 2237474"/>
              <a:gd name="connsiteX26" fmla="*/ 9392919 w 12192000"/>
              <a:gd name="connsiteY26" fmla="*/ 994656 h 2237474"/>
              <a:gd name="connsiteX27" fmla="*/ 9268019 w 12192000"/>
              <a:gd name="connsiteY27" fmla="*/ 1007442 h 2237474"/>
              <a:gd name="connsiteX28" fmla="*/ 9181033 w 12192000"/>
              <a:gd name="connsiteY28" fmla="*/ 1037921 h 2237474"/>
              <a:gd name="connsiteX29" fmla="*/ 9155969 w 12192000"/>
              <a:gd name="connsiteY29" fmla="*/ 1046804 h 2237474"/>
              <a:gd name="connsiteX30" fmla="*/ 9133985 w 12192000"/>
              <a:gd name="connsiteY30" fmla="*/ 1046450 h 2237474"/>
              <a:gd name="connsiteX31" fmla="*/ 9003462 w 12192000"/>
              <a:gd name="connsiteY31" fmla="*/ 1042406 h 2237474"/>
              <a:gd name="connsiteX32" fmla="*/ 8968445 w 12192000"/>
              <a:gd name="connsiteY32" fmla="*/ 1052169 h 2237474"/>
              <a:gd name="connsiteX33" fmla="*/ 8886001 w 12192000"/>
              <a:gd name="connsiteY33" fmla="*/ 1067468 h 2237474"/>
              <a:gd name="connsiteX34" fmla="*/ 8838610 w 12192000"/>
              <a:gd name="connsiteY34" fmla="*/ 1075091 h 2237474"/>
              <a:gd name="connsiteX35" fmla="*/ 8750383 w 12192000"/>
              <a:gd name="connsiteY35" fmla="*/ 1097387 h 2237474"/>
              <a:gd name="connsiteX36" fmla="*/ 8665605 w 12192000"/>
              <a:gd name="connsiteY36" fmla="*/ 1110791 h 2237474"/>
              <a:gd name="connsiteX37" fmla="*/ 8584946 w 12192000"/>
              <a:gd name="connsiteY37" fmla="*/ 1135226 h 2237474"/>
              <a:gd name="connsiteX38" fmla="*/ 8419755 w 12192000"/>
              <a:gd name="connsiteY38" fmla="*/ 1216260 h 2237474"/>
              <a:gd name="connsiteX39" fmla="*/ 8411626 w 12192000"/>
              <a:gd name="connsiteY39" fmla="*/ 1214397 h 2237474"/>
              <a:gd name="connsiteX40" fmla="*/ 8363469 w 12192000"/>
              <a:gd name="connsiteY40" fmla="*/ 1246658 h 2237474"/>
              <a:gd name="connsiteX41" fmla="*/ 8275497 w 12192000"/>
              <a:gd name="connsiteY41" fmla="*/ 1264396 h 2237474"/>
              <a:gd name="connsiteX42" fmla="*/ 8074238 w 12192000"/>
              <a:gd name="connsiteY42" fmla="*/ 1301895 h 2237474"/>
              <a:gd name="connsiteX43" fmla="*/ 7942099 w 12192000"/>
              <a:gd name="connsiteY43" fmla="*/ 1336332 h 2237474"/>
              <a:gd name="connsiteX44" fmla="*/ 7902328 w 12192000"/>
              <a:gd name="connsiteY44" fmla="*/ 1345865 h 2237474"/>
              <a:gd name="connsiteX45" fmla="*/ 7840612 w 12192000"/>
              <a:gd name="connsiteY45" fmla="*/ 1369373 h 2237474"/>
              <a:gd name="connsiteX46" fmla="*/ 7786819 w 12192000"/>
              <a:gd name="connsiteY46" fmla="*/ 1378970 h 2237474"/>
              <a:gd name="connsiteX47" fmla="*/ 7548172 w 12192000"/>
              <a:gd name="connsiteY47" fmla="*/ 1417460 h 2237474"/>
              <a:gd name="connsiteX48" fmla="*/ 7483437 w 12192000"/>
              <a:gd name="connsiteY48" fmla="*/ 1478152 h 2237474"/>
              <a:gd name="connsiteX49" fmla="*/ 7377870 w 12192000"/>
              <a:gd name="connsiteY49" fmla="*/ 1523319 h 2237474"/>
              <a:gd name="connsiteX50" fmla="*/ 7230737 w 12192000"/>
              <a:gd name="connsiteY50" fmla="*/ 1562633 h 2237474"/>
              <a:gd name="connsiteX51" fmla="*/ 7224458 w 12192000"/>
              <a:gd name="connsiteY51" fmla="*/ 1573008 h 2237474"/>
              <a:gd name="connsiteX52" fmla="*/ 7183121 w 12192000"/>
              <a:gd name="connsiteY52" fmla="*/ 1595162 h 2237474"/>
              <a:gd name="connsiteX53" fmla="*/ 7164601 w 12192000"/>
              <a:gd name="connsiteY53" fmla="*/ 1606490 h 2237474"/>
              <a:gd name="connsiteX54" fmla="*/ 6900177 w 12192000"/>
              <a:gd name="connsiteY54" fmla="*/ 1636016 h 2237474"/>
              <a:gd name="connsiteX55" fmla="*/ 6795372 w 12192000"/>
              <a:gd name="connsiteY55" fmla="*/ 1644845 h 2237474"/>
              <a:gd name="connsiteX56" fmla="*/ 6692251 w 12192000"/>
              <a:gd name="connsiteY56" fmla="*/ 1656357 h 2237474"/>
              <a:gd name="connsiteX57" fmla="*/ 6655235 w 12192000"/>
              <a:gd name="connsiteY57" fmla="*/ 1661869 h 2237474"/>
              <a:gd name="connsiteX58" fmla="*/ 6554894 w 12192000"/>
              <a:gd name="connsiteY58" fmla="*/ 1664428 h 2237474"/>
              <a:gd name="connsiteX59" fmla="*/ 6516595 w 12192000"/>
              <a:gd name="connsiteY59" fmla="*/ 1667475 h 2237474"/>
              <a:gd name="connsiteX60" fmla="*/ 6508541 w 12192000"/>
              <a:gd name="connsiteY60" fmla="*/ 1668757 h 2237474"/>
              <a:gd name="connsiteX61" fmla="*/ 6471012 w 12192000"/>
              <a:gd name="connsiteY61" fmla="*/ 1678604 h 2237474"/>
              <a:gd name="connsiteX62" fmla="*/ 6364035 w 12192000"/>
              <a:gd name="connsiteY62" fmla="*/ 1667683 h 2237474"/>
              <a:gd name="connsiteX63" fmla="*/ 6280959 w 12192000"/>
              <a:gd name="connsiteY63" fmla="*/ 1689329 h 2237474"/>
              <a:gd name="connsiteX64" fmla="*/ 6243319 w 12192000"/>
              <a:gd name="connsiteY64" fmla="*/ 1695560 h 2237474"/>
              <a:gd name="connsiteX65" fmla="*/ 6098321 w 12192000"/>
              <a:gd name="connsiteY65" fmla="*/ 1721646 h 2237474"/>
              <a:gd name="connsiteX66" fmla="*/ 5880652 w 12192000"/>
              <a:gd name="connsiteY66" fmla="*/ 1779643 h 2237474"/>
              <a:gd name="connsiteX67" fmla="*/ 5785959 w 12192000"/>
              <a:gd name="connsiteY67" fmla="*/ 1775307 h 2237474"/>
              <a:gd name="connsiteX68" fmla="*/ 5643534 w 12192000"/>
              <a:gd name="connsiteY68" fmla="*/ 1802919 h 2237474"/>
              <a:gd name="connsiteX69" fmla="*/ 5518799 w 12192000"/>
              <a:gd name="connsiteY69" fmla="*/ 1818312 h 2237474"/>
              <a:gd name="connsiteX70" fmla="*/ 5505014 w 12192000"/>
              <a:gd name="connsiteY70" fmla="*/ 1819259 h 2237474"/>
              <a:gd name="connsiteX71" fmla="*/ 5453307 w 12192000"/>
              <a:gd name="connsiteY71" fmla="*/ 1815450 h 2237474"/>
              <a:gd name="connsiteX72" fmla="*/ 5221533 w 12192000"/>
              <a:gd name="connsiteY72" fmla="*/ 1846950 h 2237474"/>
              <a:gd name="connsiteX73" fmla="*/ 5149802 w 12192000"/>
              <a:gd name="connsiteY73" fmla="*/ 1844846 h 2237474"/>
              <a:gd name="connsiteX74" fmla="*/ 5114927 w 12192000"/>
              <a:gd name="connsiteY74" fmla="*/ 1847827 h 2237474"/>
              <a:gd name="connsiteX75" fmla="*/ 5108970 w 12192000"/>
              <a:gd name="connsiteY75" fmla="*/ 1847935 h 2237474"/>
              <a:gd name="connsiteX76" fmla="*/ 5067961 w 12192000"/>
              <a:gd name="connsiteY76" fmla="*/ 1845917 h 2237474"/>
              <a:gd name="connsiteX77" fmla="*/ 5007075 w 12192000"/>
              <a:gd name="connsiteY77" fmla="*/ 1838626 h 2237474"/>
              <a:gd name="connsiteX78" fmla="*/ 4944087 w 12192000"/>
              <a:gd name="connsiteY78" fmla="*/ 1823332 h 2237474"/>
              <a:gd name="connsiteX79" fmla="*/ 4907662 w 12192000"/>
              <a:gd name="connsiteY79" fmla="*/ 1816900 h 2237474"/>
              <a:gd name="connsiteX80" fmla="*/ 4882386 w 12192000"/>
              <a:gd name="connsiteY80" fmla="*/ 1809844 h 2237474"/>
              <a:gd name="connsiteX81" fmla="*/ 4811440 w 12192000"/>
              <a:gd name="connsiteY81" fmla="*/ 1804655 h 2237474"/>
              <a:gd name="connsiteX82" fmla="*/ 4691075 w 12192000"/>
              <a:gd name="connsiteY82" fmla="*/ 1801389 h 2237474"/>
              <a:gd name="connsiteX83" fmla="*/ 4640313 w 12192000"/>
              <a:gd name="connsiteY83" fmla="*/ 1784307 h 2237474"/>
              <a:gd name="connsiteX84" fmla="*/ 4536503 w 12192000"/>
              <a:gd name="connsiteY84" fmla="*/ 1785334 h 2237474"/>
              <a:gd name="connsiteX85" fmla="*/ 4513724 w 12192000"/>
              <a:gd name="connsiteY85" fmla="*/ 1791996 h 2237474"/>
              <a:gd name="connsiteX86" fmla="*/ 4459810 w 12192000"/>
              <a:gd name="connsiteY86" fmla="*/ 1797886 h 2237474"/>
              <a:gd name="connsiteX87" fmla="*/ 4379064 w 12192000"/>
              <a:gd name="connsiteY87" fmla="*/ 1817177 h 2237474"/>
              <a:gd name="connsiteX88" fmla="*/ 4290981 w 12192000"/>
              <a:gd name="connsiteY88" fmla="*/ 1839677 h 2237474"/>
              <a:gd name="connsiteX89" fmla="*/ 4238372 w 12192000"/>
              <a:gd name="connsiteY89" fmla="*/ 1851480 h 2237474"/>
              <a:gd name="connsiteX90" fmla="*/ 4232517 w 12192000"/>
              <a:gd name="connsiteY90" fmla="*/ 1852567 h 2237474"/>
              <a:gd name="connsiteX91" fmla="*/ 4191732 w 12192000"/>
              <a:gd name="connsiteY91" fmla="*/ 1857328 h 2237474"/>
              <a:gd name="connsiteX92" fmla="*/ 4065532 w 12192000"/>
              <a:gd name="connsiteY92" fmla="*/ 1855477 h 2237474"/>
              <a:gd name="connsiteX93" fmla="*/ 4028460 w 12192000"/>
              <a:gd name="connsiteY93" fmla="*/ 1855137 h 2237474"/>
              <a:gd name="connsiteX94" fmla="*/ 4002267 w 12192000"/>
              <a:gd name="connsiteY94" fmla="*/ 1852352 h 2237474"/>
              <a:gd name="connsiteX95" fmla="*/ 3931396 w 12192000"/>
              <a:gd name="connsiteY95" fmla="*/ 1858915 h 2237474"/>
              <a:gd name="connsiteX96" fmla="*/ 3812162 w 12192000"/>
              <a:gd name="connsiteY96" fmla="*/ 1875501 h 2237474"/>
              <a:gd name="connsiteX97" fmla="*/ 3758105 w 12192000"/>
              <a:gd name="connsiteY97" fmla="*/ 1871856 h 2237474"/>
              <a:gd name="connsiteX98" fmla="*/ 3715896 w 12192000"/>
              <a:gd name="connsiteY98" fmla="*/ 1881552 h 2237474"/>
              <a:gd name="connsiteX99" fmla="*/ 3567259 w 12192000"/>
              <a:gd name="connsiteY99" fmla="*/ 1893482 h 2237474"/>
              <a:gd name="connsiteX100" fmla="*/ 3405770 w 12192000"/>
              <a:gd name="connsiteY100" fmla="*/ 1904591 h 2237474"/>
              <a:gd name="connsiteX101" fmla="*/ 3280097 w 12192000"/>
              <a:gd name="connsiteY101" fmla="*/ 1919610 h 2237474"/>
              <a:gd name="connsiteX102" fmla="*/ 3009910 w 12192000"/>
              <a:gd name="connsiteY102" fmla="*/ 1957866 h 2237474"/>
              <a:gd name="connsiteX103" fmla="*/ 2995934 w 12192000"/>
              <a:gd name="connsiteY103" fmla="*/ 1967085 h 2237474"/>
              <a:gd name="connsiteX104" fmla="*/ 2942858 w 12192000"/>
              <a:gd name="connsiteY104" fmla="*/ 1981367 h 2237474"/>
              <a:gd name="connsiteX105" fmla="*/ 2875436 w 12192000"/>
              <a:gd name="connsiteY105" fmla="*/ 1996977 h 2237474"/>
              <a:gd name="connsiteX106" fmla="*/ 2874892 w 12192000"/>
              <a:gd name="connsiteY106" fmla="*/ 1996085 h 2237474"/>
              <a:gd name="connsiteX107" fmla="*/ 2843662 w 12192000"/>
              <a:gd name="connsiteY107" fmla="*/ 1992498 h 2237474"/>
              <a:gd name="connsiteX108" fmla="*/ 2718916 w 12192000"/>
              <a:gd name="connsiteY108" fmla="*/ 1990867 h 2237474"/>
              <a:gd name="connsiteX109" fmla="*/ 2713522 w 12192000"/>
              <a:gd name="connsiteY109" fmla="*/ 1990173 h 2237474"/>
              <a:gd name="connsiteX110" fmla="*/ 2476147 w 12192000"/>
              <a:gd name="connsiteY110" fmla="*/ 1998305 h 2237474"/>
              <a:gd name="connsiteX111" fmla="*/ 2373568 w 12192000"/>
              <a:gd name="connsiteY111" fmla="*/ 2003219 h 2237474"/>
              <a:gd name="connsiteX112" fmla="*/ 2287219 w 12192000"/>
              <a:gd name="connsiteY112" fmla="*/ 1998750 h 2237474"/>
              <a:gd name="connsiteX113" fmla="*/ 2243069 w 12192000"/>
              <a:gd name="connsiteY113" fmla="*/ 2005321 h 2237474"/>
              <a:gd name="connsiteX114" fmla="*/ 2164831 w 12192000"/>
              <a:gd name="connsiteY114" fmla="*/ 2010143 h 2237474"/>
              <a:gd name="connsiteX115" fmla="*/ 2085228 w 12192000"/>
              <a:gd name="connsiteY115" fmla="*/ 2046431 h 2237474"/>
              <a:gd name="connsiteX116" fmla="*/ 2058061 w 12192000"/>
              <a:gd name="connsiteY116" fmla="*/ 2047942 h 2237474"/>
              <a:gd name="connsiteX117" fmla="*/ 2042244 w 12192000"/>
              <a:gd name="connsiteY117" fmla="*/ 2055560 h 2237474"/>
              <a:gd name="connsiteX118" fmla="*/ 1877728 w 12192000"/>
              <a:gd name="connsiteY118" fmla="*/ 2101004 h 2237474"/>
              <a:gd name="connsiteX119" fmla="*/ 1759056 w 12192000"/>
              <a:gd name="connsiteY119" fmla="*/ 2125608 h 2237474"/>
              <a:gd name="connsiteX120" fmla="*/ 1637948 w 12192000"/>
              <a:gd name="connsiteY120" fmla="*/ 2172597 h 2237474"/>
              <a:gd name="connsiteX121" fmla="*/ 1434549 w 12192000"/>
              <a:gd name="connsiteY121" fmla="*/ 2234522 h 2237474"/>
              <a:gd name="connsiteX122" fmla="*/ 1398481 w 12192000"/>
              <a:gd name="connsiteY122" fmla="*/ 2237074 h 2237474"/>
              <a:gd name="connsiteX123" fmla="*/ 1398407 w 12192000"/>
              <a:gd name="connsiteY123" fmla="*/ 2237095 h 2237474"/>
              <a:gd name="connsiteX124" fmla="*/ 1370962 w 12192000"/>
              <a:gd name="connsiteY124" fmla="*/ 2237474 h 2237474"/>
              <a:gd name="connsiteX125" fmla="*/ 1356367 w 12192000"/>
              <a:gd name="connsiteY125" fmla="*/ 2235089 h 2237474"/>
              <a:gd name="connsiteX126" fmla="*/ 1279765 w 12192000"/>
              <a:gd name="connsiteY126" fmla="*/ 2229639 h 2237474"/>
              <a:gd name="connsiteX127" fmla="*/ 1195347 w 12192000"/>
              <a:gd name="connsiteY127" fmla="*/ 2212354 h 2237474"/>
              <a:gd name="connsiteX128" fmla="*/ 970251 w 12192000"/>
              <a:gd name="connsiteY128" fmla="*/ 2221029 h 2237474"/>
              <a:gd name="connsiteX129" fmla="*/ 812914 w 12192000"/>
              <a:gd name="connsiteY129" fmla="*/ 2210095 h 2237474"/>
              <a:gd name="connsiteX130" fmla="*/ 776382 w 12192000"/>
              <a:gd name="connsiteY130" fmla="*/ 2204512 h 2237474"/>
              <a:gd name="connsiteX131" fmla="*/ 597225 w 12192000"/>
              <a:gd name="connsiteY131" fmla="*/ 2180999 h 2237474"/>
              <a:gd name="connsiteX132" fmla="*/ 520671 w 12192000"/>
              <a:gd name="connsiteY132" fmla="*/ 2180980 h 2237474"/>
              <a:gd name="connsiteX133" fmla="*/ 515024 w 12192000"/>
              <a:gd name="connsiteY133" fmla="*/ 2179258 h 2237474"/>
              <a:gd name="connsiteX134" fmla="*/ 413835 w 12192000"/>
              <a:gd name="connsiteY134" fmla="*/ 2156783 h 2237474"/>
              <a:gd name="connsiteX135" fmla="*/ 376513 w 12192000"/>
              <a:gd name="connsiteY135" fmla="*/ 2154014 h 2237474"/>
              <a:gd name="connsiteX136" fmla="*/ 273386 w 12192000"/>
              <a:gd name="connsiteY136" fmla="*/ 2142551 h 2237474"/>
              <a:gd name="connsiteX137" fmla="*/ 169207 w 12192000"/>
              <a:gd name="connsiteY137" fmla="*/ 2128100 h 2237474"/>
              <a:gd name="connsiteX138" fmla="*/ 77641 w 12192000"/>
              <a:gd name="connsiteY138" fmla="*/ 2126835 h 2237474"/>
              <a:gd name="connsiteX139" fmla="*/ 37645 w 12192000"/>
              <a:gd name="connsiteY139" fmla="*/ 2115401 h 2237474"/>
              <a:gd name="connsiteX140" fmla="*/ 4572 w 12192000"/>
              <a:gd name="connsiteY140" fmla="*/ 2111091 h 2237474"/>
              <a:gd name="connsiteX141" fmla="*/ 0 w 12192000"/>
              <a:gd name="connsiteY141" fmla="*/ 2110468 h 2237474"/>
              <a:gd name="connsiteX142" fmla="*/ 0 w 12192000"/>
              <a:gd name="connsiteY14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10017 w 12192000"/>
              <a:gd name="connsiteY25" fmla="*/ 993931 h 2237474"/>
              <a:gd name="connsiteX26" fmla="*/ 9392919 w 12192000"/>
              <a:gd name="connsiteY26" fmla="*/ 994656 h 2237474"/>
              <a:gd name="connsiteX27" fmla="*/ 9268019 w 12192000"/>
              <a:gd name="connsiteY27" fmla="*/ 1007442 h 2237474"/>
              <a:gd name="connsiteX28" fmla="*/ 9188177 w 12192000"/>
              <a:gd name="connsiteY28" fmla="*/ 1035474 h 2237474"/>
              <a:gd name="connsiteX29" fmla="*/ 9155969 w 12192000"/>
              <a:gd name="connsiteY29" fmla="*/ 1046804 h 2237474"/>
              <a:gd name="connsiteX30" fmla="*/ 9133985 w 12192000"/>
              <a:gd name="connsiteY30" fmla="*/ 1046450 h 2237474"/>
              <a:gd name="connsiteX31" fmla="*/ 9003462 w 12192000"/>
              <a:gd name="connsiteY31" fmla="*/ 1042406 h 2237474"/>
              <a:gd name="connsiteX32" fmla="*/ 8968445 w 12192000"/>
              <a:gd name="connsiteY32" fmla="*/ 1052169 h 2237474"/>
              <a:gd name="connsiteX33" fmla="*/ 8886001 w 12192000"/>
              <a:gd name="connsiteY33" fmla="*/ 1067468 h 2237474"/>
              <a:gd name="connsiteX34" fmla="*/ 8838610 w 12192000"/>
              <a:gd name="connsiteY34" fmla="*/ 1075091 h 2237474"/>
              <a:gd name="connsiteX35" fmla="*/ 8750383 w 12192000"/>
              <a:gd name="connsiteY35" fmla="*/ 1097387 h 2237474"/>
              <a:gd name="connsiteX36" fmla="*/ 8665605 w 12192000"/>
              <a:gd name="connsiteY36" fmla="*/ 1110791 h 2237474"/>
              <a:gd name="connsiteX37" fmla="*/ 8584946 w 12192000"/>
              <a:gd name="connsiteY37" fmla="*/ 1135226 h 2237474"/>
              <a:gd name="connsiteX38" fmla="*/ 8419755 w 12192000"/>
              <a:gd name="connsiteY38" fmla="*/ 1216260 h 2237474"/>
              <a:gd name="connsiteX39" fmla="*/ 8411626 w 12192000"/>
              <a:gd name="connsiteY39" fmla="*/ 1214397 h 2237474"/>
              <a:gd name="connsiteX40" fmla="*/ 8363469 w 12192000"/>
              <a:gd name="connsiteY40" fmla="*/ 1246658 h 2237474"/>
              <a:gd name="connsiteX41" fmla="*/ 8275497 w 12192000"/>
              <a:gd name="connsiteY41" fmla="*/ 1264396 h 2237474"/>
              <a:gd name="connsiteX42" fmla="*/ 8074238 w 12192000"/>
              <a:gd name="connsiteY42" fmla="*/ 1301895 h 2237474"/>
              <a:gd name="connsiteX43" fmla="*/ 7942099 w 12192000"/>
              <a:gd name="connsiteY43" fmla="*/ 1336332 h 2237474"/>
              <a:gd name="connsiteX44" fmla="*/ 7902328 w 12192000"/>
              <a:gd name="connsiteY44" fmla="*/ 1345865 h 2237474"/>
              <a:gd name="connsiteX45" fmla="*/ 7840612 w 12192000"/>
              <a:gd name="connsiteY45" fmla="*/ 1369373 h 2237474"/>
              <a:gd name="connsiteX46" fmla="*/ 7786819 w 12192000"/>
              <a:gd name="connsiteY46" fmla="*/ 1378970 h 2237474"/>
              <a:gd name="connsiteX47" fmla="*/ 7548172 w 12192000"/>
              <a:gd name="connsiteY47" fmla="*/ 1417460 h 2237474"/>
              <a:gd name="connsiteX48" fmla="*/ 7483437 w 12192000"/>
              <a:gd name="connsiteY48" fmla="*/ 1478152 h 2237474"/>
              <a:gd name="connsiteX49" fmla="*/ 7377870 w 12192000"/>
              <a:gd name="connsiteY49" fmla="*/ 1523319 h 2237474"/>
              <a:gd name="connsiteX50" fmla="*/ 7230737 w 12192000"/>
              <a:gd name="connsiteY50" fmla="*/ 1562633 h 2237474"/>
              <a:gd name="connsiteX51" fmla="*/ 7224458 w 12192000"/>
              <a:gd name="connsiteY51" fmla="*/ 1573008 h 2237474"/>
              <a:gd name="connsiteX52" fmla="*/ 7183121 w 12192000"/>
              <a:gd name="connsiteY52" fmla="*/ 1595162 h 2237474"/>
              <a:gd name="connsiteX53" fmla="*/ 7164601 w 12192000"/>
              <a:gd name="connsiteY53" fmla="*/ 1606490 h 2237474"/>
              <a:gd name="connsiteX54" fmla="*/ 6900177 w 12192000"/>
              <a:gd name="connsiteY54" fmla="*/ 1636016 h 2237474"/>
              <a:gd name="connsiteX55" fmla="*/ 6795372 w 12192000"/>
              <a:gd name="connsiteY55" fmla="*/ 1644845 h 2237474"/>
              <a:gd name="connsiteX56" fmla="*/ 6692251 w 12192000"/>
              <a:gd name="connsiteY56" fmla="*/ 1656357 h 2237474"/>
              <a:gd name="connsiteX57" fmla="*/ 6655235 w 12192000"/>
              <a:gd name="connsiteY57" fmla="*/ 1661869 h 2237474"/>
              <a:gd name="connsiteX58" fmla="*/ 6554894 w 12192000"/>
              <a:gd name="connsiteY58" fmla="*/ 1664428 h 2237474"/>
              <a:gd name="connsiteX59" fmla="*/ 6516595 w 12192000"/>
              <a:gd name="connsiteY59" fmla="*/ 1667475 h 2237474"/>
              <a:gd name="connsiteX60" fmla="*/ 6508541 w 12192000"/>
              <a:gd name="connsiteY60" fmla="*/ 1668757 h 2237474"/>
              <a:gd name="connsiteX61" fmla="*/ 6471012 w 12192000"/>
              <a:gd name="connsiteY61" fmla="*/ 1678604 h 2237474"/>
              <a:gd name="connsiteX62" fmla="*/ 6364035 w 12192000"/>
              <a:gd name="connsiteY62" fmla="*/ 1667683 h 2237474"/>
              <a:gd name="connsiteX63" fmla="*/ 6280959 w 12192000"/>
              <a:gd name="connsiteY63" fmla="*/ 1689329 h 2237474"/>
              <a:gd name="connsiteX64" fmla="*/ 6243319 w 12192000"/>
              <a:gd name="connsiteY64" fmla="*/ 1695560 h 2237474"/>
              <a:gd name="connsiteX65" fmla="*/ 6098321 w 12192000"/>
              <a:gd name="connsiteY65" fmla="*/ 1721646 h 2237474"/>
              <a:gd name="connsiteX66" fmla="*/ 5880652 w 12192000"/>
              <a:gd name="connsiteY66" fmla="*/ 1779643 h 2237474"/>
              <a:gd name="connsiteX67" fmla="*/ 5785959 w 12192000"/>
              <a:gd name="connsiteY67" fmla="*/ 1775307 h 2237474"/>
              <a:gd name="connsiteX68" fmla="*/ 5643534 w 12192000"/>
              <a:gd name="connsiteY68" fmla="*/ 1802919 h 2237474"/>
              <a:gd name="connsiteX69" fmla="*/ 5518799 w 12192000"/>
              <a:gd name="connsiteY69" fmla="*/ 1818312 h 2237474"/>
              <a:gd name="connsiteX70" fmla="*/ 5505014 w 12192000"/>
              <a:gd name="connsiteY70" fmla="*/ 1819259 h 2237474"/>
              <a:gd name="connsiteX71" fmla="*/ 5453307 w 12192000"/>
              <a:gd name="connsiteY71" fmla="*/ 1815450 h 2237474"/>
              <a:gd name="connsiteX72" fmla="*/ 5221533 w 12192000"/>
              <a:gd name="connsiteY72" fmla="*/ 1846950 h 2237474"/>
              <a:gd name="connsiteX73" fmla="*/ 5149802 w 12192000"/>
              <a:gd name="connsiteY73" fmla="*/ 1844846 h 2237474"/>
              <a:gd name="connsiteX74" fmla="*/ 5114927 w 12192000"/>
              <a:gd name="connsiteY74" fmla="*/ 1847827 h 2237474"/>
              <a:gd name="connsiteX75" fmla="*/ 5108970 w 12192000"/>
              <a:gd name="connsiteY75" fmla="*/ 1847935 h 2237474"/>
              <a:gd name="connsiteX76" fmla="*/ 5067961 w 12192000"/>
              <a:gd name="connsiteY76" fmla="*/ 1845917 h 2237474"/>
              <a:gd name="connsiteX77" fmla="*/ 5007075 w 12192000"/>
              <a:gd name="connsiteY77" fmla="*/ 1838626 h 2237474"/>
              <a:gd name="connsiteX78" fmla="*/ 4944087 w 12192000"/>
              <a:gd name="connsiteY78" fmla="*/ 1823332 h 2237474"/>
              <a:gd name="connsiteX79" fmla="*/ 4907662 w 12192000"/>
              <a:gd name="connsiteY79" fmla="*/ 1816900 h 2237474"/>
              <a:gd name="connsiteX80" fmla="*/ 4882386 w 12192000"/>
              <a:gd name="connsiteY80" fmla="*/ 1809844 h 2237474"/>
              <a:gd name="connsiteX81" fmla="*/ 4811440 w 12192000"/>
              <a:gd name="connsiteY81" fmla="*/ 1804655 h 2237474"/>
              <a:gd name="connsiteX82" fmla="*/ 4691075 w 12192000"/>
              <a:gd name="connsiteY82" fmla="*/ 1801389 h 2237474"/>
              <a:gd name="connsiteX83" fmla="*/ 4640313 w 12192000"/>
              <a:gd name="connsiteY83" fmla="*/ 1784307 h 2237474"/>
              <a:gd name="connsiteX84" fmla="*/ 4536503 w 12192000"/>
              <a:gd name="connsiteY84" fmla="*/ 1785334 h 2237474"/>
              <a:gd name="connsiteX85" fmla="*/ 4513724 w 12192000"/>
              <a:gd name="connsiteY85" fmla="*/ 1791996 h 2237474"/>
              <a:gd name="connsiteX86" fmla="*/ 4459810 w 12192000"/>
              <a:gd name="connsiteY86" fmla="*/ 1797886 h 2237474"/>
              <a:gd name="connsiteX87" fmla="*/ 4379064 w 12192000"/>
              <a:gd name="connsiteY87" fmla="*/ 1817177 h 2237474"/>
              <a:gd name="connsiteX88" fmla="*/ 4290981 w 12192000"/>
              <a:gd name="connsiteY88" fmla="*/ 1839677 h 2237474"/>
              <a:gd name="connsiteX89" fmla="*/ 4238372 w 12192000"/>
              <a:gd name="connsiteY89" fmla="*/ 1851480 h 2237474"/>
              <a:gd name="connsiteX90" fmla="*/ 4232517 w 12192000"/>
              <a:gd name="connsiteY90" fmla="*/ 1852567 h 2237474"/>
              <a:gd name="connsiteX91" fmla="*/ 4191732 w 12192000"/>
              <a:gd name="connsiteY91" fmla="*/ 1857328 h 2237474"/>
              <a:gd name="connsiteX92" fmla="*/ 4065532 w 12192000"/>
              <a:gd name="connsiteY92" fmla="*/ 1855477 h 2237474"/>
              <a:gd name="connsiteX93" fmla="*/ 4028460 w 12192000"/>
              <a:gd name="connsiteY93" fmla="*/ 1855137 h 2237474"/>
              <a:gd name="connsiteX94" fmla="*/ 4002267 w 12192000"/>
              <a:gd name="connsiteY94" fmla="*/ 1852352 h 2237474"/>
              <a:gd name="connsiteX95" fmla="*/ 3931396 w 12192000"/>
              <a:gd name="connsiteY95" fmla="*/ 1858915 h 2237474"/>
              <a:gd name="connsiteX96" fmla="*/ 3812162 w 12192000"/>
              <a:gd name="connsiteY96" fmla="*/ 1875501 h 2237474"/>
              <a:gd name="connsiteX97" fmla="*/ 3758105 w 12192000"/>
              <a:gd name="connsiteY97" fmla="*/ 1871856 h 2237474"/>
              <a:gd name="connsiteX98" fmla="*/ 3715896 w 12192000"/>
              <a:gd name="connsiteY98" fmla="*/ 1881552 h 2237474"/>
              <a:gd name="connsiteX99" fmla="*/ 3567259 w 12192000"/>
              <a:gd name="connsiteY99" fmla="*/ 1893482 h 2237474"/>
              <a:gd name="connsiteX100" fmla="*/ 3405770 w 12192000"/>
              <a:gd name="connsiteY100" fmla="*/ 1904591 h 2237474"/>
              <a:gd name="connsiteX101" fmla="*/ 3280097 w 12192000"/>
              <a:gd name="connsiteY101" fmla="*/ 1919610 h 2237474"/>
              <a:gd name="connsiteX102" fmla="*/ 3009910 w 12192000"/>
              <a:gd name="connsiteY102" fmla="*/ 1957866 h 2237474"/>
              <a:gd name="connsiteX103" fmla="*/ 2995934 w 12192000"/>
              <a:gd name="connsiteY103" fmla="*/ 1967085 h 2237474"/>
              <a:gd name="connsiteX104" fmla="*/ 2942858 w 12192000"/>
              <a:gd name="connsiteY104" fmla="*/ 1981367 h 2237474"/>
              <a:gd name="connsiteX105" fmla="*/ 2875436 w 12192000"/>
              <a:gd name="connsiteY105" fmla="*/ 1996977 h 2237474"/>
              <a:gd name="connsiteX106" fmla="*/ 2874892 w 12192000"/>
              <a:gd name="connsiteY106" fmla="*/ 1996085 h 2237474"/>
              <a:gd name="connsiteX107" fmla="*/ 2843662 w 12192000"/>
              <a:gd name="connsiteY107" fmla="*/ 1992498 h 2237474"/>
              <a:gd name="connsiteX108" fmla="*/ 2718916 w 12192000"/>
              <a:gd name="connsiteY108" fmla="*/ 1990867 h 2237474"/>
              <a:gd name="connsiteX109" fmla="*/ 2713522 w 12192000"/>
              <a:gd name="connsiteY109" fmla="*/ 1990173 h 2237474"/>
              <a:gd name="connsiteX110" fmla="*/ 2476147 w 12192000"/>
              <a:gd name="connsiteY110" fmla="*/ 1998305 h 2237474"/>
              <a:gd name="connsiteX111" fmla="*/ 2373568 w 12192000"/>
              <a:gd name="connsiteY111" fmla="*/ 2003219 h 2237474"/>
              <a:gd name="connsiteX112" fmla="*/ 2287219 w 12192000"/>
              <a:gd name="connsiteY112" fmla="*/ 1998750 h 2237474"/>
              <a:gd name="connsiteX113" fmla="*/ 2243069 w 12192000"/>
              <a:gd name="connsiteY113" fmla="*/ 2005321 h 2237474"/>
              <a:gd name="connsiteX114" fmla="*/ 2164831 w 12192000"/>
              <a:gd name="connsiteY114" fmla="*/ 2010143 h 2237474"/>
              <a:gd name="connsiteX115" fmla="*/ 2085228 w 12192000"/>
              <a:gd name="connsiteY115" fmla="*/ 2046431 h 2237474"/>
              <a:gd name="connsiteX116" fmla="*/ 2058061 w 12192000"/>
              <a:gd name="connsiteY116" fmla="*/ 2047942 h 2237474"/>
              <a:gd name="connsiteX117" fmla="*/ 2042244 w 12192000"/>
              <a:gd name="connsiteY117" fmla="*/ 2055560 h 2237474"/>
              <a:gd name="connsiteX118" fmla="*/ 1877728 w 12192000"/>
              <a:gd name="connsiteY118" fmla="*/ 2101004 h 2237474"/>
              <a:gd name="connsiteX119" fmla="*/ 1759056 w 12192000"/>
              <a:gd name="connsiteY119" fmla="*/ 2125608 h 2237474"/>
              <a:gd name="connsiteX120" fmla="*/ 1637948 w 12192000"/>
              <a:gd name="connsiteY120" fmla="*/ 2172597 h 2237474"/>
              <a:gd name="connsiteX121" fmla="*/ 1434549 w 12192000"/>
              <a:gd name="connsiteY121" fmla="*/ 2234522 h 2237474"/>
              <a:gd name="connsiteX122" fmla="*/ 1398481 w 12192000"/>
              <a:gd name="connsiteY122" fmla="*/ 2237074 h 2237474"/>
              <a:gd name="connsiteX123" fmla="*/ 1398407 w 12192000"/>
              <a:gd name="connsiteY123" fmla="*/ 2237095 h 2237474"/>
              <a:gd name="connsiteX124" fmla="*/ 1370962 w 12192000"/>
              <a:gd name="connsiteY124" fmla="*/ 2237474 h 2237474"/>
              <a:gd name="connsiteX125" fmla="*/ 1356367 w 12192000"/>
              <a:gd name="connsiteY125" fmla="*/ 2235089 h 2237474"/>
              <a:gd name="connsiteX126" fmla="*/ 1279765 w 12192000"/>
              <a:gd name="connsiteY126" fmla="*/ 2229639 h 2237474"/>
              <a:gd name="connsiteX127" fmla="*/ 1195347 w 12192000"/>
              <a:gd name="connsiteY127" fmla="*/ 2212354 h 2237474"/>
              <a:gd name="connsiteX128" fmla="*/ 970251 w 12192000"/>
              <a:gd name="connsiteY128" fmla="*/ 2221029 h 2237474"/>
              <a:gd name="connsiteX129" fmla="*/ 812914 w 12192000"/>
              <a:gd name="connsiteY129" fmla="*/ 2210095 h 2237474"/>
              <a:gd name="connsiteX130" fmla="*/ 776382 w 12192000"/>
              <a:gd name="connsiteY130" fmla="*/ 2204512 h 2237474"/>
              <a:gd name="connsiteX131" fmla="*/ 597225 w 12192000"/>
              <a:gd name="connsiteY131" fmla="*/ 2180999 h 2237474"/>
              <a:gd name="connsiteX132" fmla="*/ 520671 w 12192000"/>
              <a:gd name="connsiteY132" fmla="*/ 2180980 h 2237474"/>
              <a:gd name="connsiteX133" fmla="*/ 515024 w 12192000"/>
              <a:gd name="connsiteY133" fmla="*/ 2179258 h 2237474"/>
              <a:gd name="connsiteX134" fmla="*/ 413835 w 12192000"/>
              <a:gd name="connsiteY134" fmla="*/ 2156783 h 2237474"/>
              <a:gd name="connsiteX135" fmla="*/ 376513 w 12192000"/>
              <a:gd name="connsiteY135" fmla="*/ 2154014 h 2237474"/>
              <a:gd name="connsiteX136" fmla="*/ 273386 w 12192000"/>
              <a:gd name="connsiteY136" fmla="*/ 2142551 h 2237474"/>
              <a:gd name="connsiteX137" fmla="*/ 169207 w 12192000"/>
              <a:gd name="connsiteY137" fmla="*/ 2128100 h 2237474"/>
              <a:gd name="connsiteX138" fmla="*/ 77641 w 12192000"/>
              <a:gd name="connsiteY138" fmla="*/ 2126835 h 2237474"/>
              <a:gd name="connsiteX139" fmla="*/ 37645 w 12192000"/>
              <a:gd name="connsiteY139" fmla="*/ 2115401 h 2237474"/>
              <a:gd name="connsiteX140" fmla="*/ 4572 w 12192000"/>
              <a:gd name="connsiteY140" fmla="*/ 2111091 h 2237474"/>
              <a:gd name="connsiteX141" fmla="*/ 0 w 12192000"/>
              <a:gd name="connsiteY141" fmla="*/ 2110468 h 2237474"/>
              <a:gd name="connsiteX142" fmla="*/ 0 w 12192000"/>
              <a:gd name="connsiteY14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1890686 w 12192000"/>
              <a:gd name="connsiteY4" fmla="*/ 732766 h 2237474"/>
              <a:gd name="connsiteX5" fmla="*/ 11820512 w 12192000"/>
              <a:gd name="connsiteY5" fmla="*/ 745392 h 2237474"/>
              <a:gd name="connsiteX6" fmla="*/ 11649954 w 12192000"/>
              <a:gd name="connsiteY6" fmla="*/ 749628 h 2237474"/>
              <a:gd name="connsiteX7" fmla="*/ 11560424 w 12192000"/>
              <a:gd name="connsiteY7" fmla="*/ 748017 h 2237474"/>
              <a:gd name="connsiteX8" fmla="*/ 11358455 w 12192000"/>
              <a:gd name="connsiteY8" fmla="*/ 747593 h 2237474"/>
              <a:gd name="connsiteX9" fmla="*/ 11165209 w 12192000"/>
              <a:gd name="connsiteY9" fmla="*/ 748852 h 2237474"/>
              <a:gd name="connsiteX10" fmla="*/ 11058755 w 12192000"/>
              <a:gd name="connsiteY10" fmla="*/ 749617 h 2237474"/>
              <a:gd name="connsiteX11" fmla="*/ 10846594 w 12192000"/>
              <a:gd name="connsiteY11" fmla="*/ 765069 h 2237474"/>
              <a:gd name="connsiteX12" fmla="*/ 10739478 w 12192000"/>
              <a:gd name="connsiteY12" fmla="*/ 776841 h 2237474"/>
              <a:gd name="connsiteX13" fmla="*/ 10458762 w 12192000"/>
              <a:gd name="connsiteY13" fmla="*/ 755400 h 2237474"/>
              <a:gd name="connsiteX14" fmla="*/ 10211200 w 12192000"/>
              <a:gd name="connsiteY14" fmla="*/ 767513 h 2237474"/>
              <a:gd name="connsiteX15" fmla="*/ 10167995 w 12192000"/>
              <a:gd name="connsiteY15" fmla="*/ 760843 h 2237474"/>
              <a:gd name="connsiteX16" fmla="*/ 9997044 w 12192000"/>
              <a:gd name="connsiteY16" fmla="*/ 780129 h 2237474"/>
              <a:gd name="connsiteX17" fmla="*/ 9943887 w 12192000"/>
              <a:gd name="connsiteY17" fmla="*/ 804141 h 2237474"/>
              <a:gd name="connsiteX18" fmla="*/ 9918248 w 12192000"/>
              <a:gd name="connsiteY18" fmla="*/ 816628 h 2237474"/>
              <a:gd name="connsiteX19" fmla="*/ 9767091 w 12192000"/>
              <a:gd name="connsiteY19" fmla="*/ 870550 h 2237474"/>
              <a:gd name="connsiteX20" fmla="*/ 9683005 w 12192000"/>
              <a:gd name="connsiteY20" fmla="*/ 894128 h 2237474"/>
              <a:gd name="connsiteX21" fmla="*/ 9594438 w 12192000"/>
              <a:gd name="connsiteY21" fmla="*/ 919051 h 2237474"/>
              <a:gd name="connsiteX22" fmla="*/ 9544189 w 12192000"/>
              <a:gd name="connsiteY22" fmla="*/ 938966 h 2237474"/>
              <a:gd name="connsiteX23" fmla="*/ 9500499 w 12192000"/>
              <a:gd name="connsiteY23" fmla="*/ 954680 h 2237474"/>
              <a:gd name="connsiteX24" fmla="*/ 9410017 w 12192000"/>
              <a:gd name="connsiteY24" fmla="*/ 993931 h 2237474"/>
              <a:gd name="connsiteX25" fmla="*/ 9392919 w 12192000"/>
              <a:gd name="connsiteY25" fmla="*/ 994656 h 2237474"/>
              <a:gd name="connsiteX26" fmla="*/ 9268019 w 12192000"/>
              <a:gd name="connsiteY26" fmla="*/ 1007442 h 2237474"/>
              <a:gd name="connsiteX27" fmla="*/ 9188177 w 12192000"/>
              <a:gd name="connsiteY27" fmla="*/ 1035474 h 2237474"/>
              <a:gd name="connsiteX28" fmla="*/ 9155969 w 12192000"/>
              <a:gd name="connsiteY28" fmla="*/ 1046804 h 2237474"/>
              <a:gd name="connsiteX29" fmla="*/ 9133985 w 12192000"/>
              <a:gd name="connsiteY29" fmla="*/ 1046450 h 2237474"/>
              <a:gd name="connsiteX30" fmla="*/ 9003462 w 12192000"/>
              <a:gd name="connsiteY30" fmla="*/ 1042406 h 2237474"/>
              <a:gd name="connsiteX31" fmla="*/ 8968445 w 12192000"/>
              <a:gd name="connsiteY31" fmla="*/ 1052169 h 2237474"/>
              <a:gd name="connsiteX32" fmla="*/ 8886001 w 12192000"/>
              <a:gd name="connsiteY32" fmla="*/ 1067468 h 2237474"/>
              <a:gd name="connsiteX33" fmla="*/ 8838610 w 12192000"/>
              <a:gd name="connsiteY33" fmla="*/ 1075091 h 2237474"/>
              <a:gd name="connsiteX34" fmla="*/ 8750383 w 12192000"/>
              <a:gd name="connsiteY34" fmla="*/ 1097387 h 2237474"/>
              <a:gd name="connsiteX35" fmla="*/ 8665605 w 12192000"/>
              <a:gd name="connsiteY35" fmla="*/ 1110791 h 2237474"/>
              <a:gd name="connsiteX36" fmla="*/ 8584946 w 12192000"/>
              <a:gd name="connsiteY36" fmla="*/ 1135226 h 2237474"/>
              <a:gd name="connsiteX37" fmla="*/ 8419755 w 12192000"/>
              <a:gd name="connsiteY37" fmla="*/ 1216260 h 2237474"/>
              <a:gd name="connsiteX38" fmla="*/ 8411626 w 12192000"/>
              <a:gd name="connsiteY38" fmla="*/ 1214397 h 2237474"/>
              <a:gd name="connsiteX39" fmla="*/ 8363469 w 12192000"/>
              <a:gd name="connsiteY39" fmla="*/ 1246658 h 2237474"/>
              <a:gd name="connsiteX40" fmla="*/ 8275497 w 12192000"/>
              <a:gd name="connsiteY40" fmla="*/ 1264396 h 2237474"/>
              <a:gd name="connsiteX41" fmla="*/ 8074238 w 12192000"/>
              <a:gd name="connsiteY41" fmla="*/ 1301895 h 2237474"/>
              <a:gd name="connsiteX42" fmla="*/ 7942099 w 12192000"/>
              <a:gd name="connsiteY42" fmla="*/ 1336332 h 2237474"/>
              <a:gd name="connsiteX43" fmla="*/ 7902328 w 12192000"/>
              <a:gd name="connsiteY43" fmla="*/ 1345865 h 2237474"/>
              <a:gd name="connsiteX44" fmla="*/ 7840612 w 12192000"/>
              <a:gd name="connsiteY44" fmla="*/ 1369373 h 2237474"/>
              <a:gd name="connsiteX45" fmla="*/ 7786819 w 12192000"/>
              <a:gd name="connsiteY45" fmla="*/ 1378970 h 2237474"/>
              <a:gd name="connsiteX46" fmla="*/ 7548172 w 12192000"/>
              <a:gd name="connsiteY46" fmla="*/ 1417460 h 2237474"/>
              <a:gd name="connsiteX47" fmla="*/ 7483437 w 12192000"/>
              <a:gd name="connsiteY47" fmla="*/ 1478152 h 2237474"/>
              <a:gd name="connsiteX48" fmla="*/ 7377870 w 12192000"/>
              <a:gd name="connsiteY48" fmla="*/ 1523319 h 2237474"/>
              <a:gd name="connsiteX49" fmla="*/ 7230737 w 12192000"/>
              <a:gd name="connsiteY49" fmla="*/ 1562633 h 2237474"/>
              <a:gd name="connsiteX50" fmla="*/ 7224458 w 12192000"/>
              <a:gd name="connsiteY50" fmla="*/ 1573008 h 2237474"/>
              <a:gd name="connsiteX51" fmla="*/ 7183121 w 12192000"/>
              <a:gd name="connsiteY51" fmla="*/ 1595162 h 2237474"/>
              <a:gd name="connsiteX52" fmla="*/ 7164601 w 12192000"/>
              <a:gd name="connsiteY52" fmla="*/ 1606490 h 2237474"/>
              <a:gd name="connsiteX53" fmla="*/ 6900177 w 12192000"/>
              <a:gd name="connsiteY53" fmla="*/ 1636016 h 2237474"/>
              <a:gd name="connsiteX54" fmla="*/ 6795372 w 12192000"/>
              <a:gd name="connsiteY54" fmla="*/ 1644845 h 2237474"/>
              <a:gd name="connsiteX55" fmla="*/ 6692251 w 12192000"/>
              <a:gd name="connsiteY55" fmla="*/ 1656357 h 2237474"/>
              <a:gd name="connsiteX56" fmla="*/ 6655235 w 12192000"/>
              <a:gd name="connsiteY56" fmla="*/ 1661869 h 2237474"/>
              <a:gd name="connsiteX57" fmla="*/ 6554894 w 12192000"/>
              <a:gd name="connsiteY57" fmla="*/ 1664428 h 2237474"/>
              <a:gd name="connsiteX58" fmla="*/ 6516595 w 12192000"/>
              <a:gd name="connsiteY58" fmla="*/ 1667475 h 2237474"/>
              <a:gd name="connsiteX59" fmla="*/ 6508541 w 12192000"/>
              <a:gd name="connsiteY59" fmla="*/ 1668757 h 2237474"/>
              <a:gd name="connsiteX60" fmla="*/ 6471012 w 12192000"/>
              <a:gd name="connsiteY60" fmla="*/ 1678604 h 2237474"/>
              <a:gd name="connsiteX61" fmla="*/ 6364035 w 12192000"/>
              <a:gd name="connsiteY61" fmla="*/ 1667683 h 2237474"/>
              <a:gd name="connsiteX62" fmla="*/ 6280959 w 12192000"/>
              <a:gd name="connsiteY62" fmla="*/ 1689329 h 2237474"/>
              <a:gd name="connsiteX63" fmla="*/ 6243319 w 12192000"/>
              <a:gd name="connsiteY63" fmla="*/ 1695560 h 2237474"/>
              <a:gd name="connsiteX64" fmla="*/ 6098321 w 12192000"/>
              <a:gd name="connsiteY64" fmla="*/ 1721646 h 2237474"/>
              <a:gd name="connsiteX65" fmla="*/ 5880652 w 12192000"/>
              <a:gd name="connsiteY65" fmla="*/ 1779643 h 2237474"/>
              <a:gd name="connsiteX66" fmla="*/ 5785959 w 12192000"/>
              <a:gd name="connsiteY66" fmla="*/ 1775307 h 2237474"/>
              <a:gd name="connsiteX67" fmla="*/ 5643534 w 12192000"/>
              <a:gd name="connsiteY67" fmla="*/ 1802919 h 2237474"/>
              <a:gd name="connsiteX68" fmla="*/ 5518799 w 12192000"/>
              <a:gd name="connsiteY68" fmla="*/ 1818312 h 2237474"/>
              <a:gd name="connsiteX69" fmla="*/ 5505014 w 12192000"/>
              <a:gd name="connsiteY69" fmla="*/ 1819259 h 2237474"/>
              <a:gd name="connsiteX70" fmla="*/ 5453307 w 12192000"/>
              <a:gd name="connsiteY70" fmla="*/ 1815450 h 2237474"/>
              <a:gd name="connsiteX71" fmla="*/ 5221533 w 12192000"/>
              <a:gd name="connsiteY71" fmla="*/ 1846950 h 2237474"/>
              <a:gd name="connsiteX72" fmla="*/ 5149802 w 12192000"/>
              <a:gd name="connsiteY72" fmla="*/ 1844846 h 2237474"/>
              <a:gd name="connsiteX73" fmla="*/ 5114927 w 12192000"/>
              <a:gd name="connsiteY73" fmla="*/ 1847827 h 2237474"/>
              <a:gd name="connsiteX74" fmla="*/ 5108970 w 12192000"/>
              <a:gd name="connsiteY74" fmla="*/ 1847935 h 2237474"/>
              <a:gd name="connsiteX75" fmla="*/ 5067961 w 12192000"/>
              <a:gd name="connsiteY75" fmla="*/ 1845917 h 2237474"/>
              <a:gd name="connsiteX76" fmla="*/ 5007075 w 12192000"/>
              <a:gd name="connsiteY76" fmla="*/ 1838626 h 2237474"/>
              <a:gd name="connsiteX77" fmla="*/ 4944087 w 12192000"/>
              <a:gd name="connsiteY77" fmla="*/ 1823332 h 2237474"/>
              <a:gd name="connsiteX78" fmla="*/ 4907662 w 12192000"/>
              <a:gd name="connsiteY78" fmla="*/ 1816900 h 2237474"/>
              <a:gd name="connsiteX79" fmla="*/ 4882386 w 12192000"/>
              <a:gd name="connsiteY79" fmla="*/ 1809844 h 2237474"/>
              <a:gd name="connsiteX80" fmla="*/ 4811440 w 12192000"/>
              <a:gd name="connsiteY80" fmla="*/ 1804655 h 2237474"/>
              <a:gd name="connsiteX81" fmla="*/ 4691075 w 12192000"/>
              <a:gd name="connsiteY81" fmla="*/ 1801389 h 2237474"/>
              <a:gd name="connsiteX82" fmla="*/ 4640313 w 12192000"/>
              <a:gd name="connsiteY82" fmla="*/ 1784307 h 2237474"/>
              <a:gd name="connsiteX83" fmla="*/ 4536503 w 12192000"/>
              <a:gd name="connsiteY83" fmla="*/ 1785334 h 2237474"/>
              <a:gd name="connsiteX84" fmla="*/ 4513724 w 12192000"/>
              <a:gd name="connsiteY84" fmla="*/ 1791996 h 2237474"/>
              <a:gd name="connsiteX85" fmla="*/ 4459810 w 12192000"/>
              <a:gd name="connsiteY85" fmla="*/ 1797886 h 2237474"/>
              <a:gd name="connsiteX86" fmla="*/ 4379064 w 12192000"/>
              <a:gd name="connsiteY86" fmla="*/ 1817177 h 2237474"/>
              <a:gd name="connsiteX87" fmla="*/ 4290981 w 12192000"/>
              <a:gd name="connsiteY87" fmla="*/ 1839677 h 2237474"/>
              <a:gd name="connsiteX88" fmla="*/ 4238372 w 12192000"/>
              <a:gd name="connsiteY88" fmla="*/ 1851480 h 2237474"/>
              <a:gd name="connsiteX89" fmla="*/ 4232517 w 12192000"/>
              <a:gd name="connsiteY89" fmla="*/ 1852567 h 2237474"/>
              <a:gd name="connsiteX90" fmla="*/ 4191732 w 12192000"/>
              <a:gd name="connsiteY90" fmla="*/ 1857328 h 2237474"/>
              <a:gd name="connsiteX91" fmla="*/ 4065532 w 12192000"/>
              <a:gd name="connsiteY91" fmla="*/ 1855477 h 2237474"/>
              <a:gd name="connsiteX92" fmla="*/ 4028460 w 12192000"/>
              <a:gd name="connsiteY92" fmla="*/ 1855137 h 2237474"/>
              <a:gd name="connsiteX93" fmla="*/ 4002267 w 12192000"/>
              <a:gd name="connsiteY93" fmla="*/ 1852352 h 2237474"/>
              <a:gd name="connsiteX94" fmla="*/ 3931396 w 12192000"/>
              <a:gd name="connsiteY94" fmla="*/ 1858915 h 2237474"/>
              <a:gd name="connsiteX95" fmla="*/ 3812162 w 12192000"/>
              <a:gd name="connsiteY95" fmla="*/ 1875501 h 2237474"/>
              <a:gd name="connsiteX96" fmla="*/ 3758105 w 12192000"/>
              <a:gd name="connsiteY96" fmla="*/ 1871856 h 2237474"/>
              <a:gd name="connsiteX97" fmla="*/ 3715896 w 12192000"/>
              <a:gd name="connsiteY97" fmla="*/ 1881552 h 2237474"/>
              <a:gd name="connsiteX98" fmla="*/ 3567259 w 12192000"/>
              <a:gd name="connsiteY98" fmla="*/ 1893482 h 2237474"/>
              <a:gd name="connsiteX99" fmla="*/ 3405770 w 12192000"/>
              <a:gd name="connsiteY99" fmla="*/ 1904591 h 2237474"/>
              <a:gd name="connsiteX100" fmla="*/ 3280097 w 12192000"/>
              <a:gd name="connsiteY100" fmla="*/ 1919610 h 2237474"/>
              <a:gd name="connsiteX101" fmla="*/ 3009910 w 12192000"/>
              <a:gd name="connsiteY101" fmla="*/ 1957866 h 2237474"/>
              <a:gd name="connsiteX102" fmla="*/ 2995934 w 12192000"/>
              <a:gd name="connsiteY102" fmla="*/ 1967085 h 2237474"/>
              <a:gd name="connsiteX103" fmla="*/ 2942858 w 12192000"/>
              <a:gd name="connsiteY103" fmla="*/ 1981367 h 2237474"/>
              <a:gd name="connsiteX104" fmla="*/ 2875436 w 12192000"/>
              <a:gd name="connsiteY104" fmla="*/ 1996977 h 2237474"/>
              <a:gd name="connsiteX105" fmla="*/ 2874892 w 12192000"/>
              <a:gd name="connsiteY105" fmla="*/ 1996085 h 2237474"/>
              <a:gd name="connsiteX106" fmla="*/ 2843662 w 12192000"/>
              <a:gd name="connsiteY106" fmla="*/ 1992498 h 2237474"/>
              <a:gd name="connsiteX107" fmla="*/ 2718916 w 12192000"/>
              <a:gd name="connsiteY107" fmla="*/ 1990867 h 2237474"/>
              <a:gd name="connsiteX108" fmla="*/ 2713522 w 12192000"/>
              <a:gd name="connsiteY108" fmla="*/ 1990173 h 2237474"/>
              <a:gd name="connsiteX109" fmla="*/ 2476147 w 12192000"/>
              <a:gd name="connsiteY109" fmla="*/ 1998305 h 2237474"/>
              <a:gd name="connsiteX110" fmla="*/ 2373568 w 12192000"/>
              <a:gd name="connsiteY110" fmla="*/ 2003219 h 2237474"/>
              <a:gd name="connsiteX111" fmla="*/ 2287219 w 12192000"/>
              <a:gd name="connsiteY111" fmla="*/ 1998750 h 2237474"/>
              <a:gd name="connsiteX112" fmla="*/ 2243069 w 12192000"/>
              <a:gd name="connsiteY112" fmla="*/ 2005321 h 2237474"/>
              <a:gd name="connsiteX113" fmla="*/ 2164831 w 12192000"/>
              <a:gd name="connsiteY113" fmla="*/ 2010143 h 2237474"/>
              <a:gd name="connsiteX114" fmla="*/ 2085228 w 12192000"/>
              <a:gd name="connsiteY114" fmla="*/ 2046431 h 2237474"/>
              <a:gd name="connsiteX115" fmla="*/ 2058061 w 12192000"/>
              <a:gd name="connsiteY115" fmla="*/ 2047942 h 2237474"/>
              <a:gd name="connsiteX116" fmla="*/ 2042244 w 12192000"/>
              <a:gd name="connsiteY116" fmla="*/ 2055560 h 2237474"/>
              <a:gd name="connsiteX117" fmla="*/ 1877728 w 12192000"/>
              <a:gd name="connsiteY117" fmla="*/ 2101004 h 2237474"/>
              <a:gd name="connsiteX118" fmla="*/ 1759056 w 12192000"/>
              <a:gd name="connsiteY118" fmla="*/ 2125608 h 2237474"/>
              <a:gd name="connsiteX119" fmla="*/ 1637948 w 12192000"/>
              <a:gd name="connsiteY119" fmla="*/ 2172597 h 2237474"/>
              <a:gd name="connsiteX120" fmla="*/ 1434549 w 12192000"/>
              <a:gd name="connsiteY120" fmla="*/ 2234522 h 2237474"/>
              <a:gd name="connsiteX121" fmla="*/ 1398481 w 12192000"/>
              <a:gd name="connsiteY121" fmla="*/ 2237074 h 2237474"/>
              <a:gd name="connsiteX122" fmla="*/ 1398407 w 12192000"/>
              <a:gd name="connsiteY122" fmla="*/ 2237095 h 2237474"/>
              <a:gd name="connsiteX123" fmla="*/ 1370962 w 12192000"/>
              <a:gd name="connsiteY123" fmla="*/ 2237474 h 2237474"/>
              <a:gd name="connsiteX124" fmla="*/ 1356367 w 12192000"/>
              <a:gd name="connsiteY124" fmla="*/ 2235089 h 2237474"/>
              <a:gd name="connsiteX125" fmla="*/ 1279765 w 12192000"/>
              <a:gd name="connsiteY125" fmla="*/ 2229639 h 2237474"/>
              <a:gd name="connsiteX126" fmla="*/ 1195347 w 12192000"/>
              <a:gd name="connsiteY126" fmla="*/ 2212354 h 2237474"/>
              <a:gd name="connsiteX127" fmla="*/ 970251 w 12192000"/>
              <a:gd name="connsiteY127" fmla="*/ 2221029 h 2237474"/>
              <a:gd name="connsiteX128" fmla="*/ 812914 w 12192000"/>
              <a:gd name="connsiteY128" fmla="*/ 2210095 h 2237474"/>
              <a:gd name="connsiteX129" fmla="*/ 776382 w 12192000"/>
              <a:gd name="connsiteY129" fmla="*/ 2204512 h 2237474"/>
              <a:gd name="connsiteX130" fmla="*/ 597225 w 12192000"/>
              <a:gd name="connsiteY130" fmla="*/ 2180999 h 2237474"/>
              <a:gd name="connsiteX131" fmla="*/ 520671 w 12192000"/>
              <a:gd name="connsiteY131" fmla="*/ 2180980 h 2237474"/>
              <a:gd name="connsiteX132" fmla="*/ 515024 w 12192000"/>
              <a:gd name="connsiteY132" fmla="*/ 2179258 h 2237474"/>
              <a:gd name="connsiteX133" fmla="*/ 413835 w 12192000"/>
              <a:gd name="connsiteY133" fmla="*/ 2156783 h 2237474"/>
              <a:gd name="connsiteX134" fmla="*/ 376513 w 12192000"/>
              <a:gd name="connsiteY134" fmla="*/ 2154014 h 2237474"/>
              <a:gd name="connsiteX135" fmla="*/ 273386 w 12192000"/>
              <a:gd name="connsiteY135" fmla="*/ 2142551 h 2237474"/>
              <a:gd name="connsiteX136" fmla="*/ 169207 w 12192000"/>
              <a:gd name="connsiteY136" fmla="*/ 2128100 h 2237474"/>
              <a:gd name="connsiteX137" fmla="*/ 77641 w 12192000"/>
              <a:gd name="connsiteY137" fmla="*/ 2126835 h 2237474"/>
              <a:gd name="connsiteX138" fmla="*/ 37645 w 12192000"/>
              <a:gd name="connsiteY138" fmla="*/ 2115401 h 2237474"/>
              <a:gd name="connsiteX139" fmla="*/ 4572 w 12192000"/>
              <a:gd name="connsiteY139" fmla="*/ 2111091 h 2237474"/>
              <a:gd name="connsiteX140" fmla="*/ 0 w 12192000"/>
              <a:gd name="connsiteY140" fmla="*/ 2110468 h 2237474"/>
              <a:gd name="connsiteX141" fmla="*/ 0 w 12192000"/>
              <a:gd name="connsiteY14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38659 w 12192000"/>
              <a:gd name="connsiteY3" fmla="*/ 756742 h 2237474"/>
              <a:gd name="connsiteX4" fmla="*/ 11890686 w 12192000"/>
              <a:gd name="connsiteY4" fmla="*/ 732766 h 2237474"/>
              <a:gd name="connsiteX5" fmla="*/ 11820512 w 12192000"/>
              <a:gd name="connsiteY5" fmla="*/ 745392 h 2237474"/>
              <a:gd name="connsiteX6" fmla="*/ 11649954 w 12192000"/>
              <a:gd name="connsiteY6" fmla="*/ 749628 h 2237474"/>
              <a:gd name="connsiteX7" fmla="*/ 11560424 w 12192000"/>
              <a:gd name="connsiteY7" fmla="*/ 748017 h 2237474"/>
              <a:gd name="connsiteX8" fmla="*/ 11358455 w 12192000"/>
              <a:gd name="connsiteY8" fmla="*/ 747593 h 2237474"/>
              <a:gd name="connsiteX9" fmla="*/ 11165209 w 12192000"/>
              <a:gd name="connsiteY9" fmla="*/ 748852 h 2237474"/>
              <a:gd name="connsiteX10" fmla="*/ 11058755 w 12192000"/>
              <a:gd name="connsiteY10" fmla="*/ 749617 h 2237474"/>
              <a:gd name="connsiteX11" fmla="*/ 10846594 w 12192000"/>
              <a:gd name="connsiteY11" fmla="*/ 765069 h 2237474"/>
              <a:gd name="connsiteX12" fmla="*/ 10739478 w 12192000"/>
              <a:gd name="connsiteY12" fmla="*/ 776841 h 2237474"/>
              <a:gd name="connsiteX13" fmla="*/ 10458762 w 12192000"/>
              <a:gd name="connsiteY13" fmla="*/ 755400 h 2237474"/>
              <a:gd name="connsiteX14" fmla="*/ 10211200 w 12192000"/>
              <a:gd name="connsiteY14" fmla="*/ 767513 h 2237474"/>
              <a:gd name="connsiteX15" fmla="*/ 10167995 w 12192000"/>
              <a:gd name="connsiteY15" fmla="*/ 760843 h 2237474"/>
              <a:gd name="connsiteX16" fmla="*/ 9997044 w 12192000"/>
              <a:gd name="connsiteY16" fmla="*/ 780129 h 2237474"/>
              <a:gd name="connsiteX17" fmla="*/ 9943887 w 12192000"/>
              <a:gd name="connsiteY17" fmla="*/ 804141 h 2237474"/>
              <a:gd name="connsiteX18" fmla="*/ 9918248 w 12192000"/>
              <a:gd name="connsiteY18" fmla="*/ 816628 h 2237474"/>
              <a:gd name="connsiteX19" fmla="*/ 9767091 w 12192000"/>
              <a:gd name="connsiteY19" fmla="*/ 870550 h 2237474"/>
              <a:gd name="connsiteX20" fmla="*/ 9683005 w 12192000"/>
              <a:gd name="connsiteY20" fmla="*/ 894128 h 2237474"/>
              <a:gd name="connsiteX21" fmla="*/ 9594438 w 12192000"/>
              <a:gd name="connsiteY21" fmla="*/ 919051 h 2237474"/>
              <a:gd name="connsiteX22" fmla="*/ 9544189 w 12192000"/>
              <a:gd name="connsiteY22" fmla="*/ 938966 h 2237474"/>
              <a:gd name="connsiteX23" fmla="*/ 9500499 w 12192000"/>
              <a:gd name="connsiteY23" fmla="*/ 954680 h 2237474"/>
              <a:gd name="connsiteX24" fmla="*/ 9410017 w 12192000"/>
              <a:gd name="connsiteY24" fmla="*/ 993931 h 2237474"/>
              <a:gd name="connsiteX25" fmla="*/ 9392919 w 12192000"/>
              <a:gd name="connsiteY25" fmla="*/ 994656 h 2237474"/>
              <a:gd name="connsiteX26" fmla="*/ 9268019 w 12192000"/>
              <a:gd name="connsiteY26" fmla="*/ 1007442 h 2237474"/>
              <a:gd name="connsiteX27" fmla="*/ 9188177 w 12192000"/>
              <a:gd name="connsiteY27" fmla="*/ 1035474 h 2237474"/>
              <a:gd name="connsiteX28" fmla="*/ 9155969 w 12192000"/>
              <a:gd name="connsiteY28" fmla="*/ 1046804 h 2237474"/>
              <a:gd name="connsiteX29" fmla="*/ 9133985 w 12192000"/>
              <a:gd name="connsiteY29" fmla="*/ 1046450 h 2237474"/>
              <a:gd name="connsiteX30" fmla="*/ 9003462 w 12192000"/>
              <a:gd name="connsiteY30" fmla="*/ 1042406 h 2237474"/>
              <a:gd name="connsiteX31" fmla="*/ 8968445 w 12192000"/>
              <a:gd name="connsiteY31" fmla="*/ 1052169 h 2237474"/>
              <a:gd name="connsiteX32" fmla="*/ 8886001 w 12192000"/>
              <a:gd name="connsiteY32" fmla="*/ 1067468 h 2237474"/>
              <a:gd name="connsiteX33" fmla="*/ 8838610 w 12192000"/>
              <a:gd name="connsiteY33" fmla="*/ 1075091 h 2237474"/>
              <a:gd name="connsiteX34" fmla="*/ 8750383 w 12192000"/>
              <a:gd name="connsiteY34" fmla="*/ 1097387 h 2237474"/>
              <a:gd name="connsiteX35" fmla="*/ 8665605 w 12192000"/>
              <a:gd name="connsiteY35" fmla="*/ 1110791 h 2237474"/>
              <a:gd name="connsiteX36" fmla="*/ 8584946 w 12192000"/>
              <a:gd name="connsiteY36" fmla="*/ 1135226 h 2237474"/>
              <a:gd name="connsiteX37" fmla="*/ 8419755 w 12192000"/>
              <a:gd name="connsiteY37" fmla="*/ 1216260 h 2237474"/>
              <a:gd name="connsiteX38" fmla="*/ 8411626 w 12192000"/>
              <a:gd name="connsiteY38" fmla="*/ 1214397 h 2237474"/>
              <a:gd name="connsiteX39" fmla="*/ 8363469 w 12192000"/>
              <a:gd name="connsiteY39" fmla="*/ 1246658 h 2237474"/>
              <a:gd name="connsiteX40" fmla="*/ 8275497 w 12192000"/>
              <a:gd name="connsiteY40" fmla="*/ 1264396 h 2237474"/>
              <a:gd name="connsiteX41" fmla="*/ 8074238 w 12192000"/>
              <a:gd name="connsiteY41" fmla="*/ 1301895 h 2237474"/>
              <a:gd name="connsiteX42" fmla="*/ 7942099 w 12192000"/>
              <a:gd name="connsiteY42" fmla="*/ 1336332 h 2237474"/>
              <a:gd name="connsiteX43" fmla="*/ 7902328 w 12192000"/>
              <a:gd name="connsiteY43" fmla="*/ 1345865 h 2237474"/>
              <a:gd name="connsiteX44" fmla="*/ 7840612 w 12192000"/>
              <a:gd name="connsiteY44" fmla="*/ 1369373 h 2237474"/>
              <a:gd name="connsiteX45" fmla="*/ 7786819 w 12192000"/>
              <a:gd name="connsiteY45" fmla="*/ 1378970 h 2237474"/>
              <a:gd name="connsiteX46" fmla="*/ 7548172 w 12192000"/>
              <a:gd name="connsiteY46" fmla="*/ 1417460 h 2237474"/>
              <a:gd name="connsiteX47" fmla="*/ 7483437 w 12192000"/>
              <a:gd name="connsiteY47" fmla="*/ 1478152 h 2237474"/>
              <a:gd name="connsiteX48" fmla="*/ 7377870 w 12192000"/>
              <a:gd name="connsiteY48" fmla="*/ 1523319 h 2237474"/>
              <a:gd name="connsiteX49" fmla="*/ 7230737 w 12192000"/>
              <a:gd name="connsiteY49" fmla="*/ 1562633 h 2237474"/>
              <a:gd name="connsiteX50" fmla="*/ 7224458 w 12192000"/>
              <a:gd name="connsiteY50" fmla="*/ 1573008 h 2237474"/>
              <a:gd name="connsiteX51" fmla="*/ 7183121 w 12192000"/>
              <a:gd name="connsiteY51" fmla="*/ 1595162 h 2237474"/>
              <a:gd name="connsiteX52" fmla="*/ 7164601 w 12192000"/>
              <a:gd name="connsiteY52" fmla="*/ 1606490 h 2237474"/>
              <a:gd name="connsiteX53" fmla="*/ 6900177 w 12192000"/>
              <a:gd name="connsiteY53" fmla="*/ 1636016 h 2237474"/>
              <a:gd name="connsiteX54" fmla="*/ 6795372 w 12192000"/>
              <a:gd name="connsiteY54" fmla="*/ 1644845 h 2237474"/>
              <a:gd name="connsiteX55" fmla="*/ 6692251 w 12192000"/>
              <a:gd name="connsiteY55" fmla="*/ 1656357 h 2237474"/>
              <a:gd name="connsiteX56" fmla="*/ 6655235 w 12192000"/>
              <a:gd name="connsiteY56" fmla="*/ 1661869 h 2237474"/>
              <a:gd name="connsiteX57" fmla="*/ 6554894 w 12192000"/>
              <a:gd name="connsiteY57" fmla="*/ 1664428 h 2237474"/>
              <a:gd name="connsiteX58" fmla="*/ 6516595 w 12192000"/>
              <a:gd name="connsiteY58" fmla="*/ 1667475 h 2237474"/>
              <a:gd name="connsiteX59" fmla="*/ 6508541 w 12192000"/>
              <a:gd name="connsiteY59" fmla="*/ 1668757 h 2237474"/>
              <a:gd name="connsiteX60" fmla="*/ 6471012 w 12192000"/>
              <a:gd name="connsiteY60" fmla="*/ 1678604 h 2237474"/>
              <a:gd name="connsiteX61" fmla="*/ 6364035 w 12192000"/>
              <a:gd name="connsiteY61" fmla="*/ 1667683 h 2237474"/>
              <a:gd name="connsiteX62" fmla="*/ 6280959 w 12192000"/>
              <a:gd name="connsiteY62" fmla="*/ 1689329 h 2237474"/>
              <a:gd name="connsiteX63" fmla="*/ 6243319 w 12192000"/>
              <a:gd name="connsiteY63" fmla="*/ 1695560 h 2237474"/>
              <a:gd name="connsiteX64" fmla="*/ 6098321 w 12192000"/>
              <a:gd name="connsiteY64" fmla="*/ 1721646 h 2237474"/>
              <a:gd name="connsiteX65" fmla="*/ 5880652 w 12192000"/>
              <a:gd name="connsiteY65" fmla="*/ 1779643 h 2237474"/>
              <a:gd name="connsiteX66" fmla="*/ 5785959 w 12192000"/>
              <a:gd name="connsiteY66" fmla="*/ 1775307 h 2237474"/>
              <a:gd name="connsiteX67" fmla="*/ 5643534 w 12192000"/>
              <a:gd name="connsiteY67" fmla="*/ 1802919 h 2237474"/>
              <a:gd name="connsiteX68" fmla="*/ 5518799 w 12192000"/>
              <a:gd name="connsiteY68" fmla="*/ 1818312 h 2237474"/>
              <a:gd name="connsiteX69" fmla="*/ 5505014 w 12192000"/>
              <a:gd name="connsiteY69" fmla="*/ 1819259 h 2237474"/>
              <a:gd name="connsiteX70" fmla="*/ 5453307 w 12192000"/>
              <a:gd name="connsiteY70" fmla="*/ 1815450 h 2237474"/>
              <a:gd name="connsiteX71" fmla="*/ 5221533 w 12192000"/>
              <a:gd name="connsiteY71" fmla="*/ 1846950 h 2237474"/>
              <a:gd name="connsiteX72" fmla="*/ 5149802 w 12192000"/>
              <a:gd name="connsiteY72" fmla="*/ 1844846 h 2237474"/>
              <a:gd name="connsiteX73" fmla="*/ 5114927 w 12192000"/>
              <a:gd name="connsiteY73" fmla="*/ 1847827 h 2237474"/>
              <a:gd name="connsiteX74" fmla="*/ 5108970 w 12192000"/>
              <a:gd name="connsiteY74" fmla="*/ 1847935 h 2237474"/>
              <a:gd name="connsiteX75" fmla="*/ 5067961 w 12192000"/>
              <a:gd name="connsiteY75" fmla="*/ 1845917 h 2237474"/>
              <a:gd name="connsiteX76" fmla="*/ 5007075 w 12192000"/>
              <a:gd name="connsiteY76" fmla="*/ 1838626 h 2237474"/>
              <a:gd name="connsiteX77" fmla="*/ 4944087 w 12192000"/>
              <a:gd name="connsiteY77" fmla="*/ 1823332 h 2237474"/>
              <a:gd name="connsiteX78" fmla="*/ 4907662 w 12192000"/>
              <a:gd name="connsiteY78" fmla="*/ 1816900 h 2237474"/>
              <a:gd name="connsiteX79" fmla="*/ 4882386 w 12192000"/>
              <a:gd name="connsiteY79" fmla="*/ 1809844 h 2237474"/>
              <a:gd name="connsiteX80" fmla="*/ 4811440 w 12192000"/>
              <a:gd name="connsiteY80" fmla="*/ 1804655 h 2237474"/>
              <a:gd name="connsiteX81" fmla="*/ 4691075 w 12192000"/>
              <a:gd name="connsiteY81" fmla="*/ 1801389 h 2237474"/>
              <a:gd name="connsiteX82" fmla="*/ 4640313 w 12192000"/>
              <a:gd name="connsiteY82" fmla="*/ 1784307 h 2237474"/>
              <a:gd name="connsiteX83" fmla="*/ 4536503 w 12192000"/>
              <a:gd name="connsiteY83" fmla="*/ 1785334 h 2237474"/>
              <a:gd name="connsiteX84" fmla="*/ 4513724 w 12192000"/>
              <a:gd name="connsiteY84" fmla="*/ 1791996 h 2237474"/>
              <a:gd name="connsiteX85" fmla="*/ 4459810 w 12192000"/>
              <a:gd name="connsiteY85" fmla="*/ 1797886 h 2237474"/>
              <a:gd name="connsiteX86" fmla="*/ 4379064 w 12192000"/>
              <a:gd name="connsiteY86" fmla="*/ 1817177 h 2237474"/>
              <a:gd name="connsiteX87" fmla="*/ 4290981 w 12192000"/>
              <a:gd name="connsiteY87" fmla="*/ 1839677 h 2237474"/>
              <a:gd name="connsiteX88" fmla="*/ 4238372 w 12192000"/>
              <a:gd name="connsiteY88" fmla="*/ 1851480 h 2237474"/>
              <a:gd name="connsiteX89" fmla="*/ 4232517 w 12192000"/>
              <a:gd name="connsiteY89" fmla="*/ 1852567 h 2237474"/>
              <a:gd name="connsiteX90" fmla="*/ 4191732 w 12192000"/>
              <a:gd name="connsiteY90" fmla="*/ 1857328 h 2237474"/>
              <a:gd name="connsiteX91" fmla="*/ 4065532 w 12192000"/>
              <a:gd name="connsiteY91" fmla="*/ 1855477 h 2237474"/>
              <a:gd name="connsiteX92" fmla="*/ 4028460 w 12192000"/>
              <a:gd name="connsiteY92" fmla="*/ 1855137 h 2237474"/>
              <a:gd name="connsiteX93" fmla="*/ 4002267 w 12192000"/>
              <a:gd name="connsiteY93" fmla="*/ 1852352 h 2237474"/>
              <a:gd name="connsiteX94" fmla="*/ 3931396 w 12192000"/>
              <a:gd name="connsiteY94" fmla="*/ 1858915 h 2237474"/>
              <a:gd name="connsiteX95" fmla="*/ 3812162 w 12192000"/>
              <a:gd name="connsiteY95" fmla="*/ 1875501 h 2237474"/>
              <a:gd name="connsiteX96" fmla="*/ 3758105 w 12192000"/>
              <a:gd name="connsiteY96" fmla="*/ 1871856 h 2237474"/>
              <a:gd name="connsiteX97" fmla="*/ 3715896 w 12192000"/>
              <a:gd name="connsiteY97" fmla="*/ 1881552 h 2237474"/>
              <a:gd name="connsiteX98" fmla="*/ 3567259 w 12192000"/>
              <a:gd name="connsiteY98" fmla="*/ 1893482 h 2237474"/>
              <a:gd name="connsiteX99" fmla="*/ 3405770 w 12192000"/>
              <a:gd name="connsiteY99" fmla="*/ 1904591 h 2237474"/>
              <a:gd name="connsiteX100" fmla="*/ 3280097 w 12192000"/>
              <a:gd name="connsiteY100" fmla="*/ 1919610 h 2237474"/>
              <a:gd name="connsiteX101" fmla="*/ 3009910 w 12192000"/>
              <a:gd name="connsiteY101" fmla="*/ 1957866 h 2237474"/>
              <a:gd name="connsiteX102" fmla="*/ 2995934 w 12192000"/>
              <a:gd name="connsiteY102" fmla="*/ 1967085 h 2237474"/>
              <a:gd name="connsiteX103" fmla="*/ 2942858 w 12192000"/>
              <a:gd name="connsiteY103" fmla="*/ 1981367 h 2237474"/>
              <a:gd name="connsiteX104" fmla="*/ 2875436 w 12192000"/>
              <a:gd name="connsiteY104" fmla="*/ 1996977 h 2237474"/>
              <a:gd name="connsiteX105" fmla="*/ 2874892 w 12192000"/>
              <a:gd name="connsiteY105" fmla="*/ 1996085 h 2237474"/>
              <a:gd name="connsiteX106" fmla="*/ 2843662 w 12192000"/>
              <a:gd name="connsiteY106" fmla="*/ 1992498 h 2237474"/>
              <a:gd name="connsiteX107" fmla="*/ 2718916 w 12192000"/>
              <a:gd name="connsiteY107" fmla="*/ 1990867 h 2237474"/>
              <a:gd name="connsiteX108" fmla="*/ 2713522 w 12192000"/>
              <a:gd name="connsiteY108" fmla="*/ 1990173 h 2237474"/>
              <a:gd name="connsiteX109" fmla="*/ 2476147 w 12192000"/>
              <a:gd name="connsiteY109" fmla="*/ 1998305 h 2237474"/>
              <a:gd name="connsiteX110" fmla="*/ 2373568 w 12192000"/>
              <a:gd name="connsiteY110" fmla="*/ 2003219 h 2237474"/>
              <a:gd name="connsiteX111" fmla="*/ 2287219 w 12192000"/>
              <a:gd name="connsiteY111" fmla="*/ 1998750 h 2237474"/>
              <a:gd name="connsiteX112" fmla="*/ 2243069 w 12192000"/>
              <a:gd name="connsiteY112" fmla="*/ 2005321 h 2237474"/>
              <a:gd name="connsiteX113" fmla="*/ 2164831 w 12192000"/>
              <a:gd name="connsiteY113" fmla="*/ 2010143 h 2237474"/>
              <a:gd name="connsiteX114" fmla="*/ 2085228 w 12192000"/>
              <a:gd name="connsiteY114" fmla="*/ 2046431 h 2237474"/>
              <a:gd name="connsiteX115" fmla="*/ 2058061 w 12192000"/>
              <a:gd name="connsiteY115" fmla="*/ 2047942 h 2237474"/>
              <a:gd name="connsiteX116" fmla="*/ 2042244 w 12192000"/>
              <a:gd name="connsiteY116" fmla="*/ 2055560 h 2237474"/>
              <a:gd name="connsiteX117" fmla="*/ 1877728 w 12192000"/>
              <a:gd name="connsiteY117" fmla="*/ 2101004 h 2237474"/>
              <a:gd name="connsiteX118" fmla="*/ 1759056 w 12192000"/>
              <a:gd name="connsiteY118" fmla="*/ 2125608 h 2237474"/>
              <a:gd name="connsiteX119" fmla="*/ 1637948 w 12192000"/>
              <a:gd name="connsiteY119" fmla="*/ 2172597 h 2237474"/>
              <a:gd name="connsiteX120" fmla="*/ 1434549 w 12192000"/>
              <a:gd name="connsiteY120" fmla="*/ 2234522 h 2237474"/>
              <a:gd name="connsiteX121" fmla="*/ 1398481 w 12192000"/>
              <a:gd name="connsiteY121" fmla="*/ 2237074 h 2237474"/>
              <a:gd name="connsiteX122" fmla="*/ 1398407 w 12192000"/>
              <a:gd name="connsiteY122" fmla="*/ 2237095 h 2237474"/>
              <a:gd name="connsiteX123" fmla="*/ 1370962 w 12192000"/>
              <a:gd name="connsiteY123" fmla="*/ 2237474 h 2237474"/>
              <a:gd name="connsiteX124" fmla="*/ 1356367 w 12192000"/>
              <a:gd name="connsiteY124" fmla="*/ 2235089 h 2237474"/>
              <a:gd name="connsiteX125" fmla="*/ 1279765 w 12192000"/>
              <a:gd name="connsiteY125" fmla="*/ 2229639 h 2237474"/>
              <a:gd name="connsiteX126" fmla="*/ 1195347 w 12192000"/>
              <a:gd name="connsiteY126" fmla="*/ 2212354 h 2237474"/>
              <a:gd name="connsiteX127" fmla="*/ 970251 w 12192000"/>
              <a:gd name="connsiteY127" fmla="*/ 2221029 h 2237474"/>
              <a:gd name="connsiteX128" fmla="*/ 812914 w 12192000"/>
              <a:gd name="connsiteY128" fmla="*/ 2210095 h 2237474"/>
              <a:gd name="connsiteX129" fmla="*/ 776382 w 12192000"/>
              <a:gd name="connsiteY129" fmla="*/ 2204512 h 2237474"/>
              <a:gd name="connsiteX130" fmla="*/ 597225 w 12192000"/>
              <a:gd name="connsiteY130" fmla="*/ 2180999 h 2237474"/>
              <a:gd name="connsiteX131" fmla="*/ 520671 w 12192000"/>
              <a:gd name="connsiteY131" fmla="*/ 2180980 h 2237474"/>
              <a:gd name="connsiteX132" fmla="*/ 515024 w 12192000"/>
              <a:gd name="connsiteY132" fmla="*/ 2179258 h 2237474"/>
              <a:gd name="connsiteX133" fmla="*/ 413835 w 12192000"/>
              <a:gd name="connsiteY133" fmla="*/ 2156783 h 2237474"/>
              <a:gd name="connsiteX134" fmla="*/ 376513 w 12192000"/>
              <a:gd name="connsiteY134" fmla="*/ 2154014 h 2237474"/>
              <a:gd name="connsiteX135" fmla="*/ 273386 w 12192000"/>
              <a:gd name="connsiteY135" fmla="*/ 2142551 h 2237474"/>
              <a:gd name="connsiteX136" fmla="*/ 169207 w 12192000"/>
              <a:gd name="connsiteY136" fmla="*/ 2128100 h 2237474"/>
              <a:gd name="connsiteX137" fmla="*/ 77641 w 12192000"/>
              <a:gd name="connsiteY137" fmla="*/ 2126835 h 2237474"/>
              <a:gd name="connsiteX138" fmla="*/ 37645 w 12192000"/>
              <a:gd name="connsiteY138" fmla="*/ 2115401 h 2237474"/>
              <a:gd name="connsiteX139" fmla="*/ 4572 w 12192000"/>
              <a:gd name="connsiteY139" fmla="*/ 2111091 h 2237474"/>
              <a:gd name="connsiteX140" fmla="*/ 0 w 12192000"/>
              <a:gd name="connsiteY140" fmla="*/ 2110468 h 2237474"/>
              <a:gd name="connsiteX141" fmla="*/ 0 w 12192000"/>
              <a:gd name="connsiteY14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1890686 w 12192000"/>
              <a:gd name="connsiteY3" fmla="*/ 732766 h 2237474"/>
              <a:gd name="connsiteX4" fmla="*/ 11820512 w 12192000"/>
              <a:gd name="connsiteY4" fmla="*/ 745392 h 2237474"/>
              <a:gd name="connsiteX5" fmla="*/ 11649954 w 12192000"/>
              <a:gd name="connsiteY5" fmla="*/ 749628 h 2237474"/>
              <a:gd name="connsiteX6" fmla="*/ 11560424 w 12192000"/>
              <a:gd name="connsiteY6" fmla="*/ 748017 h 2237474"/>
              <a:gd name="connsiteX7" fmla="*/ 11358455 w 12192000"/>
              <a:gd name="connsiteY7" fmla="*/ 747593 h 2237474"/>
              <a:gd name="connsiteX8" fmla="*/ 11165209 w 12192000"/>
              <a:gd name="connsiteY8" fmla="*/ 748852 h 2237474"/>
              <a:gd name="connsiteX9" fmla="*/ 11058755 w 12192000"/>
              <a:gd name="connsiteY9" fmla="*/ 749617 h 2237474"/>
              <a:gd name="connsiteX10" fmla="*/ 10846594 w 12192000"/>
              <a:gd name="connsiteY10" fmla="*/ 765069 h 2237474"/>
              <a:gd name="connsiteX11" fmla="*/ 10739478 w 12192000"/>
              <a:gd name="connsiteY11" fmla="*/ 776841 h 2237474"/>
              <a:gd name="connsiteX12" fmla="*/ 10458762 w 12192000"/>
              <a:gd name="connsiteY12" fmla="*/ 755400 h 2237474"/>
              <a:gd name="connsiteX13" fmla="*/ 10211200 w 12192000"/>
              <a:gd name="connsiteY13" fmla="*/ 767513 h 2237474"/>
              <a:gd name="connsiteX14" fmla="*/ 10167995 w 12192000"/>
              <a:gd name="connsiteY14" fmla="*/ 760843 h 2237474"/>
              <a:gd name="connsiteX15" fmla="*/ 9997044 w 12192000"/>
              <a:gd name="connsiteY15" fmla="*/ 780129 h 2237474"/>
              <a:gd name="connsiteX16" fmla="*/ 9943887 w 12192000"/>
              <a:gd name="connsiteY16" fmla="*/ 804141 h 2237474"/>
              <a:gd name="connsiteX17" fmla="*/ 9918248 w 12192000"/>
              <a:gd name="connsiteY17" fmla="*/ 816628 h 2237474"/>
              <a:gd name="connsiteX18" fmla="*/ 9767091 w 12192000"/>
              <a:gd name="connsiteY18" fmla="*/ 870550 h 2237474"/>
              <a:gd name="connsiteX19" fmla="*/ 9683005 w 12192000"/>
              <a:gd name="connsiteY19" fmla="*/ 894128 h 2237474"/>
              <a:gd name="connsiteX20" fmla="*/ 9594438 w 12192000"/>
              <a:gd name="connsiteY20" fmla="*/ 919051 h 2237474"/>
              <a:gd name="connsiteX21" fmla="*/ 9544189 w 12192000"/>
              <a:gd name="connsiteY21" fmla="*/ 938966 h 2237474"/>
              <a:gd name="connsiteX22" fmla="*/ 9500499 w 12192000"/>
              <a:gd name="connsiteY22" fmla="*/ 954680 h 2237474"/>
              <a:gd name="connsiteX23" fmla="*/ 9410017 w 12192000"/>
              <a:gd name="connsiteY23" fmla="*/ 993931 h 2237474"/>
              <a:gd name="connsiteX24" fmla="*/ 9392919 w 12192000"/>
              <a:gd name="connsiteY24" fmla="*/ 994656 h 2237474"/>
              <a:gd name="connsiteX25" fmla="*/ 9268019 w 12192000"/>
              <a:gd name="connsiteY25" fmla="*/ 1007442 h 2237474"/>
              <a:gd name="connsiteX26" fmla="*/ 9188177 w 12192000"/>
              <a:gd name="connsiteY26" fmla="*/ 1035474 h 2237474"/>
              <a:gd name="connsiteX27" fmla="*/ 9155969 w 12192000"/>
              <a:gd name="connsiteY27" fmla="*/ 1046804 h 2237474"/>
              <a:gd name="connsiteX28" fmla="*/ 9133985 w 12192000"/>
              <a:gd name="connsiteY28" fmla="*/ 1046450 h 2237474"/>
              <a:gd name="connsiteX29" fmla="*/ 9003462 w 12192000"/>
              <a:gd name="connsiteY29" fmla="*/ 1042406 h 2237474"/>
              <a:gd name="connsiteX30" fmla="*/ 8968445 w 12192000"/>
              <a:gd name="connsiteY30" fmla="*/ 1052169 h 2237474"/>
              <a:gd name="connsiteX31" fmla="*/ 8886001 w 12192000"/>
              <a:gd name="connsiteY31" fmla="*/ 1067468 h 2237474"/>
              <a:gd name="connsiteX32" fmla="*/ 8838610 w 12192000"/>
              <a:gd name="connsiteY32" fmla="*/ 1075091 h 2237474"/>
              <a:gd name="connsiteX33" fmla="*/ 8750383 w 12192000"/>
              <a:gd name="connsiteY33" fmla="*/ 1097387 h 2237474"/>
              <a:gd name="connsiteX34" fmla="*/ 8665605 w 12192000"/>
              <a:gd name="connsiteY34" fmla="*/ 1110791 h 2237474"/>
              <a:gd name="connsiteX35" fmla="*/ 8584946 w 12192000"/>
              <a:gd name="connsiteY35" fmla="*/ 1135226 h 2237474"/>
              <a:gd name="connsiteX36" fmla="*/ 8419755 w 12192000"/>
              <a:gd name="connsiteY36" fmla="*/ 1216260 h 2237474"/>
              <a:gd name="connsiteX37" fmla="*/ 8411626 w 12192000"/>
              <a:gd name="connsiteY37" fmla="*/ 1214397 h 2237474"/>
              <a:gd name="connsiteX38" fmla="*/ 8363469 w 12192000"/>
              <a:gd name="connsiteY38" fmla="*/ 1246658 h 2237474"/>
              <a:gd name="connsiteX39" fmla="*/ 8275497 w 12192000"/>
              <a:gd name="connsiteY39" fmla="*/ 1264396 h 2237474"/>
              <a:gd name="connsiteX40" fmla="*/ 8074238 w 12192000"/>
              <a:gd name="connsiteY40" fmla="*/ 1301895 h 2237474"/>
              <a:gd name="connsiteX41" fmla="*/ 7942099 w 12192000"/>
              <a:gd name="connsiteY41" fmla="*/ 1336332 h 2237474"/>
              <a:gd name="connsiteX42" fmla="*/ 7902328 w 12192000"/>
              <a:gd name="connsiteY42" fmla="*/ 1345865 h 2237474"/>
              <a:gd name="connsiteX43" fmla="*/ 7840612 w 12192000"/>
              <a:gd name="connsiteY43" fmla="*/ 1369373 h 2237474"/>
              <a:gd name="connsiteX44" fmla="*/ 7786819 w 12192000"/>
              <a:gd name="connsiteY44" fmla="*/ 1378970 h 2237474"/>
              <a:gd name="connsiteX45" fmla="*/ 7548172 w 12192000"/>
              <a:gd name="connsiteY45" fmla="*/ 1417460 h 2237474"/>
              <a:gd name="connsiteX46" fmla="*/ 7483437 w 12192000"/>
              <a:gd name="connsiteY46" fmla="*/ 1478152 h 2237474"/>
              <a:gd name="connsiteX47" fmla="*/ 7377870 w 12192000"/>
              <a:gd name="connsiteY47" fmla="*/ 1523319 h 2237474"/>
              <a:gd name="connsiteX48" fmla="*/ 7230737 w 12192000"/>
              <a:gd name="connsiteY48" fmla="*/ 1562633 h 2237474"/>
              <a:gd name="connsiteX49" fmla="*/ 7224458 w 12192000"/>
              <a:gd name="connsiteY49" fmla="*/ 1573008 h 2237474"/>
              <a:gd name="connsiteX50" fmla="*/ 7183121 w 12192000"/>
              <a:gd name="connsiteY50" fmla="*/ 1595162 h 2237474"/>
              <a:gd name="connsiteX51" fmla="*/ 7164601 w 12192000"/>
              <a:gd name="connsiteY51" fmla="*/ 1606490 h 2237474"/>
              <a:gd name="connsiteX52" fmla="*/ 6900177 w 12192000"/>
              <a:gd name="connsiteY52" fmla="*/ 1636016 h 2237474"/>
              <a:gd name="connsiteX53" fmla="*/ 6795372 w 12192000"/>
              <a:gd name="connsiteY53" fmla="*/ 1644845 h 2237474"/>
              <a:gd name="connsiteX54" fmla="*/ 6692251 w 12192000"/>
              <a:gd name="connsiteY54" fmla="*/ 1656357 h 2237474"/>
              <a:gd name="connsiteX55" fmla="*/ 6655235 w 12192000"/>
              <a:gd name="connsiteY55" fmla="*/ 1661869 h 2237474"/>
              <a:gd name="connsiteX56" fmla="*/ 6554894 w 12192000"/>
              <a:gd name="connsiteY56" fmla="*/ 1664428 h 2237474"/>
              <a:gd name="connsiteX57" fmla="*/ 6516595 w 12192000"/>
              <a:gd name="connsiteY57" fmla="*/ 1667475 h 2237474"/>
              <a:gd name="connsiteX58" fmla="*/ 6508541 w 12192000"/>
              <a:gd name="connsiteY58" fmla="*/ 1668757 h 2237474"/>
              <a:gd name="connsiteX59" fmla="*/ 6471012 w 12192000"/>
              <a:gd name="connsiteY59" fmla="*/ 1678604 h 2237474"/>
              <a:gd name="connsiteX60" fmla="*/ 6364035 w 12192000"/>
              <a:gd name="connsiteY60" fmla="*/ 1667683 h 2237474"/>
              <a:gd name="connsiteX61" fmla="*/ 6280959 w 12192000"/>
              <a:gd name="connsiteY61" fmla="*/ 1689329 h 2237474"/>
              <a:gd name="connsiteX62" fmla="*/ 6243319 w 12192000"/>
              <a:gd name="connsiteY62" fmla="*/ 1695560 h 2237474"/>
              <a:gd name="connsiteX63" fmla="*/ 6098321 w 12192000"/>
              <a:gd name="connsiteY63" fmla="*/ 1721646 h 2237474"/>
              <a:gd name="connsiteX64" fmla="*/ 5880652 w 12192000"/>
              <a:gd name="connsiteY64" fmla="*/ 1779643 h 2237474"/>
              <a:gd name="connsiteX65" fmla="*/ 5785959 w 12192000"/>
              <a:gd name="connsiteY65" fmla="*/ 1775307 h 2237474"/>
              <a:gd name="connsiteX66" fmla="*/ 5643534 w 12192000"/>
              <a:gd name="connsiteY66" fmla="*/ 1802919 h 2237474"/>
              <a:gd name="connsiteX67" fmla="*/ 5518799 w 12192000"/>
              <a:gd name="connsiteY67" fmla="*/ 1818312 h 2237474"/>
              <a:gd name="connsiteX68" fmla="*/ 5505014 w 12192000"/>
              <a:gd name="connsiteY68" fmla="*/ 1819259 h 2237474"/>
              <a:gd name="connsiteX69" fmla="*/ 5453307 w 12192000"/>
              <a:gd name="connsiteY69" fmla="*/ 1815450 h 2237474"/>
              <a:gd name="connsiteX70" fmla="*/ 5221533 w 12192000"/>
              <a:gd name="connsiteY70" fmla="*/ 1846950 h 2237474"/>
              <a:gd name="connsiteX71" fmla="*/ 5149802 w 12192000"/>
              <a:gd name="connsiteY71" fmla="*/ 1844846 h 2237474"/>
              <a:gd name="connsiteX72" fmla="*/ 5114927 w 12192000"/>
              <a:gd name="connsiteY72" fmla="*/ 1847827 h 2237474"/>
              <a:gd name="connsiteX73" fmla="*/ 5108970 w 12192000"/>
              <a:gd name="connsiteY73" fmla="*/ 1847935 h 2237474"/>
              <a:gd name="connsiteX74" fmla="*/ 5067961 w 12192000"/>
              <a:gd name="connsiteY74" fmla="*/ 1845917 h 2237474"/>
              <a:gd name="connsiteX75" fmla="*/ 5007075 w 12192000"/>
              <a:gd name="connsiteY75" fmla="*/ 1838626 h 2237474"/>
              <a:gd name="connsiteX76" fmla="*/ 4944087 w 12192000"/>
              <a:gd name="connsiteY76" fmla="*/ 1823332 h 2237474"/>
              <a:gd name="connsiteX77" fmla="*/ 4907662 w 12192000"/>
              <a:gd name="connsiteY77" fmla="*/ 1816900 h 2237474"/>
              <a:gd name="connsiteX78" fmla="*/ 4882386 w 12192000"/>
              <a:gd name="connsiteY78" fmla="*/ 1809844 h 2237474"/>
              <a:gd name="connsiteX79" fmla="*/ 4811440 w 12192000"/>
              <a:gd name="connsiteY79" fmla="*/ 1804655 h 2237474"/>
              <a:gd name="connsiteX80" fmla="*/ 4691075 w 12192000"/>
              <a:gd name="connsiteY80" fmla="*/ 1801389 h 2237474"/>
              <a:gd name="connsiteX81" fmla="*/ 4640313 w 12192000"/>
              <a:gd name="connsiteY81" fmla="*/ 1784307 h 2237474"/>
              <a:gd name="connsiteX82" fmla="*/ 4536503 w 12192000"/>
              <a:gd name="connsiteY82" fmla="*/ 1785334 h 2237474"/>
              <a:gd name="connsiteX83" fmla="*/ 4513724 w 12192000"/>
              <a:gd name="connsiteY83" fmla="*/ 1791996 h 2237474"/>
              <a:gd name="connsiteX84" fmla="*/ 4459810 w 12192000"/>
              <a:gd name="connsiteY84" fmla="*/ 1797886 h 2237474"/>
              <a:gd name="connsiteX85" fmla="*/ 4379064 w 12192000"/>
              <a:gd name="connsiteY85" fmla="*/ 1817177 h 2237474"/>
              <a:gd name="connsiteX86" fmla="*/ 4290981 w 12192000"/>
              <a:gd name="connsiteY86" fmla="*/ 1839677 h 2237474"/>
              <a:gd name="connsiteX87" fmla="*/ 4238372 w 12192000"/>
              <a:gd name="connsiteY87" fmla="*/ 1851480 h 2237474"/>
              <a:gd name="connsiteX88" fmla="*/ 4232517 w 12192000"/>
              <a:gd name="connsiteY88" fmla="*/ 1852567 h 2237474"/>
              <a:gd name="connsiteX89" fmla="*/ 4191732 w 12192000"/>
              <a:gd name="connsiteY89" fmla="*/ 1857328 h 2237474"/>
              <a:gd name="connsiteX90" fmla="*/ 4065532 w 12192000"/>
              <a:gd name="connsiteY90" fmla="*/ 1855477 h 2237474"/>
              <a:gd name="connsiteX91" fmla="*/ 4028460 w 12192000"/>
              <a:gd name="connsiteY91" fmla="*/ 1855137 h 2237474"/>
              <a:gd name="connsiteX92" fmla="*/ 4002267 w 12192000"/>
              <a:gd name="connsiteY92" fmla="*/ 1852352 h 2237474"/>
              <a:gd name="connsiteX93" fmla="*/ 3931396 w 12192000"/>
              <a:gd name="connsiteY93" fmla="*/ 1858915 h 2237474"/>
              <a:gd name="connsiteX94" fmla="*/ 3812162 w 12192000"/>
              <a:gd name="connsiteY94" fmla="*/ 1875501 h 2237474"/>
              <a:gd name="connsiteX95" fmla="*/ 3758105 w 12192000"/>
              <a:gd name="connsiteY95" fmla="*/ 1871856 h 2237474"/>
              <a:gd name="connsiteX96" fmla="*/ 3715896 w 12192000"/>
              <a:gd name="connsiteY96" fmla="*/ 1881552 h 2237474"/>
              <a:gd name="connsiteX97" fmla="*/ 3567259 w 12192000"/>
              <a:gd name="connsiteY97" fmla="*/ 1893482 h 2237474"/>
              <a:gd name="connsiteX98" fmla="*/ 3405770 w 12192000"/>
              <a:gd name="connsiteY98" fmla="*/ 1904591 h 2237474"/>
              <a:gd name="connsiteX99" fmla="*/ 3280097 w 12192000"/>
              <a:gd name="connsiteY99" fmla="*/ 1919610 h 2237474"/>
              <a:gd name="connsiteX100" fmla="*/ 3009910 w 12192000"/>
              <a:gd name="connsiteY100" fmla="*/ 1957866 h 2237474"/>
              <a:gd name="connsiteX101" fmla="*/ 2995934 w 12192000"/>
              <a:gd name="connsiteY101" fmla="*/ 1967085 h 2237474"/>
              <a:gd name="connsiteX102" fmla="*/ 2942858 w 12192000"/>
              <a:gd name="connsiteY102" fmla="*/ 1981367 h 2237474"/>
              <a:gd name="connsiteX103" fmla="*/ 2875436 w 12192000"/>
              <a:gd name="connsiteY103" fmla="*/ 1996977 h 2237474"/>
              <a:gd name="connsiteX104" fmla="*/ 2874892 w 12192000"/>
              <a:gd name="connsiteY104" fmla="*/ 1996085 h 2237474"/>
              <a:gd name="connsiteX105" fmla="*/ 2843662 w 12192000"/>
              <a:gd name="connsiteY105" fmla="*/ 1992498 h 2237474"/>
              <a:gd name="connsiteX106" fmla="*/ 2718916 w 12192000"/>
              <a:gd name="connsiteY106" fmla="*/ 1990867 h 2237474"/>
              <a:gd name="connsiteX107" fmla="*/ 2713522 w 12192000"/>
              <a:gd name="connsiteY107" fmla="*/ 1990173 h 2237474"/>
              <a:gd name="connsiteX108" fmla="*/ 2476147 w 12192000"/>
              <a:gd name="connsiteY108" fmla="*/ 1998305 h 2237474"/>
              <a:gd name="connsiteX109" fmla="*/ 2373568 w 12192000"/>
              <a:gd name="connsiteY109" fmla="*/ 2003219 h 2237474"/>
              <a:gd name="connsiteX110" fmla="*/ 2287219 w 12192000"/>
              <a:gd name="connsiteY110" fmla="*/ 1998750 h 2237474"/>
              <a:gd name="connsiteX111" fmla="*/ 2243069 w 12192000"/>
              <a:gd name="connsiteY111" fmla="*/ 2005321 h 2237474"/>
              <a:gd name="connsiteX112" fmla="*/ 2164831 w 12192000"/>
              <a:gd name="connsiteY112" fmla="*/ 2010143 h 2237474"/>
              <a:gd name="connsiteX113" fmla="*/ 2085228 w 12192000"/>
              <a:gd name="connsiteY113" fmla="*/ 2046431 h 2237474"/>
              <a:gd name="connsiteX114" fmla="*/ 2058061 w 12192000"/>
              <a:gd name="connsiteY114" fmla="*/ 2047942 h 2237474"/>
              <a:gd name="connsiteX115" fmla="*/ 2042244 w 12192000"/>
              <a:gd name="connsiteY115" fmla="*/ 2055560 h 2237474"/>
              <a:gd name="connsiteX116" fmla="*/ 1877728 w 12192000"/>
              <a:gd name="connsiteY116" fmla="*/ 2101004 h 2237474"/>
              <a:gd name="connsiteX117" fmla="*/ 1759056 w 12192000"/>
              <a:gd name="connsiteY117" fmla="*/ 2125608 h 2237474"/>
              <a:gd name="connsiteX118" fmla="*/ 1637948 w 12192000"/>
              <a:gd name="connsiteY118" fmla="*/ 2172597 h 2237474"/>
              <a:gd name="connsiteX119" fmla="*/ 1434549 w 12192000"/>
              <a:gd name="connsiteY119" fmla="*/ 2234522 h 2237474"/>
              <a:gd name="connsiteX120" fmla="*/ 1398481 w 12192000"/>
              <a:gd name="connsiteY120" fmla="*/ 2237074 h 2237474"/>
              <a:gd name="connsiteX121" fmla="*/ 1398407 w 12192000"/>
              <a:gd name="connsiteY121" fmla="*/ 2237095 h 2237474"/>
              <a:gd name="connsiteX122" fmla="*/ 1370962 w 12192000"/>
              <a:gd name="connsiteY122" fmla="*/ 2237474 h 2237474"/>
              <a:gd name="connsiteX123" fmla="*/ 1356367 w 12192000"/>
              <a:gd name="connsiteY123" fmla="*/ 2235089 h 2237474"/>
              <a:gd name="connsiteX124" fmla="*/ 1279765 w 12192000"/>
              <a:gd name="connsiteY124" fmla="*/ 2229639 h 2237474"/>
              <a:gd name="connsiteX125" fmla="*/ 1195347 w 12192000"/>
              <a:gd name="connsiteY125" fmla="*/ 2212354 h 2237474"/>
              <a:gd name="connsiteX126" fmla="*/ 970251 w 12192000"/>
              <a:gd name="connsiteY126" fmla="*/ 2221029 h 2237474"/>
              <a:gd name="connsiteX127" fmla="*/ 812914 w 12192000"/>
              <a:gd name="connsiteY127" fmla="*/ 2210095 h 2237474"/>
              <a:gd name="connsiteX128" fmla="*/ 776382 w 12192000"/>
              <a:gd name="connsiteY128" fmla="*/ 2204512 h 2237474"/>
              <a:gd name="connsiteX129" fmla="*/ 597225 w 12192000"/>
              <a:gd name="connsiteY129" fmla="*/ 2180999 h 2237474"/>
              <a:gd name="connsiteX130" fmla="*/ 520671 w 12192000"/>
              <a:gd name="connsiteY130" fmla="*/ 2180980 h 2237474"/>
              <a:gd name="connsiteX131" fmla="*/ 515024 w 12192000"/>
              <a:gd name="connsiteY131" fmla="*/ 2179258 h 2237474"/>
              <a:gd name="connsiteX132" fmla="*/ 413835 w 12192000"/>
              <a:gd name="connsiteY132" fmla="*/ 2156783 h 2237474"/>
              <a:gd name="connsiteX133" fmla="*/ 376513 w 12192000"/>
              <a:gd name="connsiteY133" fmla="*/ 2154014 h 2237474"/>
              <a:gd name="connsiteX134" fmla="*/ 273386 w 12192000"/>
              <a:gd name="connsiteY134" fmla="*/ 2142551 h 2237474"/>
              <a:gd name="connsiteX135" fmla="*/ 169207 w 12192000"/>
              <a:gd name="connsiteY135" fmla="*/ 2128100 h 2237474"/>
              <a:gd name="connsiteX136" fmla="*/ 77641 w 12192000"/>
              <a:gd name="connsiteY136" fmla="*/ 2126835 h 2237474"/>
              <a:gd name="connsiteX137" fmla="*/ 37645 w 12192000"/>
              <a:gd name="connsiteY137" fmla="*/ 2115401 h 2237474"/>
              <a:gd name="connsiteX138" fmla="*/ 4572 w 12192000"/>
              <a:gd name="connsiteY138" fmla="*/ 2111091 h 2237474"/>
              <a:gd name="connsiteX139" fmla="*/ 0 w 12192000"/>
              <a:gd name="connsiteY139" fmla="*/ 2110468 h 2237474"/>
              <a:gd name="connsiteX140" fmla="*/ 0 w 12192000"/>
              <a:gd name="connsiteY14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1890686 w 12192000"/>
              <a:gd name="connsiteY3" fmla="*/ 732766 h 2237474"/>
              <a:gd name="connsiteX4" fmla="*/ 11820512 w 12192000"/>
              <a:gd name="connsiteY4" fmla="*/ 745392 h 2237474"/>
              <a:gd name="connsiteX5" fmla="*/ 11649954 w 12192000"/>
              <a:gd name="connsiteY5" fmla="*/ 749628 h 2237474"/>
              <a:gd name="connsiteX6" fmla="*/ 11560424 w 12192000"/>
              <a:gd name="connsiteY6" fmla="*/ 748017 h 2237474"/>
              <a:gd name="connsiteX7" fmla="*/ 11358455 w 12192000"/>
              <a:gd name="connsiteY7" fmla="*/ 747593 h 2237474"/>
              <a:gd name="connsiteX8" fmla="*/ 11165209 w 12192000"/>
              <a:gd name="connsiteY8" fmla="*/ 748852 h 2237474"/>
              <a:gd name="connsiteX9" fmla="*/ 11058755 w 12192000"/>
              <a:gd name="connsiteY9" fmla="*/ 749617 h 2237474"/>
              <a:gd name="connsiteX10" fmla="*/ 10846594 w 12192000"/>
              <a:gd name="connsiteY10" fmla="*/ 765069 h 2237474"/>
              <a:gd name="connsiteX11" fmla="*/ 10739478 w 12192000"/>
              <a:gd name="connsiteY11" fmla="*/ 776841 h 2237474"/>
              <a:gd name="connsiteX12" fmla="*/ 10458762 w 12192000"/>
              <a:gd name="connsiteY12" fmla="*/ 755400 h 2237474"/>
              <a:gd name="connsiteX13" fmla="*/ 10211200 w 12192000"/>
              <a:gd name="connsiteY13" fmla="*/ 767513 h 2237474"/>
              <a:gd name="connsiteX14" fmla="*/ 10167995 w 12192000"/>
              <a:gd name="connsiteY14" fmla="*/ 760843 h 2237474"/>
              <a:gd name="connsiteX15" fmla="*/ 9997044 w 12192000"/>
              <a:gd name="connsiteY15" fmla="*/ 780129 h 2237474"/>
              <a:gd name="connsiteX16" fmla="*/ 9943887 w 12192000"/>
              <a:gd name="connsiteY16" fmla="*/ 804141 h 2237474"/>
              <a:gd name="connsiteX17" fmla="*/ 9918248 w 12192000"/>
              <a:gd name="connsiteY17" fmla="*/ 816628 h 2237474"/>
              <a:gd name="connsiteX18" fmla="*/ 9767091 w 12192000"/>
              <a:gd name="connsiteY18" fmla="*/ 870550 h 2237474"/>
              <a:gd name="connsiteX19" fmla="*/ 9683005 w 12192000"/>
              <a:gd name="connsiteY19" fmla="*/ 894128 h 2237474"/>
              <a:gd name="connsiteX20" fmla="*/ 9594438 w 12192000"/>
              <a:gd name="connsiteY20" fmla="*/ 919051 h 2237474"/>
              <a:gd name="connsiteX21" fmla="*/ 9544189 w 12192000"/>
              <a:gd name="connsiteY21" fmla="*/ 938966 h 2237474"/>
              <a:gd name="connsiteX22" fmla="*/ 9500499 w 12192000"/>
              <a:gd name="connsiteY22" fmla="*/ 954680 h 2237474"/>
              <a:gd name="connsiteX23" fmla="*/ 9410017 w 12192000"/>
              <a:gd name="connsiteY23" fmla="*/ 993931 h 2237474"/>
              <a:gd name="connsiteX24" fmla="*/ 9392919 w 12192000"/>
              <a:gd name="connsiteY24" fmla="*/ 994656 h 2237474"/>
              <a:gd name="connsiteX25" fmla="*/ 9268019 w 12192000"/>
              <a:gd name="connsiteY25" fmla="*/ 1007442 h 2237474"/>
              <a:gd name="connsiteX26" fmla="*/ 9188177 w 12192000"/>
              <a:gd name="connsiteY26" fmla="*/ 1035474 h 2237474"/>
              <a:gd name="connsiteX27" fmla="*/ 9155969 w 12192000"/>
              <a:gd name="connsiteY27" fmla="*/ 1046804 h 2237474"/>
              <a:gd name="connsiteX28" fmla="*/ 9133985 w 12192000"/>
              <a:gd name="connsiteY28" fmla="*/ 1046450 h 2237474"/>
              <a:gd name="connsiteX29" fmla="*/ 9003462 w 12192000"/>
              <a:gd name="connsiteY29" fmla="*/ 1042406 h 2237474"/>
              <a:gd name="connsiteX30" fmla="*/ 8968445 w 12192000"/>
              <a:gd name="connsiteY30" fmla="*/ 1052169 h 2237474"/>
              <a:gd name="connsiteX31" fmla="*/ 8886001 w 12192000"/>
              <a:gd name="connsiteY31" fmla="*/ 1067468 h 2237474"/>
              <a:gd name="connsiteX32" fmla="*/ 8838610 w 12192000"/>
              <a:gd name="connsiteY32" fmla="*/ 1075091 h 2237474"/>
              <a:gd name="connsiteX33" fmla="*/ 8750383 w 12192000"/>
              <a:gd name="connsiteY33" fmla="*/ 1097387 h 2237474"/>
              <a:gd name="connsiteX34" fmla="*/ 8665605 w 12192000"/>
              <a:gd name="connsiteY34" fmla="*/ 1110791 h 2237474"/>
              <a:gd name="connsiteX35" fmla="*/ 8584946 w 12192000"/>
              <a:gd name="connsiteY35" fmla="*/ 1135226 h 2237474"/>
              <a:gd name="connsiteX36" fmla="*/ 8419755 w 12192000"/>
              <a:gd name="connsiteY36" fmla="*/ 1216260 h 2237474"/>
              <a:gd name="connsiteX37" fmla="*/ 8411626 w 12192000"/>
              <a:gd name="connsiteY37" fmla="*/ 1214397 h 2237474"/>
              <a:gd name="connsiteX38" fmla="*/ 8363469 w 12192000"/>
              <a:gd name="connsiteY38" fmla="*/ 1246658 h 2237474"/>
              <a:gd name="connsiteX39" fmla="*/ 8275497 w 12192000"/>
              <a:gd name="connsiteY39" fmla="*/ 1264396 h 2237474"/>
              <a:gd name="connsiteX40" fmla="*/ 8074238 w 12192000"/>
              <a:gd name="connsiteY40" fmla="*/ 1301895 h 2237474"/>
              <a:gd name="connsiteX41" fmla="*/ 7942099 w 12192000"/>
              <a:gd name="connsiteY41" fmla="*/ 1336332 h 2237474"/>
              <a:gd name="connsiteX42" fmla="*/ 7902328 w 12192000"/>
              <a:gd name="connsiteY42" fmla="*/ 1345865 h 2237474"/>
              <a:gd name="connsiteX43" fmla="*/ 7840612 w 12192000"/>
              <a:gd name="connsiteY43" fmla="*/ 1369373 h 2237474"/>
              <a:gd name="connsiteX44" fmla="*/ 7786819 w 12192000"/>
              <a:gd name="connsiteY44" fmla="*/ 1378970 h 2237474"/>
              <a:gd name="connsiteX45" fmla="*/ 7548172 w 12192000"/>
              <a:gd name="connsiteY45" fmla="*/ 1417460 h 2237474"/>
              <a:gd name="connsiteX46" fmla="*/ 7483437 w 12192000"/>
              <a:gd name="connsiteY46" fmla="*/ 1478152 h 2237474"/>
              <a:gd name="connsiteX47" fmla="*/ 7377870 w 12192000"/>
              <a:gd name="connsiteY47" fmla="*/ 1523319 h 2237474"/>
              <a:gd name="connsiteX48" fmla="*/ 7230737 w 12192000"/>
              <a:gd name="connsiteY48" fmla="*/ 1562633 h 2237474"/>
              <a:gd name="connsiteX49" fmla="*/ 7224458 w 12192000"/>
              <a:gd name="connsiteY49" fmla="*/ 1573008 h 2237474"/>
              <a:gd name="connsiteX50" fmla="*/ 7183121 w 12192000"/>
              <a:gd name="connsiteY50" fmla="*/ 1595162 h 2237474"/>
              <a:gd name="connsiteX51" fmla="*/ 7164601 w 12192000"/>
              <a:gd name="connsiteY51" fmla="*/ 1606490 h 2237474"/>
              <a:gd name="connsiteX52" fmla="*/ 6900177 w 12192000"/>
              <a:gd name="connsiteY52" fmla="*/ 1636016 h 2237474"/>
              <a:gd name="connsiteX53" fmla="*/ 6795372 w 12192000"/>
              <a:gd name="connsiteY53" fmla="*/ 1644845 h 2237474"/>
              <a:gd name="connsiteX54" fmla="*/ 6692251 w 12192000"/>
              <a:gd name="connsiteY54" fmla="*/ 1656357 h 2237474"/>
              <a:gd name="connsiteX55" fmla="*/ 6655235 w 12192000"/>
              <a:gd name="connsiteY55" fmla="*/ 1661869 h 2237474"/>
              <a:gd name="connsiteX56" fmla="*/ 6554894 w 12192000"/>
              <a:gd name="connsiteY56" fmla="*/ 1664428 h 2237474"/>
              <a:gd name="connsiteX57" fmla="*/ 6516595 w 12192000"/>
              <a:gd name="connsiteY57" fmla="*/ 1667475 h 2237474"/>
              <a:gd name="connsiteX58" fmla="*/ 6508541 w 12192000"/>
              <a:gd name="connsiteY58" fmla="*/ 1668757 h 2237474"/>
              <a:gd name="connsiteX59" fmla="*/ 6471012 w 12192000"/>
              <a:gd name="connsiteY59" fmla="*/ 1678604 h 2237474"/>
              <a:gd name="connsiteX60" fmla="*/ 6364035 w 12192000"/>
              <a:gd name="connsiteY60" fmla="*/ 1667683 h 2237474"/>
              <a:gd name="connsiteX61" fmla="*/ 6280959 w 12192000"/>
              <a:gd name="connsiteY61" fmla="*/ 1689329 h 2237474"/>
              <a:gd name="connsiteX62" fmla="*/ 6243319 w 12192000"/>
              <a:gd name="connsiteY62" fmla="*/ 1695560 h 2237474"/>
              <a:gd name="connsiteX63" fmla="*/ 6098321 w 12192000"/>
              <a:gd name="connsiteY63" fmla="*/ 1721646 h 2237474"/>
              <a:gd name="connsiteX64" fmla="*/ 5880652 w 12192000"/>
              <a:gd name="connsiteY64" fmla="*/ 1779643 h 2237474"/>
              <a:gd name="connsiteX65" fmla="*/ 5785959 w 12192000"/>
              <a:gd name="connsiteY65" fmla="*/ 1775307 h 2237474"/>
              <a:gd name="connsiteX66" fmla="*/ 5643534 w 12192000"/>
              <a:gd name="connsiteY66" fmla="*/ 1802919 h 2237474"/>
              <a:gd name="connsiteX67" fmla="*/ 5518799 w 12192000"/>
              <a:gd name="connsiteY67" fmla="*/ 1818312 h 2237474"/>
              <a:gd name="connsiteX68" fmla="*/ 5505014 w 12192000"/>
              <a:gd name="connsiteY68" fmla="*/ 1819259 h 2237474"/>
              <a:gd name="connsiteX69" fmla="*/ 5453307 w 12192000"/>
              <a:gd name="connsiteY69" fmla="*/ 1815450 h 2237474"/>
              <a:gd name="connsiteX70" fmla="*/ 5221533 w 12192000"/>
              <a:gd name="connsiteY70" fmla="*/ 1846950 h 2237474"/>
              <a:gd name="connsiteX71" fmla="*/ 5149802 w 12192000"/>
              <a:gd name="connsiteY71" fmla="*/ 1844846 h 2237474"/>
              <a:gd name="connsiteX72" fmla="*/ 5114927 w 12192000"/>
              <a:gd name="connsiteY72" fmla="*/ 1847827 h 2237474"/>
              <a:gd name="connsiteX73" fmla="*/ 5108970 w 12192000"/>
              <a:gd name="connsiteY73" fmla="*/ 1847935 h 2237474"/>
              <a:gd name="connsiteX74" fmla="*/ 5067961 w 12192000"/>
              <a:gd name="connsiteY74" fmla="*/ 1845917 h 2237474"/>
              <a:gd name="connsiteX75" fmla="*/ 5007075 w 12192000"/>
              <a:gd name="connsiteY75" fmla="*/ 1838626 h 2237474"/>
              <a:gd name="connsiteX76" fmla="*/ 4944087 w 12192000"/>
              <a:gd name="connsiteY76" fmla="*/ 1823332 h 2237474"/>
              <a:gd name="connsiteX77" fmla="*/ 4907662 w 12192000"/>
              <a:gd name="connsiteY77" fmla="*/ 1816900 h 2237474"/>
              <a:gd name="connsiteX78" fmla="*/ 4882386 w 12192000"/>
              <a:gd name="connsiteY78" fmla="*/ 1809844 h 2237474"/>
              <a:gd name="connsiteX79" fmla="*/ 4811440 w 12192000"/>
              <a:gd name="connsiteY79" fmla="*/ 1804655 h 2237474"/>
              <a:gd name="connsiteX80" fmla="*/ 4691075 w 12192000"/>
              <a:gd name="connsiteY80" fmla="*/ 1801389 h 2237474"/>
              <a:gd name="connsiteX81" fmla="*/ 4640313 w 12192000"/>
              <a:gd name="connsiteY81" fmla="*/ 1784307 h 2237474"/>
              <a:gd name="connsiteX82" fmla="*/ 4536503 w 12192000"/>
              <a:gd name="connsiteY82" fmla="*/ 1785334 h 2237474"/>
              <a:gd name="connsiteX83" fmla="*/ 4513724 w 12192000"/>
              <a:gd name="connsiteY83" fmla="*/ 1791996 h 2237474"/>
              <a:gd name="connsiteX84" fmla="*/ 4459810 w 12192000"/>
              <a:gd name="connsiteY84" fmla="*/ 1797886 h 2237474"/>
              <a:gd name="connsiteX85" fmla="*/ 4379064 w 12192000"/>
              <a:gd name="connsiteY85" fmla="*/ 1817177 h 2237474"/>
              <a:gd name="connsiteX86" fmla="*/ 4290981 w 12192000"/>
              <a:gd name="connsiteY86" fmla="*/ 1839677 h 2237474"/>
              <a:gd name="connsiteX87" fmla="*/ 4238372 w 12192000"/>
              <a:gd name="connsiteY87" fmla="*/ 1851480 h 2237474"/>
              <a:gd name="connsiteX88" fmla="*/ 4232517 w 12192000"/>
              <a:gd name="connsiteY88" fmla="*/ 1852567 h 2237474"/>
              <a:gd name="connsiteX89" fmla="*/ 4191732 w 12192000"/>
              <a:gd name="connsiteY89" fmla="*/ 1857328 h 2237474"/>
              <a:gd name="connsiteX90" fmla="*/ 4065532 w 12192000"/>
              <a:gd name="connsiteY90" fmla="*/ 1855477 h 2237474"/>
              <a:gd name="connsiteX91" fmla="*/ 4028460 w 12192000"/>
              <a:gd name="connsiteY91" fmla="*/ 1855137 h 2237474"/>
              <a:gd name="connsiteX92" fmla="*/ 4002267 w 12192000"/>
              <a:gd name="connsiteY92" fmla="*/ 1852352 h 2237474"/>
              <a:gd name="connsiteX93" fmla="*/ 3931396 w 12192000"/>
              <a:gd name="connsiteY93" fmla="*/ 1858915 h 2237474"/>
              <a:gd name="connsiteX94" fmla="*/ 3812162 w 12192000"/>
              <a:gd name="connsiteY94" fmla="*/ 1875501 h 2237474"/>
              <a:gd name="connsiteX95" fmla="*/ 3758105 w 12192000"/>
              <a:gd name="connsiteY95" fmla="*/ 1871856 h 2237474"/>
              <a:gd name="connsiteX96" fmla="*/ 3715896 w 12192000"/>
              <a:gd name="connsiteY96" fmla="*/ 1881552 h 2237474"/>
              <a:gd name="connsiteX97" fmla="*/ 3567259 w 12192000"/>
              <a:gd name="connsiteY97" fmla="*/ 1893482 h 2237474"/>
              <a:gd name="connsiteX98" fmla="*/ 3405770 w 12192000"/>
              <a:gd name="connsiteY98" fmla="*/ 1904591 h 2237474"/>
              <a:gd name="connsiteX99" fmla="*/ 3280097 w 12192000"/>
              <a:gd name="connsiteY99" fmla="*/ 1919610 h 2237474"/>
              <a:gd name="connsiteX100" fmla="*/ 3009910 w 12192000"/>
              <a:gd name="connsiteY100" fmla="*/ 1957866 h 2237474"/>
              <a:gd name="connsiteX101" fmla="*/ 2995934 w 12192000"/>
              <a:gd name="connsiteY101" fmla="*/ 1967085 h 2237474"/>
              <a:gd name="connsiteX102" fmla="*/ 2942858 w 12192000"/>
              <a:gd name="connsiteY102" fmla="*/ 1981367 h 2237474"/>
              <a:gd name="connsiteX103" fmla="*/ 2875436 w 12192000"/>
              <a:gd name="connsiteY103" fmla="*/ 1996977 h 2237474"/>
              <a:gd name="connsiteX104" fmla="*/ 2874892 w 12192000"/>
              <a:gd name="connsiteY104" fmla="*/ 1996085 h 2237474"/>
              <a:gd name="connsiteX105" fmla="*/ 2843662 w 12192000"/>
              <a:gd name="connsiteY105" fmla="*/ 1992498 h 2237474"/>
              <a:gd name="connsiteX106" fmla="*/ 2718916 w 12192000"/>
              <a:gd name="connsiteY106" fmla="*/ 1990867 h 2237474"/>
              <a:gd name="connsiteX107" fmla="*/ 2713522 w 12192000"/>
              <a:gd name="connsiteY107" fmla="*/ 1990173 h 2237474"/>
              <a:gd name="connsiteX108" fmla="*/ 2476147 w 12192000"/>
              <a:gd name="connsiteY108" fmla="*/ 1998305 h 2237474"/>
              <a:gd name="connsiteX109" fmla="*/ 2373568 w 12192000"/>
              <a:gd name="connsiteY109" fmla="*/ 2003219 h 2237474"/>
              <a:gd name="connsiteX110" fmla="*/ 2287219 w 12192000"/>
              <a:gd name="connsiteY110" fmla="*/ 1998750 h 2237474"/>
              <a:gd name="connsiteX111" fmla="*/ 2243069 w 12192000"/>
              <a:gd name="connsiteY111" fmla="*/ 2005321 h 2237474"/>
              <a:gd name="connsiteX112" fmla="*/ 2164831 w 12192000"/>
              <a:gd name="connsiteY112" fmla="*/ 2010143 h 2237474"/>
              <a:gd name="connsiteX113" fmla="*/ 2085228 w 12192000"/>
              <a:gd name="connsiteY113" fmla="*/ 2046431 h 2237474"/>
              <a:gd name="connsiteX114" fmla="*/ 2058061 w 12192000"/>
              <a:gd name="connsiteY114" fmla="*/ 2047942 h 2237474"/>
              <a:gd name="connsiteX115" fmla="*/ 2042244 w 12192000"/>
              <a:gd name="connsiteY115" fmla="*/ 2055560 h 2237474"/>
              <a:gd name="connsiteX116" fmla="*/ 1877728 w 12192000"/>
              <a:gd name="connsiteY116" fmla="*/ 2101004 h 2237474"/>
              <a:gd name="connsiteX117" fmla="*/ 1759056 w 12192000"/>
              <a:gd name="connsiteY117" fmla="*/ 2125608 h 2237474"/>
              <a:gd name="connsiteX118" fmla="*/ 1637948 w 12192000"/>
              <a:gd name="connsiteY118" fmla="*/ 2172597 h 2237474"/>
              <a:gd name="connsiteX119" fmla="*/ 1434549 w 12192000"/>
              <a:gd name="connsiteY119" fmla="*/ 2234522 h 2237474"/>
              <a:gd name="connsiteX120" fmla="*/ 1398481 w 12192000"/>
              <a:gd name="connsiteY120" fmla="*/ 2237074 h 2237474"/>
              <a:gd name="connsiteX121" fmla="*/ 1398407 w 12192000"/>
              <a:gd name="connsiteY121" fmla="*/ 2237095 h 2237474"/>
              <a:gd name="connsiteX122" fmla="*/ 1370962 w 12192000"/>
              <a:gd name="connsiteY122" fmla="*/ 2237474 h 2237474"/>
              <a:gd name="connsiteX123" fmla="*/ 1356367 w 12192000"/>
              <a:gd name="connsiteY123" fmla="*/ 2235089 h 2237474"/>
              <a:gd name="connsiteX124" fmla="*/ 1279765 w 12192000"/>
              <a:gd name="connsiteY124" fmla="*/ 2229639 h 2237474"/>
              <a:gd name="connsiteX125" fmla="*/ 1195347 w 12192000"/>
              <a:gd name="connsiteY125" fmla="*/ 2212354 h 2237474"/>
              <a:gd name="connsiteX126" fmla="*/ 970251 w 12192000"/>
              <a:gd name="connsiteY126" fmla="*/ 2221029 h 2237474"/>
              <a:gd name="connsiteX127" fmla="*/ 812914 w 12192000"/>
              <a:gd name="connsiteY127" fmla="*/ 2210095 h 2237474"/>
              <a:gd name="connsiteX128" fmla="*/ 776382 w 12192000"/>
              <a:gd name="connsiteY128" fmla="*/ 2204512 h 2237474"/>
              <a:gd name="connsiteX129" fmla="*/ 597225 w 12192000"/>
              <a:gd name="connsiteY129" fmla="*/ 2180999 h 2237474"/>
              <a:gd name="connsiteX130" fmla="*/ 520671 w 12192000"/>
              <a:gd name="connsiteY130" fmla="*/ 2180980 h 2237474"/>
              <a:gd name="connsiteX131" fmla="*/ 515024 w 12192000"/>
              <a:gd name="connsiteY131" fmla="*/ 2179258 h 2237474"/>
              <a:gd name="connsiteX132" fmla="*/ 413835 w 12192000"/>
              <a:gd name="connsiteY132" fmla="*/ 2156783 h 2237474"/>
              <a:gd name="connsiteX133" fmla="*/ 376513 w 12192000"/>
              <a:gd name="connsiteY133" fmla="*/ 2154014 h 2237474"/>
              <a:gd name="connsiteX134" fmla="*/ 273386 w 12192000"/>
              <a:gd name="connsiteY134" fmla="*/ 2142551 h 2237474"/>
              <a:gd name="connsiteX135" fmla="*/ 169207 w 12192000"/>
              <a:gd name="connsiteY135" fmla="*/ 2128100 h 2237474"/>
              <a:gd name="connsiteX136" fmla="*/ 77641 w 12192000"/>
              <a:gd name="connsiteY136" fmla="*/ 2126835 h 2237474"/>
              <a:gd name="connsiteX137" fmla="*/ 37645 w 12192000"/>
              <a:gd name="connsiteY137" fmla="*/ 2115401 h 2237474"/>
              <a:gd name="connsiteX138" fmla="*/ 4572 w 12192000"/>
              <a:gd name="connsiteY138" fmla="*/ 2111091 h 2237474"/>
              <a:gd name="connsiteX139" fmla="*/ 0 w 12192000"/>
              <a:gd name="connsiteY139" fmla="*/ 2110468 h 2237474"/>
              <a:gd name="connsiteX140" fmla="*/ 0 w 12192000"/>
              <a:gd name="connsiteY14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1890686 w 12192000"/>
              <a:gd name="connsiteY3" fmla="*/ 732766 h 2237474"/>
              <a:gd name="connsiteX4" fmla="*/ 11820512 w 12192000"/>
              <a:gd name="connsiteY4" fmla="*/ 745392 h 2237474"/>
              <a:gd name="connsiteX5" fmla="*/ 11649954 w 12192000"/>
              <a:gd name="connsiteY5" fmla="*/ 749628 h 2237474"/>
              <a:gd name="connsiteX6" fmla="*/ 11560424 w 12192000"/>
              <a:gd name="connsiteY6" fmla="*/ 748017 h 2237474"/>
              <a:gd name="connsiteX7" fmla="*/ 11358455 w 12192000"/>
              <a:gd name="connsiteY7" fmla="*/ 747593 h 2237474"/>
              <a:gd name="connsiteX8" fmla="*/ 11165209 w 12192000"/>
              <a:gd name="connsiteY8" fmla="*/ 748852 h 2237474"/>
              <a:gd name="connsiteX9" fmla="*/ 11058755 w 12192000"/>
              <a:gd name="connsiteY9" fmla="*/ 749617 h 2237474"/>
              <a:gd name="connsiteX10" fmla="*/ 10846594 w 12192000"/>
              <a:gd name="connsiteY10" fmla="*/ 765069 h 2237474"/>
              <a:gd name="connsiteX11" fmla="*/ 10739478 w 12192000"/>
              <a:gd name="connsiteY11" fmla="*/ 776841 h 2237474"/>
              <a:gd name="connsiteX12" fmla="*/ 10458762 w 12192000"/>
              <a:gd name="connsiteY12" fmla="*/ 755400 h 2237474"/>
              <a:gd name="connsiteX13" fmla="*/ 10211200 w 12192000"/>
              <a:gd name="connsiteY13" fmla="*/ 767513 h 2237474"/>
              <a:gd name="connsiteX14" fmla="*/ 10167995 w 12192000"/>
              <a:gd name="connsiteY14" fmla="*/ 760843 h 2237474"/>
              <a:gd name="connsiteX15" fmla="*/ 9997044 w 12192000"/>
              <a:gd name="connsiteY15" fmla="*/ 780129 h 2237474"/>
              <a:gd name="connsiteX16" fmla="*/ 9943887 w 12192000"/>
              <a:gd name="connsiteY16" fmla="*/ 804141 h 2237474"/>
              <a:gd name="connsiteX17" fmla="*/ 9918248 w 12192000"/>
              <a:gd name="connsiteY17" fmla="*/ 816628 h 2237474"/>
              <a:gd name="connsiteX18" fmla="*/ 9767091 w 12192000"/>
              <a:gd name="connsiteY18" fmla="*/ 870550 h 2237474"/>
              <a:gd name="connsiteX19" fmla="*/ 9683005 w 12192000"/>
              <a:gd name="connsiteY19" fmla="*/ 894128 h 2237474"/>
              <a:gd name="connsiteX20" fmla="*/ 9594438 w 12192000"/>
              <a:gd name="connsiteY20" fmla="*/ 919051 h 2237474"/>
              <a:gd name="connsiteX21" fmla="*/ 9544189 w 12192000"/>
              <a:gd name="connsiteY21" fmla="*/ 938966 h 2237474"/>
              <a:gd name="connsiteX22" fmla="*/ 9500499 w 12192000"/>
              <a:gd name="connsiteY22" fmla="*/ 954680 h 2237474"/>
              <a:gd name="connsiteX23" fmla="*/ 9410017 w 12192000"/>
              <a:gd name="connsiteY23" fmla="*/ 993931 h 2237474"/>
              <a:gd name="connsiteX24" fmla="*/ 9392919 w 12192000"/>
              <a:gd name="connsiteY24" fmla="*/ 994656 h 2237474"/>
              <a:gd name="connsiteX25" fmla="*/ 9268019 w 12192000"/>
              <a:gd name="connsiteY25" fmla="*/ 1007442 h 2237474"/>
              <a:gd name="connsiteX26" fmla="*/ 9188177 w 12192000"/>
              <a:gd name="connsiteY26" fmla="*/ 1035474 h 2237474"/>
              <a:gd name="connsiteX27" fmla="*/ 9155969 w 12192000"/>
              <a:gd name="connsiteY27" fmla="*/ 1046804 h 2237474"/>
              <a:gd name="connsiteX28" fmla="*/ 9133985 w 12192000"/>
              <a:gd name="connsiteY28" fmla="*/ 1046450 h 2237474"/>
              <a:gd name="connsiteX29" fmla="*/ 9003462 w 12192000"/>
              <a:gd name="connsiteY29" fmla="*/ 1042406 h 2237474"/>
              <a:gd name="connsiteX30" fmla="*/ 8968445 w 12192000"/>
              <a:gd name="connsiteY30" fmla="*/ 1052169 h 2237474"/>
              <a:gd name="connsiteX31" fmla="*/ 8886001 w 12192000"/>
              <a:gd name="connsiteY31" fmla="*/ 1067468 h 2237474"/>
              <a:gd name="connsiteX32" fmla="*/ 8838610 w 12192000"/>
              <a:gd name="connsiteY32" fmla="*/ 1075091 h 2237474"/>
              <a:gd name="connsiteX33" fmla="*/ 8750383 w 12192000"/>
              <a:gd name="connsiteY33" fmla="*/ 1097387 h 2237474"/>
              <a:gd name="connsiteX34" fmla="*/ 8665605 w 12192000"/>
              <a:gd name="connsiteY34" fmla="*/ 1110791 h 2237474"/>
              <a:gd name="connsiteX35" fmla="*/ 8584946 w 12192000"/>
              <a:gd name="connsiteY35" fmla="*/ 1135226 h 2237474"/>
              <a:gd name="connsiteX36" fmla="*/ 8419755 w 12192000"/>
              <a:gd name="connsiteY36" fmla="*/ 1216260 h 2237474"/>
              <a:gd name="connsiteX37" fmla="*/ 8411626 w 12192000"/>
              <a:gd name="connsiteY37" fmla="*/ 1214397 h 2237474"/>
              <a:gd name="connsiteX38" fmla="*/ 8363469 w 12192000"/>
              <a:gd name="connsiteY38" fmla="*/ 1246658 h 2237474"/>
              <a:gd name="connsiteX39" fmla="*/ 8275497 w 12192000"/>
              <a:gd name="connsiteY39" fmla="*/ 1264396 h 2237474"/>
              <a:gd name="connsiteX40" fmla="*/ 8074238 w 12192000"/>
              <a:gd name="connsiteY40" fmla="*/ 1301895 h 2237474"/>
              <a:gd name="connsiteX41" fmla="*/ 7942099 w 12192000"/>
              <a:gd name="connsiteY41" fmla="*/ 1336332 h 2237474"/>
              <a:gd name="connsiteX42" fmla="*/ 7902328 w 12192000"/>
              <a:gd name="connsiteY42" fmla="*/ 1345865 h 2237474"/>
              <a:gd name="connsiteX43" fmla="*/ 7840612 w 12192000"/>
              <a:gd name="connsiteY43" fmla="*/ 1369373 h 2237474"/>
              <a:gd name="connsiteX44" fmla="*/ 7786819 w 12192000"/>
              <a:gd name="connsiteY44" fmla="*/ 1378970 h 2237474"/>
              <a:gd name="connsiteX45" fmla="*/ 7548172 w 12192000"/>
              <a:gd name="connsiteY45" fmla="*/ 1417460 h 2237474"/>
              <a:gd name="connsiteX46" fmla="*/ 7483437 w 12192000"/>
              <a:gd name="connsiteY46" fmla="*/ 1478152 h 2237474"/>
              <a:gd name="connsiteX47" fmla="*/ 7377870 w 12192000"/>
              <a:gd name="connsiteY47" fmla="*/ 1523319 h 2237474"/>
              <a:gd name="connsiteX48" fmla="*/ 7230737 w 12192000"/>
              <a:gd name="connsiteY48" fmla="*/ 1562633 h 2237474"/>
              <a:gd name="connsiteX49" fmla="*/ 7224458 w 12192000"/>
              <a:gd name="connsiteY49" fmla="*/ 1573008 h 2237474"/>
              <a:gd name="connsiteX50" fmla="*/ 7183121 w 12192000"/>
              <a:gd name="connsiteY50" fmla="*/ 1595162 h 2237474"/>
              <a:gd name="connsiteX51" fmla="*/ 7164601 w 12192000"/>
              <a:gd name="connsiteY51" fmla="*/ 1606490 h 2237474"/>
              <a:gd name="connsiteX52" fmla="*/ 6900177 w 12192000"/>
              <a:gd name="connsiteY52" fmla="*/ 1636016 h 2237474"/>
              <a:gd name="connsiteX53" fmla="*/ 6795372 w 12192000"/>
              <a:gd name="connsiteY53" fmla="*/ 1644845 h 2237474"/>
              <a:gd name="connsiteX54" fmla="*/ 6692251 w 12192000"/>
              <a:gd name="connsiteY54" fmla="*/ 1656357 h 2237474"/>
              <a:gd name="connsiteX55" fmla="*/ 6655235 w 12192000"/>
              <a:gd name="connsiteY55" fmla="*/ 1661869 h 2237474"/>
              <a:gd name="connsiteX56" fmla="*/ 6554894 w 12192000"/>
              <a:gd name="connsiteY56" fmla="*/ 1664428 h 2237474"/>
              <a:gd name="connsiteX57" fmla="*/ 6516595 w 12192000"/>
              <a:gd name="connsiteY57" fmla="*/ 1667475 h 2237474"/>
              <a:gd name="connsiteX58" fmla="*/ 6508541 w 12192000"/>
              <a:gd name="connsiteY58" fmla="*/ 1668757 h 2237474"/>
              <a:gd name="connsiteX59" fmla="*/ 6471012 w 12192000"/>
              <a:gd name="connsiteY59" fmla="*/ 1678604 h 2237474"/>
              <a:gd name="connsiteX60" fmla="*/ 6364035 w 12192000"/>
              <a:gd name="connsiteY60" fmla="*/ 1667683 h 2237474"/>
              <a:gd name="connsiteX61" fmla="*/ 6280959 w 12192000"/>
              <a:gd name="connsiteY61" fmla="*/ 1689329 h 2237474"/>
              <a:gd name="connsiteX62" fmla="*/ 6243319 w 12192000"/>
              <a:gd name="connsiteY62" fmla="*/ 1695560 h 2237474"/>
              <a:gd name="connsiteX63" fmla="*/ 6098321 w 12192000"/>
              <a:gd name="connsiteY63" fmla="*/ 1721646 h 2237474"/>
              <a:gd name="connsiteX64" fmla="*/ 5880652 w 12192000"/>
              <a:gd name="connsiteY64" fmla="*/ 1779643 h 2237474"/>
              <a:gd name="connsiteX65" fmla="*/ 5785959 w 12192000"/>
              <a:gd name="connsiteY65" fmla="*/ 1775307 h 2237474"/>
              <a:gd name="connsiteX66" fmla="*/ 5643534 w 12192000"/>
              <a:gd name="connsiteY66" fmla="*/ 1802919 h 2237474"/>
              <a:gd name="connsiteX67" fmla="*/ 5518799 w 12192000"/>
              <a:gd name="connsiteY67" fmla="*/ 1818312 h 2237474"/>
              <a:gd name="connsiteX68" fmla="*/ 5505014 w 12192000"/>
              <a:gd name="connsiteY68" fmla="*/ 1819259 h 2237474"/>
              <a:gd name="connsiteX69" fmla="*/ 5453307 w 12192000"/>
              <a:gd name="connsiteY69" fmla="*/ 1815450 h 2237474"/>
              <a:gd name="connsiteX70" fmla="*/ 5221533 w 12192000"/>
              <a:gd name="connsiteY70" fmla="*/ 1846950 h 2237474"/>
              <a:gd name="connsiteX71" fmla="*/ 5149802 w 12192000"/>
              <a:gd name="connsiteY71" fmla="*/ 1844846 h 2237474"/>
              <a:gd name="connsiteX72" fmla="*/ 5114927 w 12192000"/>
              <a:gd name="connsiteY72" fmla="*/ 1847827 h 2237474"/>
              <a:gd name="connsiteX73" fmla="*/ 5108970 w 12192000"/>
              <a:gd name="connsiteY73" fmla="*/ 1847935 h 2237474"/>
              <a:gd name="connsiteX74" fmla="*/ 5067961 w 12192000"/>
              <a:gd name="connsiteY74" fmla="*/ 1845917 h 2237474"/>
              <a:gd name="connsiteX75" fmla="*/ 5007075 w 12192000"/>
              <a:gd name="connsiteY75" fmla="*/ 1838626 h 2237474"/>
              <a:gd name="connsiteX76" fmla="*/ 4944087 w 12192000"/>
              <a:gd name="connsiteY76" fmla="*/ 1823332 h 2237474"/>
              <a:gd name="connsiteX77" fmla="*/ 4907662 w 12192000"/>
              <a:gd name="connsiteY77" fmla="*/ 1816900 h 2237474"/>
              <a:gd name="connsiteX78" fmla="*/ 4882386 w 12192000"/>
              <a:gd name="connsiteY78" fmla="*/ 1809844 h 2237474"/>
              <a:gd name="connsiteX79" fmla="*/ 4811440 w 12192000"/>
              <a:gd name="connsiteY79" fmla="*/ 1804655 h 2237474"/>
              <a:gd name="connsiteX80" fmla="*/ 4691075 w 12192000"/>
              <a:gd name="connsiteY80" fmla="*/ 1801389 h 2237474"/>
              <a:gd name="connsiteX81" fmla="*/ 4640313 w 12192000"/>
              <a:gd name="connsiteY81" fmla="*/ 1784307 h 2237474"/>
              <a:gd name="connsiteX82" fmla="*/ 4536503 w 12192000"/>
              <a:gd name="connsiteY82" fmla="*/ 1785334 h 2237474"/>
              <a:gd name="connsiteX83" fmla="*/ 4513724 w 12192000"/>
              <a:gd name="connsiteY83" fmla="*/ 1791996 h 2237474"/>
              <a:gd name="connsiteX84" fmla="*/ 4459810 w 12192000"/>
              <a:gd name="connsiteY84" fmla="*/ 1797886 h 2237474"/>
              <a:gd name="connsiteX85" fmla="*/ 4379064 w 12192000"/>
              <a:gd name="connsiteY85" fmla="*/ 1817177 h 2237474"/>
              <a:gd name="connsiteX86" fmla="*/ 4290981 w 12192000"/>
              <a:gd name="connsiteY86" fmla="*/ 1839677 h 2237474"/>
              <a:gd name="connsiteX87" fmla="*/ 4238372 w 12192000"/>
              <a:gd name="connsiteY87" fmla="*/ 1851480 h 2237474"/>
              <a:gd name="connsiteX88" fmla="*/ 4232517 w 12192000"/>
              <a:gd name="connsiteY88" fmla="*/ 1852567 h 2237474"/>
              <a:gd name="connsiteX89" fmla="*/ 4191732 w 12192000"/>
              <a:gd name="connsiteY89" fmla="*/ 1857328 h 2237474"/>
              <a:gd name="connsiteX90" fmla="*/ 4065532 w 12192000"/>
              <a:gd name="connsiteY90" fmla="*/ 1855477 h 2237474"/>
              <a:gd name="connsiteX91" fmla="*/ 4028460 w 12192000"/>
              <a:gd name="connsiteY91" fmla="*/ 1855137 h 2237474"/>
              <a:gd name="connsiteX92" fmla="*/ 4002267 w 12192000"/>
              <a:gd name="connsiteY92" fmla="*/ 1852352 h 2237474"/>
              <a:gd name="connsiteX93" fmla="*/ 3931396 w 12192000"/>
              <a:gd name="connsiteY93" fmla="*/ 1858915 h 2237474"/>
              <a:gd name="connsiteX94" fmla="*/ 3812162 w 12192000"/>
              <a:gd name="connsiteY94" fmla="*/ 1875501 h 2237474"/>
              <a:gd name="connsiteX95" fmla="*/ 3758105 w 12192000"/>
              <a:gd name="connsiteY95" fmla="*/ 1871856 h 2237474"/>
              <a:gd name="connsiteX96" fmla="*/ 3567259 w 12192000"/>
              <a:gd name="connsiteY96" fmla="*/ 1893482 h 2237474"/>
              <a:gd name="connsiteX97" fmla="*/ 3405770 w 12192000"/>
              <a:gd name="connsiteY97" fmla="*/ 1904591 h 2237474"/>
              <a:gd name="connsiteX98" fmla="*/ 3280097 w 12192000"/>
              <a:gd name="connsiteY98" fmla="*/ 1919610 h 2237474"/>
              <a:gd name="connsiteX99" fmla="*/ 3009910 w 12192000"/>
              <a:gd name="connsiteY99" fmla="*/ 1957866 h 2237474"/>
              <a:gd name="connsiteX100" fmla="*/ 2995934 w 12192000"/>
              <a:gd name="connsiteY100" fmla="*/ 1967085 h 2237474"/>
              <a:gd name="connsiteX101" fmla="*/ 2942858 w 12192000"/>
              <a:gd name="connsiteY101" fmla="*/ 1981367 h 2237474"/>
              <a:gd name="connsiteX102" fmla="*/ 2875436 w 12192000"/>
              <a:gd name="connsiteY102" fmla="*/ 1996977 h 2237474"/>
              <a:gd name="connsiteX103" fmla="*/ 2874892 w 12192000"/>
              <a:gd name="connsiteY103" fmla="*/ 1996085 h 2237474"/>
              <a:gd name="connsiteX104" fmla="*/ 2843662 w 12192000"/>
              <a:gd name="connsiteY104" fmla="*/ 1992498 h 2237474"/>
              <a:gd name="connsiteX105" fmla="*/ 2718916 w 12192000"/>
              <a:gd name="connsiteY105" fmla="*/ 1990867 h 2237474"/>
              <a:gd name="connsiteX106" fmla="*/ 2713522 w 12192000"/>
              <a:gd name="connsiteY106" fmla="*/ 1990173 h 2237474"/>
              <a:gd name="connsiteX107" fmla="*/ 2476147 w 12192000"/>
              <a:gd name="connsiteY107" fmla="*/ 1998305 h 2237474"/>
              <a:gd name="connsiteX108" fmla="*/ 2373568 w 12192000"/>
              <a:gd name="connsiteY108" fmla="*/ 2003219 h 2237474"/>
              <a:gd name="connsiteX109" fmla="*/ 2287219 w 12192000"/>
              <a:gd name="connsiteY109" fmla="*/ 1998750 h 2237474"/>
              <a:gd name="connsiteX110" fmla="*/ 2243069 w 12192000"/>
              <a:gd name="connsiteY110" fmla="*/ 2005321 h 2237474"/>
              <a:gd name="connsiteX111" fmla="*/ 2164831 w 12192000"/>
              <a:gd name="connsiteY111" fmla="*/ 2010143 h 2237474"/>
              <a:gd name="connsiteX112" fmla="*/ 2085228 w 12192000"/>
              <a:gd name="connsiteY112" fmla="*/ 2046431 h 2237474"/>
              <a:gd name="connsiteX113" fmla="*/ 2058061 w 12192000"/>
              <a:gd name="connsiteY113" fmla="*/ 2047942 h 2237474"/>
              <a:gd name="connsiteX114" fmla="*/ 2042244 w 12192000"/>
              <a:gd name="connsiteY114" fmla="*/ 2055560 h 2237474"/>
              <a:gd name="connsiteX115" fmla="*/ 1877728 w 12192000"/>
              <a:gd name="connsiteY115" fmla="*/ 2101004 h 2237474"/>
              <a:gd name="connsiteX116" fmla="*/ 1759056 w 12192000"/>
              <a:gd name="connsiteY116" fmla="*/ 2125608 h 2237474"/>
              <a:gd name="connsiteX117" fmla="*/ 1637948 w 12192000"/>
              <a:gd name="connsiteY117" fmla="*/ 2172597 h 2237474"/>
              <a:gd name="connsiteX118" fmla="*/ 1434549 w 12192000"/>
              <a:gd name="connsiteY118" fmla="*/ 2234522 h 2237474"/>
              <a:gd name="connsiteX119" fmla="*/ 1398481 w 12192000"/>
              <a:gd name="connsiteY119" fmla="*/ 2237074 h 2237474"/>
              <a:gd name="connsiteX120" fmla="*/ 1398407 w 12192000"/>
              <a:gd name="connsiteY120" fmla="*/ 2237095 h 2237474"/>
              <a:gd name="connsiteX121" fmla="*/ 1370962 w 12192000"/>
              <a:gd name="connsiteY121" fmla="*/ 2237474 h 2237474"/>
              <a:gd name="connsiteX122" fmla="*/ 1356367 w 12192000"/>
              <a:gd name="connsiteY122" fmla="*/ 2235089 h 2237474"/>
              <a:gd name="connsiteX123" fmla="*/ 1279765 w 12192000"/>
              <a:gd name="connsiteY123" fmla="*/ 2229639 h 2237474"/>
              <a:gd name="connsiteX124" fmla="*/ 1195347 w 12192000"/>
              <a:gd name="connsiteY124" fmla="*/ 2212354 h 2237474"/>
              <a:gd name="connsiteX125" fmla="*/ 970251 w 12192000"/>
              <a:gd name="connsiteY125" fmla="*/ 2221029 h 2237474"/>
              <a:gd name="connsiteX126" fmla="*/ 812914 w 12192000"/>
              <a:gd name="connsiteY126" fmla="*/ 2210095 h 2237474"/>
              <a:gd name="connsiteX127" fmla="*/ 776382 w 12192000"/>
              <a:gd name="connsiteY127" fmla="*/ 2204512 h 2237474"/>
              <a:gd name="connsiteX128" fmla="*/ 597225 w 12192000"/>
              <a:gd name="connsiteY128" fmla="*/ 2180999 h 2237474"/>
              <a:gd name="connsiteX129" fmla="*/ 520671 w 12192000"/>
              <a:gd name="connsiteY129" fmla="*/ 2180980 h 2237474"/>
              <a:gd name="connsiteX130" fmla="*/ 515024 w 12192000"/>
              <a:gd name="connsiteY130" fmla="*/ 2179258 h 2237474"/>
              <a:gd name="connsiteX131" fmla="*/ 413835 w 12192000"/>
              <a:gd name="connsiteY131" fmla="*/ 2156783 h 2237474"/>
              <a:gd name="connsiteX132" fmla="*/ 376513 w 12192000"/>
              <a:gd name="connsiteY132" fmla="*/ 2154014 h 2237474"/>
              <a:gd name="connsiteX133" fmla="*/ 273386 w 12192000"/>
              <a:gd name="connsiteY133" fmla="*/ 2142551 h 2237474"/>
              <a:gd name="connsiteX134" fmla="*/ 169207 w 12192000"/>
              <a:gd name="connsiteY134" fmla="*/ 2128100 h 2237474"/>
              <a:gd name="connsiteX135" fmla="*/ 77641 w 12192000"/>
              <a:gd name="connsiteY135" fmla="*/ 2126835 h 2237474"/>
              <a:gd name="connsiteX136" fmla="*/ 37645 w 12192000"/>
              <a:gd name="connsiteY136" fmla="*/ 2115401 h 2237474"/>
              <a:gd name="connsiteX137" fmla="*/ 4572 w 12192000"/>
              <a:gd name="connsiteY137" fmla="*/ 2111091 h 2237474"/>
              <a:gd name="connsiteX138" fmla="*/ 0 w 12192000"/>
              <a:gd name="connsiteY138" fmla="*/ 2110468 h 2237474"/>
              <a:gd name="connsiteX139" fmla="*/ 0 w 12192000"/>
              <a:gd name="connsiteY13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1890686 w 12192000"/>
              <a:gd name="connsiteY3" fmla="*/ 732766 h 2237474"/>
              <a:gd name="connsiteX4" fmla="*/ 11820512 w 12192000"/>
              <a:gd name="connsiteY4" fmla="*/ 745392 h 2237474"/>
              <a:gd name="connsiteX5" fmla="*/ 11649954 w 12192000"/>
              <a:gd name="connsiteY5" fmla="*/ 749628 h 2237474"/>
              <a:gd name="connsiteX6" fmla="*/ 11560424 w 12192000"/>
              <a:gd name="connsiteY6" fmla="*/ 748017 h 2237474"/>
              <a:gd name="connsiteX7" fmla="*/ 11358455 w 12192000"/>
              <a:gd name="connsiteY7" fmla="*/ 747593 h 2237474"/>
              <a:gd name="connsiteX8" fmla="*/ 11165209 w 12192000"/>
              <a:gd name="connsiteY8" fmla="*/ 748852 h 2237474"/>
              <a:gd name="connsiteX9" fmla="*/ 11058755 w 12192000"/>
              <a:gd name="connsiteY9" fmla="*/ 749617 h 2237474"/>
              <a:gd name="connsiteX10" fmla="*/ 10846594 w 12192000"/>
              <a:gd name="connsiteY10" fmla="*/ 765069 h 2237474"/>
              <a:gd name="connsiteX11" fmla="*/ 10739478 w 12192000"/>
              <a:gd name="connsiteY11" fmla="*/ 776841 h 2237474"/>
              <a:gd name="connsiteX12" fmla="*/ 10458762 w 12192000"/>
              <a:gd name="connsiteY12" fmla="*/ 755400 h 2237474"/>
              <a:gd name="connsiteX13" fmla="*/ 10211200 w 12192000"/>
              <a:gd name="connsiteY13" fmla="*/ 767513 h 2237474"/>
              <a:gd name="connsiteX14" fmla="*/ 10167995 w 12192000"/>
              <a:gd name="connsiteY14" fmla="*/ 760843 h 2237474"/>
              <a:gd name="connsiteX15" fmla="*/ 9997044 w 12192000"/>
              <a:gd name="connsiteY15" fmla="*/ 780129 h 2237474"/>
              <a:gd name="connsiteX16" fmla="*/ 9943887 w 12192000"/>
              <a:gd name="connsiteY16" fmla="*/ 804141 h 2237474"/>
              <a:gd name="connsiteX17" fmla="*/ 9918248 w 12192000"/>
              <a:gd name="connsiteY17" fmla="*/ 816628 h 2237474"/>
              <a:gd name="connsiteX18" fmla="*/ 9767091 w 12192000"/>
              <a:gd name="connsiteY18" fmla="*/ 870550 h 2237474"/>
              <a:gd name="connsiteX19" fmla="*/ 9683005 w 12192000"/>
              <a:gd name="connsiteY19" fmla="*/ 894128 h 2237474"/>
              <a:gd name="connsiteX20" fmla="*/ 9594438 w 12192000"/>
              <a:gd name="connsiteY20" fmla="*/ 919051 h 2237474"/>
              <a:gd name="connsiteX21" fmla="*/ 9544189 w 12192000"/>
              <a:gd name="connsiteY21" fmla="*/ 938966 h 2237474"/>
              <a:gd name="connsiteX22" fmla="*/ 9500499 w 12192000"/>
              <a:gd name="connsiteY22" fmla="*/ 954680 h 2237474"/>
              <a:gd name="connsiteX23" fmla="*/ 9410017 w 12192000"/>
              <a:gd name="connsiteY23" fmla="*/ 993931 h 2237474"/>
              <a:gd name="connsiteX24" fmla="*/ 9392919 w 12192000"/>
              <a:gd name="connsiteY24" fmla="*/ 994656 h 2237474"/>
              <a:gd name="connsiteX25" fmla="*/ 9268019 w 12192000"/>
              <a:gd name="connsiteY25" fmla="*/ 1007442 h 2237474"/>
              <a:gd name="connsiteX26" fmla="*/ 9188177 w 12192000"/>
              <a:gd name="connsiteY26" fmla="*/ 1035474 h 2237474"/>
              <a:gd name="connsiteX27" fmla="*/ 9155969 w 12192000"/>
              <a:gd name="connsiteY27" fmla="*/ 1046804 h 2237474"/>
              <a:gd name="connsiteX28" fmla="*/ 9133985 w 12192000"/>
              <a:gd name="connsiteY28" fmla="*/ 1046450 h 2237474"/>
              <a:gd name="connsiteX29" fmla="*/ 9003462 w 12192000"/>
              <a:gd name="connsiteY29" fmla="*/ 1042406 h 2237474"/>
              <a:gd name="connsiteX30" fmla="*/ 8968445 w 12192000"/>
              <a:gd name="connsiteY30" fmla="*/ 1052169 h 2237474"/>
              <a:gd name="connsiteX31" fmla="*/ 8886001 w 12192000"/>
              <a:gd name="connsiteY31" fmla="*/ 1067468 h 2237474"/>
              <a:gd name="connsiteX32" fmla="*/ 8838610 w 12192000"/>
              <a:gd name="connsiteY32" fmla="*/ 1075091 h 2237474"/>
              <a:gd name="connsiteX33" fmla="*/ 8750383 w 12192000"/>
              <a:gd name="connsiteY33" fmla="*/ 1097387 h 2237474"/>
              <a:gd name="connsiteX34" fmla="*/ 8665605 w 12192000"/>
              <a:gd name="connsiteY34" fmla="*/ 1110791 h 2237474"/>
              <a:gd name="connsiteX35" fmla="*/ 8584946 w 12192000"/>
              <a:gd name="connsiteY35" fmla="*/ 1135226 h 2237474"/>
              <a:gd name="connsiteX36" fmla="*/ 8419755 w 12192000"/>
              <a:gd name="connsiteY36" fmla="*/ 1216260 h 2237474"/>
              <a:gd name="connsiteX37" fmla="*/ 8411626 w 12192000"/>
              <a:gd name="connsiteY37" fmla="*/ 1214397 h 2237474"/>
              <a:gd name="connsiteX38" fmla="*/ 8363469 w 12192000"/>
              <a:gd name="connsiteY38" fmla="*/ 1246658 h 2237474"/>
              <a:gd name="connsiteX39" fmla="*/ 8275497 w 12192000"/>
              <a:gd name="connsiteY39" fmla="*/ 1264396 h 2237474"/>
              <a:gd name="connsiteX40" fmla="*/ 8074238 w 12192000"/>
              <a:gd name="connsiteY40" fmla="*/ 1301895 h 2237474"/>
              <a:gd name="connsiteX41" fmla="*/ 7942099 w 12192000"/>
              <a:gd name="connsiteY41" fmla="*/ 1336332 h 2237474"/>
              <a:gd name="connsiteX42" fmla="*/ 7902328 w 12192000"/>
              <a:gd name="connsiteY42" fmla="*/ 1345865 h 2237474"/>
              <a:gd name="connsiteX43" fmla="*/ 7840612 w 12192000"/>
              <a:gd name="connsiteY43" fmla="*/ 1369373 h 2237474"/>
              <a:gd name="connsiteX44" fmla="*/ 7786819 w 12192000"/>
              <a:gd name="connsiteY44" fmla="*/ 1378970 h 2237474"/>
              <a:gd name="connsiteX45" fmla="*/ 7548172 w 12192000"/>
              <a:gd name="connsiteY45" fmla="*/ 1417460 h 2237474"/>
              <a:gd name="connsiteX46" fmla="*/ 7483437 w 12192000"/>
              <a:gd name="connsiteY46" fmla="*/ 1478152 h 2237474"/>
              <a:gd name="connsiteX47" fmla="*/ 7377870 w 12192000"/>
              <a:gd name="connsiteY47" fmla="*/ 1523319 h 2237474"/>
              <a:gd name="connsiteX48" fmla="*/ 7230737 w 12192000"/>
              <a:gd name="connsiteY48" fmla="*/ 1562633 h 2237474"/>
              <a:gd name="connsiteX49" fmla="*/ 7224458 w 12192000"/>
              <a:gd name="connsiteY49" fmla="*/ 1573008 h 2237474"/>
              <a:gd name="connsiteX50" fmla="*/ 7183121 w 12192000"/>
              <a:gd name="connsiteY50" fmla="*/ 1595162 h 2237474"/>
              <a:gd name="connsiteX51" fmla="*/ 7164601 w 12192000"/>
              <a:gd name="connsiteY51" fmla="*/ 1606490 h 2237474"/>
              <a:gd name="connsiteX52" fmla="*/ 6900177 w 12192000"/>
              <a:gd name="connsiteY52" fmla="*/ 1636016 h 2237474"/>
              <a:gd name="connsiteX53" fmla="*/ 6795372 w 12192000"/>
              <a:gd name="connsiteY53" fmla="*/ 1644845 h 2237474"/>
              <a:gd name="connsiteX54" fmla="*/ 6692251 w 12192000"/>
              <a:gd name="connsiteY54" fmla="*/ 1656357 h 2237474"/>
              <a:gd name="connsiteX55" fmla="*/ 6655235 w 12192000"/>
              <a:gd name="connsiteY55" fmla="*/ 1661869 h 2237474"/>
              <a:gd name="connsiteX56" fmla="*/ 6554894 w 12192000"/>
              <a:gd name="connsiteY56" fmla="*/ 1664428 h 2237474"/>
              <a:gd name="connsiteX57" fmla="*/ 6516595 w 12192000"/>
              <a:gd name="connsiteY57" fmla="*/ 1667475 h 2237474"/>
              <a:gd name="connsiteX58" fmla="*/ 6508541 w 12192000"/>
              <a:gd name="connsiteY58" fmla="*/ 1668757 h 2237474"/>
              <a:gd name="connsiteX59" fmla="*/ 6471012 w 12192000"/>
              <a:gd name="connsiteY59" fmla="*/ 1678604 h 2237474"/>
              <a:gd name="connsiteX60" fmla="*/ 6364035 w 12192000"/>
              <a:gd name="connsiteY60" fmla="*/ 1667683 h 2237474"/>
              <a:gd name="connsiteX61" fmla="*/ 6280959 w 12192000"/>
              <a:gd name="connsiteY61" fmla="*/ 1689329 h 2237474"/>
              <a:gd name="connsiteX62" fmla="*/ 6243319 w 12192000"/>
              <a:gd name="connsiteY62" fmla="*/ 1695560 h 2237474"/>
              <a:gd name="connsiteX63" fmla="*/ 6098321 w 12192000"/>
              <a:gd name="connsiteY63" fmla="*/ 1721646 h 2237474"/>
              <a:gd name="connsiteX64" fmla="*/ 5880652 w 12192000"/>
              <a:gd name="connsiteY64" fmla="*/ 1779643 h 2237474"/>
              <a:gd name="connsiteX65" fmla="*/ 5785959 w 12192000"/>
              <a:gd name="connsiteY65" fmla="*/ 1775307 h 2237474"/>
              <a:gd name="connsiteX66" fmla="*/ 5643534 w 12192000"/>
              <a:gd name="connsiteY66" fmla="*/ 1802919 h 2237474"/>
              <a:gd name="connsiteX67" fmla="*/ 5518799 w 12192000"/>
              <a:gd name="connsiteY67" fmla="*/ 1818312 h 2237474"/>
              <a:gd name="connsiteX68" fmla="*/ 5505014 w 12192000"/>
              <a:gd name="connsiteY68" fmla="*/ 1819259 h 2237474"/>
              <a:gd name="connsiteX69" fmla="*/ 5453307 w 12192000"/>
              <a:gd name="connsiteY69" fmla="*/ 1815450 h 2237474"/>
              <a:gd name="connsiteX70" fmla="*/ 5221533 w 12192000"/>
              <a:gd name="connsiteY70" fmla="*/ 1846950 h 2237474"/>
              <a:gd name="connsiteX71" fmla="*/ 5149802 w 12192000"/>
              <a:gd name="connsiteY71" fmla="*/ 1844846 h 2237474"/>
              <a:gd name="connsiteX72" fmla="*/ 5114927 w 12192000"/>
              <a:gd name="connsiteY72" fmla="*/ 1847827 h 2237474"/>
              <a:gd name="connsiteX73" fmla="*/ 5108970 w 12192000"/>
              <a:gd name="connsiteY73" fmla="*/ 1847935 h 2237474"/>
              <a:gd name="connsiteX74" fmla="*/ 5067961 w 12192000"/>
              <a:gd name="connsiteY74" fmla="*/ 1845917 h 2237474"/>
              <a:gd name="connsiteX75" fmla="*/ 5007075 w 12192000"/>
              <a:gd name="connsiteY75" fmla="*/ 1838626 h 2237474"/>
              <a:gd name="connsiteX76" fmla="*/ 4944087 w 12192000"/>
              <a:gd name="connsiteY76" fmla="*/ 1823332 h 2237474"/>
              <a:gd name="connsiteX77" fmla="*/ 4907662 w 12192000"/>
              <a:gd name="connsiteY77" fmla="*/ 1816900 h 2237474"/>
              <a:gd name="connsiteX78" fmla="*/ 4882386 w 12192000"/>
              <a:gd name="connsiteY78" fmla="*/ 1809844 h 2237474"/>
              <a:gd name="connsiteX79" fmla="*/ 4811440 w 12192000"/>
              <a:gd name="connsiteY79" fmla="*/ 1804655 h 2237474"/>
              <a:gd name="connsiteX80" fmla="*/ 4691075 w 12192000"/>
              <a:gd name="connsiteY80" fmla="*/ 1801389 h 2237474"/>
              <a:gd name="connsiteX81" fmla="*/ 4640313 w 12192000"/>
              <a:gd name="connsiteY81" fmla="*/ 1784307 h 2237474"/>
              <a:gd name="connsiteX82" fmla="*/ 4536503 w 12192000"/>
              <a:gd name="connsiteY82" fmla="*/ 1785334 h 2237474"/>
              <a:gd name="connsiteX83" fmla="*/ 4513724 w 12192000"/>
              <a:gd name="connsiteY83" fmla="*/ 1791996 h 2237474"/>
              <a:gd name="connsiteX84" fmla="*/ 4459810 w 12192000"/>
              <a:gd name="connsiteY84" fmla="*/ 1797886 h 2237474"/>
              <a:gd name="connsiteX85" fmla="*/ 4379064 w 12192000"/>
              <a:gd name="connsiteY85" fmla="*/ 1817177 h 2237474"/>
              <a:gd name="connsiteX86" fmla="*/ 4290981 w 12192000"/>
              <a:gd name="connsiteY86" fmla="*/ 1839677 h 2237474"/>
              <a:gd name="connsiteX87" fmla="*/ 4238372 w 12192000"/>
              <a:gd name="connsiteY87" fmla="*/ 1851480 h 2237474"/>
              <a:gd name="connsiteX88" fmla="*/ 4232517 w 12192000"/>
              <a:gd name="connsiteY88" fmla="*/ 1852567 h 2237474"/>
              <a:gd name="connsiteX89" fmla="*/ 4191732 w 12192000"/>
              <a:gd name="connsiteY89" fmla="*/ 1857328 h 2237474"/>
              <a:gd name="connsiteX90" fmla="*/ 4065532 w 12192000"/>
              <a:gd name="connsiteY90" fmla="*/ 1855477 h 2237474"/>
              <a:gd name="connsiteX91" fmla="*/ 4028460 w 12192000"/>
              <a:gd name="connsiteY91" fmla="*/ 1855137 h 2237474"/>
              <a:gd name="connsiteX92" fmla="*/ 4002267 w 12192000"/>
              <a:gd name="connsiteY92" fmla="*/ 1852352 h 2237474"/>
              <a:gd name="connsiteX93" fmla="*/ 3931396 w 12192000"/>
              <a:gd name="connsiteY93" fmla="*/ 1858915 h 2237474"/>
              <a:gd name="connsiteX94" fmla="*/ 3812162 w 12192000"/>
              <a:gd name="connsiteY94" fmla="*/ 1875501 h 2237474"/>
              <a:gd name="connsiteX95" fmla="*/ 3758105 w 12192000"/>
              <a:gd name="connsiteY95" fmla="*/ 1871856 h 2237474"/>
              <a:gd name="connsiteX96" fmla="*/ 3567259 w 12192000"/>
              <a:gd name="connsiteY96" fmla="*/ 1893482 h 2237474"/>
              <a:gd name="connsiteX97" fmla="*/ 3405770 w 12192000"/>
              <a:gd name="connsiteY97" fmla="*/ 1904591 h 2237474"/>
              <a:gd name="connsiteX98" fmla="*/ 3280097 w 12192000"/>
              <a:gd name="connsiteY98" fmla="*/ 1919610 h 2237474"/>
              <a:gd name="connsiteX99" fmla="*/ 3009910 w 12192000"/>
              <a:gd name="connsiteY99" fmla="*/ 1957866 h 2237474"/>
              <a:gd name="connsiteX100" fmla="*/ 2995934 w 12192000"/>
              <a:gd name="connsiteY100" fmla="*/ 1967085 h 2237474"/>
              <a:gd name="connsiteX101" fmla="*/ 2942858 w 12192000"/>
              <a:gd name="connsiteY101" fmla="*/ 1981367 h 2237474"/>
              <a:gd name="connsiteX102" fmla="*/ 2875436 w 12192000"/>
              <a:gd name="connsiteY102" fmla="*/ 1996977 h 2237474"/>
              <a:gd name="connsiteX103" fmla="*/ 2874892 w 12192000"/>
              <a:gd name="connsiteY103" fmla="*/ 1996085 h 2237474"/>
              <a:gd name="connsiteX104" fmla="*/ 2843662 w 12192000"/>
              <a:gd name="connsiteY104" fmla="*/ 1992498 h 2237474"/>
              <a:gd name="connsiteX105" fmla="*/ 2718916 w 12192000"/>
              <a:gd name="connsiteY105" fmla="*/ 1990867 h 2237474"/>
              <a:gd name="connsiteX106" fmla="*/ 2713522 w 12192000"/>
              <a:gd name="connsiteY106" fmla="*/ 1990173 h 2237474"/>
              <a:gd name="connsiteX107" fmla="*/ 2476147 w 12192000"/>
              <a:gd name="connsiteY107" fmla="*/ 1998305 h 2237474"/>
              <a:gd name="connsiteX108" fmla="*/ 2373568 w 12192000"/>
              <a:gd name="connsiteY108" fmla="*/ 2003219 h 2237474"/>
              <a:gd name="connsiteX109" fmla="*/ 2287219 w 12192000"/>
              <a:gd name="connsiteY109" fmla="*/ 1998750 h 2237474"/>
              <a:gd name="connsiteX110" fmla="*/ 2243069 w 12192000"/>
              <a:gd name="connsiteY110" fmla="*/ 2005321 h 2237474"/>
              <a:gd name="connsiteX111" fmla="*/ 2164831 w 12192000"/>
              <a:gd name="connsiteY111" fmla="*/ 2010143 h 2237474"/>
              <a:gd name="connsiteX112" fmla="*/ 2085228 w 12192000"/>
              <a:gd name="connsiteY112" fmla="*/ 2046431 h 2237474"/>
              <a:gd name="connsiteX113" fmla="*/ 2058061 w 12192000"/>
              <a:gd name="connsiteY113" fmla="*/ 2047942 h 2237474"/>
              <a:gd name="connsiteX114" fmla="*/ 2042244 w 12192000"/>
              <a:gd name="connsiteY114" fmla="*/ 2055560 h 2237474"/>
              <a:gd name="connsiteX115" fmla="*/ 1877728 w 12192000"/>
              <a:gd name="connsiteY115" fmla="*/ 2101004 h 2237474"/>
              <a:gd name="connsiteX116" fmla="*/ 1759056 w 12192000"/>
              <a:gd name="connsiteY116" fmla="*/ 2125608 h 2237474"/>
              <a:gd name="connsiteX117" fmla="*/ 1637948 w 12192000"/>
              <a:gd name="connsiteY117" fmla="*/ 2172597 h 2237474"/>
              <a:gd name="connsiteX118" fmla="*/ 1434549 w 12192000"/>
              <a:gd name="connsiteY118" fmla="*/ 2234522 h 2237474"/>
              <a:gd name="connsiteX119" fmla="*/ 1398481 w 12192000"/>
              <a:gd name="connsiteY119" fmla="*/ 2237074 h 2237474"/>
              <a:gd name="connsiteX120" fmla="*/ 1398407 w 12192000"/>
              <a:gd name="connsiteY120" fmla="*/ 2237095 h 2237474"/>
              <a:gd name="connsiteX121" fmla="*/ 1370962 w 12192000"/>
              <a:gd name="connsiteY121" fmla="*/ 2237474 h 2237474"/>
              <a:gd name="connsiteX122" fmla="*/ 1356367 w 12192000"/>
              <a:gd name="connsiteY122" fmla="*/ 2235089 h 2237474"/>
              <a:gd name="connsiteX123" fmla="*/ 1279765 w 12192000"/>
              <a:gd name="connsiteY123" fmla="*/ 2229639 h 2237474"/>
              <a:gd name="connsiteX124" fmla="*/ 1195347 w 12192000"/>
              <a:gd name="connsiteY124" fmla="*/ 2212354 h 2237474"/>
              <a:gd name="connsiteX125" fmla="*/ 970251 w 12192000"/>
              <a:gd name="connsiteY125" fmla="*/ 2221029 h 2237474"/>
              <a:gd name="connsiteX126" fmla="*/ 812914 w 12192000"/>
              <a:gd name="connsiteY126" fmla="*/ 2210095 h 2237474"/>
              <a:gd name="connsiteX127" fmla="*/ 776382 w 12192000"/>
              <a:gd name="connsiteY127" fmla="*/ 2204512 h 2237474"/>
              <a:gd name="connsiteX128" fmla="*/ 597225 w 12192000"/>
              <a:gd name="connsiteY128" fmla="*/ 2180999 h 2237474"/>
              <a:gd name="connsiteX129" fmla="*/ 520671 w 12192000"/>
              <a:gd name="connsiteY129" fmla="*/ 2180980 h 2237474"/>
              <a:gd name="connsiteX130" fmla="*/ 515024 w 12192000"/>
              <a:gd name="connsiteY130" fmla="*/ 2179258 h 2237474"/>
              <a:gd name="connsiteX131" fmla="*/ 413835 w 12192000"/>
              <a:gd name="connsiteY131" fmla="*/ 2156783 h 2237474"/>
              <a:gd name="connsiteX132" fmla="*/ 376513 w 12192000"/>
              <a:gd name="connsiteY132" fmla="*/ 2154014 h 2237474"/>
              <a:gd name="connsiteX133" fmla="*/ 273386 w 12192000"/>
              <a:gd name="connsiteY133" fmla="*/ 2142551 h 2237474"/>
              <a:gd name="connsiteX134" fmla="*/ 77641 w 12192000"/>
              <a:gd name="connsiteY134" fmla="*/ 2126835 h 2237474"/>
              <a:gd name="connsiteX135" fmla="*/ 37645 w 12192000"/>
              <a:gd name="connsiteY135" fmla="*/ 2115401 h 2237474"/>
              <a:gd name="connsiteX136" fmla="*/ 4572 w 12192000"/>
              <a:gd name="connsiteY136" fmla="*/ 2111091 h 2237474"/>
              <a:gd name="connsiteX137" fmla="*/ 0 w 12192000"/>
              <a:gd name="connsiteY137" fmla="*/ 2110468 h 2237474"/>
              <a:gd name="connsiteX138" fmla="*/ 0 w 12192000"/>
              <a:gd name="connsiteY138" fmla="*/ 0 h 2237474"/>
              <a:gd name="connsiteX0" fmla="*/ 0 w 12192000"/>
              <a:gd name="connsiteY0" fmla="*/ 0 h 2237627"/>
              <a:gd name="connsiteX1" fmla="*/ 12192000 w 12192000"/>
              <a:gd name="connsiteY1" fmla="*/ 0 h 2237627"/>
              <a:gd name="connsiteX2" fmla="*/ 12192000 w 12192000"/>
              <a:gd name="connsiteY2" fmla="*/ 751299 h 2237627"/>
              <a:gd name="connsiteX3" fmla="*/ 11890686 w 12192000"/>
              <a:gd name="connsiteY3" fmla="*/ 732766 h 2237627"/>
              <a:gd name="connsiteX4" fmla="*/ 11820512 w 12192000"/>
              <a:gd name="connsiteY4" fmla="*/ 745392 h 2237627"/>
              <a:gd name="connsiteX5" fmla="*/ 11649954 w 12192000"/>
              <a:gd name="connsiteY5" fmla="*/ 749628 h 2237627"/>
              <a:gd name="connsiteX6" fmla="*/ 11560424 w 12192000"/>
              <a:gd name="connsiteY6" fmla="*/ 748017 h 2237627"/>
              <a:gd name="connsiteX7" fmla="*/ 11358455 w 12192000"/>
              <a:gd name="connsiteY7" fmla="*/ 747593 h 2237627"/>
              <a:gd name="connsiteX8" fmla="*/ 11165209 w 12192000"/>
              <a:gd name="connsiteY8" fmla="*/ 748852 h 2237627"/>
              <a:gd name="connsiteX9" fmla="*/ 11058755 w 12192000"/>
              <a:gd name="connsiteY9" fmla="*/ 749617 h 2237627"/>
              <a:gd name="connsiteX10" fmla="*/ 10846594 w 12192000"/>
              <a:gd name="connsiteY10" fmla="*/ 765069 h 2237627"/>
              <a:gd name="connsiteX11" fmla="*/ 10739478 w 12192000"/>
              <a:gd name="connsiteY11" fmla="*/ 776841 h 2237627"/>
              <a:gd name="connsiteX12" fmla="*/ 10458762 w 12192000"/>
              <a:gd name="connsiteY12" fmla="*/ 755400 h 2237627"/>
              <a:gd name="connsiteX13" fmla="*/ 10211200 w 12192000"/>
              <a:gd name="connsiteY13" fmla="*/ 767513 h 2237627"/>
              <a:gd name="connsiteX14" fmla="*/ 10167995 w 12192000"/>
              <a:gd name="connsiteY14" fmla="*/ 760843 h 2237627"/>
              <a:gd name="connsiteX15" fmla="*/ 9997044 w 12192000"/>
              <a:gd name="connsiteY15" fmla="*/ 780129 h 2237627"/>
              <a:gd name="connsiteX16" fmla="*/ 9943887 w 12192000"/>
              <a:gd name="connsiteY16" fmla="*/ 804141 h 2237627"/>
              <a:gd name="connsiteX17" fmla="*/ 9918248 w 12192000"/>
              <a:gd name="connsiteY17" fmla="*/ 816628 h 2237627"/>
              <a:gd name="connsiteX18" fmla="*/ 9767091 w 12192000"/>
              <a:gd name="connsiteY18" fmla="*/ 870550 h 2237627"/>
              <a:gd name="connsiteX19" fmla="*/ 9683005 w 12192000"/>
              <a:gd name="connsiteY19" fmla="*/ 894128 h 2237627"/>
              <a:gd name="connsiteX20" fmla="*/ 9594438 w 12192000"/>
              <a:gd name="connsiteY20" fmla="*/ 919051 h 2237627"/>
              <a:gd name="connsiteX21" fmla="*/ 9544189 w 12192000"/>
              <a:gd name="connsiteY21" fmla="*/ 938966 h 2237627"/>
              <a:gd name="connsiteX22" fmla="*/ 9500499 w 12192000"/>
              <a:gd name="connsiteY22" fmla="*/ 954680 h 2237627"/>
              <a:gd name="connsiteX23" fmla="*/ 9410017 w 12192000"/>
              <a:gd name="connsiteY23" fmla="*/ 993931 h 2237627"/>
              <a:gd name="connsiteX24" fmla="*/ 9392919 w 12192000"/>
              <a:gd name="connsiteY24" fmla="*/ 994656 h 2237627"/>
              <a:gd name="connsiteX25" fmla="*/ 9268019 w 12192000"/>
              <a:gd name="connsiteY25" fmla="*/ 1007442 h 2237627"/>
              <a:gd name="connsiteX26" fmla="*/ 9188177 w 12192000"/>
              <a:gd name="connsiteY26" fmla="*/ 1035474 h 2237627"/>
              <a:gd name="connsiteX27" fmla="*/ 9155969 w 12192000"/>
              <a:gd name="connsiteY27" fmla="*/ 1046804 h 2237627"/>
              <a:gd name="connsiteX28" fmla="*/ 9133985 w 12192000"/>
              <a:gd name="connsiteY28" fmla="*/ 1046450 h 2237627"/>
              <a:gd name="connsiteX29" fmla="*/ 9003462 w 12192000"/>
              <a:gd name="connsiteY29" fmla="*/ 1042406 h 2237627"/>
              <a:gd name="connsiteX30" fmla="*/ 8968445 w 12192000"/>
              <a:gd name="connsiteY30" fmla="*/ 1052169 h 2237627"/>
              <a:gd name="connsiteX31" fmla="*/ 8886001 w 12192000"/>
              <a:gd name="connsiteY31" fmla="*/ 1067468 h 2237627"/>
              <a:gd name="connsiteX32" fmla="*/ 8838610 w 12192000"/>
              <a:gd name="connsiteY32" fmla="*/ 1075091 h 2237627"/>
              <a:gd name="connsiteX33" fmla="*/ 8750383 w 12192000"/>
              <a:gd name="connsiteY33" fmla="*/ 1097387 h 2237627"/>
              <a:gd name="connsiteX34" fmla="*/ 8665605 w 12192000"/>
              <a:gd name="connsiteY34" fmla="*/ 1110791 h 2237627"/>
              <a:gd name="connsiteX35" fmla="*/ 8584946 w 12192000"/>
              <a:gd name="connsiteY35" fmla="*/ 1135226 h 2237627"/>
              <a:gd name="connsiteX36" fmla="*/ 8419755 w 12192000"/>
              <a:gd name="connsiteY36" fmla="*/ 1216260 h 2237627"/>
              <a:gd name="connsiteX37" fmla="*/ 8411626 w 12192000"/>
              <a:gd name="connsiteY37" fmla="*/ 1214397 h 2237627"/>
              <a:gd name="connsiteX38" fmla="*/ 8363469 w 12192000"/>
              <a:gd name="connsiteY38" fmla="*/ 1246658 h 2237627"/>
              <a:gd name="connsiteX39" fmla="*/ 8275497 w 12192000"/>
              <a:gd name="connsiteY39" fmla="*/ 1264396 h 2237627"/>
              <a:gd name="connsiteX40" fmla="*/ 8074238 w 12192000"/>
              <a:gd name="connsiteY40" fmla="*/ 1301895 h 2237627"/>
              <a:gd name="connsiteX41" fmla="*/ 7942099 w 12192000"/>
              <a:gd name="connsiteY41" fmla="*/ 1336332 h 2237627"/>
              <a:gd name="connsiteX42" fmla="*/ 7902328 w 12192000"/>
              <a:gd name="connsiteY42" fmla="*/ 1345865 h 2237627"/>
              <a:gd name="connsiteX43" fmla="*/ 7840612 w 12192000"/>
              <a:gd name="connsiteY43" fmla="*/ 1369373 h 2237627"/>
              <a:gd name="connsiteX44" fmla="*/ 7786819 w 12192000"/>
              <a:gd name="connsiteY44" fmla="*/ 1378970 h 2237627"/>
              <a:gd name="connsiteX45" fmla="*/ 7548172 w 12192000"/>
              <a:gd name="connsiteY45" fmla="*/ 1417460 h 2237627"/>
              <a:gd name="connsiteX46" fmla="*/ 7483437 w 12192000"/>
              <a:gd name="connsiteY46" fmla="*/ 1478152 h 2237627"/>
              <a:gd name="connsiteX47" fmla="*/ 7377870 w 12192000"/>
              <a:gd name="connsiteY47" fmla="*/ 1523319 h 2237627"/>
              <a:gd name="connsiteX48" fmla="*/ 7230737 w 12192000"/>
              <a:gd name="connsiteY48" fmla="*/ 1562633 h 2237627"/>
              <a:gd name="connsiteX49" fmla="*/ 7224458 w 12192000"/>
              <a:gd name="connsiteY49" fmla="*/ 1573008 h 2237627"/>
              <a:gd name="connsiteX50" fmla="*/ 7183121 w 12192000"/>
              <a:gd name="connsiteY50" fmla="*/ 1595162 h 2237627"/>
              <a:gd name="connsiteX51" fmla="*/ 7164601 w 12192000"/>
              <a:gd name="connsiteY51" fmla="*/ 1606490 h 2237627"/>
              <a:gd name="connsiteX52" fmla="*/ 6900177 w 12192000"/>
              <a:gd name="connsiteY52" fmla="*/ 1636016 h 2237627"/>
              <a:gd name="connsiteX53" fmla="*/ 6795372 w 12192000"/>
              <a:gd name="connsiteY53" fmla="*/ 1644845 h 2237627"/>
              <a:gd name="connsiteX54" fmla="*/ 6692251 w 12192000"/>
              <a:gd name="connsiteY54" fmla="*/ 1656357 h 2237627"/>
              <a:gd name="connsiteX55" fmla="*/ 6655235 w 12192000"/>
              <a:gd name="connsiteY55" fmla="*/ 1661869 h 2237627"/>
              <a:gd name="connsiteX56" fmla="*/ 6554894 w 12192000"/>
              <a:gd name="connsiteY56" fmla="*/ 1664428 h 2237627"/>
              <a:gd name="connsiteX57" fmla="*/ 6516595 w 12192000"/>
              <a:gd name="connsiteY57" fmla="*/ 1667475 h 2237627"/>
              <a:gd name="connsiteX58" fmla="*/ 6508541 w 12192000"/>
              <a:gd name="connsiteY58" fmla="*/ 1668757 h 2237627"/>
              <a:gd name="connsiteX59" fmla="*/ 6471012 w 12192000"/>
              <a:gd name="connsiteY59" fmla="*/ 1678604 h 2237627"/>
              <a:gd name="connsiteX60" fmla="*/ 6364035 w 12192000"/>
              <a:gd name="connsiteY60" fmla="*/ 1667683 h 2237627"/>
              <a:gd name="connsiteX61" fmla="*/ 6280959 w 12192000"/>
              <a:gd name="connsiteY61" fmla="*/ 1689329 h 2237627"/>
              <a:gd name="connsiteX62" fmla="*/ 6243319 w 12192000"/>
              <a:gd name="connsiteY62" fmla="*/ 1695560 h 2237627"/>
              <a:gd name="connsiteX63" fmla="*/ 6098321 w 12192000"/>
              <a:gd name="connsiteY63" fmla="*/ 1721646 h 2237627"/>
              <a:gd name="connsiteX64" fmla="*/ 5880652 w 12192000"/>
              <a:gd name="connsiteY64" fmla="*/ 1779643 h 2237627"/>
              <a:gd name="connsiteX65" fmla="*/ 5785959 w 12192000"/>
              <a:gd name="connsiteY65" fmla="*/ 1775307 h 2237627"/>
              <a:gd name="connsiteX66" fmla="*/ 5643534 w 12192000"/>
              <a:gd name="connsiteY66" fmla="*/ 1802919 h 2237627"/>
              <a:gd name="connsiteX67" fmla="*/ 5518799 w 12192000"/>
              <a:gd name="connsiteY67" fmla="*/ 1818312 h 2237627"/>
              <a:gd name="connsiteX68" fmla="*/ 5505014 w 12192000"/>
              <a:gd name="connsiteY68" fmla="*/ 1819259 h 2237627"/>
              <a:gd name="connsiteX69" fmla="*/ 5453307 w 12192000"/>
              <a:gd name="connsiteY69" fmla="*/ 1815450 h 2237627"/>
              <a:gd name="connsiteX70" fmla="*/ 5221533 w 12192000"/>
              <a:gd name="connsiteY70" fmla="*/ 1846950 h 2237627"/>
              <a:gd name="connsiteX71" fmla="*/ 5149802 w 12192000"/>
              <a:gd name="connsiteY71" fmla="*/ 1844846 h 2237627"/>
              <a:gd name="connsiteX72" fmla="*/ 5114927 w 12192000"/>
              <a:gd name="connsiteY72" fmla="*/ 1847827 h 2237627"/>
              <a:gd name="connsiteX73" fmla="*/ 5108970 w 12192000"/>
              <a:gd name="connsiteY73" fmla="*/ 1847935 h 2237627"/>
              <a:gd name="connsiteX74" fmla="*/ 5067961 w 12192000"/>
              <a:gd name="connsiteY74" fmla="*/ 1845917 h 2237627"/>
              <a:gd name="connsiteX75" fmla="*/ 5007075 w 12192000"/>
              <a:gd name="connsiteY75" fmla="*/ 1838626 h 2237627"/>
              <a:gd name="connsiteX76" fmla="*/ 4944087 w 12192000"/>
              <a:gd name="connsiteY76" fmla="*/ 1823332 h 2237627"/>
              <a:gd name="connsiteX77" fmla="*/ 4907662 w 12192000"/>
              <a:gd name="connsiteY77" fmla="*/ 1816900 h 2237627"/>
              <a:gd name="connsiteX78" fmla="*/ 4882386 w 12192000"/>
              <a:gd name="connsiteY78" fmla="*/ 1809844 h 2237627"/>
              <a:gd name="connsiteX79" fmla="*/ 4811440 w 12192000"/>
              <a:gd name="connsiteY79" fmla="*/ 1804655 h 2237627"/>
              <a:gd name="connsiteX80" fmla="*/ 4691075 w 12192000"/>
              <a:gd name="connsiteY80" fmla="*/ 1801389 h 2237627"/>
              <a:gd name="connsiteX81" fmla="*/ 4640313 w 12192000"/>
              <a:gd name="connsiteY81" fmla="*/ 1784307 h 2237627"/>
              <a:gd name="connsiteX82" fmla="*/ 4536503 w 12192000"/>
              <a:gd name="connsiteY82" fmla="*/ 1785334 h 2237627"/>
              <a:gd name="connsiteX83" fmla="*/ 4513724 w 12192000"/>
              <a:gd name="connsiteY83" fmla="*/ 1791996 h 2237627"/>
              <a:gd name="connsiteX84" fmla="*/ 4459810 w 12192000"/>
              <a:gd name="connsiteY84" fmla="*/ 1797886 h 2237627"/>
              <a:gd name="connsiteX85" fmla="*/ 4379064 w 12192000"/>
              <a:gd name="connsiteY85" fmla="*/ 1817177 h 2237627"/>
              <a:gd name="connsiteX86" fmla="*/ 4290981 w 12192000"/>
              <a:gd name="connsiteY86" fmla="*/ 1839677 h 2237627"/>
              <a:gd name="connsiteX87" fmla="*/ 4238372 w 12192000"/>
              <a:gd name="connsiteY87" fmla="*/ 1851480 h 2237627"/>
              <a:gd name="connsiteX88" fmla="*/ 4232517 w 12192000"/>
              <a:gd name="connsiteY88" fmla="*/ 1852567 h 2237627"/>
              <a:gd name="connsiteX89" fmla="*/ 4191732 w 12192000"/>
              <a:gd name="connsiteY89" fmla="*/ 1857328 h 2237627"/>
              <a:gd name="connsiteX90" fmla="*/ 4065532 w 12192000"/>
              <a:gd name="connsiteY90" fmla="*/ 1855477 h 2237627"/>
              <a:gd name="connsiteX91" fmla="*/ 4028460 w 12192000"/>
              <a:gd name="connsiteY91" fmla="*/ 1855137 h 2237627"/>
              <a:gd name="connsiteX92" fmla="*/ 4002267 w 12192000"/>
              <a:gd name="connsiteY92" fmla="*/ 1852352 h 2237627"/>
              <a:gd name="connsiteX93" fmla="*/ 3931396 w 12192000"/>
              <a:gd name="connsiteY93" fmla="*/ 1858915 h 2237627"/>
              <a:gd name="connsiteX94" fmla="*/ 3812162 w 12192000"/>
              <a:gd name="connsiteY94" fmla="*/ 1875501 h 2237627"/>
              <a:gd name="connsiteX95" fmla="*/ 3758105 w 12192000"/>
              <a:gd name="connsiteY95" fmla="*/ 1871856 h 2237627"/>
              <a:gd name="connsiteX96" fmla="*/ 3567259 w 12192000"/>
              <a:gd name="connsiteY96" fmla="*/ 1893482 h 2237627"/>
              <a:gd name="connsiteX97" fmla="*/ 3405770 w 12192000"/>
              <a:gd name="connsiteY97" fmla="*/ 1904591 h 2237627"/>
              <a:gd name="connsiteX98" fmla="*/ 3280097 w 12192000"/>
              <a:gd name="connsiteY98" fmla="*/ 1919610 h 2237627"/>
              <a:gd name="connsiteX99" fmla="*/ 3009910 w 12192000"/>
              <a:gd name="connsiteY99" fmla="*/ 1957866 h 2237627"/>
              <a:gd name="connsiteX100" fmla="*/ 2995934 w 12192000"/>
              <a:gd name="connsiteY100" fmla="*/ 1967085 h 2237627"/>
              <a:gd name="connsiteX101" fmla="*/ 2942858 w 12192000"/>
              <a:gd name="connsiteY101" fmla="*/ 1981367 h 2237627"/>
              <a:gd name="connsiteX102" fmla="*/ 2875436 w 12192000"/>
              <a:gd name="connsiteY102" fmla="*/ 1996977 h 2237627"/>
              <a:gd name="connsiteX103" fmla="*/ 2874892 w 12192000"/>
              <a:gd name="connsiteY103" fmla="*/ 1996085 h 2237627"/>
              <a:gd name="connsiteX104" fmla="*/ 2843662 w 12192000"/>
              <a:gd name="connsiteY104" fmla="*/ 1992498 h 2237627"/>
              <a:gd name="connsiteX105" fmla="*/ 2718916 w 12192000"/>
              <a:gd name="connsiteY105" fmla="*/ 1990867 h 2237627"/>
              <a:gd name="connsiteX106" fmla="*/ 2713522 w 12192000"/>
              <a:gd name="connsiteY106" fmla="*/ 1990173 h 2237627"/>
              <a:gd name="connsiteX107" fmla="*/ 2476147 w 12192000"/>
              <a:gd name="connsiteY107" fmla="*/ 1998305 h 2237627"/>
              <a:gd name="connsiteX108" fmla="*/ 2373568 w 12192000"/>
              <a:gd name="connsiteY108" fmla="*/ 2003219 h 2237627"/>
              <a:gd name="connsiteX109" fmla="*/ 2287219 w 12192000"/>
              <a:gd name="connsiteY109" fmla="*/ 1998750 h 2237627"/>
              <a:gd name="connsiteX110" fmla="*/ 2243069 w 12192000"/>
              <a:gd name="connsiteY110" fmla="*/ 2005321 h 2237627"/>
              <a:gd name="connsiteX111" fmla="*/ 2164831 w 12192000"/>
              <a:gd name="connsiteY111" fmla="*/ 2010143 h 2237627"/>
              <a:gd name="connsiteX112" fmla="*/ 2085228 w 12192000"/>
              <a:gd name="connsiteY112" fmla="*/ 2046431 h 2237627"/>
              <a:gd name="connsiteX113" fmla="*/ 2058061 w 12192000"/>
              <a:gd name="connsiteY113" fmla="*/ 2047942 h 2237627"/>
              <a:gd name="connsiteX114" fmla="*/ 2042244 w 12192000"/>
              <a:gd name="connsiteY114" fmla="*/ 2055560 h 2237627"/>
              <a:gd name="connsiteX115" fmla="*/ 1877728 w 12192000"/>
              <a:gd name="connsiteY115" fmla="*/ 2101004 h 2237627"/>
              <a:gd name="connsiteX116" fmla="*/ 1759056 w 12192000"/>
              <a:gd name="connsiteY116" fmla="*/ 2125608 h 2237627"/>
              <a:gd name="connsiteX117" fmla="*/ 1637948 w 12192000"/>
              <a:gd name="connsiteY117" fmla="*/ 2172597 h 2237627"/>
              <a:gd name="connsiteX118" fmla="*/ 1434549 w 12192000"/>
              <a:gd name="connsiteY118" fmla="*/ 2234522 h 2237627"/>
              <a:gd name="connsiteX119" fmla="*/ 1398481 w 12192000"/>
              <a:gd name="connsiteY119" fmla="*/ 2237074 h 2237627"/>
              <a:gd name="connsiteX120" fmla="*/ 1370962 w 12192000"/>
              <a:gd name="connsiteY120" fmla="*/ 2237474 h 2237627"/>
              <a:gd name="connsiteX121" fmla="*/ 1356367 w 12192000"/>
              <a:gd name="connsiteY121" fmla="*/ 2235089 h 2237627"/>
              <a:gd name="connsiteX122" fmla="*/ 1279765 w 12192000"/>
              <a:gd name="connsiteY122" fmla="*/ 2229639 h 2237627"/>
              <a:gd name="connsiteX123" fmla="*/ 1195347 w 12192000"/>
              <a:gd name="connsiteY123" fmla="*/ 2212354 h 2237627"/>
              <a:gd name="connsiteX124" fmla="*/ 970251 w 12192000"/>
              <a:gd name="connsiteY124" fmla="*/ 2221029 h 2237627"/>
              <a:gd name="connsiteX125" fmla="*/ 812914 w 12192000"/>
              <a:gd name="connsiteY125" fmla="*/ 2210095 h 2237627"/>
              <a:gd name="connsiteX126" fmla="*/ 776382 w 12192000"/>
              <a:gd name="connsiteY126" fmla="*/ 2204512 h 2237627"/>
              <a:gd name="connsiteX127" fmla="*/ 597225 w 12192000"/>
              <a:gd name="connsiteY127" fmla="*/ 2180999 h 2237627"/>
              <a:gd name="connsiteX128" fmla="*/ 520671 w 12192000"/>
              <a:gd name="connsiteY128" fmla="*/ 2180980 h 2237627"/>
              <a:gd name="connsiteX129" fmla="*/ 515024 w 12192000"/>
              <a:gd name="connsiteY129" fmla="*/ 2179258 h 2237627"/>
              <a:gd name="connsiteX130" fmla="*/ 413835 w 12192000"/>
              <a:gd name="connsiteY130" fmla="*/ 2156783 h 2237627"/>
              <a:gd name="connsiteX131" fmla="*/ 376513 w 12192000"/>
              <a:gd name="connsiteY131" fmla="*/ 2154014 h 2237627"/>
              <a:gd name="connsiteX132" fmla="*/ 273386 w 12192000"/>
              <a:gd name="connsiteY132" fmla="*/ 2142551 h 2237627"/>
              <a:gd name="connsiteX133" fmla="*/ 77641 w 12192000"/>
              <a:gd name="connsiteY133" fmla="*/ 2126835 h 2237627"/>
              <a:gd name="connsiteX134" fmla="*/ 37645 w 12192000"/>
              <a:gd name="connsiteY134" fmla="*/ 2115401 h 2237627"/>
              <a:gd name="connsiteX135" fmla="*/ 4572 w 12192000"/>
              <a:gd name="connsiteY135" fmla="*/ 2111091 h 2237627"/>
              <a:gd name="connsiteX136" fmla="*/ 0 w 12192000"/>
              <a:gd name="connsiteY136" fmla="*/ 2110468 h 2237627"/>
              <a:gd name="connsiteX137" fmla="*/ 0 w 12192000"/>
              <a:gd name="connsiteY137" fmla="*/ 0 h 2237627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750383 w 12192000"/>
              <a:gd name="connsiteY33" fmla="*/ 1097387 h 2240205"/>
              <a:gd name="connsiteX34" fmla="*/ 8665605 w 12192000"/>
              <a:gd name="connsiteY34" fmla="*/ 1110791 h 2240205"/>
              <a:gd name="connsiteX35" fmla="*/ 8584946 w 12192000"/>
              <a:gd name="connsiteY35" fmla="*/ 1135226 h 2240205"/>
              <a:gd name="connsiteX36" fmla="*/ 8419755 w 12192000"/>
              <a:gd name="connsiteY36" fmla="*/ 1216260 h 2240205"/>
              <a:gd name="connsiteX37" fmla="*/ 8411626 w 12192000"/>
              <a:gd name="connsiteY37" fmla="*/ 1214397 h 2240205"/>
              <a:gd name="connsiteX38" fmla="*/ 8363469 w 12192000"/>
              <a:gd name="connsiteY38" fmla="*/ 1246658 h 2240205"/>
              <a:gd name="connsiteX39" fmla="*/ 8275497 w 12192000"/>
              <a:gd name="connsiteY39" fmla="*/ 1264396 h 2240205"/>
              <a:gd name="connsiteX40" fmla="*/ 8074238 w 12192000"/>
              <a:gd name="connsiteY40" fmla="*/ 1301895 h 2240205"/>
              <a:gd name="connsiteX41" fmla="*/ 7942099 w 12192000"/>
              <a:gd name="connsiteY41" fmla="*/ 1336332 h 2240205"/>
              <a:gd name="connsiteX42" fmla="*/ 7902328 w 12192000"/>
              <a:gd name="connsiteY42" fmla="*/ 1345865 h 2240205"/>
              <a:gd name="connsiteX43" fmla="*/ 7840612 w 12192000"/>
              <a:gd name="connsiteY43" fmla="*/ 1369373 h 2240205"/>
              <a:gd name="connsiteX44" fmla="*/ 7786819 w 12192000"/>
              <a:gd name="connsiteY44" fmla="*/ 1378970 h 2240205"/>
              <a:gd name="connsiteX45" fmla="*/ 7548172 w 12192000"/>
              <a:gd name="connsiteY45" fmla="*/ 1417460 h 2240205"/>
              <a:gd name="connsiteX46" fmla="*/ 7483437 w 12192000"/>
              <a:gd name="connsiteY46" fmla="*/ 1478152 h 2240205"/>
              <a:gd name="connsiteX47" fmla="*/ 7377870 w 12192000"/>
              <a:gd name="connsiteY47" fmla="*/ 1523319 h 2240205"/>
              <a:gd name="connsiteX48" fmla="*/ 7230737 w 12192000"/>
              <a:gd name="connsiteY48" fmla="*/ 1562633 h 2240205"/>
              <a:gd name="connsiteX49" fmla="*/ 7224458 w 12192000"/>
              <a:gd name="connsiteY49" fmla="*/ 1573008 h 2240205"/>
              <a:gd name="connsiteX50" fmla="*/ 7183121 w 12192000"/>
              <a:gd name="connsiteY50" fmla="*/ 1595162 h 2240205"/>
              <a:gd name="connsiteX51" fmla="*/ 7164601 w 12192000"/>
              <a:gd name="connsiteY51" fmla="*/ 1606490 h 2240205"/>
              <a:gd name="connsiteX52" fmla="*/ 6900177 w 12192000"/>
              <a:gd name="connsiteY52" fmla="*/ 1636016 h 2240205"/>
              <a:gd name="connsiteX53" fmla="*/ 6795372 w 12192000"/>
              <a:gd name="connsiteY53" fmla="*/ 1644845 h 2240205"/>
              <a:gd name="connsiteX54" fmla="*/ 6692251 w 12192000"/>
              <a:gd name="connsiteY54" fmla="*/ 1656357 h 2240205"/>
              <a:gd name="connsiteX55" fmla="*/ 6655235 w 12192000"/>
              <a:gd name="connsiteY55" fmla="*/ 1661869 h 2240205"/>
              <a:gd name="connsiteX56" fmla="*/ 6554894 w 12192000"/>
              <a:gd name="connsiteY56" fmla="*/ 1664428 h 2240205"/>
              <a:gd name="connsiteX57" fmla="*/ 6516595 w 12192000"/>
              <a:gd name="connsiteY57" fmla="*/ 1667475 h 2240205"/>
              <a:gd name="connsiteX58" fmla="*/ 6508541 w 12192000"/>
              <a:gd name="connsiteY58" fmla="*/ 1668757 h 2240205"/>
              <a:gd name="connsiteX59" fmla="*/ 6471012 w 12192000"/>
              <a:gd name="connsiteY59" fmla="*/ 1678604 h 2240205"/>
              <a:gd name="connsiteX60" fmla="*/ 6364035 w 12192000"/>
              <a:gd name="connsiteY60" fmla="*/ 1667683 h 2240205"/>
              <a:gd name="connsiteX61" fmla="*/ 6280959 w 12192000"/>
              <a:gd name="connsiteY61" fmla="*/ 1689329 h 2240205"/>
              <a:gd name="connsiteX62" fmla="*/ 6243319 w 12192000"/>
              <a:gd name="connsiteY62" fmla="*/ 1695560 h 2240205"/>
              <a:gd name="connsiteX63" fmla="*/ 6098321 w 12192000"/>
              <a:gd name="connsiteY63" fmla="*/ 1721646 h 2240205"/>
              <a:gd name="connsiteX64" fmla="*/ 5880652 w 12192000"/>
              <a:gd name="connsiteY64" fmla="*/ 1779643 h 2240205"/>
              <a:gd name="connsiteX65" fmla="*/ 5785959 w 12192000"/>
              <a:gd name="connsiteY65" fmla="*/ 1775307 h 2240205"/>
              <a:gd name="connsiteX66" fmla="*/ 5643534 w 12192000"/>
              <a:gd name="connsiteY66" fmla="*/ 1802919 h 2240205"/>
              <a:gd name="connsiteX67" fmla="*/ 5518799 w 12192000"/>
              <a:gd name="connsiteY67" fmla="*/ 1818312 h 2240205"/>
              <a:gd name="connsiteX68" fmla="*/ 5505014 w 12192000"/>
              <a:gd name="connsiteY68" fmla="*/ 1819259 h 2240205"/>
              <a:gd name="connsiteX69" fmla="*/ 5453307 w 12192000"/>
              <a:gd name="connsiteY69" fmla="*/ 1815450 h 2240205"/>
              <a:gd name="connsiteX70" fmla="*/ 5221533 w 12192000"/>
              <a:gd name="connsiteY70" fmla="*/ 1846950 h 2240205"/>
              <a:gd name="connsiteX71" fmla="*/ 5149802 w 12192000"/>
              <a:gd name="connsiteY71" fmla="*/ 1844846 h 2240205"/>
              <a:gd name="connsiteX72" fmla="*/ 5114927 w 12192000"/>
              <a:gd name="connsiteY72" fmla="*/ 1847827 h 2240205"/>
              <a:gd name="connsiteX73" fmla="*/ 5108970 w 12192000"/>
              <a:gd name="connsiteY73" fmla="*/ 1847935 h 2240205"/>
              <a:gd name="connsiteX74" fmla="*/ 5067961 w 12192000"/>
              <a:gd name="connsiteY74" fmla="*/ 1845917 h 2240205"/>
              <a:gd name="connsiteX75" fmla="*/ 5007075 w 12192000"/>
              <a:gd name="connsiteY75" fmla="*/ 1838626 h 2240205"/>
              <a:gd name="connsiteX76" fmla="*/ 4944087 w 12192000"/>
              <a:gd name="connsiteY76" fmla="*/ 1823332 h 2240205"/>
              <a:gd name="connsiteX77" fmla="*/ 4907662 w 12192000"/>
              <a:gd name="connsiteY77" fmla="*/ 1816900 h 2240205"/>
              <a:gd name="connsiteX78" fmla="*/ 4882386 w 12192000"/>
              <a:gd name="connsiteY78" fmla="*/ 1809844 h 2240205"/>
              <a:gd name="connsiteX79" fmla="*/ 4811440 w 12192000"/>
              <a:gd name="connsiteY79" fmla="*/ 1804655 h 2240205"/>
              <a:gd name="connsiteX80" fmla="*/ 4691075 w 12192000"/>
              <a:gd name="connsiteY80" fmla="*/ 1801389 h 2240205"/>
              <a:gd name="connsiteX81" fmla="*/ 4640313 w 12192000"/>
              <a:gd name="connsiteY81" fmla="*/ 1784307 h 2240205"/>
              <a:gd name="connsiteX82" fmla="*/ 4536503 w 12192000"/>
              <a:gd name="connsiteY82" fmla="*/ 1785334 h 2240205"/>
              <a:gd name="connsiteX83" fmla="*/ 4513724 w 12192000"/>
              <a:gd name="connsiteY83" fmla="*/ 1791996 h 2240205"/>
              <a:gd name="connsiteX84" fmla="*/ 4459810 w 12192000"/>
              <a:gd name="connsiteY84" fmla="*/ 1797886 h 2240205"/>
              <a:gd name="connsiteX85" fmla="*/ 4379064 w 12192000"/>
              <a:gd name="connsiteY85" fmla="*/ 1817177 h 2240205"/>
              <a:gd name="connsiteX86" fmla="*/ 4290981 w 12192000"/>
              <a:gd name="connsiteY86" fmla="*/ 1839677 h 2240205"/>
              <a:gd name="connsiteX87" fmla="*/ 4238372 w 12192000"/>
              <a:gd name="connsiteY87" fmla="*/ 1851480 h 2240205"/>
              <a:gd name="connsiteX88" fmla="*/ 4232517 w 12192000"/>
              <a:gd name="connsiteY88" fmla="*/ 1852567 h 2240205"/>
              <a:gd name="connsiteX89" fmla="*/ 4191732 w 12192000"/>
              <a:gd name="connsiteY89" fmla="*/ 1857328 h 2240205"/>
              <a:gd name="connsiteX90" fmla="*/ 4065532 w 12192000"/>
              <a:gd name="connsiteY90" fmla="*/ 1855477 h 2240205"/>
              <a:gd name="connsiteX91" fmla="*/ 4028460 w 12192000"/>
              <a:gd name="connsiteY91" fmla="*/ 1855137 h 2240205"/>
              <a:gd name="connsiteX92" fmla="*/ 4002267 w 12192000"/>
              <a:gd name="connsiteY92" fmla="*/ 1852352 h 2240205"/>
              <a:gd name="connsiteX93" fmla="*/ 3931396 w 12192000"/>
              <a:gd name="connsiteY93" fmla="*/ 1858915 h 2240205"/>
              <a:gd name="connsiteX94" fmla="*/ 3812162 w 12192000"/>
              <a:gd name="connsiteY94" fmla="*/ 1875501 h 2240205"/>
              <a:gd name="connsiteX95" fmla="*/ 3758105 w 12192000"/>
              <a:gd name="connsiteY95" fmla="*/ 1871856 h 2240205"/>
              <a:gd name="connsiteX96" fmla="*/ 3567259 w 12192000"/>
              <a:gd name="connsiteY96" fmla="*/ 1893482 h 2240205"/>
              <a:gd name="connsiteX97" fmla="*/ 3405770 w 12192000"/>
              <a:gd name="connsiteY97" fmla="*/ 1904591 h 2240205"/>
              <a:gd name="connsiteX98" fmla="*/ 3280097 w 12192000"/>
              <a:gd name="connsiteY98" fmla="*/ 1919610 h 2240205"/>
              <a:gd name="connsiteX99" fmla="*/ 3009910 w 12192000"/>
              <a:gd name="connsiteY99" fmla="*/ 1957866 h 2240205"/>
              <a:gd name="connsiteX100" fmla="*/ 2995934 w 12192000"/>
              <a:gd name="connsiteY100" fmla="*/ 1967085 h 2240205"/>
              <a:gd name="connsiteX101" fmla="*/ 2942858 w 12192000"/>
              <a:gd name="connsiteY101" fmla="*/ 1981367 h 2240205"/>
              <a:gd name="connsiteX102" fmla="*/ 2875436 w 12192000"/>
              <a:gd name="connsiteY102" fmla="*/ 1996977 h 2240205"/>
              <a:gd name="connsiteX103" fmla="*/ 2874892 w 12192000"/>
              <a:gd name="connsiteY103" fmla="*/ 1996085 h 2240205"/>
              <a:gd name="connsiteX104" fmla="*/ 2843662 w 12192000"/>
              <a:gd name="connsiteY104" fmla="*/ 1992498 h 2240205"/>
              <a:gd name="connsiteX105" fmla="*/ 2718916 w 12192000"/>
              <a:gd name="connsiteY105" fmla="*/ 1990867 h 2240205"/>
              <a:gd name="connsiteX106" fmla="*/ 2713522 w 12192000"/>
              <a:gd name="connsiteY106" fmla="*/ 1990173 h 2240205"/>
              <a:gd name="connsiteX107" fmla="*/ 2476147 w 12192000"/>
              <a:gd name="connsiteY107" fmla="*/ 1998305 h 2240205"/>
              <a:gd name="connsiteX108" fmla="*/ 2373568 w 12192000"/>
              <a:gd name="connsiteY108" fmla="*/ 2003219 h 2240205"/>
              <a:gd name="connsiteX109" fmla="*/ 2287219 w 12192000"/>
              <a:gd name="connsiteY109" fmla="*/ 1998750 h 2240205"/>
              <a:gd name="connsiteX110" fmla="*/ 2243069 w 12192000"/>
              <a:gd name="connsiteY110" fmla="*/ 2005321 h 2240205"/>
              <a:gd name="connsiteX111" fmla="*/ 2164831 w 12192000"/>
              <a:gd name="connsiteY111" fmla="*/ 2010143 h 2240205"/>
              <a:gd name="connsiteX112" fmla="*/ 2085228 w 12192000"/>
              <a:gd name="connsiteY112" fmla="*/ 2046431 h 2240205"/>
              <a:gd name="connsiteX113" fmla="*/ 2058061 w 12192000"/>
              <a:gd name="connsiteY113" fmla="*/ 2047942 h 2240205"/>
              <a:gd name="connsiteX114" fmla="*/ 2042244 w 12192000"/>
              <a:gd name="connsiteY114" fmla="*/ 2055560 h 2240205"/>
              <a:gd name="connsiteX115" fmla="*/ 1877728 w 12192000"/>
              <a:gd name="connsiteY115" fmla="*/ 2101004 h 2240205"/>
              <a:gd name="connsiteX116" fmla="*/ 1759056 w 12192000"/>
              <a:gd name="connsiteY116" fmla="*/ 2125608 h 2240205"/>
              <a:gd name="connsiteX117" fmla="*/ 1637948 w 12192000"/>
              <a:gd name="connsiteY117" fmla="*/ 2172597 h 2240205"/>
              <a:gd name="connsiteX118" fmla="*/ 1434549 w 12192000"/>
              <a:gd name="connsiteY118" fmla="*/ 2234522 h 2240205"/>
              <a:gd name="connsiteX119" fmla="*/ 1370962 w 12192000"/>
              <a:gd name="connsiteY119" fmla="*/ 2237474 h 2240205"/>
              <a:gd name="connsiteX120" fmla="*/ 1356367 w 12192000"/>
              <a:gd name="connsiteY120" fmla="*/ 2235089 h 2240205"/>
              <a:gd name="connsiteX121" fmla="*/ 1279765 w 12192000"/>
              <a:gd name="connsiteY121" fmla="*/ 2229639 h 2240205"/>
              <a:gd name="connsiteX122" fmla="*/ 1195347 w 12192000"/>
              <a:gd name="connsiteY122" fmla="*/ 2212354 h 2240205"/>
              <a:gd name="connsiteX123" fmla="*/ 970251 w 12192000"/>
              <a:gd name="connsiteY123" fmla="*/ 2221029 h 2240205"/>
              <a:gd name="connsiteX124" fmla="*/ 812914 w 12192000"/>
              <a:gd name="connsiteY124" fmla="*/ 2210095 h 2240205"/>
              <a:gd name="connsiteX125" fmla="*/ 776382 w 12192000"/>
              <a:gd name="connsiteY125" fmla="*/ 2204512 h 2240205"/>
              <a:gd name="connsiteX126" fmla="*/ 597225 w 12192000"/>
              <a:gd name="connsiteY126" fmla="*/ 2180999 h 2240205"/>
              <a:gd name="connsiteX127" fmla="*/ 520671 w 12192000"/>
              <a:gd name="connsiteY127" fmla="*/ 2180980 h 2240205"/>
              <a:gd name="connsiteX128" fmla="*/ 515024 w 12192000"/>
              <a:gd name="connsiteY128" fmla="*/ 2179258 h 2240205"/>
              <a:gd name="connsiteX129" fmla="*/ 413835 w 12192000"/>
              <a:gd name="connsiteY129" fmla="*/ 2156783 h 2240205"/>
              <a:gd name="connsiteX130" fmla="*/ 376513 w 12192000"/>
              <a:gd name="connsiteY130" fmla="*/ 2154014 h 2240205"/>
              <a:gd name="connsiteX131" fmla="*/ 273386 w 12192000"/>
              <a:gd name="connsiteY131" fmla="*/ 2142551 h 2240205"/>
              <a:gd name="connsiteX132" fmla="*/ 77641 w 12192000"/>
              <a:gd name="connsiteY132" fmla="*/ 2126835 h 2240205"/>
              <a:gd name="connsiteX133" fmla="*/ 37645 w 12192000"/>
              <a:gd name="connsiteY133" fmla="*/ 2115401 h 2240205"/>
              <a:gd name="connsiteX134" fmla="*/ 4572 w 12192000"/>
              <a:gd name="connsiteY134" fmla="*/ 2111091 h 2240205"/>
              <a:gd name="connsiteX135" fmla="*/ 0 w 12192000"/>
              <a:gd name="connsiteY135" fmla="*/ 2110468 h 2240205"/>
              <a:gd name="connsiteX136" fmla="*/ 0 w 12192000"/>
              <a:gd name="connsiteY136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750383 w 12192000"/>
              <a:gd name="connsiteY33" fmla="*/ 1097387 h 2240205"/>
              <a:gd name="connsiteX34" fmla="*/ 8665605 w 12192000"/>
              <a:gd name="connsiteY34" fmla="*/ 1110791 h 2240205"/>
              <a:gd name="connsiteX35" fmla="*/ 8584946 w 12192000"/>
              <a:gd name="connsiteY35" fmla="*/ 1135226 h 2240205"/>
              <a:gd name="connsiteX36" fmla="*/ 8419755 w 12192000"/>
              <a:gd name="connsiteY36" fmla="*/ 1216260 h 2240205"/>
              <a:gd name="connsiteX37" fmla="*/ 8411626 w 12192000"/>
              <a:gd name="connsiteY37" fmla="*/ 1214397 h 2240205"/>
              <a:gd name="connsiteX38" fmla="*/ 8363469 w 12192000"/>
              <a:gd name="connsiteY38" fmla="*/ 1246658 h 2240205"/>
              <a:gd name="connsiteX39" fmla="*/ 8275497 w 12192000"/>
              <a:gd name="connsiteY39" fmla="*/ 1264396 h 2240205"/>
              <a:gd name="connsiteX40" fmla="*/ 8074238 w 12192000"/>
              <a:gd name="connsiteY40" fmla="*/ 1301895 h 2240205"/>
              <a:gd name="connsiteX41" fmla="*/ 7942099 w 12192000"/>
              <a:gd name="connsiteY41" fmla="*/ 1336332 h 2240205"/>
              <a:gd name="connsiteX42" fmla="*/ 7902328 w 12192000"/>
              <a:gd name="connsiteY42" fmla="*/ 1345865 h 2240205"/>
              <a:gd name="connsiteX43" fmla="*/ 7840612 w 12192000"/>
              <a:gd name="connsiteY43" fmla="*/ 1369373 h 2240205"/>
              <a:gd name="connsiteX44" fmla="*/ 7786819 w 12192000"/>
              <a:gd name="connsiteY44" fmla="*/ 1378970 h 2240205"/>
              <a:gd name="connsiteX45" fmla="*/ 7548172 w 12192000"/>
              <a:gd name="connsiteY45" fmla="*/ 1417460 h 2240205"/>
              <a:gd name="connsiteX46" fmla="*/ 7483437 w 12192000"/>
              <a:gd name="connsiteY46" fmla="*/ 1478152 h 2240205"/>
              <a:gd name="connsiteX47" fmla="*/ 7377870 w 12192000"/>
              <a:gd name="connsiteY47" fmla="*/ 1523319 h 2240205"/>
              <a:gd name="connsiteX48" fmla="*/ 7230737 w 12192000"/>
              <a:gd name="connsiteY48" fmla="*/ 1562633 h 2240205"/>
              <a:gd name="connsiteX49" fmla="*/ 7224458 w 12192000"/>
              <a:gd name="connsiteY49" fmla="*/ 1573008 h 2240205"/>
              <a:gd name="connsiteX50" fmla="*/ 7183121 w 12192000"/>
              <a:gd name="connsiteY50" fmla="*/ 1595162 h 2240205"/>
              <a:gd name="connsiteX51" fmla="*/ 7164601 w 12192000"/>
              <a:gd name="connsiteY51" fmla="*/ 1606490 h 2240205"/>
              <a:gd name="connsiteX52" fmla="*/ 6900177 w 12192000"/>
              <a:gd name="connsiteY52" fmla="*/ 1636016 h 2240205"/>
              <a:gd name="connsiteX53" fmla="*/ 6795372 w 12192000"/>
              <a:gd name="connsiteY53" fmla="*/ 1644845 h 2240205"/>
              <a:gd name="connsiteX54" fmla="*/ 6692251 w 12192000"/>
              <a:gd name="connsiteY54" fmla="*/ 1656357 h 2240205"/>
              <a:gd name="connsiteX55" fmla="*/ 6655235 w 12192000"/>
              <a:gd name="connsiteY55" fmla="*/ 1661869 h 2240205"/>
              <a:gd name="connsiteX56" fmla="*/ 6554894 w 12192000"/>
              <a:gd name="connsiteY56" fmla="*/ 1664428 h 2240205"/>
              <a:gd name="connsiteX57" fmla="*/ 6516595 w 12192000"/>
              <a:gd name="connsiteY57" fmla="*/ 1667475 h 2240205"/>
              <a:gd name="connsiteX58" fmla="*/ 6508541 w 12192000"/>
              <a:gd name="connsiteY58" fmla="*/ 1668757 h 2240205"/>
              <a:gd name="connsiteX59" fmla="*/ 6471012 w 12192000"/>
              <a:gd name="connsiteY59" fmla="*/ 1678604 h 2240205"/>
              <a:gd name="connsiteX60" fmla="*/ 6364035 w 12192000"/>
              <a:gd name="connsiteY60" fmla="*/ 1667683 h 2240205"/>
              <a:gd name="connsiteX61" fmla="*/ 6243319 w 12192000"/>
              <a:gd name="connsiteY61" fmla="*/ 1695560 h 2240205"/>
              <a:gd name="connsiteX62" fmla="*/ 6098321 w 12192000"/>
              <a:gd name="connsiteY62" fmla="*/ 1721646 h 2240205"/>
              <a:gd name="connsiteX63" fmla="*/ 5880652 w 12192000"/>
              <a:gd name="connsiteY63" fmla="*/ 1779643 h 2240205"/>
              <a:gd name="connsiteX64" fmla="*/ 5785959 w 12192000"/>
              <a:gd name="connsiteY64" fmla="*/ 1775307 h 2240205"/>
              <a:gd name="connsiteX65" fmla="*/ 5643534 w 12192000"/>
              <a:gd name="connsiteY65" fmla="*/ 1802919 h 2240205"/>
              <a:gd name="connsiteX66" fmla="*/ 5518799 w 12192000"/>
              <a:gd name="connsiteY66" fmla="*/ 1818312 h 2240205"/>
              <a:gd name="connsiteX67" fmla="*/ 5505014 w 12192000"/>
              <a:gd name="connsiteY67" fmla="*/ 1819259 h 2240205"/>
              <a:gd name="connsiteX68" fmla="*/ 5453307 w 12192000"/>
              <a:gd name="connsiteY68" fmla="*/ 1815450 h 2240205"/>
              <a:gd name="connsiteX69" fmla="*/ 5221533 w 12192000"/>
              <a:gd name="connsiteY69" fmla="*/ 1846950 h 2240205"/>
              <a:gd name="connsiteX70" fmla="*/ 5149802 w 12192000"/>
              <a:gd name="connsiteY70" fmla="*/ 1844846 h 2240205"/>
              <a:gd name="connsiteX71" fmla="*/ 5114927 w 12192000"/>
              <a:gd name="connsiteY71" fmla="*/ 1847827 h 2240205"/>
              <a:gd name="connsiteX72" fmla="*/ 5108970 w 12192000"/>
              <a:gd name="connsiteY72" fmla="*/ 1847935 h 2240205"/>
              <a:gd name="connsiteX73" fmla="*/ 5067961 w 12192000"/>
              <a:gd name="connsiteY73" fmla="*/ 1845917 h 2240205"/>
              <a:gd name="connsiteX74" fmla="*/ 5007075 w 12192000"/>
              <a:gd name="connsiteY74" fmla="*/ 1838626 h 2240205"/>
              <a:gd name="connsiteX75" fmla="*/ 4944087 w 12192000"/>
              <a:gd name="connsiteY75" fmla="*/ 1823332 h 2240205"/>
              <a:gd name="connsiteX76" fmla="*/ 4907662 w 12192000"/>
              <a:gd name="connsiteY76" fmla="*/ 1816900 h 2240205"/>
              <a:gd name="connsiteX77" fmla="*/ 4882386 w 12192000"/>
              <a:gd name="connsiteY77" fmla="*/ 1809844 h 2240205"/>
              <a:gd name="connsiteX78" fmla="*/ 4811440 w 12192000"/>
              <a:gd name="connsiteY78" fmla="*/ 1804655 h 2240205"/>
              <a:gd name="connsiteX79" fmla="*/ 4691075 w 12192000"/>
              <a:gd name="connsiteY79" fmla="*/ 1801389 h 2240205"/>
              <a:gd name="connsiteX80" fmla="*/ 4640313 w 12192000"/>
              <a:gd name="connsiteY80" fmla="*/ 1784307 h 2240205"/>
              <a:gd name="connsiteX81" fmla="*/ 4536503 w 12192000"/>
              <a:gd name="connsiteY81" fmla="*/ 1785334 h 2240205"/>
              <a:gd name="connsiteX82" fmla="*/ 4513724 w 12192000"/>
              <a:gd name="connsiteY82" fmla="*/ 1791996 h 2240205"/>
              <a:gd name="connsiteX83" fmla="*/ 4459810 w 12192000"/>
              <a:gd name="connsiteY83" fmla="*/ 1797886 h 2240205"/>
              <a:gd name="connsiteX84" fmla="*/ 4379064 w 12192000"/>
              <a:gd name="connsiteY84" fmla="*/ 1817177 h 2240205"/>
              <a:gd name="connsiteX85" fmla="*/ 4290981 w 12192000"/>
              <a:gd name="connsiteY85" fmla="*/ 1839677 h 2240205"/>
              <a:gd name="connsiteX86" fmla="*/ 4238372 w 12192000"/>
              <a:gd name="connsiteY86" fmla="*/ 1851480 h 2240205"/>
              <a:gd name="connsiteX87" fmla="*/ 4232517 w 12192000"/>
              <a:gd name="connsiteY87" fmla="*/ 1852567 h 2240205"/>
              <a:gd name="connsiteX88" fmla="*/ 4191732 w 12192000"/>
              <a:gd name="connsiteY88" fmla="*/ 1857328 h 2240205"/>
              <a:gd name="connsiteX89" fmla="*/ 4065532 w 12192000"/>
              <a:gd name="connsiteY89" fmla="*/ 1855477 h 2240205"/>
              <a:gd name="connsiteX90" fmla="*/ 4028460 w 12192000"/>
              <a:gd name="connsiteY90" fmla="*/ 1855137 h 2240205"/>
              <a:gd name="connsiteX91" fmla="*/ 4002267 w 12192000"/>
              <a:gd name="connsiteY91" fmla="*/ 1852352 h 2240205"/>
              <a:gd name="connsiteX92" fmla="*/ 3931396 w 12192000"/>
              <a:gd name="connsiteY92" fmla="*/ 1858915 h 2240205"/>
              <a:gd name="connsiteX93" fmla="*/ 3812162 w 12192000"/>
              <a:gd name="connsiteY93" fmla="*/ 1875501 h 2240205"/>
              <a:gd name="connsiteX94" fmla="*/ 3758105 w 12192000"/>
              <a:gd name="connsiteY94" fmla="*/ 1871856 h 2240205"/>
              <a:gd name="connsiteX95" fmla="*/ 3567259 w 12192000"/>
              <a:gd name="connsiteY95" fmla="*/ 1893482 h 2240205"/>
              <a:gd name="connsiteX96" fmla="*/ 3405770 w 12192000"/>
              <a:gd name="connsiteY96" fmla="*/ 1904591 h 2240205"/>
              <a:gd name="connsiteX97" fmla="*/ 3280097 w 12192000"/>
              <a:gd name="connsiteY97" fmla="*/ 1919610 h 2240205"/>
              <a:gd name="connsiteX98" fmla="*/ 3009910 w 12192000"/>
              <a:gd name="connsiteY98" fmla="*/ 1957866 h 2240205"/>
              <a:gd name="connsiteX99" fmla="*/ 2995934 w 12192000"/>
              <a:gd name="connsiteY99" fmla="*/ 1967085 h 2240205"/>
              <a:gd name="connsiteX100" fmla="*/ 2942858 w 12192000"/>
              <a:gd name="connsiteY100" fmla="*/ 1981367 h 2240205"/>
              <a:gd name="connsiteX101" fmla="*/ 2875436 w 12192000"/>
              <a:gd name="connsiteY101" fmla="*/ 1996977 h 2240205"/>
              <a:gd name="connsiteX102" fmla="*/ 2874892 w 12192000"/>
              <a:gd name="connsiteY102" fmla="*/ 1996085 h 2240205"/>
              <a:gd name="connsiteX103" fmla="*/ 2843662 w 12192000"/>
              <a:gd name="connsiteY103" fmla="*/ 1992498 h 2240205"/>
              <a:gd name="connsiteX104" fmla="*/ 2718916 w 12192000"/>
              <a:gd name="connsiteY104" fmla="*/ 1990867 h 2240205"/>
              <a:gd name="connsiteX105" fmla="*/ 2713522 w 12192000"/>
              <a:gd name="connsiteY105" fmla="*/ 1990173 h 2240205"/>
              <a:gd name="connsiteX106" fmla="*/ 2476147 w 12192000"/>
              <a:gd name="connsiteY106" fmla="*/ 1998305 h 2240205"/>
              <a:gd name="connsiteX107" fmla="*/ 2373568 w 12192000"/>
              <a:gd name="connsiteY107" fmla="*/ 2003219 h 2240205"/>
              <a:gd name="connsiteX108" fmla="*/ 2287219 w 12192000"/>
              <a:gd name="connsiteY108" fmla="*/ 1998750 h 2240205"/>
              <a:gd name="connsiteX109" fmla="*/ 2243069 w 12192000"/>
              <a:gd name="connsiteY109" fmla="*/ 2005321 h 2240205"/>
              <a:gd name="connsiteX110" fmla="*/ 2164831 w 12192000"/>
              <a:gd name="connsiteY110" fmla="*/ 2010143 h 2240205"/>
              <a:gd name="connsiteX111" fmla="*/ 2085228 w 12192000"/>
              <a:gd name="connsiteY111" fmla="*/ 2046431 h 2240205"/>
              <a:gd name="connsiteX112" fmla="*/ 2058061 w 12192000"/>
              <a:gd name="connsiteY112" fmla="*/ 2047942 h 2240205"/>
              <a:gd name="connsiteX113" fmla="*/ 2042244 w 12192000"/>
              <a:gd name="connsiteY113" fmla="*/ 2055560 h 2240205"/>
              <a:gd name="connsiteX114" fmla="*/ 1877728 w 12192000"/>
              <a:gd name="connsiteY114" fmla="*/ 2101004 h 2240205"/>
              <a:gd name="connsiteX115" fmla="*/ 1759056 w 12192000"/>
              <a:gd name="connsiteY115" fmla="*/ 2125608 h 2240205"/>
              <a:gd name="connsiteX116" fmla="*/ 1637948 w 12192000"/>
              <a:gd name="connsiteY116" fmla="*/ 2172597 h 2240205"/>
              <a:gd name="connsiteX117" fmla="*/ 1434549 w 12192000"/>
              <a:gd name="connsiteY117" fmla="*/ 2234522 h 2240205"/>
              <a:gd name="connsiteX118" fmla="*/ 1370962 w 12192000"/>
              <a:gd name="connsiteY118" fmla="*/ 2237474 h 2240205"/>
              <a:gd name="connsiteX119" fmla="*/ 1356367 w 12192000"/>
              <a:gd name="connsiteY119" fmla="*/ 2235089 h 2240205"/>
              <a:gd name="connsiteX120" fmla="*/ 1279765 w 12192000"/>
              <a:gd name="connsiteY120" fmla="*/ 2229639 h 2240205"/>
              <a:gd name="connsiteX121" fmla="*/ 1195347 w 12192000"/>
              <a:gd name="connsiteY121" fmla="*/ 2212354 h 2240205"/>
              <a:gd name="connsiteX122" fmla="*/ 970251 w 12192000"/>
              <a:gd name="connsiteY122" fmla="*/ 2221029 h 2240205"/>
              <a:gd name="connsiteX123" fmla="*/ 812914 w 12192000"/>
              <a:gd name="connsiteY123" fmla="*/ 2210095 h 2240205"/>
              <a:gd name="connsiteX124" fmla="*/ 776382 w 12192000"/>
              <a:gd name="connsiteY124" fmla="*/ 2204512 h 2240205"/>
              <a:gd name="connsiteX125" fmla="*/ 597225 w 12192000"/>
              <a:gd name="connsiteY125" fmla="*/ 2180999 h 2240205"/>
              <a:gd name="connsiteX126" fmla="*/ 520671 w 12192000"/>
              <a:gd name="connsiteY126" fmla="*/ 2180980 h 2240205"/>
              <a:gd name="connsiteX127" fmla="*/ 515024 w 12192000"/>
              <a:gd name="connsiteY127" fmla="*/ 2179258 h 2240205"/>
              <a:gd name="connsiteX128" fmla="*/ 413835 w 12192000"/>
              <a:gd name="connsiteY128" fmla="*/ 2156783 h 2240205"/>
              <a:gd name="connsiteX129" fmla="*/ 376513 w 12192000"/>
              <a:gd name="connsiteY129" fmla="*/ 2154014 h 2240205"/>
              <a:gd name="connsiteX130" fmla="*/ 273386 w 12192000"/>
              <a:gd name="connsiteY130" fmla="*/ 2142551 h 2240205"/>
              <a:gd name="connsiteX131" fmla="*/ 77641 w 12192000"/>
              <a:gd name="connsiteY131" fmla="*/ 2126835 h 2240205"/>
              <a:gd name="connsiteX132" fmla="*/ 37645 w 12192000"/>
              <a:gd name="connsiteY132" fmla="*/ 2115401 h 2240205"/>
              <a:gd name="connsiteX133" fmla="*/ 4572 w 12192000"/>
              <a:gd name="connsiteY133" fmla="*/ 2111091 h 2240205"/>
              <a:gd name="connsiteX134" fmla="*/ 0 w 12192000"/>
              <a:gd name="connsiteY134" fmla="*/ 2110468 h 2240205"/>
              <a:gd name="connsiteX135" fmla="*/ 0 w 12192000"/>
              <a:gd name="connsiteY135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665605 w 12192000"/>
              <a:gd name="connsiteY33" fmla="*/ 1110791 h 2240205"/>
              <a:gd name="connsiteX34" fmla="*/ 8584946 w 12192000"/>
              <a:gd name="connsiteY34" fmla="*/ 1135226 h 2240205"/>
              <a:gd name="connsiteX35" fmla="*/ 8419755 w 12192000"/>
              <a:gd name="connsiteY35" fmla="*/ 1216260 h 2240205"/>
              <a:gd name="connsiteX36" fmla="*/ 8411626 w 12192000"/>
              <a:gd name="connsiteY36" fmla="*/ 1214397 h 2240205"/>
              <a:gd name="connsiteX37" fmla="*/ 8363469 w 12192000"/>
              <a:gd name="connsiteY37" fmla="*/ 1246658 h 2240205"/>
              <a:gd name="connsiteX38" fmla="*/ 8275497 w 12192000"/>
              <a:gd name="connsiteY38" fmla="*/ 1264396 h 2240205"/>
              <a:gd name="connsiteX39" fmla="*/ 8074238 w 12192000"/>
              <a:gd name="connsiteY39" fmla="*/ 1301895 h 2240205"/>
              <a:gd name="connsiteX40" fmla="*/ 7942099 w 12192000"/>
              <a:gd name="connsiteY40" fmla="*/ 1336332 h 2240205"/>
              <a:gd name="connsiteX41" fmla="*/ 7902328 w 12192000"/>
              <a:gd name="connsiteY41" fmla="*/ 1345865 h 2240205"/>
              <a:gd name="connsiteX42" fmla="*/ 7840612 w 12192000"/>
              <a:gd name="connsiteY42" fmla="*/ 1369373 h 2240205"/>
              <a:gd name="connsiteX43" fmla="*/ 7786819 w 12192000"/>
              <a:gd name="connsiteY43" fmla="*/ 1378970 h 2240205"/>
              <a:gd name="connsiteX44" fmla="*/ 7548172 w 12192000"/>
              <a:gd name="connsiteY44" fmla="*/ 1417460 h 2240205"/>
              <a:gd name="connsiteX45" fmla="*/ 7483437 w 12192000"/>
              <a:gd name="connsiteY45" fmla="*/ 1478152 h 2240205"/>
              <a:gd name="connsiteX46" fmla="*/ 7377870 w 12192000"/>
              <a:gd name="connsiteY46" fmla="*/ 1523319 h 2240205"/>
              <a:gd name="connsiteX47" fmla="*/ 7230737 w 12192000"/>
              <a:gd name="connsiteY47" fmla="*/ 1562633 h 2240205"/>
              <a:gd name="connsiteX48" fmla="*/ 7224458 w 12192000"/>
              <a:gd name="connsiteY48" fmla="*/ 1573008 h 2240205"/>
              <a:gd name="connsiteX49" fmla="*/ 7183121 w 12192000"/>
              <a:gd name="connsiteY49" fmla="*/ 1595162 h 2240205"/>
              <a:gd name="connsiteX50" fmla="*/ 7164601 w 12192000"/>
              <a:gd name="connsiteY50" fmla="*/ 1606490 h 2240205"/>
              <a:gd name="connsiteX51" fmla="*/ 6900177 w 12192000"/>
              <a:gd name="connsiteY51" fmla="*/ 1636016 h 2240205"/>
              <a:gd name="connsiteX52" fmla="*/ 6795372 w 12192000"/>
              <a:gd name="connsiteY52" fmla="*/ 1644845 h 2240205"/>
              <a:gd name="connsiteX53" fmla="*/ 6692251 w 12192000"/>
              <a:gd name="connsiteY53" fmla="*/ 1656357 h 2240205"/>
              <a:gd name="connsiteX54" fmla="*/ 6655235 w 12192000"/>
              <a:gd name="connsiteY54" fmla="*/ 1661869 h 2240205"/>
              <a:gd name="connsiteX55" fmla="*/ 6554894 w 12192000"/>
              <a:gd name="connsiteY55" fmla="*/ 1664428 h 2240205"/>
              <a:gd name="connsiteX56" fmla="*/ 6516595 w 12192000"/>
              <a:gd name="connsiteY56" fmla="*/ 1667475 h 2240205"/>
              <a:gd name="connsiteX57" fmla="*/ 6508541 w 12192000"/>
              <a:gd name="connsiteY57" fmla="*/ 1668757 h 2240205"/>
              <a:gd name="connsiteX58" fmla="*/ 6471012 w 12192000"/>
              <a:gd name="connsiteY58" fmla="*/ 1678604 h 2240205"/>
              <a:gd name="connsiteX59" fmla="*/ 6364035 w 12192000"/>
              <a:gd name="connsiteY59" fmla="*/ 1667683 h 2240205"/>
              <a:gd name="connsiteX60" fmla="*/ 6243319 w 12192000"/>
              <a:gd name="connsiteY60" fmla="*/ 1695560 h 2240205"/>
              <a:gd name="connsiteX61" fmla="*/ 6098321 w 12192000"/>
              <a:gd name="connsiteY61" fmla="*/ 1721646 h 2240205"/>
              <a:gd name="connsiteX62" fmla="*/ 5880652 w 12192000"/>
              <a:gd name="connsiteY62" fmla="*/ 1779643 h 2240205"/>
              <a:gd name="connsiteX63" fmla="*/ 5785959 w 12192000"/>
              <a:gd name="connsiteY63" fmla="*/ 1775307 h 2240205"/>
              <a:gd name="connsiteX64" fmla="*/ 5643534 w 12192000"/>
              <a:gd name="connsiteY64" fmla="*/ 1802919 h 2240205"/>
              <a:gd name="connsiteX65" fmla="*/ 5518799 w 12192000"/>
              <a:gd name="connsiteY65" fmla="*/ 1818312 h 2240205"/>
              <a:gd name="connsiteX66" fmla="*/ 5505014 w 12192000"/>
              <a:gd name="connsiteY66" fmla="*/ 1819259 h 2240205"/>
              <a:gd name="connsiteX67" fmla="*/ 5453307 w 12192000"/>
              <a:gd name="connsiteY67" fmla="*/ 1815450 h 2240205"/>
              <a:gd name="connsiteX68" fmla="*/ 5221533 w 12192000"/>
              <a:gd name="connsiteY68" fmla="*/ 1846950 h 2240205"/>
              <a:gd name="connsiteX69" fmla="*/ 5149802 w 12192000"/>
              <a:gd name="connsiteY69" fmla="*/ 1844846 h 2240205"/>
              <a:gd name="connsiteX70" fmla="*/ 5114927 w 12192000"/>
              <a:gd name="connsiteY70" fmla="*/ 1847827 h 2240205"/>
              <a:gd name="connsiteX71" fmla="*/ 5108970 w 12192000"/>
              <a:gd name="connsiteY71" fmla="*/ 1847935 h 2240205"/>
              <a:gd name="connsiteX72" fmla="*/ 5067961 w 12192000"/>
              <a:gd name="connsiteY72" fmla="*/ 1845917 h 2240205"/>
              <a:gd name="connsiteX73" fmla="*/ 5007075 w 12192000"/>
              <a:gd name="connsiteY73" fmla="*/ 1838626 h 2240205"/>
              <a:gd name="connsiteX74" fmla="*/ 4944087 w 12192000"/>
              <a:gd name="connsiteY74" fmla="*/ 1823332 h 2240205"/>
              <a:gd name="connsiteX75" fmla="*/ 4907662 w 12192000"/>
              <a:gd name="connsiteY75" fmla="*/ 1816900 h 2240205"/>
              <a:gd name="connsiteX76" fmla="*/ 4882386 w 12192000"/>
              <a:gd name="connsiteY76" fmla="*/ 1809844 h 2240205"/>
              <a:gd name="connsiteX77" fmla="*/ 4811440 w 12192000"/>
              <a:gd name="connsiteY77" fmla="*/ 1804655 h 2240205"/>
              <a:gd name="connsiteX78" fmla="*/ 4691075 w 12192000"/>
              <a:gd name="connsiteY78" fmla="*/ 1801389 h 2240205"/>
              <a:gd name="connsiteX79" fmla="*/ 4640313 w 12192000"/>
              <a:gd name="connsiteY79" fmla="*/ 1784307 h 2240205"/>
              <a:gd name="connsiteX80" fmla="*/ 4536503 w 12192000"/>
              <a:gd name="connsiteY80" fmla="*/ 1785334 h 2240205"/>
              <a:gd name="connsiteX81" fmla="*/ 4513724 w 12192000"/>
              <a:gd name="connsiteY81" fmla="*/ 1791996 h 2240205"/>
              <a:gd name="connsiteX82" fmla="*/ 4459810 w 12192000"/>
              <a:gd name="connsiteY82" fmla="*/ 1797886 h 2240205"/>
              <a:gd name="connsiteX83" fmla="*/ 4379064 w 12192000"/>
              <a:gd name="connsiteY83" fmla="*/ 1817177 h 2240205"/>
              <a:gd name="connsiteX84" fmla="*/ 4290981 w 12192000"/>
              <a:gd name="connsiteY84" fmla="*/ 1839677 h 2240205"/>
              <a:gd name="connsiteX85" fmla="*/ 4238372 w 12192000"/>
              <a:gd name="connsiteY85" fmla="*/ 1851480 h 2240205"/>
              <a:gd name="connsiteX86" fmla="*/ 4232517 w 12192000"/>
              <a:gd name="connsiteY86" fmla="*/ 1852567 h 2240205"/>
              <a:gd name="connsiteX87" fmla="*/ 4191732 w 12192000"/>
              <a:gd name="connsiteY87" fmla="*/ 1857328 h 2240205"/>
              <a:gd name="connsiteX88" fmla="*/ 4065532 w 12192000"/>
              <a:gd name="connsiteY88" fmla="*/ 1855477 h 2240205"/>
              <a:gd name="connsiteX89" fmla="*/ 4028460 w 12192000"/>
              <a:gd name="connsiteY89" fmla="*/ 1855137 h 2240205"/>
              <a:gd name="connsiteX90" fmla="*/ 4002267 w 12192000"/>
              <a:gd name="connsiteY90" fmla="*/ 1852352 h 2240205"/>
              <a:gd name="connsiteX91" fmla="*/ 3931396 w 12192000"/>
              <a:gd name="connsiteY91" fmla="*/ 1858915 h 2240205"/>
              <a:gd name="connsiteX92" fmla="*/ 3812162 w 12192000"/>
              <a:gd name="connsiteY92" fmla="*/ 1875501 h 2240205"/>
              <a:gd name="connsiteX93" fmla="*/ 3758105 w 12192000"/>
              <a:gd name="connsiteY93" fmla="*/ 1871856 h 2240205"/>
              <a:gd name="connsiteX94" fmla="*/ 3567259 w 12192000"/>
              <a:gd name="connsiteY94" fmla="*/ 1893482 h 2240205"/>
              <a:gd name="connsiteX95" fmla="*/ 3405770 w 12192000"/>
              <a:gd name="connsiteY95" fmla="*/ 1904591 h 2240205"/>
              <a:gd name="connsiteX96" fmla="*/ 3280097 w 12192000"/>
              <a:gd name="connsiteY96" fmla="*/ 1919610 h 2240205"/>
              <a:gd name="connsiteX97" fmla="*/ 3009910 w 12192000"/>
              <a:gd name="connsiteY97" fmla="*/ 1957866 h 2240205"/>
              <a:gd name="connsiteX98" fmla="*/ 2995934 w 12192000"/>
              <a:gd name="connsiteY98" fmla="*/ 1967085 h 2240205"/>
              <a:gd name="connsiteX99" fmla="*/ 2942858 w 12192000"/>
              <a:gd name="connsiteY99" fmla="*/ 1981367 h 2240205"/>
              <a:gd name="connsiteX100" fmla="*/ 2875436 w 12192000"/>
              <a:gd name="connsiteY100" fmla="*/ 1996977 h 2240205"/>
              <a:gd name="connsiteX101" fmla="*/ 2874892 w 12192000"/>
              <a:gd name="connsiteY101" fmla="*/ 1996085 h 2240205"/>
              <a:gd name="connsiteX102" fmla="*/ 2843662 w 12192000"/>
              <a:gd name="connsiteY102" fmla="*/ 1992498 h 2240205"/>
              <a:gd name="connsiteX103" fmla="*/ 2718916 w 12192000"/>
              <a:gd name="connsiteY103" fmla="*/ 1990867 h 2240205"/>
              <a:gd name="connsiteX104" fmla="*/ 2713522 w 12192000"/>
              <a:gd name="connsiteY104" fmla="*/ 1990173 h 2240205"/>
              <a:gd name="connsiteX105" fmla="*/ 2476147 w 12192000"/>
              <a:gd name="connsiteY105" fmla="*/ 1998305 h 2240205"/>
              <a:gd name="connsiteX106" fmla="*/ 2373568 w 12192000"/>
              <a:gd name="connsiteY106" fmla="*/ 2003219 h 2240205"/>
              <a:gd name="connsiteX107" fmla="*/ 2287219 w 12192000"/>
              <a:gd name="connsiteY107" fmla="*/ 1998750 h 2240205"/>
              <a:gd name="connsiteX108" fmla="*/ 2243069 w 12192000"/>
              <a:gd name="connsiteY108" fmla="*/ 2005321 h 2240205"/>
              <a:gd name="connsiteX109" fmla="*/ 2164831 w 12192000"/>
              <a:gd name="connsiteY109" fmla="*/ 2010143 h 2240205"/>
              <a:gd name="connsiteX110" fmla="*/ 2085228 w 12192000"/>
              <a:gd name="connsiteY110" fmla="*/ 2046431 h 2240205"/>
              <a:gd name="connsiteX111" fmla="*/ 2058061 w 12192000"/>
              <a:gd name="connsiteY111" fmla="*/ 2047942 h 2240205"/>
              <a:gd name="connsiteX112" fmla="*/ 2042244 w 12192000"/>
              <a:gd name="connsiteY112" fmla="*/ 2055560 h 2240205"/>
              <a:gd name="connsiteX113" fmla="*/ 1877728 w 12192000"/>
              <a:gd name="connsiteY113" fmla="*/ 2101004 h 2240205"/>
              <a:gd name="connsiteX114" fmla="*/ 1759056 w 12192000"/>
              <a:gd name="connsiteY114" fmla="*/ 2125608 h 2240205"/>
              <a:gd name="connsiteX115" fmla="*/ 1637948 w 12192000"/>
              <a:gd name="connsiteY115" fmla="*/ 2172597 h 2240205"/>
              <a:gd name="connsiteX116" fmla="*/ 1434549 w 12192000"/>
              <a:gd name="connsiteY116" fmla="*/ 2234522 h 2240205"/>
              <a:gd name="connsiteX117" fmla="*/ 1370962 w 12192000"/>
              <a:gd name="connsiteY117" fmla="*/ 2237474 h 2240205"/>
              <a:gd name="connsiteX118" fmla="*/ 1356367 w 12192000"/>
              <a:gd name="connsiteY118" fmla="*/ 2235089 h 2240205"/>
              <a:gd name="connsiteX119" fmla="*/ 1279765 w 12192000"/>
              <a:gd name="connsiteY119" fmla="*/ 2229639 h 2240205"/>
              <a:gd name="connsiteX120" fmla="*/ 1195347 w 12192000"/>
              <a:gd name="connsiteY120" fmla="*/ 2212354 h 2240205"/>
              <a:gd name="connsiteX121" fmla="*/ 970251 w 12192000"/>
              <a:gd name="connsiteY121" fmla="*/ 2221029 h 2240205"/>
              <a:gd name="connsiteX122" fmla="*/ 812914 w 12192000"/>
              <a:gd name="connsiteY122" fmla="*/ 2210095 h 2240205"/>
              <a:gd name="connsiteX123" fmla="*/ 776382 w 12192000"/>
              <a:gd name="connsiteY123" fmla="*/ 2204512 h 2240205"/>
              <a:gd name="connsiteX124" fmla="*/ 597225 w 12192000"/>
              <a:gd name="connsiteY124" fmla="*/ 2180999 h 2240205"/>
              <a:gd name="connsiteX125" fmla="*/ 520671 w 12192000"/>
              <a:gd name="connsiteY125" fmla="*/ 2180980 h 2240205"/>
              <a:gd name="connsiteX126" fmla="*/ 515024 w 12192000"/>
              <a:gd name="connsiteY126" fmla="*/ 2179258 h 2240205"/>
              <a:gd name="connsiteX127" fmla="*/ 413835 w 12192000"/>
              <a:gd name="connsiteY127" fmla="*/ 2156783 h 2240205"/>
              <a:gd name="connsiteX128" fmla="*/ 376513 w 12192000"/>
              <a:gd name="connsiteY128" fmla="*/ 2154014 h 2240205"/>
              <a:gd name="connsiteX129" fmla="*/ 273386 w 12192000"/>
              <a:gd name="connsiteY129" fmla="*/ 2142551 h 2240205"/>
              <a:gd name="connsiteX130" fmla="*/ 77641 w 12192000"/>
              <a:gd name="connsiteY130" fmla="*/ 2126835 h 2240205"/>
              <a:gd name="connsiteX131" fmla="*/ 37645 w 12192000"/>
              <a:gd name="connsiteY131" fmla="*/ 2115401 h 2240205"/>
              <a:gd name="connsiteX132" fmla="*/ 4572 w 12192000"/>
              <a:gd name="connsiteY132" fmla="*/ 2111091 h 2240205"/>
              <a:gd name="connsiteX133" fmla="*/ 0 w 12192000"/>
              <a:gd name="connsiteY133" fmla="*/ 2110468 h 2240205"/>
              <a:gd name="connsiteX134" fmla="*/ 0 w 12192000"/>
              <a:gd name="connsiteY13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665605 w 12192000"/>
              <a:gd name="connsiteY33" fmla="*/ 1110791 h 2240205"/>
              <a:gd name="connsiteX34" fmla="*/ 8584946 w 12192000"/>
              <a:gd name="connsiteY34" fmla="*/ 1135226 h 2240205"/>
              <a:gd name="connsiteX35" fmla="*/ 8419755 w 12192000"/>
              <a:gd name="connsiteY35" fmla="*/ 1216260 h 2240205"/>
              <a:gd name="connsiteX36" fmla="*/ 8411626 w 12192000"/>
              <a:gd name="connsiteY36" fmla="*/ 1214397 h 2240205"/>
              <a:gd name="connsiteX37" fmla="*/ 8363469 w 12192000"/>
              <a:gd name="connsiteY37" fmla="*/ 1246658 h 2240205"/>
              <a:gd name="connsiteX38" fmla="*/ 8275497 w 12192000"/>
              <a:gd name="connsiteY38" fmla="*/ 1264396 h 2240205"/>
              <a:gd name="connsiteX39" fmla="*/ 8074238 w 12192000"/>
              <a:gd name="connsiteY39" fmla="*/ 1301895 h 2240205"/>
              <a:gd name="connsiteX40" fmla="*/ 7942099 w 12192000"/>
              <a:gd name="connsiteY40" fmla="*/ 1336332 h 2240205"/>
              <a:gd name="connsiteX41" fmla="*/ 7902328 w 12192000"/>
              <a:gd name="connsiteY41" fmla="*/ 1345865 h 2240205"/>
              <a:gd name="connsiteX42" fmla="*/ 7840612 w 12192000"/>
              <a:gd name="connsiteY42" fmla="*/ 1369373 h 2240205"/>
              <a:gd name="connsiteX43" fmla="*/ 7786819 w 12192000"/>
              <a:gd name="connsiteY43" fmla="*/ 1378970 h 2240205"/>
              <a:gd name="connsiteX44" fmla="*/ 7548172 w 12192000"/>
              <a:gd name="connsiteY44" fmla="*/ 1417460 h 2240205"/>
              <a:gd name="connsiteX45" fmla="*/ 7483437 w 12192000"/>
              <a:gd name="connsiteY45" fmla="*/ 1478152 h 2240205"/>
              <a:gd name="connsiteX46" fmla="*/ 7377870 w 12192000"/>
              <a:gd name="connsiteY46" fmla="*/ 1523319 h 2240205"/>
              <a:gd name="connsiteX47" fmla="*/ 7230737 w 12192000"/>
              <a:gd name="connsiteY47" fmla="*/ 1562633 h 2240205"/>
              <a:gd name="connsiteX48" fmla="*/ 7224458 w 12192000"/>
              <a:gd name="connsiteY48" fmla="*/ 1573008 h 2240205"/>
              <a:gd name="connsiteX49" fmla="*/ 7183121 w 12192000"/>
              <a:gd name="connsiteY49" fmla="*/ 1595162 h 2240205"/>
              <a:gd name="connsiteX50" fmla="*/ 7164601 w 12192000"/>
              <a:gd name="connsiteY50" fmla="*/ 1606490 h 2240205"/>
              <a:gd name="connsiteX51" fmla="*/ 6900177 w 12192000"/>
              <a:gd name="connsiteY51" fmla="*/ 1636016 h 2240205"/>
              <a:gd name="connsiteX52" fmla="*/ 6795372 w 12192000"/>
              <a:gd name="connsiteY52" fmla="*/ 1644845 h 2240205"/>
              <a:gd name="connsiteX53" fmla="*/ 6692251 w 12192000"/>
              <a:gd name="connsiteY53" fmla="*/ 1656357 h 2240205"/>
              <a:gd name="connsiteX54" fmla="*/ 6655235 w 12192000"/>
              <a:gd name="connsiteY54" fmla="*/ 1661869 h 2240205"/>
              <a:gd name="connsiteX55" fmla="*/ 6554894 w 12192000"/>
              <a:gd name="connsiteY55" fmla="*/ 1664428 h 2240205"/>
              <a:gd name="connsiteX56" fmla="*/ 6516595 w 12192000"/>
              <a:gd name="connsiteY56" fmla="*/ 1667475 h 2240205"/>
              <a:gd name="connsiteX57" fmla="*/ 6508541 w 12192000"/>
              <a:gd name="connsiteY57" fmla="*/ 1668757 h 2240205"/>
              <a:gd name="connsiteX58" fmla="*/ 6471012 w 12192000"/>
              <a:gd name="connsiteY58" fmla="*/ 1678604 h 2240205"/>
              <a:gd name="connsiteX59" fmla="*/ 6364035 w 12192000"/>
              <a:gd name="connsiteY59" fmla="*/ 1667683 h 2240205"/>
              <a:gd name="connsiteX60" fmla="*/ 6243319 w 12192000"/>
              <a:gd name="connsiteY60" fmla="*/ 1695560 h 2240205"/>
              <a:gd name="connsiteX61" fmla="*/ 6098321 w 12192000"/>
              <a:gd name="connsiteY61" fmla="*/ 1721646 h 2240205"/>
              <a:gd name="connsiteX62" fmla="*/ 5880652 w 12192000"/>
              <a:gd name="connsiteY62" fmla="*/ 1779643 h 2240205"/>
              <a:gd name="connsiteX63" fmla="*/ 5785959 w 12192000"/>
              <a:gd name="connsiteY63" fmla="*/ 1775307 h 2240205"/>
              <a:gd name="connsiteX64" fmla="*/ 5643534 w 12192000"/>
              <a:gd name="connsiteY64" fmla="*/ 1802919 h 2240205"/>
              <a:gd name="connsiteX65" fmla="*/ 5518799 w 12192000"/>
              <a:gd name="connsiteY65" fmla="*/ 1818312 h 2240205"/>
              <a:gd name="connsiteX66" fmla="*/ 5505014 w 12192000"/>
              <a:gd name="connsiteY66" fmla="*/ 1819259 h 2240205"/>
              <a:gd name="connsiteX67" fmla="*/ 5453307 w 12192000"/>
              <a:gd name="connsiteY67" fmla="*/ 1815450 h 2240205"/>
              <a:gd name="connsiteX68" fmla="*/ 5221533 w 12192000"/>
              <a:gd name="connsiteY68" fmla="*/ 1846950 h 2240205"/>
              <a:gd name="connsiteX69" fmla="*/ 5149802 w 12192000"/>
              <a:gd name="connsiteY69" fmla="*/ 1844846 h 2240205"/>
              <a:gd name="connsiteX70" fmla="*/ 5114927 w 12192000"/>
              <a:gd name="connsiteY70" fmla="*/ 1847827 h 2240205"/>
              <a:gd name="connsiteX71" fmla="*/ 5108970 w 12192000"/>
              <a:gd name="connsiteY71" fmla="*/ 1847935 h 2240205"/>
              <a:gd name="connsiteX72" fmla="*/ 5067961 w 12192000"/>
              <a:gd name="connsiteY72" fmla="*/ 1845917 h 2240205"/>
              <a:gd name="connsiteX73" fmla="*/ 5007075 w 12192000"/>
              <a:gd name="connsiteY73" fmla="*/ 1838626 h 2240205"/>
              <a:gd name="connsiteX74" fmla="*/ 4944087 w 12192000"/>
              <a:gd name="connsiteY74" fmla="*/ 1823332 h 2240205"/>
              <a:gd name="connsiteX75" fmla="*/ 4907662 w 12192000"/>
              <a:gd name="connsiteY75" fmla="*/ 1816900 h 2240205"/>
              <a:gd name="connsiteX76" fmla="*/ 4882386 w 12192000"/>
              <a:gd name="connsiteY76" fmla="*/ 1809844 h 2240205"/>
              <a:gd name="connsiteX77" fmla="*/ 4811440 w 12192000"/>
              <a:gd name="connsiteY77" fmla="*/ 1804655 h 2240205"/>
              <a:gd name="connsiteX78" fmla="*/ 4691075 w 12192000"/>
              <a:gd name="connsiteY78" fmla="*/ 1801389 h 2240205"/>
              <a:gd name="connsiteX79" fmla="*/ 4640313 w 12192000"/>
              <a:gd name="connsiteY79" fmla="*/ 1784307 h 2240205"/>
              <a:gd name="connsiteX80" fmla="*/ 4536503 w 12192000"/>
              <a:gd name="connsiteY80" fmla="*/ 1785334 h 2240205"/>
              <a:gd name="connsiteX81" fmla="*/ 4513724 w 12192000"/>
              <a:gd name="connsiteY81" fmla="*/ 1791996 h 2240205"/>
              <a:gd name="connsiteX82" fmla="*/ 4459810 w 12192000"/>
              <a:gd name="connsiteY82" fmla="*/ 1797886 h 2240205"/>
              <a:gd name="connsiteX83" fmla="*/ 4379064 w 12192000"/>
              <a:gd name="connsiteY83" fmla="*/ 1817177 h 2240205"/>
              <a:gd name="connsiteX84" fmla="*/ 4290981 w 12192000"/>
              <a:gd name="connsiteY84" fmla="*/ 1839677 h 2240205"/>
              <a:gd name="connsiteX85" fmla="*/ 4238372 w 12192000"/>
              <a:gd name="connsiteY85" fmla="*/ 1851480 h 2240205"/>
              <a:gd name="connsiteX86" fmla="*/ 4232517 w 12192000"/>
              <a:gd name="connsiteY86" fmla="*/ 1852567 h 2240205"/>
              <a:gd name="connsiteX87" fmla="*/ 4191732 w 12192000"/>
              <a:gd name="connsiteY87" fmla="*/ 1857328 h 2240205"/>
              <a:gd name="connsiteX88" fmla="*/ 4065532 w 12192000"/>
              <a:gd name="connsiteY88" fmla="*/ 1855477 h 2240205"/>
              <a:gd name="connsiteX89" fmla="*/ 4028460 w 12192000"/>
              <a:gd name="connsiteY89" fmla="*/ 1855137 h 2240205"/>
              <a:gd name="connsiteX90" fmla="*/ 4002267 w 12192000"/>
              <a:gd name="connsiteY90" fmla="*/ 1852352 h 2240205"/>
              <a:gd name="connsiteX91" fmla="*/ 3931396 w 12192000"/>
              <a:gd name="connsiteY91" fmla="*/ 1858915 h 2240205"/>
              <a:gd name="connsiteX92" fmla="*/ 3812162 w 12192000"/>
              <a:gd name="connsiteY92" fmla="*/ 1875501 h 2240205"/>
              <a:gd name="connsiteX93" fmla="*/ 3758105 w 12192000"/>
              <a:gd name="connsiteY93" fmla="*/ 1871856 h 2240205"/>
              <a:gd name="connsiteX94" fmla="*/ 3567259 w 12192000"/>
              <a:gd name="connsiteY94" fmla="*/ 1893482 h 2240205"/>
              <a:gd name="connsiteX95" fmla="*/ 3405770 w 12192000"/>
              <a:gd name="connsiteY95" fmla="*/ 1904591 h 2240205"/>
              <a:gd name="connsiteX96" fmla="*/ 3280097 w 12192000"/>
              <a:gd name="connsiteY96" fmla="*/ 1919610 h 2240205"/>
              <a:gd name="connsiteX97" fmla="*/ 3009910 w 12192000"/>
              <a:gd name="connsiteY97" fmla="*/ 1957866 h 2240205"/>
              <a:gd name="connsiteX98" fmla="*/ 2995934 w 12192000"/>
              <a:gd name="connsiteY98" fmla="*/ 1967085 h 2240205"/>
              <a:gd name="connsiteX99" fmla="*/ 2942858 w 12192000"/>
              <a:gd name="connsiteY99" fmla="*/ 1981367 h 2240205"/>
              <a:gd name="connsiteX100" fmla="*/ 2875436 w 12192000"/>
              <a:gd name="connsiteY100" fmla="*/ 1996977 h 2240205"/>
              <a:gd name="connsiteX101" fmla="*/ 2874892 w 12192000"/>
              <a:gd name="connsiteY101" fmla="*/ 1996085 h 2240205"/>
              <a:gd name="connsiteX102" fmla="*/ 2843662 w 12192000"/>
              <a:gd name="connsiteY102" fmla="*/ 1992498 h 2240205"/>
              <a:gd name="connsiteX103" fmla="*/ 2718916 w 12192000"/>
              <a:gd name="connsiteY103" fmla="*/ 1990867 h 2240205"/>
              <a:gd name="connsiteX104" fmla="*/ 2713522 w 12192000"/>
              <a:gd name="connsiteY104" fmla="*/ 1990173 h 2240205"/>
              <a:gd name="connsiteX105" fmla="*/ 2476147 w 12192000"/>
              <a:gd name="connsiteY105" fmla="*/ 1998305 h 2240205"/>
              <a:gd name="connsiteX106" fmla="*/ 2373568 w 12192000"/>
              <a:gd name="connsiteY106" fmla="*/ 2003219 h 2240205"/>
              <a:gd name="connsiteX107" fmla="*/ 2287219 w 12192000"/>
              <a:gd name="connsiteY107" fmla="*/ 1998750 h 2240205"/>
              <a:gd name="connsiteX108" fmla="*/ 2243069 w 12192000"/>
              <a:gd name="connsiteY108" fmla="*/ 2005321 h 2240205"/>
              <a:gd name="connsiteX109" fmla="*/ 2164831 w 12192000"/>
              <a:gd name="connsiteY109" fmla="*/ 2010143 h 2240205"/>
              <a:gd name="connsiteX110" fmla="*/ 2085228 w 12192000"/>
              <a:gd name="connsiteY110" fmla="*/ 2046431 h 2240205"/>
              <a:gd name="connsiteX111" fmla="*/ 2058061 w 12192000"/>
              <a:gd name="connsiteY111" fmla="*/ 2047942 h 2240205"/>
              <a:gd name="connsiteX112" fmla="*/ 2042244 w 12192000"/>
              <a:gd name="connsiteY112" fmla="*/ 2055560 h 2240205"/>
              <a:gd name="connsiteX113" fmla="*/ 1877728 w 12192000"/>
              <a:gd name="connsiteY113" fmla="*/ 2101004 h 2240205"/>
              <a:gd name="connsiteX114" fmla="*/ 1759056 w 12192000"/>
              <a:gd name="connsiteY114" fmla="*/ 2125608 h 2240205"/>
              <a:gd name="connsiteX115" fmla="*/ 1637948 w 12192000"/>
              <a:gd name="connsiteY115" fmla="*/ 2172597 h 2240205"/>
              <a:gd name="connsiteX116" fmla="*/ 1434549 w 12192000"/>
              <a:gd name="connsiteY116" fmla="*/ 2234522 h 2240205"/>
              <a:gd name="connsiteX117" fmla="*/ 1370962 w 12192000"/>
              <a:gd name="connsiteY117" fmla="*/ 2237474 h 2240205"/>
              <a:gd name="connsiteX118" fmla="*/ 1356367 w 12192000"/>
              <a:gd name="connsiteY118" fmla="*/ 2235089 h 2240205"/>
              <a:gd name="connsiteX119" fmla="*/ 1279765 w 12192000"/>
              <a:gd name="connsiteY119" fmla="*/ 2229639 h 2240205"/>
              <a:gd name="connsiteX120" fmla="*/ 1195347 w 12192000"/>
              <a:gd name="connsiteY120" fmla="*/ 2212354 h 2240205"/>
              <a:gd name="connsiteX121" fmla="*/ 970251 w 12192000"/>
              <a:gd name="connsiteY121" fmla="*/ 2221029 h 2240205"/>
              <a:gd name="connsiteX122" fmla="*/ 812914 w 12192000"/>
              <a:gd name="connsiteY122" fmla="*/ 2210095 h 2240205"/>
              <a:gd name="connsiteX123" fmla="*/ 776382 w 12192000"/>
              <a:gd name="connsiteY123" fmla="*/ 2204512 h 2240205"/>
              <a:gd name="connsiteX124" fmla="*/ 597225 w 12192000"/>
              <a:gd name="connsiteY124" fmla="*/ 2180999 h 2240205"/>
              <a:gd name="connsiteX125" fmla="*/ 520671 w 12192000"/>
              <a:gd name="connsiteY125" fmla="*/ 2180980 h 2240205"/>
              <a:gd name="connsiteX126" fmla="*/ 515024 w 12192000"/>
              <a:gd name="connsiteY126" fmla="*/ 2179258 h 2240205"/>
              <a:gd name="connsiteX127" fmla="*/ 413835 w 12192000"/>
              <a:gd name="connsiteY127" fmla="*/ 2156783 h 2240205"/>
              <a:gd name="connsiteX128" fmla="*/ 376513 w 12192000"/>
              <a:gd name="connsiteY128" fmla="*/ 2154014 h 2240205"/>
              <a:gd name="connsiteX129" fmla="*/ 273386 w 12192000"/>
              <a:gd name="connsiteY129" fmla="*/ 2142551 h 2240205"/>
              <a:gd name="connsiteX130" fmla="*/ 77641 w 12192000"/>
              <a:gd name="connsiteY130" fmla="*/ 2126835 h 2240205"/>
              <a:gd name="connsiteX131" fmla="*/ 37645 w 12192000"/>
              <a:gd name="connsiteY131" fmla="*/ 2115401 h 2240205"/>
              <a:gd name="connsiteX132" fmla="*/ 4572 w 12192000"/>
              <a:gd name="connsiteY132" fmla="*/ 2111091 h 2240205"/>
              <a:gd name="connsiteX133" fmla="*/ 0 w 12192000"/>
              <a:gd name="connsiteY133" fmla="*/ 2110468 h 2240205"/>
              <a:gd name="connsiteX134" fmla="*/ 0 w 12192000"/>
              <a:gd name="connsiteY13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665605 w 12192000"/>
              <a:gd name="connsiteY33" fmla="*/ 1110791 h 2240205"/>
              <a:gd name="connsiteX34" fmla="*/ 8584946 w 12192000"/>
              <a:gd name="connsiteY34" fmla="*/ 1135226 h 2240205"/>
              <a:gd name="connsiteX35" fmla="*/ 8419755 w 12192000"/>
              <a:gd name="connsiteY35" fmla="*/ 1216260 h 2240205"/>
              <a:gd name="connsiteX36" fmla="*/ 8411626 w 12192000"/>
              <a:gd name="connsiteY36" fmla="*/ 1214397 h 2240205"/>
              <a:gd name="connsiteX37" fmla="*/ 8363469 w 12192000"/>
              <a:gd name="connsiteY37" fmla="*/ 1246658 h 2240205"/>
              <a:gd name="connsiteX38" fmla="*/ 8275497 w 12192000"/>
              <a:gd name="connsiteY38" fmla="*/ 1264396 h 2240205"/>
              <a:gd name="connsiteX39" fmla="*/ 8074238 w 12192000"/>
              <a:gd name="connsiteY39" fmla="*/ 1301895 h 2240205"/>
              <a:gd name="connsiteX40" fmla="*/ 7902328 w 12192000"/>
              <a:gd name="connsiteY40" fmla="*/ 1345865 h 2240205"/>
              <a:gd name="connsiteX41" fmla="*/ 7840612 w 12192000"/>
              <a:gd name="connsiteY41" fmla="*/ 1369373 h 2240205"/>
              <a:gd name="connsiteX42" fmla="*/ 7786819 w 12192000"/>
              <a:gd name="connsiteY42" fmla="*/ 1378970 h 2240205"/>
              <a:gd name="connsiteX43" fmla="*/ 7548172 w 12192000"/>
              <a:gd name="connsiteY43" fmla="*/ 1417460 h 2240205"/>
              <a:gd name="connsiteX44" fmla="*/ 7483437 w 12192000"/>
              <a:gd name="connsiteY44" fmla="*/ 1478152 h 2240205"/>
              <a:gd name="connsiteX45" fmla="*/ 7377870 w 12192000"/>
              <a:gd name="connsiteY45" fmla="*/ 1523319 h 2240205"/>
              <a:gd name="connsiteX46" fmla="*/ 7230737 w 12192000"/>
              <a:gd name="connsiteY46" fmla="*/ 1562633 h 2240205"/>
              <a:gd name="connsiteX47" fmla="*/ 7224458 w 12192000"/>
              <a:gd name="connsiteY47" fmla="*/ 1573008 h 2240205"/>
              <a:gd name="connsiteX48" fmla="*/ 7183121 w 12192000"/>
              <a:gd name="connsiteY48" fmla="*/ 1595162 h 2240205"/>
              <a:gd name="connsiteX49" fmla="*/ 7164601 w 12192000"/>
              <a:gd name="connsiteY49" fmla="*/ 1606490 h 2240205"/>
              <a:gd name="connsiteX50" fmla="*/ 6900177 w 12192000"/>
              <a:gd name="connsiteY50" fmla="*/ 1636016 h 2240205"/>
              <a:gd name="connsiteX51" fmla="*/ 6795372 w 12192000"/>
              <a:gd name="connsiteY51" fmla="*/ 1644845 h 2240205"/>
              <a:gd name="connsiteX52" fmla="*/ 6692251 w 12192000"/>
              <a:gd name="connsiteY52" fmla="*/ 1656357 h 2240205"/>
              <a:gd name="connsiteX53" fmla="*/ 6655235 w 12192000"/>
              <a:gd name="connsiteY53" fmla="*/ 1661869 h 2240205"/>
              <a:gd name="connsiteX54" fmla="*/ 6554894 w 12192000"/>
              <a:gd name="connsiteY54" fmla="*/ 1664428 h 2240205"/>
              <a:gd name="connsiteX55" fmla="*/ 6516595 w 12192000"/>
              <a:gd name="connsiteY55" fmla="*/ 1667475 h 2240205"/>
              <a:gd name="connsiteX56" fmla="*/ 6508541 w 12192000"/>
              <a:gd name="connsiteY56" fmla="*/ 1668757 h 2240205"/>
              <a:gd name="connsiteX57" fmla="*/ 6471012 w 12192000"/>
              <a:gd name="connsiteY57" fmla="*/ 1678604 h 2240205"/>
              <a:gd name="connsiteX58" fmla="*/ 6364035 w 12192000"/>
              <a:gd name="connsiteY58" fmla="*/ 1667683 h 2240205"/>
              <a:gd name="connsiteX59" fmla="*/ 6243319 w 12192000"/>
              <a:gd name="connsiteY59" fmla="*/ 1695560 h 2240205"/>
              <a:gd name="connsiteX60" fmla="*/ 6098321 w 12192000"/>
              <a:gd name="connsiteY60" fmla="*/ 1721646 h 2240205"/>
              <a:gd name="connsiteX61" fmla="*/ 5880652 w 12192000"/>
              <a:gd name="connsiteY61" fmla="*/ 1779643 h 2240205"/>
              <a:gd name="connsiteX62" fmla="*/ 5785959 w 12192000"/>
              <a:gd name="connsiteY62" fmla="*/ 1775307 h 2240205"/>
              <a:gd name="connsiteX63" fmla="*/ 5643534 w 12192000"/>
              <a:gd name="connsiteY63" fmla="*/ 1802919 h 2240205"/>
              <a:gd name="connsiteX64" fmla="*/ 5518799 w 12192000"/>
              <a:gd name="connsiteY64" fmla="*/ 1818312 h 2240205"/>
              <a:gd name="connsiteX65" fmla="*/ 5505014 w 12192000"/>
              <a:gd name="connsiteY65" fmla="*/ 1819259 h 2240205"/>
              <a:gd name="connsiteX66" fmla="*/ 5453307 w 12192000"/>
              <a:gd name="connsiteY66" fmla="*/ 1815450 h 2240205"/>
              <a:gd name="connsiteX67" fmla="*/ 5221533 w 12192000"/>
              <a:gd name="connsiteY67" fmla="*/ 1846950 h 2240205"/>
              <a:gd name="connsiteX68" fmla="*/ 5149802 w 12192000"/>
              <a:gd name="connsiteY68" fmla="*/ 1844846 h 2240205"/>
              <a:gd name="connsiteX69" fmla="*/ 5114927 w 12192000"/>
              <a:gd name="connsiteY69" fmla="*/ 1847827 h 2240205"/>
              <a:gd name="connsiteX70" fmla="*/ 5108970 w 12192000"/>
              <a:gd name="connsiteY70" fmla="*/ 1847935 h 2240205"/>
              <a:gd name="connsiteX71" fmla="*/ 5067961 w 12192000"/>
              <a:gd name="connsiteY71" fmla="*/ 1845917 h 2240205"/>
              <a:gd name="connsiteX72" fmla="*/ 5007075 w 12192000"/>
              <a:gd name="connsiteY72" fmla="*/ 1838626 h 2240205"/>
              <a:gd name="connsiteX73" fmla="*/ 4944087 w 12192000"/>
              <a:gd name="connsiteY73" fmla="*/ 1823332 h 2240205"/>
              <a:gd name="connsiteX74" fmla="*/ 4907662 w 12192000"/>
              <a:gd name="connsiteY74" fmla="*/ 1816900 h 2240205"/>
              <a:gd name="connsiteX75" fmla="*/ 4882386 w 12192000"/>
              <a:gd name="connsiteY75" fmla="*/ 1809844 h 2240205"/>
              <a:gd name="connsiteX76" fmla="*/ 4811440 w 12192000"/>
              <a:gd name="connsiteY76" fmla="*/ 1804655 h 2240205"/>
              <a:gd name="connsiteX77" fmla="*/ 4691075 w 12192000"/>
              <a:gd name="connsiteY77" fmla="*/ 1801389 h 2240205"/>
              <a:gd name="connsiteX78" fmla="*/ 4640313 w 12192000"/>
              <a:gd name="connsiteY78" fmla="*/ 1784307 h 2240205"/>
              <a:gd name="connsiteX79" fmla="*/ 4536503 w 12192000"/>
              <a:gd name="connsiteY79" fmla="*/ 1785334 h 2240205"/>
              <a:gd name="connsiteX80" fmla="*/ 4513724 w 12192000"/>
              <a:gd name="connsiteY80" fmla="*/ 1791996 h 2240205"/>
              <a:gd name="connsiteX81" fmla="*/ 4459810 w 12192000"/>
              <a:gd name="connsiteY81" fmla="*/ 1797886 h 2240205"/>
              <a:gd name="connsiteX82" fmla="*/ 4379064 w 12192000"/>
              <a:gd name="connsiteY82" fmla="*/ 1817177 h 2240205"/>
              <a:gd name="connsiteX83" fmla="*/ 4290981 w 12192000"/>
              <a:gd name="connsiteY83" fmla="*/ 1839677 h 2240205"/>
              <a:gd name="connsiteX84" fmla="*/ 4238372 w 12192000"/>
              <a:gd name="connsiteY84" fmla="*/ 1851480 h 2240205"/>
              <a:gd name="connsiteX85" fmla="*/ 4232517 w 12192000"/>
              <a:gd name="connsiteY85" fmla="*/ 1852567 h 2240205"/>
              <a:gd name="connsiteX86" fmla="*/ 4191732 w 12192000"/>
              <a:gd name="connsiteY86" fmla="*/ 1857328 h 2240205"/>
              <a:gd name="connsiteX87" fmla="*/ 4065532 w 12192000"/>
              <a:gd name="connsiteY87" fmla="*/ 1855477 h 2240205"/>
              <a:gd name="connsiteX88" fmla="*/ 4028460 w 12192000"/>
              <a:gd name="connsiteY88" fmla="*/ 1855137 h 2240205"/>
              <a:gd name="connsiteX89" fmla="*/ 4002267 w 12192000"/>
              <a:gd name="connsiteY89" fmla="*/ 1852352 h 2240205"/>
              <a:gd name="connsiteX90" fmla="*/ 3931396 w 12192000"/>
              <a:gd name="connsiteY90" fmla="*/ 1858915 h 2240205"/>
              <a:gd name="connsiteX91" fmla="*/ 3812162 w 12192000"/>
              <a:gd name="connsiteY91" fmla="*/ 1875501 h 2240205"/>
              <a:gd name="connsiteX92" fmla="*/ 3758105 w 12192000"/>
              <a:gd name="connsiteY92" fmla="*/ 1871856 h 2240205"/>
              <a:gd name="connsiteX93" fmla="*/ 3567259 w 12192000"/>
              <a:gd name="connsiteY93" fmla="*/ 1893482 h 2240205"/>
              <a:gd name="connsiteX94" fmla="*/ 3405770 w 12192000"/>
              <a:gd name="connsiteY94" fmla="*/ 1904591 h 2240205"/>
              <a:gd name="connsiteX95" fmla="*/ 3280097 w 12192000"/>
              <a:gd name="connsiteY95" fmla="*/ 1919610 h 2240205"/>
              <a:gd name="connsiteX96" fmla="*/ 3009910 w 12192000"/>
              <a:gd name="connsiteY96" fmla="*/ 1957866 h 2240205"/>
              <a:gd name="connsiteX97" fmla="*/ 2995934 w 12192000"/>
              <a:gd name="connsiteY97" fmla="*/ 1967085 h 2240205"/>
              <a:gd name="connsiteX98" fmla="*/ 2942858 w 12192000"/>
              <a:gd name="connsiteY98" fmla="*/ 1981367 h 2240205"/>
              <a:gd name="connsiteX99" fmla="*/ 2875436 w 12192000"/>
              <a:gd name="connsiteY99" fmla="*/ 1996977 h 2240205"/>
              <a:gd name="connsiteX100" fmla="*/ 2874892 w 12192000"/>
              <a:gd name="connsiteY100" fmla="*/ 1996085 h 2240205"/>
              <a:gd name="connsiteX101" fmla="*/ 2843662 w 12192000"/>
              <a:gd name="connsiteY101" fmla="*/ 1992498 h 2240205"/>
              <a:gd name="connsiteX102" fmla="*/ 2718916 w 12192000"/>
              <a:gd name="connsiteY102" fmla="*/ 1990867 h 2240205"/>
              <a:gd name="connsiteX103" fmla="*/ 2713522 w 12192000"/>
              <a:gd name="connsiteY103" fmla="*/ 1990173 h 2240205"/>
              <a:gd name="connsiteX104" fmla="*/ 2476147 w 12192000"/>
              <a:gd name="connsiteY104" fmla="*/ 1998305 h 2240205"/>
              <a:gd name="connsiteX105" fmla="*/ 2373568 w 12192000"/>
              <a:gd name="connsiteY105" fmla="*/ 2003219 h 2240205"/>
              <a:gd name="connsiteX106" fmla="*/ 2287219 w 12192000"/>
              <a:gd name="connsiteY106" fmla="*/ 1998750 h 2240205"/>
              <a:gd name="connsiteX107" fmla="*/ 2243069 w 12192000"/>
              <a:gd name="connsiteY107" fmla="*/ 2005321 h 2240205"/>
              <a:gd name="connsiteX108" fmla="*/ 2164831 w 12192000"/>
              <a:gd name="connsiteY108" fmla="*/ 2010143 h 2240205"/>
              <a:gd name="connsiteX109" fmla="*/ 2085228 w 12192000"/>
              <a:gd name="connsiteY109" fmla="*/ 2046431 h 2240205"/>
              <a:gd name="connsiteX110" fmla="*/ 2058061 w 12192000"/>
              <a:gd name="connsiteY110" fmla="*/ 2047942 h 2240205"/>
              <a:gd name="connsiteX111" fmla="*/ 2042244 w 12192000"/>
              <a:gd name="connsiteY111" fmla="*/ 2055560 h 2240205"/>
              <a:gd name="connsiteX112" fmla="*/ 1877728 w 12192000"/>
              <a:gd name="connsiteY112" fmla="*/ 2101004 h 2240205"/>
              <a:gd name="connsiteX113" fmla="*/ 1759056 w 12192000"/>
              <a:gd name="connsiteY113" fmla="*/ 2125608 h 2240205"/>
              <a:gd name="connsiteX114" fmla="*/ 1637948 w 12192000"/>
              <a:gd name="connsiteY114" fmla="*/ 2172597 h 2240205"/>
              <a:gd name="connsiteX115" fmla="*/ 1434549 w 12192000"/>
              <a:gd name="connsiteY115" fmla="*/ 2234522 h 2240205"/>
              <a:gd name="connsiteX116" fmla="*/ 1370962 w 12192000"/>
              <a:gd name="connsiteY116" fmla="*/ 2237474 h 2240205"/>
              <a:gd name="connsiteX117" fmla="*/ 1356367 w 12192000"/>
              <a:gd name="connsiteY117" fmla="*/ 2235089 h 2240205"/>
              <a:gd name="connsiteX118" fmla="*/ 1279765 w 12192000"/>
              <a:gd name="connsiteY118" fmla="*/ 2229639 h 2240205"/>
              <a:gd name="connsiteX119" fmla="*/ 1195347 w 12192000"/>
              <a:gd name="connsiteY119" fmla="*/ 2212354 h 2240205"/>
              <a:gd name="connsiteX120" fmla="*/ 970251 w 12192000"/>
              <a:gd name="connsiteY120" fmla="*/ 2221029 h 2240205"/>
              <a:gd name="connsiteX121" fmla="*/ 812914 w 12192000"/>
              <a:gd name="connsiteY121" fmla="*/ 2210095 h 2240205"/>
              <a:gd name="connsiteX122" fmla="*/ 776382 w 12192000"/>
              <a:gd name="connsiteY122" fmla="*/ 2204512 h 2240205"/>
              <a:gd name="connsiteX123" fmla="*/ 597225 w 12192000"/>
              <a:gd name="connsiteY123" fmla="*/ 2180999 h 2240205"/>
              <a:gd name="connsiteX124" fmla="*/ 520671 w 12192000"/>
              <a:gd name="connsiteY124" fmla="*/ 2180980 h 2240205"/>
              <a:gd name="connsiteX125" fmla="*/ 515024 w 12192000"/>
              <a:gd name="connsiteY125" fmla="*/ 2179258 h 2240205"/>
              <a:gd name="connsiteX126" fmla="*/ 413835 w 12192000"/>
              <a:gd name="connsiteY126" fmla="*/ 2156783 h 2240205"/>
              <a:gd name="connsiteX127" fmla="*/ 376513 w 12192000"/>
              <a:gd name="connsiteY127" fmla="*/ 2154014 h 2240205"/>
              <a:gd name="connsiteX128" fmla="*/ 273386 w 12192000"/>
              <a:gd name="connsiteY128" fmla="*/ 2142551 h 2240205"/>
              <a:gd name="connsiteX129" fmla="*/ 77641 w 12192000"/>
              <a:gd name="connsiteY129" fmla="*/ 2126835 h 2240205"/>
              <a:gd name="connsiteX130" fmla="*/ 37645 w 12192000"/>
              <a:gd name="connsiteY130" fmla="*/ 2115401 h 2240205"/>
              <a:gd name="connsiteX131" fmla="*/ 4572 w 12192000"/>
              <a:gd name="connsiteY131" fmla="*/ 2111091 h 2240205"/>
              <a:gd name="connsiteX132" fmla="*/ 0 w 12192000"/>
              <a:gd name="connsiteY132" fmla="*/ 2110468 h 2240205"/>
              <a:gd name="connsiteX133" fmla="*/ 0 w 12192000"/>
              <a:gd name="connsiteY133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665605 w 12192000"/>
              <a:gd name="connsiteY33" fmla="*/ 1110791 h 2240205"/>
              <a:gd name="connsiteX34" fmla="*/ 8584946 w 12192000"/>
              <a:gd name="connsiteY34" fmla="*/ 1135226 h 2240205"/>
              <a:gd name="connsiteX35" fmla="*/ 8419755 w 12192000"/>
              <a:gd name="connsiteY35" fmla="*/ 1216260 h 2240205"/>
              <a:gd name="connsiteX36" fmla="*/ 8411626 w 12192000"/>
              <a:gd name="connsiteY36" fmla="*/ 1214397 h 2240205"/>
              <a:gd name="connsiteX37" fmla="*/ 8363469 w 12192000"/>
              <a:gd name="connsiteY37" fmla="*/ 1246658 h 2240205"/>
              <a:gd name="connsiteX38" fmla="*/ 8275497 w 12192000"/>
              <a:gd name="connsiteY38" fmla="*/ 1264396 h 2240205"/>
              <a:gd name="connsiteX39" fmla="*/ 8074238 w 12192000"/>
              <a:gd name="connsiteY39" fmla="*/ 1301895 h 2240205"/>
              <a:gd name="connsiteX40" fmla="*/ 7902328 w 12192000"/>
              <a:gd name="connsiteY40" fmla="*/ 1345865 h 2240205"/>
              <a:gd name="connsiteX41" fmla="*/ 7840612 w 12192000"/>
              <a:gd name="connsiteY41" fmla="*/ 1369373 h 2240205"/>
              <a:gd name="connsiteX42" fmla="*/ 7786819 w 12192000"/>
              <a:gd name="connsiteY42" fmla="*/ 1378970 h 2240205"/>
              <a:gd name="connsiteX43" fmla="*/ 7548172 w 12192000"/>
              <a:gd name="connsiteY43" fmla="*/ 1417460 h 2240205"/>
              <a:gd name="connsiteX44" fmla="*/ 7483437 w 12192000"/>
              <a:gd name="connsiteY44" fmla="*/ 1478152 h 2240205"/>
              <a:gd name="connsiteX45" fmla="*/ 7377870 w 12192000"/>
              <a:gd name="connsiteY45" fmla="*/ 1523319 h 2240205"/>
              <a:gd name="connsiteX46" fmla="*/ 7230737 w 12192000"/>
              <a:gd name="connsiteY46" fmla="*/ 1562633 h 2240205"/>
              <a:gd name="connsiteX47" fmla="*/ 7224458 w 12192000"/>
              <a:gd name="connsiteY47" fmla="*/ 1573008 h 2240205"/>
              <a:gd name="connsiteX48" fmla="*/ 7183121 w 12192000"/>
              <a:gd name="connsiteY48" fmla="*/ 1595162 h 2240205"/>
              <a:gd name="connsiteX49" fmla="*/ 7164601 w 12192000"/>
              <a:gd name="connsiteY49" fmla="*/ 1606490 h 2240205"/>
              <a:gd name="connsiteX50" fmla="*/ 6900177 w 12192000"/>
              <a:gd name="connsiteY50" fmla="*/ 1636016 h 2240205"/>
              <a:gd name="connsiteX51" fmla="*/ 6795372 w 12192000"/>
              <a:gd name="connsiteY51" fmla="*/ 1644845 h 2240205"/>
              <a:gd name="connsiteX52" fmla="*/ 6692251 w 12192000"/>
              <a:gd name="connsiteY52" fmla="*/ 1656357 h 2240205"/>
              <a:gd name="connsiteX53" fmla="*/ 6655235 w 12192000"/>
              <a:gd name="connsiteY53" fmla="*/ 1661869 h 2240205"/>
              <a:gd name="connsiteX54" fmla="*/ 6554894 w 12192000"/>
              <a:gd name="connsiteY54" fmla="*/ 1664428 h 2240205"/>
              <a:gd name="connsiteX55" fmla="*/ 6516595 w 12192000"/>
              <a:gd name="connsiteY55" fmla="*/ 1667475 h 2240205"/>
              <a:gd name="connsiteX56" fmla="*/ 6508541 w 12192000"/>
              <a:gd name="connsiteY56" fmla="*/ 1668757 h 2240205"/>
              <a:gd name="connsiteX57" fmla="*/ 6471012 w 12192000"/>
              <a:gd name="connsiteY57" fmla="*/ 1678604 h 2240205"/>
              <a:gd name="connsiteX58" fmla="*/ 6364035 w 12192000"/>
              <a:gd name="connsiteY58" fmla="*/ 1667683 h 2240205"/>
              <a:gd name="connsiteX59" fmla="*/ 6243319 w 12192000"/>
              <a:gd name="connsiteY59" fmla="*/ 1695560 h 2240205"/>
              <a:gd name="connsiteX60" fmla="*/ 6098321 w 12192000"/>
              <a:gd name="connsiteY60" fmla="*/ 1721646 h 2240205"/>
              <a:gd name="connsiteX61" fmla="*/ 5880652 w 12192000"/>
              <a:gd name="connsiteY61" fmla="*/ 1779643 h 2240205"/>
              <a:gd name="connsiteX62" fmla="*/ 5785959 w 12192000"/>
              <a:gd name="connsiteY62" fmla="*/ 1775307 h 2240205"/>
              <a:gd name="connsiteX63" fmla="*/ 5643534 w 12192000"/>
              <a:gd name="connsiteY63" fmla="*/ 1802919 h 2240205"/>
              <a:gd name="connsiteX64" fmla="*/ 5518799 w 12192000"/>
              <a:gd name="connsiteY64" fmla="*/ 1818312 h 2240205"/>
              <a:gd name="connsiteX65" fmla="*/ 5505014 w 12192000"/>
              <a:gd name="connsiteY65" fmla="*/ 1819259 h 2240205"/>
              <a:gd name="connsiteX66" fmla="*/ 5453307 w 12192000"/>
              <a:gd name="connsiteY66" fmla="*/ 1815450 h 2240205"/>
              <a:gd name="connsiteX67" fmla="*/ 5221533 w 12192000"/>
              <a:gd name="connsiteY67" fmla="*/ 1846950 h 2240205"/>
              <a:gd name="connsiteX68" fmla="*/ 5149802 w 12192000"/>
              <a:gd name="connsiteY68" fmla="*/ 1844846 h 2240205"/>
              <a:gd name="connsiteX69" fmla="*/ 5114927 w 12192000"/>
              <a:gd name="connsiteY69" fmla="*/ 1847827 h 2240205"/>
              <a:gd name="connsiteX70" fmla="*/ 5108970 w 12192000"/>
              <a:gd name="connsiteY70" fmla="*/ 1847935 h 2240205"/>
              <a:gd name="connsiteX71" fmla="*/ 5067961 w 12192000"/>
              <a:gd name="connsiteY71" fmla="*/ 1845917 h 2240205"/>
              <a:gd name="connsiteX72" fmla="*/ 5007075 w 12192000"/>
              <a:gd name="connsiteY72" fmla="*/ 1838626 h 2240205"/>
              <a:gd name="connsiteX73" fmla="*/ 4944087 w 12192000"/>
              <a:gd name="connsiteY73" fmla="*/ 1823332 h 2240205"/>
              <a:gd name="connsiteX74" fmla="*/ 4907662 w 12192000"/>
              <a:gd name="connsiteY74" fmla="*/ 1816900 h 2240205"/>
              <a:gd name="connsiteX75" fmla="*/ 4882386 w 12192000"/>
              <a:gd name="connsiteY75" fmla="*/ 1809844 h 2240205"/>
              <a:gd name="connsiteX76" fmla="*/ 4811440 w 12192000"/>
              <a:gd name="connsiteY76" fmla="*/ 1804655 h 2240205"/>
              <a:gd name="connsiteX77" fmla="*/ 4691075 w 12192000"/>
              <a:gd name="connsiteY77" fmla="*/ 1801389 h 2240205"/>
              <a:gd name="connsiteX78" fmla="*/ 4640313 w 12192000"/>
              <a:gd name="connsiteY78" fmla="*/ 1784307 h 2240205"/>
              <a:gd name="connsiteX79" fmla="*/ 4536503 w 12192000"/>
              <a:gd name="connsiteY79" fmla="*/ 1785334 h 2240205"/>
              <a:gd name="connsiteX80" fmla="*/ 4513724 w 12192000"/>
              <a:gd name="connsiteY80" fmla="*/ 1791996 h 2240205"/>
              <a:gd name="connsiteX81" fmla="*/ 4459810 w 12192000"/>
              <a:gd name="connsiteY81" fmla="*/ 1797886 h 2240205"/>
              <a:gd name="connsiteX82" fmla="*/ 4379064 w 12192000"/>
              <a:gd name="connsiteY82" fmla="*/ 1817177 h 2240205"/>
              <a:gd name="connsiteX83" fmla="*/ 4290981 w 12192000"/>
              <a:gd name="connsiteY83" fmla="*/ 1839677 h 2240205"/>
              <a:gd name="connsiteX84" fmla="*/ 4238372 w 12192000"/>
              <a:gd name="connsiteY84" fmla="*/ 1851480 h 2240205"/>
              <a:gd name="connsiteX85" fmla="*/ 4232517 w 12192000"/>
              <a:gd name="connsiteY85" fmla="*/ 1852567 h 2240205"/>
              <a:gd name="connsiteX86" fmla="*/ 4191732 w 12192000"/>
              <a:gd name="connsiteY86" fmla="*/ 1857328 h 2240205"/>
              <a:gd name="connsiteX87" fmla="*/ 4065532 w 12192000"/>
              <a:gd name="connsiteY87" fmla="*/ 1855477 h 2240205"/>
              <a:gd name="connsiteX88" fmla="*/ 4028460 w 12192000"/>
              <a:gd name="connsiteY88" fmla="*/ 1855137 h 2240205"/>
              <a:gd name="connsiteX89" fmla="*/ 4002267 w 12192000"/>
              <a:gd name="connsiteY89" fmla="*/ 1852352 h 2240205"/>
              <a:gd name="connsiteX90" fmla="*/ 3931396 w 12192000"/>
              <a:gd name="connsiteY90" fmla="*/ 1858915 h 2240205"/>
              <a:gd name="connsiteX91" fmla="*/ 3812162 w 12192000"/>
              <a:gd name="connsiteY91" fmla="*/ 1875501 h 2240205"/>
              <a:gd name="connsiteX92" fmla="*/ 3758105 w 12192000"/>
              <a:gd name="connsiteY92" fmla="*/ 1871856 h 2240205"/>
              <a:gd name="connsiteX93" fmla="*/ 3567259 w 12192000"/>
              <a:gd name="connsiteY93" fmla="*/ 1893482 h 2240205"/>
              <a:gd name="connsiteX94" fmla="*/ 3405770 w 12192000"/>
              <a:gd name="connsiteY94" fmla="*/ 1904591 h 2240205"/>
              <a:gd name="connsiteX95" fmla="*/ 3280097 w 12192000"/>
              <a:gd name="connsiteY95" fmla="*/ 1919610 h 2240205"/>
              <a:gd name="connsiteX96" fmla="*/ 3009910 w 12192000"/>
              <a:gd name="connsiteY96" fmla="*/ 1957866 h 2240205"/>
              <a:gd name="connsiteX97" fmla="*/ 2995934 w 12192000"/>
              <a:gd name="connsiteY97" fmla="*/ 1967085 h 2240205"/>
              <a:gd name="connsiteX98" fmla="*/ 2942858 w 12192000"/>
              <a:gd name="connsiteY98" fmla="*/ 1981367 h 2240205"/>
              <a:gd name="connsiteX99" fmla="*/ 2875436 w 12192000"/>
              <a:gd name="connsiteY99" fmla="*/ 1996977 h 2240205"/>
              <a:gd name="connsiteX100" fmla="*/ 2874892 w 12192000"/>
              <a:gd name="connsiteY100" fmla="*/ 1996085 h 2240205"/>
              <a:gd name="connsiteX101" fmla="*/ 2843662 w 12192000"/>
              <a:gd name="connsiteY101" fmla="*/ 1992498 h 2240205"/>
              <a:gd name="connsiteX102" fmla="*/ 2718916 w 12192000"/>
              <a:gd name="connsiteY102" fmla="*/ 1990867 h 2240205"/>
              <a:gd name="connsiteX103" fmla="*/ 2713522 w 12192000"/>
              <a:gd name="connsiteY103" fmla="*/ 1990173 h 2240205"/>
              <a:gd name="connsiteX104" fmla="*/ 2476147 w 12192000"/>
              <a:gd name="connsiteY104" fmla="*/ 1998305 h 2240205"/>
              <a:gd name="connsiteX105" fmla="*/ 2373568 w 12192000"/>
              <a:gd name="connsiteY105" fmla="*/ 2003219 h 2240205"/>
              <a:gd name="connsiteX106" fmla="*/ 2287219 w 12192000"/>
              <a:gd name="connsiteY106" fmla="*/ 1998750 h 2240205"/>
              <a:gd name="connsiteX107" fmla="*/ 2243069 w 12192000"/>
              <a:gd name="connsiteY107" fmla="*/ 2005321 h 2240205"/>
              <a:gd name="connsiteX108" fmla="*/ 2164831 w 12192000"/>
              <a:gd name="connsiteY108" fmla="*/ 2010143 h 2240205"/>
              <a:gd name="connsiteX109" fmla="*/ 2085228 w 12192000"/>
              <a:gd name="connsiteY109" fmla="*/ 2046431 h 2240205"/>
              <a:gd name="connsiteX110" fmla="*/ 2058061 w 12192000"/>
              <a:gd name="connsiteY110" fmla="*/ 2047942 h 2240205"/>
              <a:gd name="connsiteX111" fmla="*/ 2042244 w 12192000"/>
              <a:gd name="connsiteY111" fmla="*/ 2055560 h 2240205"/>
              <a:gd name="connsiteX112" fmla="*/ 1877728 w 12192000"/>
              <a:gd name="connsiteY112" fmla="*/ 2101004 h 2240205"/>
              <a:gd name="connsiteX113" fmla="*/ 1759056 w 12192000"/>
              <a:gd name="connsiteY113" fmla="*/ 2125608 h 2240205"/>
              <a:gd name="connsiteX114" fmla="*/ 1637948 w 12192000"/>
              <a:gd name="connsiteY114" fmla="*/ 2172597 h 2240205"/>
              <a:gd name="connsiteX115" fmla="*/ 1434549 w 12192000"/>
              <a:gd name="connsiteY115" fmla="*/ 2234522 h 2240205"/>
              <a:gd name="connsiteX116" fmla="*/ 1370962 w 12192000"/>
              <a:gd name="connsiteY116" fmla="*/ 2237474 h 2240205"/>
              <a:gd name="connsiteX117" fmla="*/ 1356367 w 12192000"/>
              <a:gd name="connsiteY117" fmla="*/ 2235089 h 2240205"/>
              <a:gd name="connsiteX118" fmla="*/ 1279765 w 12192000"/>
              <a:gd name="connsiteY118" fmla="*/ 2229639 h 2240205"/>
              <a:gd name="connsiteX119" fmla="*/ 1195347 w 12192000"/>
              <a:gd name="connsiteY119" fmla="*/ 2212354 h 2240205"/>
              <a:gd name="connsiteX120" fmla="*/ 970251 w 12192000"/>
              <a:gd name="connsiteY120" fmla="*/ 2221029 h 2240205"/>
              <a:gd name="connsiteX121" fmla="*/ 812914 w 12192000"/>
              <a:gd name="connsiteY121" fmla="*/ 2210095 h 2240205"/>
              <a:gd name="connsiteX122" fmla="*/ 776382 w 12192000"/>
              <a:gd name="connsiteY122" fmla="*/ 2204512 h 2240205"/>
              <a:gd name="connsiteX123" fmla="*/ 597225 w 12192000"/>
              <a:gd name="connsiteY123" fmla="*/ 2180999 h 2240205"/>
              <a:gd name="connsiteX124" fmla="*/ 520671 w 12192000"/>
              <a:gd name="connsiteY124" fmla="*/ 2180980 h 2240205"/>
              <a:gd name="connsiteX125" fmla="*/ 515024 w 12192000"/>
              <a:gd name="connsiteY125" fmla="*/ 2179258 h 2240205"/>
              <a:gd name="connsiteX126" fmla="*/ 413835 w 12192000"/>
              <a:gd name="connsiteY126" fmla="*/ 2156783 h 2240205"/>
              <a:gd name="connsiteX127" fmla="*/ 376513 w 12192000"/>
              <a:gd name="connsiteY127" fmla="*/ 2154014 h 2240205"/>
              <a:gd name="connsiteX128" fmla="*/ 273386 w 12192000"/>
              <a:gd name="connsiteY128" fmla="*/ 2142551 h 2240205"/>
              <a:gd name="connsiteX129" fmla="*/ 77641 w 12192000"/>
              <a:gd name="connsiteY129" fmla="*/ 2126835 h 2240205"/>
              <a:gd name="connsiteX130" fmla="*/ 37645 w 12192000"/>
              <a:gd name="connsiteY130" fmla="*/ 2115401 h 2240205"/>
              <a:gd name="connsiteX131" fmla="*/ 4572 w 12192000"/>
              <a:gd name="connsiteY131" fmla="*/ 2111091 h 2240205"/>
              <a:gd name="connsiteX132" fmla="*/ 0 w 12192000"/>
              <a:gd name="connsiteY132" fmla="*/ 2110468 h 2240205"/>
              <a:gd name="connsiteX133" fmla="*/ 0 w 12192000"/>
              <a:gd name="connsiteY133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44189 w 12192000"/>
              <a:gd name="connsiteY20" fmla="*/ 938966 h 2240205"/>
              <a:gd name="connsiteX21" fmla="*/ 9500499 w 12192000"/>
              <a:gd name="connsiteY21" fmla="*/ 954680 h 2240205"/>
              <a:gd name="connsiteX22" fmla="*/ 9410017 w 12192000"/>
              <a:gd name="connsiteY22" fmla="*/ 993931 h 2240205"/>
              <a:gd name="connsiteX23" fmla="*/ 9392919 w 12192000"/>
              <a:gd name="connsiteY23" fmla="*/ 994656 h 2240205"/>
              <a:gd name="connsiteX24" fmla="*/ 9268019 w 12192000"/>
              <a:gd name="connsiteY24" fmla="*/ 1007442 h 2240205"/>
              <a:gd name="connsiteX25" fmla="*/ 9188177 w 12192000"/>
              <a:gd name="connsiteY25" fmla="*/ 1035474 h 2240205"/>
              <a:gd name="connsiteX26" fmla="*/ 9155969 w 12192000"/>
              <a:gd name="connsiteY26" fmla="*/ 1046804 h 2240205"/>
              <a:gd name="connsiteX27" fmla="*/ 9133985 w 12192000"/>
              <a:gd name="connsiteY27" fmla="*/ 1046450 h 2240205"/>
              <a:gd name="connsiteX28" fmla="*/ 9003462 w 12192000"/>
              <a:gd name="connsiteY28" fmla="*/ 1042406 h 2240205"/>
              <a:gd name="connsiteX29" fmla="*/ 8968445 w 12192000"/>
              <a:gd name="connsiteY29" fmla="*/ 1052169 h 2240205"/>
              <a:gd name="connsiteX30" fmla="*/ 8886001 w 12192000"/>
              <a:gd name="connsiteY30" fmla="*/ 1067468 h 2240205"/>
              <a:gd name="connsiteX31" fmla="*/ 8838610 w 12192000"/>
              <a:gd name="connsiteY31" fmla="*/ 1075091 h 2240205"/>
              <a:gd name="connsiteX32" fmla="*/ 8665605 w 12192000"/>
              <a:gd name="connsiteY32" fmla="*/ 1110791 h 2240205"/>
              <a:gd name="connsiteX33" fmla="*/ 8584946 w 12192000"/>
              <a:gd name="connsiteY33" fmla="*/ 1135226 h 2240205"/>
              <a:gd name="connsiteX34" fmla="*/ 8419755 w 12192000"/>
              <a:gd name="connsiteY34" fmla="*/ 1216260 h 2240205"/>
              <a:gd name="connsiteX35" fmla="*/ 8411626 w 12192000"/>
              <a:gd name="connsiteY35" fmla="*/ 1214397 h 2240205"/>
              <a:gd name="connsiteX36" fmla="*/ 8363469 w 12192000"/>
              <a:gd name="connsiteY36" fmla="*/ 1246658 h 2240205"/>
              <a:gd name="connsiteX37" fmla="*/ 8275497 w 12192000"/>
              <a:gd name="connsiteY37" fmla="*/ 1264396 h 2240205"/>
              <a:gd name="connsiteX38" fmla="*/ 8074238 w 12192000"/>
              <a:gd name="connsiteY38" fmla="*/ 1301895 h 2240205"/>
              <a:gd name="connsiteX39" fmla="*/ 7902328 w 12192000"/>
              <a:gd name="connsiteY39" fmla="*/ 1345865 h 2240205"/>
              <a:gd name="connsiteX40" fmla="*/ 7840612 w 12192000"/>
              <a:gd name="connsiteY40" fmla="*/ 1369373 h 2240205"/>
              <a:gd name="connsiteX41" fmla="*/ 7786819 w 12192000"/>
              <a:gd name="connsiteY41" fmla="*/ 1378970 h 2240205"/>
              <a:gd name="connsiteX42" fmla="*/ 7548172 w 12192000"/>
              <a:gd name="connsiteY42" fmla="*/ 1417460 h 2240205"/>
              <a:gd name="connsiteX43" fmla="*/ 7483437 w 12192000"/>
              <a:gd name="connsiteY43" fmla="*/ 1478152 h 2240205"/>
              <a:gd name="connsiteX44" fmla="*/ 7377870 w 12192000"/>
              <a:gd name="connsiteY44" fmla="*/ 1523319 h 2240205"/>
              <a:gd name="connsiteX45" fmla="*/ 7230737 w 12192000"/>
              <a:gd name="connsiteY45" fmla="*/ 1562633 h 2240205"/>
              <a:gd name="connsiteX46" fmla="*/ 7224458 w 12192000"/>
              <a:gd name="connsiteY46" fmla="*/ 1573008 h 2240205"/>
              <a:gd name="connsiteX47" fmla="*/ 7183121 w 12192000"/>
              <a:gd name="connsiteY47" fmla="*/ 1595162 h 2240205"/>
              <a:gd name="connsiteX48" fmla="*/ 7164601 w 12192000"/>
              <a:gd name="connsiteY48" fmla="*/ 1606490 h 2240205"/>
              <a:gd name="connsiteX49" fmla="*/ 6900177 w 12192000"/>
              <a:gd name="connsiteY49" fmla="*/ 1636016 h 2240205"/>
              <a:gd name="connsiteX50" fmla="*/ 6795372 w 12192000"/>
              <a:gd name="connsiteY50" fmla="*/ 1644845 h 2240205"/>
              <a:gd name="connsiteX51" fmla="*/ 6692251 w 12192000"/>
              <a:gd name="connsiteY51" fmla="*/ 1656357 h 2240205"/>
              <a:gd name="connsiteX52" fmla="*/ 6655235 w 12192000"/>
              <a:gd name="connsiteY52" fmla="*/ 1661869 h 2240205"/>
              <a:gd name="connsiteX53" fmla="*/ 6554894 w 12192000"/>
              <a:gd name="connsiteY53" fmla="*/ 1664428 h 2240205"/>
              <a:gd name="connsiteX54" fmla="*/ 6516595 w 12192000"/>
              <a:gd name="connsiteY54" fmla="*/ 1667475 h 2240205"/>
              <a:gd name="connsiteX55" fmla="*/ 6508541 w 12192000"/>
              <a:gd name="connsiteY55" fmla="*/ 1668757 h 2240205"/>
              <a:gd name="connsiteX56" fmla="*/ 6471012 w 12192000"/>
              <a:gd name="connsiteY56" fmla="*/ 1678604 h 2240205"/>
              <a:gd name="connsiteX57" fmla="*/ 6364035 w 12192000"/>
              <a:gd name="connsiteY57" fmla="*/ 1667683 h 2240205"/>
              <a:gd name="connsiteX58" fmla="*/ 6243319 w 12192000"/>
              <a:gd name="connsiteY58" fmla="*/ 1695560 h 2240205"/>
              <a:gd name="connsiteX59" fmla="*/ 6098321 w 12192000"/>
              <a:gd name="connsiteY59" fmla="*/ 1721646 h 2240205"/>
              <a:gd name="connsiteX60" fmla="*/ 5880652 w 12192000"/>
              <a:gd name="connsiteY60" fmla="*/ 1779643 h 2240205"/>
              <a:gd name="connsiteX61" fmla="*/ 5785959 w 12192000"/>
              <a:gd name="connsiteY61" fmla="*/ 1775307 h 2240205"/>
              <a:gd name="connsiteX62" fmla="*/ 5643534 w 12192000"/>
              <a:gd name="connsiteY62" fmla="*/ 1802919 h 2240205"/>
              <a:gd name="connsiteX63" fmla="*/ 5518799 w 12192000"/>
              <a:gd name="connsiteY63" fmla="*/ 1818312 h 2240205"/>
              <a:gd name="connsiteX64" fmla="*/ 5505014 w 12192000"/>
              <a:gd name="connsiteY64" fmla="*/ 1819259 h 2240205"/>
              <a:gd name="connsiteX65" fmla="*/ 5453307 w 12192000"/>
              <a:gd name="connsiteY65" fmla="*/ 1815450 h 2240205"/>
              <a:gd name="connsiteX66" fmla="*/ 5221533 w 12192000"/>
              <a:gd name="connsiteY66" fmla="*/ 1846950 h 2240205"/>
              <a:gd name="connsiteX67" fmla="*/ 5149802 w 12192000"/>
              <a:gd name="connsiteY67" fmla="*/ 1844846 h 2240205"/>
              <a:gd name="connsiteX68" fmla="*/ 5114927 w 12192000"/>
              <a:gd name="connsiteY68" fmla="*/ 1847827 h 2240205"/>
              <a:gd name="connsiteX69" fmla="*/ 5108970 w 12192000"/>
              <a:gd name="connsiteY69" fmla="*/ 1847935 h 2240205"/>
              <a:gd name="connsiteX70" fmla="*/ 5067961 w 12192000"/>
              <a:gd name="connsiteY70" fmla="*/ 1845917 h 2240205"/>
              <a:gd name="connsiteX71" fmla="*/ 5007075 w 12192000"/>
              <a:gd name="connsiteY71" fmla="*/ 1838626 h 2240205"/>
              <a:gd name="connsiteX72" fmla="*/ 4944087 w 12192000"/>
              <a:gd name="connsiteY72" fmla="*/ 1823332 h 2240205"/>
              <a:gd name="connsiteX73" fmla="*/ 4907662 w 12192000"/>
              <a:gd name="connsiteY73" fmla="*/ 1816900 h 2240205"/>
              <a:gd name="connsiteX74" fmla="*/ 4882386 w 12192000"/>
              <a:gd name="connsiteY74" fmla="*/ 1809844 h 2240205"/>
              <a:gd name="connsiteX75" fmla="*/ 4811440 w 12192000"/>
              <a:gd name="connsiteY75" fmla="*/ 1804655 h 2240205"/>
              <a:gd name="connsiteX76" fmla="*/ 4691075 w 12192000"/>
              <a:gd name="connsiteY76" fmla="*/ 1801389 h 2240205"/>
              <a:gd name="connsiteX77" fmla="*/ 4640313 w 12192000"/>
              <a:gd name="connsiteY77" fmla="*/ 1784307 h 2240205"/>
              <a:gd name="connsiteX78" fmla="*/ 4536503 w 12192000"/>
              <a:gd name="connsiteY78" fmla="*/ 1785334 h 2240205"/>
              <a:gd name="connsiteX79" fmla="*/ 4513724 w 12192000"/>
              <a:gd name="connsiteY79" fmla="*/ 1791996 h 2240205"/>
              <a:gd name="connsiteX80" fmla="*/ 4459810 w 12192000"/>
              <a:gd name="connsiteY80" fmla="*/ 1797886 h 2240205"/>
              <a:gd name="connsiteX81" fmla="*/ 4379064 w 12192000"/>
              <a:gd name="connsiteY81" fmla="*/ 1817177 h 2240205"/>
              <a:gd name="connsiteX82" fmla="*/ 4290981 w 12192000"/>
              <a:gd name="connsiteY82" fmla="*/ 1839677 h 2240205"/>
              <a:gd name="connsiteX83" fmla="*/ 4238372 w 12192000"/>
              <a:gd name="connsiteY83" fmla="*/ 1851480 h 2240205"/>
              <a:gd name="connsiteX84" fmla="*/ 4232517 w 12192000"/>
              <a:gd name="connsiteY84" fmla="*/ 1852567 h 2240205"/>
              <a:gd name="connsiteX85" fmla="*/ 4191732 w 12192000"/>
              <a:gd name="connsiteY85" fmla="*/ 1857328 h 2240205"/>
              <a:gd name="connsiteX86" fmla="*/ 4065532 w 12192000"/>
              <a:gd name="connsiteY86" fmla="*/ 1855477 h 2240205"/>
              <a:gd name="connsiteX87" fmla="*/ 4028460 w 12192000"/>
              <a:gd name="connsiteY87" fmla="*/ 1855137 h 2240205"/>
              <a:gd name="connsiteX88" fmla="*/ 4002267 w 12192000"/>
              <a:gd name="connsiteY88" fmla="*/ 1852352 h 2240205"/>
              <a:gd name="connsiteX89" fmla="*/ 3931396 w 12192000"/>
              <a:gd name="connsiteY89" fmla="*/ 1858915 h 2240205"/>
              <a:gd name="connsiteX90" fmla="*/ 3812162 w 12192000"/>
              <a:gd name="connsiteY90" fmla="*/ 1875501 h 2240205"/>
              <a:gd name="connsiteX91" fmla="*/ 3758105 w 12192000"/>
              <a:gd name="connsiteY91" fmla="*/ 1871856 h 2240205"/>
              <a:gd name="connsiteX92" fmla="*/ 3567259 w 12192000"/>
              <a:gd name="connsiteY92" fmla="*/ 1893482 h 2240205"/>
              <a:gd name="connsiteX93" fmla="*/ 3405770 w 12192000"/>
              <a:gd name="connsiteY93" fmla="*/ 1904591 h 2240205"/>
              <a:gd name="connsiteX94" fmla="*/ 3280097 w 12192000"/>
              <a:gd name="connsiteY94" fmla="*/ 1919610 h 2240205"/>
              <a:gd name="connsiteX95" fmla="*/ 3009910 w 12192000"/>
              <a:gd name="connsiteY95" fmla="*/ 1957866 h 2240205"/>
              <a:gd name="connsiteX96" fmla="*/ 2995934 w 12192000"/>
              <a:gd name="connsiteY96" fmla="*/ 1967085 h 2240205"/>
              <a:gd name="connsiteX97" fmla="*/ 2942858 w 12192000"/>
              <a:gd name="connsiteY97" fmla="*/ 1981367 h 2240205"/>
              <a:gd name="connsiteX98" fmla="*/ 2875436 w 12192000"/>
              <a:gd name="connsiteY98" fmla="*/ 1996977 h 2240205"/>
              <a:gd name="connsiteX99" fmla="*/ 2874892 w 12192000"/>
              <a:gd name="connsiteY99" fmla="*/ 1996085 h 2240205"/>
              <a:gd name="connsiteX100" fmla="*/ 2843662 w 12192000"/>
              <a:gd name="connsiteY100" fmla="*/ 1992498 h 2240205"/>
              <a:gd name="connsiteX101" fmla="*/ 2718916 w 12192000"/>
              <a:gd name="connsiteY101" fmla="*/ 1990867 h 2240205"/>
              <a:gd name="connsiteX102" fmla="*/ 2713522 w 12192000"/>
              <a:gd name="connsiteY102" fmla="*/ 1990173 h 2240205"/>
              <a:gd name="connsiteX103" fmla="*/ 2476147 w 12192000"/>
              <a:gd name="connsiteY103" fmla="*/ 1998305 h 2240205"/>
              <a:gd name="connsiteX104" fmla="*/ 2373568 w 12192000"/>
              <a:gd name="connsiteY104" fmla="*/ 2003219 h 2240205"/>
              <a:gd name="connsiteX105" fmla="*/ 2287219 w 12192000"/>
              <a:gd name="connsiteY105" fmla="*/ 1998750 h 2240205"/>
              <a:gd name="connsiteX106" fmla="*/ 2243069 w 12192000"/>
              <a:gd name="connsiteY106" fmla="*/ 2005321 h 2240205"/>
              <a:gd name="connsiteX107" fmla="*/ 2164831 w 12192000"/>
              <a:gd name="connsiteY107" fmla="*/ 2010143 h 2240205"/>
              <a:gd name="connsiteX108" fmla="*/ 2085228 w 12192000"/>
              <a:gd name="connsiteY108" fmla="*/ 2046431 h 2240205"/>
              <a:gd name="connsiteX109" fmla="*/ 2058061 w 12192000"/>
              <a:gd name="connsiteY109" fmla="*/ 2047942 h 2240205"/>
              <a:gd name="connsiteX110" fmla="*/ 2042244 w 12192000"/>
              <a:gd name="connsiteY110" fmla="*/ 2055560 h 2240205"/>
              <a:gd name="connsiteX111" fmla="*/ 1877728 w 12192000"/>
              <a:gd name="connsiteY111" fmla="*/ 2101004 h 2240205"/>
              <a:gd name="connsiteX112" fmla="*/ 1759056 w 12192000"/>
              <a:gd name="connsiteY112" fmla="*/ 2125608 h 2240205"/>
              <a:gd name="connsiteX113" fmla="*/ 1637948 w 12192000"/>
              <a:gd name="connsiteY113" fmla="*/ 2172597 h 2240205"/>
              <a:gd name="connsiteX114" fmla="*/ 1434549 w 12192000"/>
              <a:gd name="connsiteY114" fmla="*/ 2234522 h 2240205"/>
              <a:gd name="connsiteX115" fmla="*/ 1370962 w 12192000"/>
              <a:gd name="connsiteY115" fmla="*/ 2237474 h 2240205"/>
              <a:gd name="connsiteX116" fmla="*/ 1356367 w 12192000"/>
              <a:gd name="connsiteY116" fmla="*/ 2235089 h 2240205"/>
              <a:gd name="connsiteX117" fmla="*/ 1279765 w 12192000"/>
              <a:gd name="connsiteY117" fmla="*/ 2229639 h 2240205"/>
              <a:gd name="connsiteX118" fmla="*/ 1195347 w 12192000"/>
              <a:gd name="connsiteY118" fmla="*/ 2212354 h 2240205"/>
              <a:gd name="connsiteX119" fmla="*/ 970251 w 12192000"/>
              <a:gd name="connsiteY119" fmla="*/ 2221029 h 2240205"/>
              <a:gd name="connsiteX120" fmla="*/ 812914 w 12192000"/>
              <a:gd name="connsiteY120" fmla="*/ 2210095 h 2240205"/>
              <a:gd name="connsiteX121" fmla="*/ 776382 w 12192000"/>
              <a:gd name="connsiteY121" fmla="*/ 2204512 h 2240205"/>
              <a:gd name="connsiteX122" fmla="*/ 597225 w 12192000"/>
              <a:gd name="connsiteY122" fmla="*/ 2180999 h 2240205"/>
              <a:gd name="connsiteX123" fmla="*/ 520671 w 12192000"/>
              <a:gd name="connsiteY123" fmla="*/ 2180980 h 2240205"/>
              <a:gd name="connsiteX124" fmla="*/ 515024 w 12192000"/>
              <a:gd name="connsiteY124" fmla="*/ 2179258 h 2240205"/>
              <a:gd name="connsiteX125" fmla="*/ 413835 w 12192000"/>
              <a:gd name="connsiteY125" fmla="*/ 2156783 h 2240205"/>
              <a:gd name="connsiteX126" fmla="*/ 376513 w 12192000"/>
              <a:gd name="connsiteY126" fmla="*/ 2154014 h 2240205"/>
              <a:gd name="connsiteX127" fmla="*/ 273386 w 12192000"/>
              <a:gd name="connsiteY127" fmla="*/ 2142551 h 2240205"/>
              <a:gd name="connsiteX128" fmla="*/ 77641 w 12192000"/>
              <a:gd name="connsiteY128" fmla="*/ 2126835 h 2240205"/>
              <a:gd name="connsiteX129" fmla="*/ 37645 w 12192000"/>
              <a:gd name="connsiteY129" fmla="*/ 2115401 h 2240205"/>
              <a:gd name="connsiteX130" fmla="*/ 4572 w 12192000"/>
              <a:gd name="connsiteY130" fmla="*/ 2111091 h 2240205"/>
              <a:gd name="connsiteX131" fmla="*/ 0 w 12192000"/>
              <a:gd name="connsiteY131" fmla="*/ 2110468 h 2240205"/>
              <a:gd name="connsiteX132" fmla="*/ 0 w 12192000"/>
              <a:gd name="connsiteY132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00499 w 12192000"/>
              <a:gd name="connsiteY20" fmla="*/ 954680 h 2240205"/>
              <a:gd name="connsiteX21" fmla="*/ 9410017 w 12192000"/>
              <a:gd name="connsiteY21" fmla="*/ 993931 h 2240205"/>
              <a:gd name="connsiteX22" fmla="*/ 9392919 w 12192000"/>
              <a:gd name="connsiteY22" fmla="*/ 994656 h 2240205"/>
              <a:gd name="connsiteX23" fmla="*/ 9268019 w 12192000"/>
              <a:gd name="connsiteY23" fmla="*/ 1007442 h 2240205"/>
              <a:gd name="connsiteX24" fmla="*/ 9188177 w 12192000"/>
              <a:gd name="connsiteY24" fmla="*/ 1035474 h 2240205"/>
              <a:gd name="connsiteX25" fmla="*/ 9155969 w 12192000"/>
              <a:gd name="connsiteY25" fmla="*/ 1046804 h 2240205"/>
              <a:gd name="connsiteX26" fmla="*/ 9133985 w 12192000"/>
              <a:gd name="connsiteY26" fmla="*/ 1046450 h 2240205"/>
              <a:gd name="connsiteX27" fmla="*/ 9003462 w 12192000"/>
              <a:gd name="connsiteY27" fmla="*/ 1042406 h 2240205"/>
              <a:gd name="connsiteX28" fmla="*/ 8968445 w 12192000"/>
              <a:gd name="connsiteY28" fmla="*/ 1052169 h 2240205"/>
              <a:gd name="connsiteX29" fmla="*/ 8886001 w 12192000"/>
              <a:gd name="connsiteY29" fmla="*/ 1067468 h 2240205"/>
              <a:gd name="connsiteX30" fmla="*/ 8838610 w 12192000"/>
              <a:gd name="connsiteY30" fmla="*/ 1075091 h 2240205"/>
              <a:gd name="connsiteX31" fmla="*/ 8665605 w 12192000"/>
              <a:gd name="connsiteY31" fmla="*/ 1110791 h 2240205"/>
              <a:gd name="connsiteX32" fmla="*/ 8584946 w 12192000"/>
              <a:gd name="connsiteY32" fmla="*/ 1135226 h 2240205"/>
              <a:gd name="connsiteX33" fmla="*/ 8419755 w 12192000"/>
              <a:gd name="connsiteY33" fmla="*/ 1216260 h 2240205"/>
              <a:gd name="connsiteX34" fmla="*/ 8411626 w 12192000"/>
              <a:gd name="connsiteY34" fmla="*/ 1214397 h 2240205"/>
              <a:gd name="connsiteX35" fmla="*/ 8363469 w 12192000"/>
              <a:gd name="connsiteY35" fmla="*/ 1246658 h 2240205"/>
              <a:gd name="connsiteX36" fmla="*/ 8275497 w 12192000"/>
              <a:gd name="connsiteY36" fmla="*/ 1264396 h 2240205"/>
              <a:gd name="connsiteX37" fmla="*/ 8074238 w 12192000"/>
              <a:gd name="connsiteY37" fmla="*/ 1301895 h 2240205"/>
              <a:gd name="connsiteX38" fmla="*/ 7902328 w 12192000"/>
              <a:gd name="connsiteY38" fmla="*/ 1345865 h 2240205"/>
              <a:gd name="connsiteX39" fmla="*/ 7840612 w 12192000"/>
              <a:gd name="connsiteY39" fmla="*/ 1369373 h 2240205"/>
              <a:gd name="connsiteX40" fmla="*/ 7786819 w 12192000"/>
              <a:gd name="connsiteY40" fmla="*/ 1378970 h 2240205"/>
              <a:gd name="connsiteX41" fmla="*/ 7548172 w 12192000"/>
              <a:gd name="connsiteY41" fmla="*/ 1417460 h 2240205"/>
              <a:gd name="connsiteX42" fmla="*/ 7483437 w 12192000"/>
              <a:gd name="connsiteY42" fmla="*/ 1478152 h 2240205"/>
              <a:gd name="connsiteX43" fmla="*/ 7377870 w 12192000"/>
              <a:gd name="connsiteY43" fmla="*/ 1523319 h 2240205"/>
              <a:gd name="connsiteX44" fmla="*/ 7230737 w 12192000"/>
              <a:gd name="connsiteY44" fmla="*/ 1562633 h 2240205"/>
              <a:gd name="connsiteX45" fmla="*/ 7224458 w 12192000"/>
              <a:gd name="connsiteY45" fmla="*/ 1573008 h 2240205"/>
              <a:gd name="connsiteX46" fmla="*/ 7183121 w 12192000"/>
              <a:gd name="connsiteY46" fmla="*/ 1595162 h 2240205"/>
              <a:gd name="connsiteX47" fmla="*/ 7164601 w 12192000"/>
              <a:gd name="connsiteY47" fmla="*/ 1606490 h 2240205"/>
              <a:gd name="connsiteX48" fmla="*/ 6900177 w 12192000"/>
              <a:gd name="connsiteY48" fmla="*/ 1636016 h 2240205"/>
              <a:gd name="connsiteX49" fmla="*/ 6795372 w 12192000"/>
              <a:gd name="connsiteY49" fmla="*/ 1644845 h 2240205"/>
              <a:gd name="connsiteX50" fmla="*/ 6692251 w 12192000"/>
              <a:gd name="connsiteY50" fmla="*/ 1656357 h 2240205"/>
              <a:gd name="connsiteX51" fmla="*/ 6655235 w 12192000"/>
              <a:gd name="connsiteY51" fmla="*/ 1661869 h 2240205"/>
              <a:gd name="connsiteX52" fmla="*/ 6554894 w 12192000"/>
              <a:gd name="connsiteY52" fmla="*/ 1664428 h 2240205"/>
              <a:gd name="connsiteX53" fmla="*/ 6516595 w 12192000"/>
              <a:gd name="connsiteY53" fmla="*/ 1667475 h 2240205"/>
              <a:gd name="connsiteX54" fmla="*/ 6508541 w 12192000"/>
              <a:gd name="connsiteY54" fmla="*/ 1668757 h 2240205"/>
              <a:gd name="connsiteX55" fmla="*/ 6471012 w 12192000"/>
              <a:gd name="connsiteY55" fmla="*/ 1678604 h 2240205"/>
              <a:gd name="connsiteX56" fmla="*/ 6364035 w 12192000"/>
              <a:gd name="connsiteY56" fmla="*/ 1667683 h 2240205"/>
              <a:gd name="connsiteX57" fmla="*/ 6243319 w 12192000"/>
              <a:gd name="connsiteY57" fmla="*/ 1695560 h 2240205"/>
              <a:gd name="connsiteX58" fmla="*/ 6098321 w 12192000"/>
              <a:gd name="connsiteY58" fmla="*/ 1721646 h 2240205"/>
              <a:gd name="connsiteX59" fmla="*/ 5880652 w 12192000"/>
              <a:gd name="connsiteY59" fmla="*/ 1779643 h 2240205"/>
              <a:gd name="connsiteX60" fmla="*/ 5785959 w 12192000"/>
              <a:gd name="connsiteY60" fmla="*/ 1775307 h 2240205"/>
              <a:gd name="connsiteX61" fmla="*/ 5643534 w 12192000"/>
              <a:gd name="connsiteY61" fmla="*/ 1802919 h 2240205"/>
              <a:gd name="connsiteX62" fmla="*/ 5518799 w 12192000"/>
              <a:gd name="connsiteY62" fmla="*/ 1818312 h 2240205"/>
              <a:gd name="connsiteX63" fmla="*/ 5505014 w 12192000"/>
              <a:gd name="connsiteY63" fmla="*/ 1819259 h 2240205"/>
              <a:gd name="connsiteX64" fmla="*/ 5453307 w 12192000"/>
              <a:gd name="connsiteY64" fmla="*/ 1815450 h 2240205"/>
              <a:gd name="connsiteX65" fmla="*/ 5221533 w 12192000"/>
              <a:gd name="connsiteY65" fmla="*/ 1846950 h 2240205"/>
              <a:gd name="connsiteX66" fmla="*/ 5149802 w 12192000"/>
              <a:gd name="connsiteY66" fmla="*/ 1844846 h 2240205"/>
              <a:gd name="connsiteX67" fmla="*/ 5114927 w 12192000"/>
              <a:gd name="connsiteY67" fmla="*/ 1847827 h 2240205"/>
              <a:gd name="connsiteX68" fmla="*/ 5108970 w 12192000"/>
              <a:gd name="connsiteY68" fmla="*/ 1847935 h 2240205"/>
              <a:gd name="connsiteX69" fmla="*/ 5067961 w 12192000"/>
              <a:gd name="connsiteY69" fmla="*/ 1845917 h 2240205"/>
              <a:gd name="connsiteX70" fmla="*/ 5007075 w 12192000"/>
              <a:gd name="connsiteY70" fmla="*/ 1838626 h 2240205"/>
              <a:gd name="connsiteX71" fmla="*/ 4944087 w 12192000"/>
              <a:gd name="connsiteY71" fmla="*/ 1823332 h 2240205"/>
              <a:gd name="connsiteX72" fmla="*/ 4907662 w 12192000"/>
              <a:gd name="connsiteY72" fmla="*/ 1816900 h 2240205"/>
              <a:gd name="connsiteX73" fmla="*/ 4882386 w 12192000"/>
              <a:gd name="connsiteY73" fmla="*/ 1809844 h 2240205"/>
              <a:gd name="connsiteX74" fmla="*/ 4811440 w 12192000"/>
              <a:gd name="connsiteY74" fmla="*/ 1804655 h 2240205"/>
              <a:gd name="connsiteX75" fmla="*/ 4691075 w 12192000"/>
              <a:gd name="connsiteY75" fmla="*/ 1801389 h 2240205"/>
              <a:gd name="connsiteX76" fmla="*/ 4640313 w 12192000"/>
              <a:gd name="connsiteY76" fmla="*/ 1784307 h 2240205"/>
              <a:gd name="connsiteX77" fmla="*/ 4536503 w 12192000"/>
              <a:gd name="connsiteY77" fmla="*/ 1785334 h 2240205"/>
              <a:gd name="connsiteX78" fmla="*/ 4513724 w 12192000"/>
              <a:gd name="connsiteY78" fmla="*/ 1791996 h 2240205"/>
              <a:gd name="connsiteX79" fmla="*/ 4459810 w 12192000"/>
              <a:gd name="connsiteY79" fmla="*/ 1797886 h 2240205"/>
              <a:gd name="connsiteX80" fmla="*/ 4379064 w 12192000"/>
              <a:gd name="connsiteY80" fmla="*/ 1817177 h 2240205"/>
              <a:gd name="connsiteX81" fmla="*/ 4290981 w 12192000"/>
              <a:gd name="connsiteY81" fmla="*/ 1839677 h 2240205"/>
              <a:gd name="connsiteX82" fmla="*/ 4238372 w 12192000"/>
              <a:gd name="connsiteY82" fmla="*/ 1851480 h 2240205"/>
              <a:gd name="connsiteX83" fmla="*/ 4232517 w 12192000"/>
              <a:gd name="connsiteY83" fmla="*/ 1852567 h 2240205"/>
              <a:gd name="connsiteX84" fmla="*/ 4191732 w 12192000"/>
              <a:gd name="connsiteY84" fmla="*/ 1857328 h 2240205"/>
              <a:gd name="connsiteX85" fmla="*/ 4065532 w 12192000"/>
              <a:gd name="connsiteY85" fmla="*/ 1855477 h 2240205"/>
              <a:gd name="connsiteX86" fmla="*/ 4028460 w 12192000"/>
              <a:gd name="connsiteY86" fmla="*/ 1855137 h 2240205"/>
              <a:gd name="connsiteX87" fmla="*/ 4002267 w 12192000"/>
              <a:gd name="connsiteY87" fmla="*/ 1852352 h 2240205"/>
              <a:gd name="connsiteX88" fmla="*/ 3931396 w 12192000"/>
              <a:gd name="connsiteY88" fmla="*/ 1858915 h 2240205"/>
              <a:gd name="connsiteX89" fmla="*/ 3812162 w 12192000"/>
              <a:gd name="connsiteY89" fmla="*/ 1875501 h 2240205"/>
              <a:gd name="connsiteX90" fmla="*/ 3758105 w 12192000"/>
              <a:gd name="connsiteY90" fmla="*/ 1871856 h 2240205"/>
              <a:gd name="connsiteX91" fmla="*/ 3567259 w 12192000"/>
              <a:gd name="connsiteY91" fmla="*/ 1893482 h 2240205"/>
              <a:gd name="connsiteX92" fmla="*/ 3405770 w 12192000"/>
              <a:gd name="connsiteY92" fmla="*/ 1904591 h 2240205"/>
              <a:gd name="connsiteX93" fmla="*/ 3280097 w 12192000"/>
              <a:gd name="connsiteY93" fmla="*/ 1919610 h 2240205"/>
              <a:gd name="connsiteX94" fmla="*/ 3009910 w 12192000"/>
              <a:gd name="connsiteY94" fmla="*/ 1957866 h 2240205"/>
              <a:gd name="connsiteX95" fmla="*/ 2995934 w 12192000"/>
              <a:gd name="connsiteY95" fmla="*/ 1967085 h 2240205"/>
              <a:gd name="connsiteX96" fmla="*/ 2942858 w 12192000"/>
              <a:gd name="connsiteY96" fmla="*/ 1981367 h 2240205"/>
              <a:gd name="connsiteX97" fmla="*/ 2875436 w 12192000"/>
              <a:gd name="connsiteY97" fmla="*/ 1996977 h 2240205"/>
              <a:gd name="connsiteX98" fmla="*/ 2874892 w 12192000"/>
              <a:gd name="connsiteY98" fmla="*/ 1996085 h 2240205"/>
              <a:gd name="connsiteX99" fmla="*/ 2843662 w 12192000"/>
              <a:gd name="connsiteY99" fmla="*/ 1992498 h 2240205"/>
              <a:gd name="connsiteX100" fmla="*/ 2718916 w 12192000"/>
              <a:gd name="connsiteY100" fmla="*/ 1990867 h 2240205"/>
              <a:gd name="connsiteX101" fmla="*/ 2713522 w 12192000"/>
              <a:gd name="connsiteY101" fmla="*/ 1990173 h 2240205"/>
              <a:gd name="connsiteX102" fmla="*/ 2476147 w 12192000"/>
              <a:gd name="connsiteY102" fmla="*/ 1998305 h 2240205"/>
              <a:gd name="connsiteX103" fmla="*/ 2373568 w 12192000"/>
              <a:gd name="connsiteY103" fmla="*/ 2003219 h 2240205"/>
              <a:gd name="connsiteX104" fmla="*/ 2287219 w 12192000"/>
              <a:gd name="connsiteY104" fmla="*/ 1998750 h 2240205"/>
              <a:gd name="connsiteX105" fmla="*/ 2243069 w 12192000"/>
              <a:gd name="connsiteY105" fmla="*/ 2005321 h 2240205"/>
              <a:gd name="connsiteX106" fmla="*/ 2164831 w 12192000"/>
              <a:gd name="connsiteY106" fmla="*/ 2010143 h 2240205"/>
              <a:gd name="connsiteX107" fmla="*/ 2085228 w 12192000"/>
              <a:gd name="connsiteY107" fmla="*/ 2046431 h 2240205"/>
              <a:gd name="connsiteX108" fmla="*/ 2058061 w 12192000"/>
              <a:gd name="connsiteY108" fmla="*/ 2047942 h 2240205"/>
              <a:gd name="connsiteX109" fmla="*/ 2042244 w 12192000"/>
              <a:gd name="connsiteY109" fmla="*/ 2055560 h 2240205"/>
              <a:gd name="connsiteX110" fmla="*/ 1877728 w 12192000"/>
              <a:gd name="connsiteY110" fmla="*/ 2101004 h 2240205"/>
              <a:gd name="connsiteX111" fmla="*/ 1759056 w 12192000"/>
              <a:gd name="connsiteY111" fmla="*/ 2125608 h 2240205"/>
              <a:gd name="connsiteX112" fmla="*/ 1637948 w 12192000"/>
              <a:gd name="connsiteY112" fmla="*/ 2172597 h 2240205"/>
              <a:gd name="connsiteX113" fmla="*/ 1434549 w 12192000"/>
              <a:gd name="connsiteY113" fmla="*/ 2234522 h 2240205"/>
              <a:gd name="connsiteX114" fmla="*/ 1370962 w 12192000"/>
              <a:gd name="connsiteY114" fmla="*/ 2237474 h 2240205"/>
              <a:gd name="connsiteX115" fmla="*/ 1356367 w 12192000"/>
              <a:gd name="connsiteY115" fmla="*/ 2235089 h 2240205"/>
              <a:gd name="connsiteX116" fmla="*/ 1279765 w 12192000"/>
              <a:gd name="connsiteY116" fmla="*/ 2229639 h 2240205"/>
              <a:gd name="connsiteX117" fmla="*/ 1195347 w 12192000"/>
              <a:gd name="connsiteY117" fmla="*/ 2212354 h 2240205"/>
              <a:gd name="connsiteX118" fmla="*/ 970251 w 12192000"/>
              <a:gd name="connsiteY118" fmla="*/ 2221029 h 2240205"/>
              <a:gd name="connsiteX119" fmla="*/ 812914 w 12192000"/>
              <a:gd name="connsiteY119" fmla="*/ 2210095 h 2240205"/>
              <a:gd name="connsiteX120" fmla="*/ 776382 w 12192000"/>
              <a:gd name="connsiteY120" fmla="*/ 2204512 h 2240205"/>
              <a:gd name="connsiteX121" fmla="*/ 597225 w 12192000"/>
              <a:gd name="connsiteY121" fmla="*/ 2180999 h 2240205"/>
              <a:gd name="connsiteX122" fmla="*/ 520671 w 12192000"/>
              <a:gd name="connsiteY122" fmla="*/ 2180980 h 2240205"/>
              <a:gd name="connsiteX123" fmla="*/ 515024 w 12192000"/>
              <a:gd name="connsiteY123" fmla="*/ 2179258 h 2240205"/>
              <a:gd name="connsiteX124" fmla="*/ 413835 w 12192000"/>
              <a:gd name="connsiteY124" fmla="*/ 2156783 h 2240205"/>
              <a:gd name="connsiteX125" fmla="*/ 376513 w 12192000"/>
              <a:gd name="connsiteY125" fmla="*/ 2154014 h 2240205"/>
              <a:gd name="connsiteX126" fmla="*/ 273386 w 12192000"/>
              <a:gd name="connsiteY126" fmla="*/ 2142551 h 2240205"/>
              <a:gd name="connsiteX127" fmla="*/ 77641 w 12192000"/>
              <a:gd name="connsiteY127" fmla="*/ 2126835 h 2240205"/>
              <a:gd name="connsiteX128" fmla="*/ 37645 w 12192000"/>
              <a:gd name="connsiteY128" fmla="*/ 2115401 h 2240205"/>
              <a:gd name="connsiteX129" fmla="*/ 4572 w 12192000"/>
              <a:gd name="connsiteY129" fmla="*/ 2111091 h 2240205"/>
              <a:gd name="connsiteX130" fmla="*/ 0 w 12192000"/>
              <a:gd name="connsiteY130" fmla="*/ 2110468 h 2240205"/>
              <a:gd name="connsiteX131" fmla="*/ 0 w 12192000"/>
              <a:gd name="connsiteY131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00499 w 12192000"/>
              <a:gd name="connsiteY20" fmla="*/ 954680 h 2240205"/>
              <a:gd name="connsiteX21" fmla="*/ 9410017 w 12192000"/>
              <a:gd name="connsiteY21" fmla="*/ 993931 h 2240205"/>
              <a:gd name="connsiteX22" fmla="*/ 9392919 w 12192000"/>
              <a:gd name="connsiteY22" fmla="*/ 994656 h 2240205"/>
              <a:gd name="connsiteX23" fmla="*/ 9268019 w 12192000"/>
              <a:gd name="connsiteY23" fmla="*/ 1007442 h 2240205"/>
              <a:gd name="connsiteX24" fmla="*/ 9188177 w 12192000"/>
              <a:gd name="connsiteY24" fmla="*/ 1035474 h 2240205"/>
              <a:gd name="connsiteX25" fmla="*/ 9155969 w 12192000"/>
              <a:gd name="connsiteY25" fmla="*/ 1046804 h 2240205"/>
              <a:gd name="connsiteX26" fmla="*/ 9133985 w 12192000"/>
              <a:gd name="connsiteY26" fmla="*/ 1046450 h 2240205"/>
              <a:gd name="connsiteX27" fmla="*/ 9003462 w 12192000"/>
              <a:gd name="connsiteY27" fmla="*/ 1042406 h 2240205"/>
              <a:gd name="connsiteX28" fmla="*/ 8968445 w 12192000"/>
              <a:gd name="connsiteY28" fmla="*/ 1052169 h 2240205"/>
              <a:gd name="connsiteX29" fmla="*/ 8886001 w 12192000"/>
              <a:gd name="connsiteY29" fmla="*/ 1067468 h 2240205"/>
              <a:gd name="connsiteX30" fmla="*/ 8838610 w 12192000"/>
              <a:gd name="connsiteY30" fmla="*/ 1075091 h 2240205"/>
              <a:gd name="connsiteX31" fmla="*/ 8665605 w 12192000"/>
              <a:gd name="connsiteY31" fmla="*/ 1110791 h 2240205"/>
              <a:gd name="connsiteX32" fmla="*/ 8584946 w 12192000"/>
              <a:gd name="connsiteY32" fmla="*/ 1135226 h 2240205"/>
              <a:gd name="connsiteX33" fmla="*/ 8419755 w 12192000"/>
              <a:gd name="connsiteY33" fmla="*/ 1216260 h 2240205"/>
              <a:gd name="connsiteX34" fmla="*/ 8411626 w 12192000"/>
              <a:gd name="connsiteY34" fmla="*/ 1214397 h 2240205"/>
              <a:gd name="connsiteX35" fmla="*/ 8363469 w 12192000"/>
              <a:gd name="connsiteY35" fmla="*/ 1246658 h 2240205"/>
              <a:gd name="connsiteX36" fmla="*/ 8275497 w 12192000"/>
              <a:gd name="connsiteY36" fmla="*/ 1264396 h 2240205"/>
              <a:gd name="connsiteX37" fmla="*/ 8074238 w 12192000"/>
              <a:gd name="connsiteY37" fmla="*/ 1301895 h 2240205"/>
              <a:gd name="connsiteX38" fmla="*/ 7902328 w 12192000"/>
              <a:gd name="connsiteY38" fmla="*/ 1345865 h 2240205"/>
              <a:gd name="connsiteX39" fmla="*/ 7840612 w 12192000"/>
              <a:gd name="connsiteY39" fmla="*/ 1369373 h 2240205"/>
              <a:gd name="connsiteX40" fmla="*/ 7786819 w 12192000"/>
              <a:gd name="connsiteY40" fmla="*/ 1378970 h 2240205"/>
              <a:gd name="connsiteX41" fmla="*/ 7548172 w 12192000"/>
              <a:gd name="connsiteY41" fmla="*/ 1417460 h 2240205"/>
              <a:gd name="connsiteX42" fmla="*/ 7483437 w 12192000"/>
              <a:gd name="connsiteY42" fmla="*/ 1478152 h 2240205"/>
              <a:gd name="connsiteX43" fmla="*/ 7377870 w 12192000"/>
              <a:gd name="connsiteY43" fmla="*/ 1523319 h 2240205"/>
              <a:gd name="connsiteX44" fmla="*/ 7230737 w 12192000"/>
              <a:gd name="connsiteY44" fmla="*/ 1562633 h 2240205"/>
              <a:gd name="connsiteX45" fmla="*/ 7224458 w 12192000"/>
              <a:gd name="connsiteY45" fmla="*/ 1573008 h 2240205"/>
              <a:gd name="connsiteX46" fmla="*/ 7183121 w 12192000"/>
              <a:gd name="connsiteY46" fmla="*/ 1595162 h 2240205"/>
              <a:gd name="connsiteX47" fmla="*/ 7164601 w 12192000"/>
              <a:gd name="connsiteY47" fmla="*/ 1606490 h 2240205"/>
              <a:gd name="connsiteX48" fmla="*/ 6900177 w 12192000"/>
              <a:gd name="connsiteY48" fmla="*/ 1636016 h 2240205"/>
              <a:gd name="connsiteX49" fmla="*/ 6795372 w 12192000"/>
              <a:gd name="connsiteY49" fmla="*/ 1644845 h 2240205"/>
              <a:gd name="connsiteX50" fmla="*/ 6692251 w 12192000"/>
              <a:gd name="connsiteY50" fmla="*/ 1656357 h 2240205"/>
              <a:gd name="connsiteX51" fmla="*/ 6655235 w 12192000"/>
              <a:gd name="connsiteY51" fmla="*/ 1661869 h 2240205"/>
              <a:gd name="connsiteX52" fmla="*/ 6554894 w 12192000"/>
              <a:gd name="connsiteY52" fmla="*/ 1664428 h 2240205"/>
              <a:gd name="connsiteX53" fmla="*/ 6516595 w 12192000"/>
              <a:gd name="connsiteY53" fmla="*/ 1667475 h 2240205"/>
              <a:gd name="connsiteX54" fmla="*/ 6508541 w 12192000"/>
              <a:gd name="connsiteY54" fmla="*/ 1668757 h 2240205"/>
              <a:gd name="connsiteX55" fmla="*/ 6471012 w 12192000"/>
              <a:gd name="connsiteY55" fmla="*/ 1678604 h 2240205"/>
              <a:gd name="connsiteX56" fmla="*/ 6364035 w 12192000"/>
              <a:gd name="connsiteY56" fmla="*/ 1667683 h 2240205"/>
              <a:gd name="connsiteX57" fmla="*/ 6243319 w 12192000"/>
              <a:gd name="connsiteY57" fmla="*/ 1695560 h 2240205"/>
              <a:gd name="connsiteX58" fmla="*/ 6098321 w 12192000"/>
              <a:gd name="connsiteY58" fmla="*/ 1721646 h 2240205"/>
              <a:gd name="connsiteX59" fmla="*/ 5880652 w 12192000"/>
              <a:gd name="connsiteY59" fmla="*/ 1779643 h 2240205"/>
              <a:gd name="connsiteX60" fmla="*/ 5785959 w 12192000"/>
              <a:gd name="connsiteY60" fmla="*/ 1775307 h 2240205"/>
              <a:gd name="connsiteX61" fmla="*/ 5643534 w 12192000"/>
              <a:gd name="connsiteY61" fmla="*/ 1802919 h 2240205"/>
              <a:gd name="connsiteX62" fmla="*/ 5518799 w 12192000"/>
              <a:gd name="connsiteY62" fmla="*/ 1818312 h 2240205"/>
              <a:gd name="connsiteX63" fmla="*/ 5505014 w 12192000"/>
              <a:gd name="connsiteY63" fmla="*/ 1819259 h 2240205"/>
              <a:gd name="connsiteX64" fmla="*/ 5453307 w 12192000"/>
              <a:gd name="connsiteY64" fmla="*/ 1815450 h 2240205"/>
              <a:gd name="connsiteX65" fmla="*/ 5221533 w 12192000"/>
              <a:gd name="connsiteY65" fmla="*/ 1846950 h 2240205"/>
              <a:gd name="connsiteX66" fmla="*/ 5149802 w 12192000"/>
              <a:gd name="connsiteY66" fmla="*/ 1844846 h 2240205"/>
              <a:gd name="connsiteX67" fmla="*/ 5114927 w 12192000"/>
              <a:gd name="connsiteY67" fmla="*/ 1847827 h 2240205"/>
              <a:gd name="connsiteX68" fmla="*/ 5108970 w 12192000"/>
              <a:gd name="connsiteY68" fmla="*/ 1847935 h 2240205"/>
              <a:gd name="connsiteX69" fmla="*/ 5067961 w 12192000"/>
              <a:gd name="connsiteY69" fmla="*/ 1845917 h 2240205"/>
              <a:gd name="connsiteX70" fmla="*/ 5007075 w 12192000"/>
              <a:gd name="connsiteY70" fmla="*/ 1838626 h 2240205"/>
              <a:gd name="connsiteX71" fmla="*/ 4944087 w 12192000"/>
              <a:gd name="connsiteY71" fmla="*/ 1823332 h 2240205"/>
              <a:gd name="connsiteX72" fmla="*/ 4907662 w 12192000"/>
              <a:gd name="connsiteY72" fmla="*/ 1816900 h 2240205"/>
              <a:gd name="connsiteX73" fmla="*/ 4882386 w 12192000"/>
              <a:gd name="connsiteY73" fmla="*/ 1809844 h 2240205"/>
              <a:gd name="connsiteX74" fmla="*/ 4811440 w 12192000"/>
              <a:gd name="connsiteY74" fmla="*/ 1804655 h 2240205"/>
              <a:gd name="connsiteX75" fmla="*/ 4691075 w 12192000"/>
              <a:gd name="connsiteY75" fmla="*/ 1801389 h 2240205"/>
              <a:gd name="connsiteX76" fmla="*/ 4640313 w 12192000"/>
              <a:gd name="connsiteY76" fmla="*/ 1784307 h 2240205"/>
              <a:gd name="connsiteX77" fmla="*/ 4536503 w 12192000"/>
              <a:gd name="connsiteY77" fmla="*/ 1785334 h 2240205"/>
              <a:gd name="connsiteX78" fmla="*/ 4513724 w 12192000"/>
              <a:gd name="connsiteY78" fmla="*/ 1791996 h 2240205"/>
              <a:gd name="connsiteX79" fmla="*/ 4459810 w 12192000"/>
              <a:gd name="connsiteY79" fmla="*/ 1797886 h 2240205"/>
              <a:gd name="connsiteX80" fmla="*/ 4379064 w 12192000"/>
              <a:gd name="connsiteY80" fmla="*/ 1817177 h 2240205"/>
              <a:gd name="connsiteX81" fmla="*/ 4290981 w 12192000"/>
              <a:gd name="connsiteY81" fmla="*/ 1839677 h 2240205"/>
              <a:gd name="connsiteX82" fmla="*/ 4238372 w 12192000"/>
              <a:gd name="connsiteY82" fmla="*/ 1851480 h 2240205"/>
              <a:gd name="connsiteX83" fmla="*/ 4232517 w 12192000"/>
              <a:gd name="connsiteY83" fmla="*/ 1852567 h 2240205"/>
              <a:gd name="connsiteX84" fmla="*/ 4191732 w 12192000"/>
              <a:gd name="connsiteY84" fmla="*/ 1857328 h 2240205"/>
              <a:gd name="connsiteX85" fmla="*/ 4065532 w 12192000"/>
              <a:gd name="connsiteY85" fmla="*/ 1855477 h 2240205"/>
              <a:gd name="connsiteX86" fmla="*/ 4028460 w 12192000"/>
              <a:gd name="connsiteY86" fmla="*/ 1855137 h 2240205"/>
              <a:gd name="connsiteX87" fmla="*/ 4002267 w 12192000"/>
              <a:gd name="connsiteY87" fmla="*/ 1852352 h 2240205"/>
              <a:gd name="connsiteX88" fmla="*/ 3931396 w 12192000"/>
              <a:gd name="connsiteY88" fmla="*/ 1858915 h 2240205"/>
              <a:gd name="connsiteX89" fmla="*/ 3812162 w 12192000"/>
              <a:gd name="connsiteY89" fmla="*/ 1875501 h 2240205"/>
              <a:gd name="connsiteX90" fmla="*/ 3758105 w 12192000"/>
              <a:gd name="connsiteY90" fmla="*/ 1871856 h 2240205"/>
              <a:gd name="connsiteX91" fmla="*/ 3567259 w 12192000"/>
              <a:gd name="connsiteY91" fmla="*/ 1893482 h 2240205"/>
              <a:gd name="connsiteX92" fmla="*/ 3405770 w 12192000"/>
              <a:gd name="connsiteY92" fmla="*/ 1904591 h 2240205"/>
              <a:gd name="connsiteX93" fmla="*/ 3280097 w 12192000"/>
              <a:gd name="connsiteY93" fmla="*/ 1919610 h 2240205"/>
              <a:gd name="connsiteX94" fmla="*/ 3009910 w 12192000"/>
              <a:gd name="connsiteY94" fmla="*/ 1957866 h 2240205"/>
              <a:gd name="connsiteX95" fmla="*/ 2995934 w 12192000"/>
              <a:gd name="connsiteY95" fmla="*/ 1967085 h 2240205"/>
              <a:gd name="connsiteX96" fmla="*/ 2942858 w 12192000"/>
              <a:gd name="connsiteY96" fmla="*/ 1981367 h 2240205"/>
              <a:gd name="connsiteX97" fmla="*/ 2875436 w 12192000"/>
              <a:gd name="connsiteY97" fmla="*/ 1996977 h 2240205"/>
              <a:gd name="connsiteX98" fmla="*/ 2874892 w 12192000"/>
              <a:gd name="connsiteY98" fmla="*/ 1996085 h 2240205"/>
              <a:gd name="connsiteX99" fmla="*/ 2843662 w 12192000"/>
              <a:gd name="connsiteY99" fmla="*/ 1992498 h 2240205"/>
              <a:gd name="connsiteX100" fmla="*/ 2718916 w 12192000"/>
              <a:gd name="connsiteY100" fmla="*/ 1990867 h 2240205"/>
              <a:gd name="connsiteX101" fmla="*/ 2713522 w 12192000"/>
              <a:gd name="connsiteY101" fmla="*/ 1990173 h 2240205"/>
              <a:gd name="connsiteX102" fmla="*/ 2476147 w 12192000"/>
              <a:gd name="connsiteY102" fmla="*/ 1998305 h 2240205"/>
              <a:gd name="connsiteX103" fmla="*/ 2373568 w 12192000"/>
              <a:gd name="connsiteY103" fmla="*/ 2003219 h 2240205"/>
              <a:gd name="connsiteX104" fmla="*/ 2287219 w 12192000"/>
              <a:gd name="connsiteY104" fmla="*/ 1998750 h 2240205"/>
              <a:gd name="connsiteX105" fmla="*/ 2243069 w 12192000"/>
              <a:gd name="connsiteY105" fmla="*/ 2005321 h 2240205"/>
              <a:gd name="connsiteX106" fmla="*/ 2164831 w 12192000"/>
              <a:gd name="connsiteY106" fmla="*/ 2010143 h 2240205"/>
              <a:gd name="connsiteX107" fmla="*/ 2085228 w 12192000"/>
              <a:gd name="connsiteY107" fmla="*/ 2046431 h 2240205"/>
              <a:gd name="connsiteX108" fmla="*/ 2058061 w 12192000"/>
              <a:gd name="connsiteY108" fmla="*/ 2047942 h 2240205"/>
              <a:gd name="connsiteX109" fmla="*/ 2042244 w 12192000"/>
              <a:gd name="connsiteY109" fmla="*/ 2055560 h 2240205"/>
              <a:gd name="connsiteX110" fmla="*/ 1877728 w 12192000"/>
              <a:gd name="connsiteY110" fmla="*/ 2101004 h 2240205"/>
              <a:gd name="connsiteX111" fmla="*/ 1759056 w 12192000"/>
              <a:gd name="connsiteY111" fmla="*/ 2125608 h 2240205"/>
              <a:gd name="connsiteX112" fmla="*/ 1637948 w 12192000"/>
              <a:gd name="connsiteY112" fmla="*/ 2172597 h 2240205"/>
              <a:gd name="connsiteX113" fmla="*/ 1434549 w 12192000"/>
              <a:gd name="connsiteY113" fmla="*/ 2234522 h 2240205"/>
              <a:gd name="connsiteX114" fmla="*/ 1370962 w 12192000"/>
              <a:gd name="connsiteY114" fmla="*/ 2237474 h 2240205"/>
              <a:gd name="connsiteX115" fmla="*/ 1356367 w 12192000"/>
              <a:gd name="connsiteY115" fmla="*/ 2235089 h 2240205"/>
              <a:gd name="connsiteX116" fmla="*/ 1279765 w 12192000"/>
              <a:gd name="connsiteY116" fmla="*/ 2229639 h 2240205"/>
              <a:gd name="connsiteX117" fmla="*/ 1195347 w 12192000"/>
              <a:gd name="connsiteY117" fmla="*/ 2212354 h 2240205"/>
              <a:gd name="connsiteX118" fmla="*/ 970251 w 12192000"/>
              <a:gd name="connsiteY118" fmla="*/ 2221029 h 2240205"/>
              <a:gd name="connsiteX119" fmla="*/ 812914 w 12192000"/>
              <a:gd name="connsiteY119" fmla="*/ 2210095 h 2240205"/>
              <a:gd name="connsiteX120" fmla="*/ 776382 w 12192000"/>
              <a:gd name="connsiteY120" fmla="*/ 2204512 h 2240205"/>
              <a:gd name="connsiteX121" fmla="*/ 597225 w 12192000"/>
              <a:gd name="connsiteY121" fmla="*/ 2180999 h 2240205"/>
              <a:gd name="connsiteX122" fmla="*/ 520671 w 12192000"/>
              <a:gd name="connsiteY122" fmla="*/ 2180980 h 2240205"/>
              <a:gd name="connsiteX123" fmla="*/ 515024 w 12192000"/>
              <a:gd name="connsiteY123" fmla="*/ 2179258 h 2240205"/>
              <a:gd name="connsiteX124" fmla="*/ 413835 w 12192000"/>
              <a:gd name="connsiteY124" fmla="*/ 2156783 h 2240205"/>
              <a:gd name="connsiteX125" fmla="*/ 376513 w 12192000"/>
              <a:gd name="connsiteY125" fmla="*/ 2154014 h 2240205"/>
              <a:gd name="connsiteX126" fmla="*/ 273386 w 12192000"/>
              <a:gd name="connsiteY126" fmla="*/ 2142551 h 2240205"/>
              <a:gd name="connsiteX127" fmla="*/ 77641 w 12192000"/>
              <a:gd name="connsiteY127" fmla="*/ 2126835 h 2240205"/>
              <a:gd name="connsiteX128" fmla="*/ 37645 w 12192000"/>
              <a:gd name="connsiteY128" fmla="*/ 2115401 h 2240205"/>
              <a:gd name="connsiteX129" fmla="*/ 4572 w 12192000"/>
              <a:gd name="connsiteY129" fmla="*/ 2111091 h 2240205"/>
              <a:gd name="connsiteX130" fmla="*/ 0 w 12192000"/>
              <a:gd name="connsiteY130" fmla="*/ 2110468 h 2240205"/>
              <a:gd name="connsiteX131" fmla="*/ 0 w 12192000"/>
              <a:gd name="connsiteY131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46594 w 12192000"/>
              <a:gd name="connsiteY9" fmla="*/ 765069 h 2240205"/>
              <a:gd name="connsiteX10" fmla="*/ 10739478 w 12192000"/>
              <a:gd name="connsiteY10" fmla="*/ 776841 h 2240205"/>
              <a:gd name="connsiteX11" fmla="*/ 10458762 w 12192000"/>
              <a:gd name="connsiteY11" fmla="*/ 755400 h 2240205"/>
              <a:gd name="connsiteX12" fmla="*/ 10211200 w 12192000"/>
              <a:gd name="connsiteY12" fmla="*/ 767513 h 2240205"/>
              <a:gd name="connsiteX13" fmla="*/ 10167995 w 12192000"/>
              <a:gd name="connsiteY13" fmla="*/ 760843 h 2240205"/>
              <a:gd name="connsiteX14" fmla="*/ 9997044 w 12192000"/>
              <a:gd name="connsiteY14" fmla="*/ 780129 h 2240205"/>
              <a:gd name="connsiteX15" fmla="*/ 9943887 w 12192000"/>
              <a:gd name="connsiteY15" fmla="*/ 804141 h 2240205"/>
              <a:gd name="connsiteX16" fmla="*/ 9918248 w 12192000"/>
              <a:gd name="connsiteY16" fmla="*/ 816628 h 2240205"/>
              <a:gd name="connsiteX17" fmla="*/ 9767091 w 12192000"/>
              <a:gd name="connsiteY17" fmla="*/ 870550 h 2240205"/>
              <a:gd name="connsiteX18" fmla="*/ 9683005 w 12192000"/>
              <a:gd name="connsiteY18" fmla="*/ 894128 h 2240205"/>
              <a:gd name="connsiteX19" fmla="*/ 9500499 w 12192000"/>
              <a:gd name="connsiteY19" fmla="*/ 954680 h 2240205"/>
              <a:gd name="connsiteX20" fmla="*/ 9410017 w 12192000"/>
              <a:gd name="connsiteY20" fmla="*/ 993931 h 2240205"/>
              <a:gd name="connsiteX21" fmla="*/ 9392919 w 12192000"/>
              <a:gd name="connsiteY21" fmla="*/ 994656 h 2240205"/>
              <a:gd name="connsiteX22" fmla="*/ 9268019 w 12192000"/>
              <a:gd name="connsiteY22" fmla="*/ 1007442 h 2240205"/>
              <a:gd name="connsiteX23" fmla="*/ 9188177 w 12192000"/>
              <a:gd name="connsiteY23" fmla="*/ 1035474 h 2240205"/>
              <a:gd name="connsiteX24" fmla="*/ 9155969 w 12192000"/>
              <a:gd name="connsiteY24" fmla="*/ 1046804 h 2240205"/>
              <a:gd name="connsiteX25" fmla="*/ 9133985 w 12192000"/>
              <a:gd name="connsiteY25" fmla="*/ 1046450 h 2240205"/>
              <a:gd name="connsiteX26" fmla="*/ 9003462 w 12192000"/>
              <a:gd name="connsiteY26" fmla="*/ 1042406 h 2240205"/>
              <a:gd name="connsiteX27" fmla="*/ 8968445 w 12192000"/>
              <a:gd name="connsiteY27" fmla="*/ 1052169 h 2240205"/>
              <a:gd name="connsiteX28" fmla="*/ 8886001 w 12192000"/>
              <a:gd name="connsiteY28" fmla="*/ 1067468 h 2240205"/>
              <a:gd name="connsiteX29" fmla="*/ 8838610 w 12192000"/>
              <a:gd name="connsiteY29" fmla="*/ 1075091 h 2240205"/>
              <a:gd name="connsiteX30" fmla="*/ 8665605 w 12192000"/>
              <a:gd name="connsiteY30" fmla="*/ 1110791 h 2240205"/>
              <a:gd name="connsiteX31" fmla="*/ 8584946 w 12192000"/>
              <a:gd name="connsiteY31" fmla="*/ 1135226 h 2240205"/>
              <a:gd name="connsiteX32" fmla="*/ 8419755 w 12192000"/>
              <a:gd name="connsiteY32" fmla="*/ 1216260 h 2240205"/>
              <a:gd name="connsiteX33" fmla="*/ 8411626 w 12192000"/>
              <a:gd name="connsiteY33" fmla="*/ 1214397 h 2240205"/>
              <a:gd name="connsiteX34" fmla="*/ 8363469 w 12192000"/>
              <a:gd name="connsiteY34" fmla="*/ 1246658 h 2240205"/>
              <a:gd name="connsiteX35" fmla="*/ 8275497 w 12192000"/>
              <a:gd name="connsiteY35" fmla="*/ 1264396 h 2240205"/>
              <a:gd name="connsiteX36" fmla="*/ 8074238 w 12192000"/>
              <a:gd name="connsiteY36" fmla="*/ 1301895 h 2240205"/>
              <a:gd name="connsiteX37" fmla="*/ 7902328 w 12192000"/>
              <a:gd name="connsiteY37" fmla="*/ 1345865 h 2240205"/>
              <a:gd name="connsiteX38" fmla="*/ 7840612 w 12192000"/>
              <a:gd name="connsiteY38" fmla="*/ 1369373 h 2240205"/>
              <a:gd name="connsiteX39" fmla="*/ 7786819 w 12192000"/>
              <a:gd name="connsiteY39" fmla="*/ 1378970 h 2240205"/>
              <a:gd name="connsiteX40" fmla="*/ 7548172 w 12192000"/>
              <a:gd name="connsiteY40" fmla="*/ 1417460 h 2240205"/>
              <a:gd name="connsiteX41" fmla="*/ 7483437 w 12192000"/>
              <a:gd name="connsiteY41" fmla="*/ 1478152 h 2240205"/>
              <a:gd name="connsiteX42" fmla="*/ 7377870 w 12192000"/>
              <a:gd name="connsiteY42" fmla="*/ 1523319 h 2240205"/>
              <a:gd name="connsiteX43" fmla="*/ 7230737 w 12192000"/>
              <a:gd name="connsiteY43" fmla="*/ 1562633 h 2240205"/>
              <a:gd name="connsiteX44" fmla="*/ 7224458 w 12192000"/>
              <a:gd name="connsiteY44" fmla="*/ 1573008 h 2240205"/>
              <a:gd name="connsiteX45" fmla="*/ 7183121 w 12192000"/>
              <a:gd name="connsiteY45" fmla="*/ 1595162 h 2240205"/>
              <a:gd name="connsiteX46" fmla="*/ 7164601 w 12192000"/>
              <a:gd name="connsiteY46" fmla="*/ 1606490 h 2240205"/>
              <a:gd name="connsiteX47" fmla="*/ 6900177 w 12192000"/>
              <a:gd name="connsiteY47" fmla="*/ 1636016 h 2240205"/>
              <a:gd name="connsiteX48" fmla="*/ 6795372 w 12192000"/>
              <a:gd name="connsiteY48" fmla="*/ 1644845 h 2240205"/>
              <a:gd name="connsiteX49" fmla="*/ 6692251 w 12192000"/>
              <a:gd name="connsiteY49" fmla="*/ 1656357 h 2240205"/>
              <a:gd name="connsiteX50" fmla="*/ 6655235 w 12192000"/>
              <a:gd name="connsiteY50" fmla="*/ 1661869 h 2240205"/>
              <a:gd name="connsiteX51" fmla="*/ 6554894 w 12192000"/>
              <a:gd name="connsiteY51" fmla="*/ 1664428 h 2240205"/>
              <a:gd name="connsiteX52" fmla="*/ 6516595 w 12192000"/>
              <a:gd name="connsiteY52" fmla="*/ 1667475 h 2240205"/>
              <a:gd name="connsiteX53" fmla="*/ 6508541 w 12192000"/>
              <a:gd name="connsiteY53" fmla="*/ 1668757 h 2240205"/>
              <a:gd name="connsiteX54" fmla="*/ 6471012 w 12192000"/>
              <a:gd name="connsiteY54" fmla="*/ 1678604 h 2240205"/>
              <a:gd name="connsiteX55" fmla="*/ 6364035 w 12192000"/>
              <a:gd name="connsiteY55" fmla="*/ 1667683 h 2240205"/>
              <a:gd name="connsiteX56" fmla="*/ 6243319 w 12192000"/>
              <a:gd name="connsiteY56" fmla="*/ 1695560 h 2240205"/>
              <a:gd name="connsiteX57" fmla="*/ 6098321 w 12192000"/>
              <a:gd name="connsiteY57" fmla="*/ 1721646 h 2240205"/>
              <a:gd name="connsiteX58" fmla="*/ 5880652 w 12192000"/>
              <a:gd name="connsiteY58" fmla="*/ 1779643 h 2240205"/>
              <a:gd name="connsiteX59" fmla="*/ 5785959 w 12192000"/>
              <a:gd name="connsiteY59" fmla="*/ 1775307 h 2240205"/>
              <a:gd name="connsiteX60" fmla="*/ 5643534 w 12192000"/>
              <a:gd name="connsiteY60" fmla="*/ 1802919 h 2240205"/>
              <a:gd name="connsiteX61" fmla="*/ 5518799 w 12192000"/>
              <a:gd name="connsiteY61" fmla="*/ 1818312 h 2240205"/>
              <a:gd name="connsiteX62" fmla="*/ 5505014 w 12192000"/>
              <a:gd name="connsiteY62" fmla="*/ 1819259 h 2240205"/>
              <a:gd name="connsiteX63" fmla="*/ 5453307 w 12192000"/>
              <a:gd name="connsiteY63" fmla="*/ 1815450 h 2240205"/>
              <a:gd name="connsiteX64" fmla="*/ 5221533 w 12192000"/>
              <a:gd name="connsiteY64" fmla="*/ 1846950 h 2240205"/>
              <a:gd name="connsiteX65" fmla="*/ 5149802 w 12192000"/>
              <a:gd name="connsiteY65" fmla="*/ 1844846 h 2240205"/>
              <a:gd name="connsiteX66" fmla="*/ 5114927 w 12192000"/>
              <a:gd name="connsiteY66" fmla="*/ 1847827 h 2240205"/>
              <a:gd name="connsiteX67" fmla="*/ 5108970 w 12192000"/>
              <a:gd name="connsiteY67" fmla="*/ 1847935 h 2240205"/>
              <a:gd name="connsiteX68" fmla="*/ 5067961 w 12192000"/>
              <a:gd name="connsiteY68" fmla="*/ 1845917 h 2240205"/>
              <a:gd name="connsiteX69" fmla="*/ 5007075 w 12192000"/>
              <a:gd name="connsiteY69" fmla="*/ 1838626 h 2240205"/>
              <a:gd name="connsiteX70" fmla="*/ 4944087 w 12192000"/>
              <a:gd name="connsiteY70" fmla="*/ 1823332 h 2240205"/>
              <a:gd name="connsiteX71" fmla="*/ 4907662 w 12192000"/>
              <a:gd name="connsiteY71" fmla="*/ 1816900 h 2240205"/>
              <a:gd name="connsiteX72" fmla="*/ 4882386 w 12192000"/>
              <a:gd name="connsiteY72" fmla="*/ 1809844 h 2240205"/>
              <a:gd name="connsiteX73" fmla="*/ 4811440 w 12192000"/>
              <a:gd name="connsiteY73" fmla="*/ 1804655 h 2240205"/>
              <a:gd name="connsiteX74" fmla="*/ 4691075 w 12192000"/>
              <a:gd name="connsiteY74" fmla="*/ 1801389 h 2240205"/>
              <a:gd name="connsiteX75" fmla="*/ 4640313 w 12192000"/>
              <a:gd name="connsiteY75" fmla="*/ 1784307 h 2240205"/>
              <a:gd name="connsiteX76" fmla="*/ 4536503 w 12192000"/>
              <a:gd name="connsiteY76" fmla="*/ 1785334 h 2240205"/>
              <a:gd name="connsiteX77" fmla="*/ 4513724 w 12192000"/>
              <a:gd name="connsiteY77" fmla="*/ 1791996 h 2240205"/>
              <a:gd name="connsiteX78" fmla="*/ 4459810 w 12192000"/>
              <a:gd name="connsiteY78" fmla="*/ 1797886 h 2240205"/>
              <a:gd name="connsiteX79" fmla="*/ 4379064 w 12192000"/>
              <a:gd name="connsiteY79" fmla="*/ 1817177 h 2240205"/>
              <a:gd name="connsiteX80" fmla="*/ 4290981 w 12192000"/>
              <a:gd name="connsiteY80" fmla="*/ 1839677 h 2240205"/>
              <a:gd name="connsiteX81" fmla="*/ 4238372 w 12192000"/>
              <a:gd name="connsiteY81" fmla="*/ 1851480 h 2240205"/>
              <a:gd name="connsiteX82" fmla="*/ 4232517 w 12192000"/>
              <a:gd name="connsiteY82" fmla="*/ 1852567 h 2240205"/>
              <a:gd name="connsiteX83" fmla="*/ 4191732 w 12192000"/>
              <a:gd name="connsiteY83" fmla="*/ 1857328 h 2240205"/>
              <a:gd name="connsiteX84" fmla="*/ 4065532 w 12192000"/>
              <a:gd name="connsiteY84" fmla="*/ 1855477 h 2240205"/>
              <a:gd name="connsiteX85" fmla="*/ 4028460 w 12192000"/>
              <a:gd name="connsiteY85" fmla="*/ 1855137 h 2240205"/>
              <a:gd name="connsiteX86" fmla="*/ 4002267 w 12192000"/>
              <a:gd name="connsiteY86" fmla="*/ 1852352 h 2240205"/>
              <a:gd name="connsiteX87" fmla="*/ 3931396 w 12192000"/>
              <a:gd name="connsiteY87" fmla="*/ 1858915 h 2240205"/>
              <a:gd name="connsiteX88" fmla="*/ 3812162 w 12192000"/>
              <a:gd name="connsiteY88" fmla="*/ 1875501 h 2240205"/>
              <a:gd name="connsiteX89" fmla="*/ 3758105 w 12192000"/>
              <a:gd name="connsiteY89" fmla="*/ 1871856 h 2240205"/>
              <a:gd name="connsiteX90" fmla="*/ 3567259 w 12192000"/>
              <a:gd name="connsiteY90" fmla="*/ 1893482 h 2240205"/>
              <a:gd name="connsiteX91" fmla="*/ 3405770 w 12192000"/>
              <a:gd name="connsiteY91" fmla="*/ 1904591 h 2240205"/>
              <a:gd name="connsiteX92" fmla="*/ 3280097 w 12192000"/>
              <a:gd name="connsiteY92" fmla="*/ 1919610 h 2240205"/>
              <a:gd name="connsiteX93" fmla="*/ 3009910 w 12192000"/>
              <a:gd name="connsiteY93" fmla="*/ 1957866 h 2240205"/>
              <a:gd name="connsiteX94" fmla="*/ 2995934 w 12192000"/>
              <a:gd name="connsiteY94" fmla="*/ 1967085 h 2240205"/>
              <a:gd name="connsiteX95" fmla="*/ 2942858 w 12192000"/>
              <a:gd name="connsiteY95" fmla="*/ 1981367 h 2240205"/>
              <a:gd name="connsiteX96" fmla="*/ 2875436 w 12192000"/>
              <a:gd name="connsiteY96" fmla="*/ 1996977 h 2240205"/>
              <a:gd name="connsiteX97" fmla="*/ 2874892 w 12192000"/>
              <a:gd name="connsiteY97" fmla="*/ 1996085 h 2240205"/>
              <a:gd name="connsiteX98" fmla="*/ 2843662 w 12192000"/>
              <a:gd name="connsiteY98" fmla="*/ 1992498 h 2240205"/>
              <a:gd name="connsiteX99" fmla="*/ 2718916 w 12192000"/>
              <a:gd name="connsiteY99" fmla="*/ 1990867 h 2240205"/>
              <a:gd name="connsiteX100" fmla="*/ 2713522 w 12192000"/>
              <a:gd name="connsiteY100" fmla="*/ 1990173 h 2240205"/>
              <a:gd name="connsiteX101" fmla="*/ 2476147 w 12192000"/>
              <a:gd name="connsiteY101" fmla="*/ 1998305 h 2240205"/>
              <a:gd name="connsiteX102" fmla="*/ 2373568 w 12192000"/>
              <a:gd name="connsiteY102" fmla="*/ 2003219 h 2240205"/>
              <a:gd name="connsiteX103" fmla="*/ 2287219 w 12192000"/>
              <a:gd name="connsiteY103" fmla="*/ 1998750 h 2240205"/>
              <a:gd name="connsiteX104" fmla="*/ 2243069 w 12192000"/>
              <a:gd name="connsiteY104" fmla="*/ 2005321 h 2240205"/>
              <a:gd name="connsiteX105" fmla="*/ 2164831 w 12192000"/>
              <a:gd name="connsiteY105" fmla="*/ 2010143 h 2240205"/>
              <a:gd name="connsiteX106" fmla="*/ 2085228 w 12192000"/>
              <a:gd name="connsiteY106" fmla="*/ 2046431 h 2240205"/>
              <a:gd name="connsiteX107" fmla="*/ 2058061 w 12192000"/>
              <a:gd name="connsiteY107" fmla="*/ 2047942 h 2240205"/>
              <a:gd name="connsiteX108" fmla="*/ 2042244 w 12192000"/>
              <a:gd name="connsiteY108" fmla="*/ 2055560 h 2240205"/>
              <a:gd name="connsiteX109" fmla="*/ 1877728 w 12192000"/>
              <a:gd name="connsiteY109" fmla="*/ 2101004 h 2240205"/>
              <a:gd name="connsiteX110" fmla="*/ 1759056 w 12192000"/>
              <a:gd name="connsiteY110" fmla="*/ 2125608 h 2240205"/>
              <a:gd name="connsiteX111" fmla="*/ 1637948 w 12192000"/>
              <a:gd name="connsiteY111" fmla="*/ 2172597 h 2240205"/>
              <a:gd name="connsiteX112" fmla="*/ 1434549 w 12192000"/>
              <a:gd name="connsiteY112" fmla="*/ 2234522 h 2240205"/>
              <a:gd name="connsiteX113" fmla="*/ 1370962 w 12192000"/>
              <a:gd name="connsiteY113" fmla="*/ 2237474 h 2240205"/>
              <a:gd name="connsiteX114" fmla="*/ 1356367 w 12192000"/>
              <a:gd name="connsiteY114" fmla="*/ 2235089 h 2240205"/>
              <a:gd name="connsiteX115" fmla="*/ 1279765 w 12192000"/>
              <a:gd name="connsiteY115" fmla="*/ 2229639 h 2240205"/>
              <a:gd name="connsiteX116" fmla="*/ 1195347 w 12192000"/>
              <a:gd name="connsiteY116" fmla="*/ 2212354 h 2240205"/>
              <a:gd name="connsiteX117" fmla="*/ 970251 w 12192000"/>
              <a:gd name="connsiteY117" fmla="*/ 2221029 h 2240205"/>
              <a:gd name="connsiteX118" fmla="*/ 812914 w 12192000"/>
              <a:gd name="connsiteY118" fmla="*/ 2210095 h 2240205"/>
              <a:gd name="connsiteX119" fmla="*/ 776382 w 12192000"/>
              <a:gd name="connsiteY119" fmla="*/ 2204512 h 2240205"/>
              <a:gd name="connsiteX120" fmla="*/ 597225 w 12192000"/>
              <a:gd name="connsiteY120" fmla="*/ 2180999 h 2240205"/>
              <a:gd name="connsiteX121" fmla="*/ 520671 w 12192000"/>
              <a:gd name="connsiteY121" fmla="*/ 2180980 h 2240205"/>
              <a:gd name="connsiteX122" fmla="*/ 515024 w 12192000"/>
              <a:gd name="connsiteY122" fmla="*/ 2179258 h 2240205"/>
              <a:gd name="connsiteX123" fmla="*/ 413835 w 12192000"/>
              <a:gd name="connsiteY123" fmla="*/ 2156783 h 2240205"/>
              <a:gd name="connsiteX124" fmla="*/ 376513 w 12192000"/>
              <a:gd name="connsiteY124" fmla="*/ 2154014 h 2240205"/>
              <a:gd name="connsiteX125" fmla="*/ 273386 w 12192000"/>
              <a:gd name="connsiteY125" fmla="*/ 2142551 h 2240205"/>
              <a:gd name="connsiteX126" fmla="*/ 77641 w 12192000"/>
              <a:gd name="connsiteY126" fmla="*/ 2126835 h 2240205"/>
              <a:gd name="connsiteX127" fmla="*/ 37645 w 12192000"/>
              <a:gd name="connsiteY127" fmla="*/ 2115401 h 2240205"/>
              <a:gd name="connsiteX128" fmla="*/ 4572 w 12192000"/>
              <a:gd name="connsiteY128" fmla="*/ 2111091 h 2240205"/>
              <a:gd name="connsiteX129" fmla="*/ 0 w 12192000"/>
              <a:gd name="connsiteY129" fmla="*/ 2110468 h 2240205"/>
              <a:gd name="connsiteX130" fmla="*/ 0 w 12192000"/>
              <a:gd name="connsiteY130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739478 w 12192000"/>
              <a:gd name="connsiteY9" fmla="*/ 776841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584946 w 12192000"/>
              <a:gd name="connsiteY30" fmla="*/ 1135226 h 2240205"/>
              <a:gd name="connsiteX31" fmla="*/ 8419755 w 12192000"/>
              <a:gd name="connsiteY31" fmla="*/ 1216260 h 2240205"/>
              <a:gd name="connsiteX32" fmla="*/ 8411626 w 12192000"/>
              <a:gd name="connsiteY32" fmla="*/ 1214397 h 2240205"/>
              <a:gd name="connsiteX33" fmla="*/ 8363469 w 12192000"/>
              <a:gd name="connsiteY33" fmla="*/ 1246658 h 2240205"/>
              <a:gd name="connsiteX34" fmla="*/ 8275497 w 12192000"/>
              <a:gd name="connsiteY34" fmla="*/ 1264396 h 2240205"/>
              <a:gd name="connsiteX35" fmla="*/ 8074238 w 12192000"/>
              <a:gd name="connsiteY35" fmla="*/ 1301895 h 2240205"/>
              <a:gd name="connsiteX36" fmla="*/ 7902328 w 12192000"/>
              <a:gd name="connsiteY36" fmla="*/ 1345865 h 2240205"/>
              <a:gd name="connsiteX37" fmla="*/ 7840612 w 12192000"/>
              <a:gd name="connsiteY37" fmla="*/ 1369373 h 2240205"/>
              <a:gd name="connsiteX38" fmla="*/ 7786819 w 12192000"/>
              <a:gd name="connsiteY38" fmla="*/ 1378970 h 2240205"/>
              <a:gd name="connsiteX39" fmla="*/ 7548172 w 12192000"/>
              <a:gd name="connsiteY39" fmla="*/ 1417460 h 2240205"/>
              <a:gd name="connsiteX40" fmla="*/ 7483437 w 12192000"/>
              <a:gd name="connsiteY40" fmla="*/ 1478152 h 2240205"/>
              <a:gd name="connsiteX41" fmla="*/ 7377870 w 12192000"/>
              <a:gd name="connsiteY41" fmla="*/ 1523319 h 2240205"/>
              <a:gd name="connsiteX42" fmla="*/ 7230737 w 12192000"/>
              <a:gd name="connsiteY42" fmla="*/ 1562633 h 2240205"/>
              <a:gd name="connsiteX43" fmla="*/ 7224458 w 12192000"/>
              <a:gd name="connsiteY43" fmla="*/ 1573008 h 2240205"/>
              <a:gd name="connsiteX44" fmla="*/ 7183121 w 12192000"/>
              <a:gd name="connsiteY44" fmla="*/ 1595162 h 2240205"/>
              <a:gd name="connsiteX45" fmla="*/ 7164601 w 12192000"/>
              <a:gd name="connsiteY45" fmla="*/ 1606490 h 2240205"/>
              <a:gd name="connsiteX46" fmla="*/ 6900177 w 12192000"/>
              <a:gd name="connsiteY46" fmla="*/ 1636016 h 2240205"/>
              <a:gd name="connsiteX47" fmla="*/ 6795372 w 12192000"/>
              <a:gd name="connsiteY47" fmla="*/ 1644845 h 2240205"/>
              <a:gd name="connsiteX48" fmla="*/ 6692251 w 12192000"/>
              <a:gd name="connsiteY48" fmla="*/ 1656357 h 2240205"/>
              <a:gd name="connsiteX49" fmla="*/ 6655235 w 12192000"/>
              <a:gd name="connsiteY49" fmla="*/ 1661869 h 2240205"/>
              <a:gd name="connsiteX50" fmla="*/ 6554894 w 12192000"/>
              <a:gd name="connsiteY50" fmla="*/ 1664428 h 2240205"/>
              <a:gd name="connsiteX51" fmla="*/ 6516595 w 12192000"/>
              <a:gd name="connsiteY51" fmla="*/ 1667475 h 2240205"/>
              <a:gd name="connsiteX52" fmla="*/ 6508541 w 12192000"/>
              <a:gd name="connsiteY52" fmla="*/ 1668757 h 2240205"/>
              <a:gd name="connsiteX53" fmla="*/ 6471012 w 12192000"/>
              <a:gd name="connsiteY53" fmla="*/ 1678604 h 2240205"/>
              <a:gd name="connsiteX54" fmla="*/ 6364035 w 12192000"/>
              <a:gd name="connsiteY54" fmla="*/ 1667683 h 2240205"/>
              <a:gd name="connsiteX55" fmla="*/ 6243319 w 12192000"/>
              <a:gd name="connsiteY55" fmla="*/ 1695560 h 2240205"/>
              <a:gd name="connsiteX56" fmla="*/ 6098321 w 12192000"/>
              <a:gd name="connsiteY56" fmla="*/ 1721646 h 2240205"/>
              <a:gd name="connsiteX57" fmla="*/ 5880652 w 12192000"/>
              <a:gd name="connsiteY57" fmla="*/ 1779643 h 2240205"/>
              <a:gd name="connsiteX58" fmla="*/ 5785959 w 12192000"/>
              <a:gd name="connsiteY58" fmla="*/ 1775307 h 2240205"/>
              <a:gd name="connsiteX59" fmla="*/ 5643534 w 12192000"/>
              <a:gd name="connsiteY59" fmla="*/ 1802919 h 2240205"/>
              <a:gd name="connsiteX60" fmla="*/ 5518799 w 12192000"/>
              <a:gd name="connsiteY60" fmla="*/ 1818312 h 2240205"/>
              <a:gd name="connsiteX61" fmla="*/ 5505014 w 12192000"/>
              <a:gd name="connsiteY61" fmla="*/ 1819259 h 2240205"/>
              <a:gd name="connsiteX62" fmla="*/ 5453307 w 12192000"/>
              <a:gd name="connsiteY62" fmla="*/ 1815450 h 2240205"/>
              <a:gd name="connsiteX63" fmla="*/ 5221533 w 12192000"/>
              <a:gd name="connsiteY63" fmla="*/ 1846950 h 2240205"/>
              <a:gd name="connsiteX64" fmla="*/ 5149802 w 12192000"/>
              <a:gd name="connsiteY64" fmla="*/ 1844846 h 2240205"/>
              <a:gd name="connsiteX65" fmla="*/ 5114927 w 12192000"/>
              <a:gd name="connsiteY65" fmla="*/ 1847827 h 2240205"/>
              <a:gd name="connsiteX66" fmla="*/ 5108970 w 12192000"/>
              <a:gd name="connsiteY66" fmla="*/ 1847935 h 2240205"/>
              <a:gd name="connsiteX67" fmla="*/ 5067961 w 12192000"/>
              <a:gd name="connsiteY67" fmla="*/ 1845917 h 2240205"/>
              <a:gd name="connsiteX68" fmla="*/ 5007075 w 12192000"/>
              <a:gd name="connsiteY68" fmla="*/ 1838626 h 2240205"/>
              <a:gd name="connsiteX69" fmla="*/ 4944087 w 12192000"/>
              <a:gd name="connsiteY69" fmla="*/ 1823332 h 2240205"/>
              <a:gd name="connsiteX70" fmla="*/ 4907662 w 12192000"/>
              <a:gd name="connsiteY70" fmla="*/ 1816900 h 2240205"/>
              <a:gd name="connsiteX71" fmla="*/ 4882386 w 12192000"/>
              <a:gd name="connsiteY71" fmla="*/ 1809844 h 2240205"/>
              <a:gd name="connsiteX72" fmla="*/ 4811440 w 12192000"/>
              <a:gd name="connsiteY72" fmla="*/ 1804655 h 2240205"/>
              <a:gd name="connsiteX73" fmla="*/ 4691075 w 12192000"/>
              <a:gd name="connsiteY73" fmla="*/ 1801389 h 2240205"/>
              <a:gd name="connsiteX74" fmla="*/ 4640313 w 12192000"/>
              <a:gd name="connsiteY74" fmla="*/ 1784307 h 2240205"/>
              <a:gd name="connsiteX75" fmla="*/ 4536503 w 12192000"/>
              <a:gd name="connsiteY75" fmla="*/ 1785334 h 2240205"/>
              <a:gd name="connsiteX76" fmla="*/ 4513724 w 12192000"/>
              <a:gd name="connsiteY76" fmla="*/ 1791996 h 2240205"/>
              <a:gd name="connsiteX77" fmla="*/ 4459810 w 12192000"/>
              <a:gd name="connsiteY77" fmla="*/ 1797886 h 2240205"/>
              <a:gd name="connsiteX78" fmla="*/ 4379064 w 12192000"/>
              <a:gd name="connsiteY78" fmla="*/ 1817177 h 2240205"/>
              <a:gd name="connsiteX79" fmla="*/ 4290981 w 12192000"/>
              <a:gd name="connsiteY79" fmla="*/ 1839677 h 2240205"/>
              <a:gd name="connsiteX80" fmla="*/ 4238372 w 12192000"/>
              <a:gd name="connsiteY80" fmla="*/ 1851480 h 2240205"/>
              <a:gd name="connsiteX81" fmla="*/ 4232517 w 12192000"/>
              <a:gd name="connsiteY81" fmla="*/ 1852567 h 2240205"/>
              <a:gd name="connsiteX82" fmla="*/ 4191732 w 12192000"/>
              <a:gd name="connsiteY82" fmla="*/ 1857328 h 2240205"/>
              <a:gd name="connsiteX83" fmla="*/ 4065532 w 12192000"/>
              <a:gd name="connsiteY83" fmla="*/ 1855477 h 2240205"/>
              <a:gd name="connsiteX84" fmla="*/ 4028460 w 12192000"/>
              <a:gd name="connsiteY84" fmla="*/ 1855137 h 2240205"/>
              <a:gd name="connsiteX85" fmla="*/ 4002267 w 12192000"/>
              <a:gd name="connsiteY85" fmla="*/ 1852352 h 2240205"/>
              <a:gd name="connsiteX86" fmla="*/ 3931396 w 12192000"/>
              <a:gd name="connsiteY86" fmla="*/ 1858915 h 2240205"/>
              <a:gd name="connsiteX87" fmla="*/ 3812162 w 12192000"/>
              <a:gd name="connsiteY87" fmla="*/ 1875501 h 2240205"/>
              <a:gd name="connsiteX88" fmla="*/ 3758105 w 12192000"/>
              <a:gd name="connsiteY88" fmla="*/ 1871856 h 2240205"/>
              <a:gd name="connsiteX89" fmla="*/ 3567259 w 12192000"/>
              <a:gd name="connsiteY89" fmla="*/ 1893482 h 2240205"/>
              <a:gd name="connsiteX90" fmla="*/ 3405770 w 12192000"/>
              <a:gd name="connsiteY90" fmla="*/ 1904591 h 2240205"/>
              <a:gd name="connsiteX91" fmla="*/ 3280097 w 12192000"/>
              <a:gd name="connsiteY91" fmla="*/ 1919610 h 2240205"/>
              <a:gd name="connsiteX92" fmla="*/ 3009910 w 12192000"/>
              <a:gd name="connsiteY92" fmla="*/ 1957866 h 2240205"/>
              <a:gd name="connsiteX93" fmla="*/ 2995934 w 12192000"/>
              <a:gd name="connsiteY93" fmla="*/ 1967085 h 2240205"/>
              <a:gd name="connsiteX94" fmla="*/ 2942858 w 12192000"/>
              <a:gd name="connsiteY94" fmla="*/ 1981367 h 2240205"/>
              <a:gd name="connsiteX95" fmla="*/ 2875436 w 12192000"/>
              <a:gd name="connsiteY95" fmla="*/ 1996977 h 2240205"/>
              <a:gd name="connsiteX96" fmla="*/ 2874892 w 12192000"/>
              <a:gd name="connsiteY96" fmla="*/ 1996085 h 2240205"/>
              <a:gd name="connsiteX97" fmla="*/ 2843662 w 12192000"/>
              <a:gd name="connsiteY97" fmla="*/ 1992498 h 2240205"/>
              <a:gd name="connsiteX98" fmla="*/ 2718916 w 12192000"/>
              <a:gd name="connsiteY98" fmla="*/ 1990867 h 2240205"/>
              <a:gd name="connsiteX99" fmla="*/ 2713522 w 12192000"/>
              <a:gd name="connsiteY99" fmla="*/ 1990173 h 2240205"/>
              <a:gd name="connsiteX100" fmla="*/ 2476147 w 12192000"/>
              <a:gd name="connsiteY100" fmla="*/ 1998305 h 2240205"/>
              <a:gd name="connsiteX101" fmla="*/ 2373568 w 12192000"/>
              <a:gd name="connsiteY101" fmla="*/ 2003219 h 2240205"/>
              <a:gd name="connsiteX102" fmla="*/ 2287219 w 12192000"/>
              <a:gd name="connsiteY102" fmla="*/ 1998750 h 2240205"/>
              <a:gd name="connsiteX103" fmla="*/ 2243069 w 12192000"/>
              <a:gd name="connsiteY103" fmla="*/ 2005321 h 2240205"/>
              <a:gd name="connsiteX104" fmla="*/ 2164831 w 12192000"/>
              <a:gd name="connsiteY104" fmla="*/ 2010143 h 2240205"/>
              <a:gd name="connsiteX105" fmla="*/ 2085228 w 12192000"/>
              <a:gd name="connsiteY105" fmla="*/ 2046431 h 2240205"/>
              <a:gd name="connsiteX106" fmla="*/ 2058061 w 12192000"/>
              <a:gd name="connsiteY106" fmla="*/ 2047942 h 2240205"/>
              <a:gd name="connsiteX107" fmla="*/ 2042244 w 12192000"/>
              <a:gd name="connsiteY107" fmla="*/ 2055560 h 2240205"/>
              <a:gd name="connsiteX108" fmla="*/ 1877728 w 12192000"/>
              <a:gd name="connsiteY108" fmla="*/ 2101004 h 2240205"/>
              <a:gd name="connsiteX109" fmla="*/ 1759056 w 12192000"/>
              <a:gd name="connsiteY109" fmla="*/ 2125608 h 2240205"/>
              <a:gd name="connsiteX110" fmla="*/ 1637948 w 12192000"/>
              <a:gd name="connsiteY110" fmla="*/ 2172597 h 2240205"/>
              <a:gd name="connsiteX111" fmla="*/ 1434549 w 12192000"/>
              <a:gd name="connsiteY111" fmla="*/ 2234522 h 2240205"/>
              <a:gd name="connsiteX112" fmla="*/ 1370962 w 12192000"/>
              <a:gd name="connsiteY112" fmla="*/ 2237474 h 2240205"/>
              <a:gd name="connsiteX113" fmla="*/ 1356367 w 12192000"/>
              <a:gd name="connsiteY113" fmla="*/ 2235089 h 2240205"/>
              <a:gd name="connsiteX114" fmla="*/ 1279765 w 12192000"/>
              <a:gd name="connsiteY114" fmla="*/ 2229639 h 2240205"/>
              <a:gd name="connsiteX115" fmla="*/ 1195347 w 12192000"/>
              <a:gd name="connsiteY115" fmla="*/ 2212354 h 2240205"/>
              <a:gd name="connsiteX116" fmla="*/ 970251 w 12192000"/>
              <a:gd name="connsiteY116" fmla="*/ 2221029 h 2240205"/>
              <a:gd name="connsiteX117" fmla="*/ 812914 w 12192000"/>
              <a:gd name="connsiteY117" fmla="*/ 2210095 h 2240205"/>
              <a:gd name="connsiteX118" fmla="*/ 776382 w 12192000"/>
              <a:gd name="connsiteY118" fmla="*/ 2204512 h 2240205"/>
              <a:gd name="connsiteX119" fmla="*/ 597225 w 12192000"/>
              <a:gd name="connsiteY119" fmla="*/ 2180999 h 2240205"/>
              <a:gd name="connsiteX120" fmla="*/ 520671 w 12192000"/>
              <a:gd name="connsiteY120" fmla="*/ 2180980 h 2240205"/>
              <a:gd name="connsiteX121" fmla="*/ 515024 w 12192000"/>
              <a:gd name="connsiteY121" fmla="*/ 2179258 h 2240205"/>
              <a:gd name="connsiteX122" fmla="*/ 413835 w 12192000"/>
              <a:gd name="connsiteY122" fmla="*/ 2156783 h 2240205"/>
              <a:gd name="connsiteX123" fmla="*/ 376513 w 12192000"/>
              <a:gd name="connsiteY123" fmla="*/ 2154014 h 2240205"/>
              <a:gd name="connsiteX124" fmla="*/ 273386 w 12192000"/>
              <a:gd name="connsiteY124" fmla="*/ 2142551 h 2240205"/>
              <a:gd name="connsiteX125" fmla="*/ 77641 w 12192000"/>
              <a:gd name="connsiteY125" fmla="*/ 2126835 h 2240205"/>
              <a:gd name="connsiteX126" fmla="*/ 37645 w 12192000"/>
              <a:gd name="connsiteY126" fmla="*/ 2115401 h 2240205"/>
              <a:gd name="connsiteX127" fmla="*/ 4572 w 12192000"/>
              <a:gd name="connsiteY127" fmla="*/ 2111091 h 2240205"/>
              <a:gd name="connsiteX128" fmla="*/ 0 w 12192000"/>
              <a:gd name="connsiteY128" fmla="*/ 2110468 h 2240205"/>
              <a:gd name="connsiteX129" fmla="*/ 0 w 12192000"/>
              <a:gd name="connsiteY129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584946 w 12192000"/>
              <a:gd name="connsiteY30" fmla="*/ 1135226 h 2240205"/>
              <a:gd name="connsiteX31" fmla="*/ 8419755 w 12192000"/>
              <a:gd name="connsiteY31" fmla="*/ 1216260 h 2240205"/>
              <a:gd name="connsiteX32" fmla="*/ 8411626 w 12192000"/>
              <a:gd name="connsiteY32" fmla="*/ 1214397 h 2240205"/>
              <a:gd name="connsiteX33" fmla="*/ 8363469 w 12192000"/>
              <a:gd name="connsiteY33" fmla="*/ 1246658 h 2240205"/>
              <a:gd name="connsiteX34" fmla="*/ 8275497 w 12192000"/>
              <a:gd name="connsiteY34" fmla="*/ 1264396 h 2240205"/>
              <a:gd name="connsiteX35" fmla="*/ 8074238 w 12192000"/>
              <a:gd name="connsiteY35" fmla="*/ 1301895 h 2240205"/>
              <a:gd name="connsiteX36" fmla="*/ 7902328 w 12192000"/>
              <a:gd name="connsiteY36" fmla="*/ 1345865 h 2240205"/>
              <a:gd name="connsiteX37" fmla="*/ 7840612 w 12192000"/>
              <a:gd name="connsiteY37" fmla="*/ 1369373 h 2240205"/>
              <a:gd name="connsiteX38" fmla="*/ 7786819 w 12192000"/>
              <a:gd name="connsiteY38" fmla="*/ 1378970 h 2240205"/>
              <a:gd name="connsiteX39" fmla="*/ 7548172 w 12192000"/>
              <a:gd name="connsiteY39" fmla="*/ 1417460 h 2240205"/>
              <a:gd name="connsiteX40" fmla="*/ 7483437 w 12192000"/>
              <a:gd name="connsiteY40" fmla="*/ 1478152 h 2240205"/>
              <a:gd name="connsiteX41" fmla="*/ 7377870 w 12192000"/>
              <a:gd name="connsiteY41" fmla="*/ 1523319 h 2240205"/>
              <a:gd name="connsiteX42" fmla="*/ 7230737 w 12192000"/>
              <a:gd name="connsiteY42" fmla="*/ 1562633 h 2240205"/>
              <a:gd name="connsiteX43" fmla="*/ 7224458 w 12192000"/>
              <a:gd name="connsiteY43" fmla="*/ 1573008 h 2240205"/>
              <a:gd name="connsiteX44" fmla="*/ 7183121 w 12192000"/>
              <a:gd name="connsiteY44" fmla="*/ 1595162 h 2240205"/>
              <a:gd name="connsiteX45" fmla="*/ 7164601 w 12192000"/>
              <a:gd name="connsiteY45" fmla="*/ 1606490 h 2240205"/>
              <a:gd name="connsiteX46" fmla="*/ 6900177 w 12192000"/>
              <a:gd name="connsiteY46" fmla="*/ 1636016 h 2240205"/>
              <a:gd name="connsiteX47" fmla="*/ 6795372 w 12192000"/>
              <a:gd name="connsiteY47" fmla="*/ 1644845 h 2240205"/>
              <a:gd name="connsiteX48" fmla="*/ 6692251 w 12192000"/>
              <a:gd name="connsiteY48" fmla="*/ 1656357 h 2240205"/>
              <a:gd name="connsiteX49" fmla="*/ 6655235 w 12192000"/>
              <a:gd name="connsiteY49" fmla="*/ 1661869 h 2240205"/>
              <a:gd name="connsiteX50" fmla="*/ 6554894 w 12192000"/>
              <a:gd name="connsiteY50" fmla="*/ 1664428 h 2240205"/>
              <a:gd name="connsiteX51" fmla="*/ 6516595 w 12192000"/>
              <a:gd name="connsiteY51" fmla="*/ 1667475 h 2240205"/>
              <a:gd name="connsiteX52" fmla="*/ 6508541 w 12192000"/>
              <a:gd name="connsiteY52" fmla="*/ 1668757 h 2240205"/>
              <a:gd name="connsiteX53" fmla="*/ 6471012 w 12192000"/>
              <a:gd name="connsiteY53" fmla="*/ 1678604 h 2240205"/>
              <a:gd name="connsiteX54" fmla="*/ 6364035 w 12192000"/>
              <a:gd name="connsiteY54" fmla="*/ 1667683 h 2240205"/>
              <a:gd name="connsiteX55" fmla="*/ 6243319 w 12192000"/>
              <a:gd name="connsiteY55" fmla="*/ 1695560 h 2240205"/>
              <a:gd name="connsiteX56" fmla="*/ 6098321 w 12192000"/>
              <a:gd name="connsiteY56" fmla="*/ 1721646 h 2240205"/>
              <a:gd name="connsiteX57" fmla="*/ 5880652 w 12192000"/>
              <a:gd name="connsiteY57" fmla="*/ 1779643 h 2240205"/>
              <a:gd name="connsiteX58" fmla="*/ 5785959 w 12192000"/>
              <a:gd name="connsiteY58" fmla="*/ 1775307 h 2240205"/>
              <a:gd name="connsiteX59" fmla="*/ 5643534 w 12192000"/>
              <a:gd name="connsiteY59" fmla="*/ 1802919 h 2240205"/>
              <a:gd name="connsiteX60" fmla="*/ 5518799 w 12192000"/>
              <a:gd name="connsiteY60" fmla="*/ 1818312 h 2240205"/>
              <a:gd name="connsiteX61" fmla="*/ 5505014 w 12192000"/>
              <a:gd name="connsiteY61" fmla="*/ 1819259 h 2240205"/>
              <a:gd name="connsiteX62" fmla="*/ 5453307 w 12192000"/>
              <a:gd name="connsiteY62" fmla="*/ 1815450 h 2240205"/>
              <a:gd name="connsiteX63" fmla="*/ 5221533 w 12192000"/>
              <a:gd name="connsiteY63" fmla="*/ 1846950 h 2240205"/>
              <a:gd name="connsiteX64" fmla="*/ 5149802 w 12192000"/>
              <a:gd name="connsiteY64" fmla="*/ 1844846 h 2240205"/>
              <a:gd name="connsiteX65" fmla="*/ 5114927 w 12192000"/>
              <a:gd name="connsiteY65" fmla="*/ 1847827 h 2240205"/>
              <a:gd name="connsiteX66" fmla="*/ 5108970 w 12192000"/>
              <a:gd name="connsiteY66" fmla="*/ 1847935 h 2240205"/>
              <a:gd name="connsiteX67" fmla="*/ 5067961 w 12192000"/>
              <a:gd name="connsiteY67" fmla="*/ 1845917 h 2240205"/>
              <a:gd name="connsiteX68" fmla="*/ 5007075 w 12192000"/>
              <a:gd name="connsiteY68" fmla="*/ 1838626 h 2240205"/>
              <a:gd name="connsiteX69" fmla="*/ 4944087 w 12192000"/>
              <a:gd name="connsiteY69" fmla="*/ 1823332 h 2240205"/>
              <a:gd name="connsiteX70" fmla="*/ 4907662 w 12192000"/>
              <a:gd name="connsiteY70" fmla="*/ 1816900 h 2240205"/>
              <a:gd name="connsiteX71" fmla="*/ 4882386 w 12192000"/>
              <a:gd name="connsiteY71" fmla="*/ 1809844 h 2240205"/>
              <a:gd name="connsiteX72" fmla="*/ 4811440 w 12192000"/>
              <a:gd name="connsiteY72" fmla="*/ 1804655 h 2240205"/>
              <a:gd name="connsiteX73" fmla="*/ 4691075 w 12192000"/>
              <a:gd name="connsiteY73" fmla="*/ 1801389 h 2240205"/>
              <a:gd name="connsiteX74" fmla="*/ 4640313 w 12192000"/>
              <a:gd name="connsiteY74" fmla="*/ 1784307 h 2240205"/>
              <a:gd name="connsiteX75" fmla="*/ 4536503 w 12192000"/>
              <a:gd name="connsiteY75" fmla="*/ 1785334 h 2240205"/>
              <a:gd name="connsiteX76" fmla="*/ 4513724 w 12192000"/>
              <a:gd name="connsiteY76" fmla="*/ 1791996 h 2240205"/>
              <a:gd name="connsiteX77" fmla="*/ 4459810 w 12192000"/>
              <a:gd name="connsiteY77" fmla="*/ 1797886 h 2240205"/>
              <a:gd name="connsiteX78" fmla="*/ 4379064 w 12192000"/>
              <a:gd name="connsiteY78" fmla="*/ 1817177 h 2240205"/>
              <a:gd name="connsiteX79" fmla="*/ 4290981 w 12192000"/>
              <a:gd name="connsiteY79" fmla="*/ 1839677 h 2240205"/>
              <a:gd name="connsiteX80" fmla="*/ 4238372 w 12192000"/>
              <a:gd name="connsiteY80" fmla="*/ 1851480 h 2240205"/>
              <a:gd name="connsiteX81" fmla="*/ 4232517 w 12192000"/>
              <a:gd name="connsiteY81" fmla="*/ 1852567 h 2240205"/>
              <a:gd name="connsiteX82" fmla="*/ 4191732 w 12192000"/>
              <a:gd name="connsiteY82" fmla="*/ 1857328 h 2240205"/>
              <a:gd name="connsiteX83" fmla="*/ 4065532 w 12192000"/>
              <a:gd name="connsiteY83" fmla="*/ 1855477 h 2240205"/>
              <a:gd name="connsiteX84" fmla="*/ 4028460 w 12192000"/>
              <a:gd name="connsiteY84" fmla="*/ 1855137 h 2240205"/>
              <a:gd name="connsiteX85" fmla="*/ 4002267 w 12192000"/>
              <a:gd name="connsiteY85" fmla="*/ 1852352 h 2240205"/>
              <a:gd name="connsiteX86" fmla="*/ 3931396 w 12192000"/>
              <a:gd name="connsiteY86" fmla="*/ 1858915 h 2240205"/>
              <a:gd name="connsiteX87" fmla="*/ 3812162 w 12192000"/>
              <a:gd name="connsiteY87" fmla="*/ 1875501 h 2240205"/>
              <a:gd name="connsiteX88" fmla="*/ 3758105 w 12192000"/>
              <a:gd name="connsiteY88" fmla="*/ 1871856 h 2240205"/>
              <a:gd name="connsiteX89" fmla="*/ 3567259 w 12192000"/>
              <a:gd name="connsiteY89" fmla="*/ 1893482 h 2240205"/>
              <a:gd name="connsiteX90" fmla="*/ 3405770 w 12192000"/>
              <a:gd name="connsiteY90" fmla="*/ 1904591 h 2240205"/>
              <a:gd name="connsiteX91" fmla="*/ 3280097 w 12192000"/>
              <a:gd name="connsiteY91" fmla="*/ 1919610 h 2240205"/>
              <a:gd name="connsiteX92" fmla="*/ 3009910 w 12192000"/>
              <a:gd name="connsiteY92" fmla="*/ 1957866 h 2240205"/>
              <a:gd name="connsiteX93" fmla="*/ 2995934 w 12192000"/>
              <a:gd name="connsiteY93" fmla="*/ 1967085 h 2240205"/>
              <a:gd name="connsiteX94" fmla="*/ 2942858 w 12192000"/>
              <a:gd name="connsiteY94" fmla="*/ 1981367 h 2240205"/>
              <a:gd name="connsiteX95" fmla="*/ 2875436 w 12192000"/>
              <a:gd name="connsiteY95" fmla="*/ 1996977 h 2240205"/>
              <a:gd name="connsiteX96" fmla="*/ 2874892 w 12192000"/>
              <a:gd name="connsiteY96" fmla="*/ 1996085 h 2240205"/>
              <a:gd name="connsiteX97" fmla="*/ 2843662 w 12192000"/>
              <a:gd name="connsiteY97" fmla="*/ 1992498 h 2240205"/>
              <a:gd name="connsiteX98" fmla="*/ 2718916 w 12192000"/>
              <a:gd name="connsiteY98" fmla="*/ 1990867 h 2240205"/>
              <a:gd name="connsiteX99" fmla="*/ 2713522 w 12192000"/>
              <a:gd name="connsiteY99" fmla="*/ 1990173 h 2240205"/>
              <a:gd name="connsiteX100" fmla="*/ 2476147 w 12192000"/>
              <a:gd name="connsiteY100" fmla="*/ 1998305 h 2240205"/>
              <a:gd name="connsiteX101" fmla="*/ 2373568 w 12192000"/>
              <a:gd name="connsiteY101" fmla="*/ 2003219 h 2240205"/>
              <a:gd name="connsiteX102" fmla="*/ 2287219 w 12192000"/>
              <a:gd name="connsiteY102" fmla="*/ 1998750 h 2240205"/>
              <a:gd name="connsiteX103" fmla="*/ 2243069 w 12192000"/>
              <a:gd name="connsiteY103" fmla="*/ 2005321 h 2240205"/>
              <a:gd name="connsiteX104" fmla="*/ 2164831 w 12192000"/>
              <a:gd name="connsiteY104" fmla="*/ 2010143 h 2240205"/>
              <a:gd name="connsiteX105" fmla="*/ 2085228 w 12192000"/>
              <a:gd name="connsiteY105" fmla="*/ 2046431 h 2240205"/>
              <a:gd name="connsiteX106" fmla="*/ 2058061 w 12192000"/>
              <a:gd name="connsiteY106" fmla="*/ 2047942 h 2240205"/>
              <a:gd name="connsiteX107" fmla="*/ 2042244 w 12192000"/>
              <a:gd name="connsiteY107" fmla="*/ 2055560 h 2240205"/>
              <a:gd name="connsiteX108" fmla="*/ 1877728 w 12192000"/>
              <a:gd name="connsiteY108" fmla="*/ 2101004 h 2240205"/>
              <a:gd name="connsiteX109" fmla="*/ 1759056 w 12192000"/>
              <a:gd name="connsiteY109" fmla="*/ 2125608 h 2240205"/>
              <a:gd name="connsiteX110" fmla="*/ 1637948 w 12192000"/>
              <a:gd name="connsiteY110" fmla="*/ 2172597 h 2240205"/>
              <a:gd name="connsiteX111" fmla="*/ 1434549 w 12192000"/>
              <a:gd name="connsiteY111" fmla="*/ 2234522 h 2240205"/>
              <a:gd name="connsiteX112" fmla="*/ 1370962 w 12192000"/>
              <a:gd name="connsiteY112" fmla="*/ 2237474 h 2240205"/>
              <a:gd name="connsiteX113" fmla="*/ 1356367 w 12192000"/>
              <a:gd name="connsiteY113" fmla="*/ 2235089 h 2240205"/>
              <a:gd name="connsiteX114" fmla="*/ 1279765 w 12192000"/>
              <a:gd name="connsiteY114" fmla="*/ 2229639 h 2240205"/>
              <a:gd name="connsiteX115" fmla="*/ 1195347 w 12192000"/>
              <a:gd name="connsiteY115" fmla="*/ 2212354 h 2240205"/>
              <a:gd name="connsiteX116" fmla="*/ 970251 w 12192000"/>
              <a:gd name="connsiteY116" fmla="*/ 2221029 h 2240205"/>
              <a:gd name="connsiteX117" fmla="*/ 812914 w 12192000"/>
              <a:gd name="connsiteY117" fmla="*/ 2210095 h 2240205"/>
              <a:gd name="connsiteX118" fmla="*/ 776382 w 12192000"/>
              <a:gd name="connsiteY118" fmla="*/ 2204512 h 2240205"/>
              <a:gd name="connsiteX119" fmla="*/ 597225 w 12192000"/>
              <a:gd name="connsiteY119" fmla="*/ 2180999 h 2240205"/>
              <a:gd name="connsiteX120" fmla="*/ 520671 w 12192000"/>
              <a:gd name="connsiteY120" fmla="*/ 2180980 h 2240205"/>
              <a:gd name="connsiteX121" fmla="*/ 515024 w 12192000"/>
              <a:gd name="connsiteY121" fmla="*/ 2179258 h 2240205"/>
              <a:gd name="connsiteX122" fmla="*/ 413835 w 12192000"/>
              <a:gd name="connsiteY122" fmla="*/ 2156783 h 2240205"/>
              <a:gd name="connsiteX123" fmla="*/ 376513 w 12192000"/>
              <a:gd name="connsiteY123" fmla="*/ 2154014 h 2240205"/>
              <a:gd name="connsiteX124" fmla="*/ 273386 w 12192000"/>
              <a:gd name="connsiteY124" fmla="*/ 2142551 h 2240205"/>
              <a:gd name="connsiteX125" fmla="*/ 77641 w 12192000"/>
              <a:gd name="connsiteY125" fmla="*/ 2126835 h 2240205"/>
              <a:gd name="connsiteX126" fmla="*/ 37645 w 12192000"/>
              <a:gd name="connsiteY126" fmla="*/ 2115401 h 2240205"/>
              <a:gd name="connsiteX127" fmla="*/ 4572 w 12192000"/>
              <a:gd name="connsiteY127" fmla="*/ 2111091 h 2240205"/>
              <a:gd name="connsiteX128" fmla="*/ 0 w 12192000"/>
              <a:gd name="connsiteY128" fmla="*/ 2110468 h 2240205"/>
              <a:gd name="connsiteX129" fmla="*/ 0 w 12192000"/>
              <a:gd name="connsiteY129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584946 w 12192000"/>
              <a:gd name="connsiteY30" fmla="*/ 1135226 h 2240205"/>
              <a:gd name="connsiteX31" fmla="*/ 8419755 w 12192000"/>
              <a:gd name="connsiteY31" fmla="*/ 1216260 h 2240205"/>
              <a:gd name="connsiteX32" fmla="*/ 8411626 w 12192000"/>
              <a:gd name="connsiteY32" fmla="*/ 1214397 h 2240205"/>
              <a:gd name="connsiteX33" fmla="*/ 8363469 w 12192000"/>
              <a:gd name="connsiteY33" fmla="*/ 1246658 h 2240205"/>
              <a:gd name="connsiteX34" fmla="*/ 8275497 w 12192000"/>
              <a:gd name="connsiteY34" fmla="*/ 1264396 h 2240205"/>
              <a:gd name="connsiteX35" fmla="*/ 8074238 w 12192000"/>
              <a:gd name="connsiteY35" fmla="*/ 1301895 h 2240205"/>
              <a:gd name="connsiteX36" fmla="*/ 7902328 w 12192000"/>
              <a:gd name="connsiteY36" fmla="*/ 1345865 h 2240205"/>
              <a:gd name="connsiteX37" fmla="*/ 7840612 w 12192000"/>
              <a:gd name="connsiteY37" fmla="*/ 1369373 h 2240205"/>
              <a:gd name="connsiteX38" fmla="*/ 7786819 w 12192000"/>
              <a:gd name="connsiteY38" fmla="*/ 1378970 h 2240205"/>
              <a:gd name="connsiteX39" fmla="*/ 7548172 w 12192000"/>
              <a:gd name="connsiteY39" fmla="*/ 1417460 h 2240205"/>
              <a:gd name="connsiteX40" fmla="*/ 7483437 w 12192000"/>
              <a:gd name="connsiteY40" fmla="*/ 1478152 h 2240205"/>
              <a:gd name="connsiteX41" fmla="*/ 7377870 w 12192000"/>
              <a:gd name="connsiteY41" fmla="*/ 1523319 h 2240205"/>
              <a:gd name="connsiteX42" fmla="*/ 7230737 w 12192000"/>
              <a:gd name="connsiteY42" fmla="*/ 1562633 h 2240205"/>
              <a:gd name="connsiteX43" fmla="*/ 7224458 w 12192000"/>
              <a:gd name="connsiteY43" fmla="*/ 1573008 h 2240205"/>
              <a:gd name="connsiteX44" fmla="*/ 7183121 w 12192000"/>
              <a:gd name="connsiteY44" fmla="*/ 1595162 h 2240205"/>
              <a:gd name="connsiteX45" fmla="*/ 7164601 w 12192000"/>
              <a:gd name="connsiteY45" fmla="*/ 1606490 h 2240205"/>
              <a:gd name="connsiteX46" fmla="*/ 6900177 w 12192000"/>
              <a:gd name="connsiteY46" fmla="*/ 1636016 h 2240205"/>
              <a:gd name="connsiteX47" fmla="*/ 6795372 w 12192000"/>
              <a:gd name="connsiteY47" fmla="*/ 1644845 h 2240205"/>
              <a:gd name="connsiteX48" fmla="*/ 6692251 w 12192000"/>
              <a:gd name="connsiteY48" fmla="*/ 1656357 h 2240205"/>
              <a:gd name="connsiteX49" fmla="*/ 6655235 w 12192000"/>
              <a:gd name="connsiteY49" fmla="*/ 1661869 h 2240205"/>
              <a:gd name="connsiteX50" fmla="*/ 6554894 w 12192000"/>
              <a:gd name="connsiteY50" fmla="*/ 1664428 h 2240205"/>
              <a:gd name="connsiteX51" fmla="*/ 6516595 w 12192000"/>
              <a:gd name="connsiteY51" fmla="*/ 1667475 h 2240205"/>
              <a:gd name="connsiteX52" fmla="*/ 6508541 w 12192000"/>
              <a:gd name="connsiteY52" fmla="*/ 1668757 h 2240205"/>
              <a:gd name="connsiteX53" fmla="*/ 6471012 w 12192000"/>
              <a:gd name="connsiteY53" fmla="*/ 1678604 h 2240205"/>
              <a:gd name="connsiteX54" fmla="*/ 6364035 w 12192000"/>
              <a:gd name="connsiteY54" fmla="*/ 1667683 h 2240205"/>
              <a:gd name="connsiteX55" fmla="*/ 6243319 w 12192000"/>
              <a:gd name="connsiteY55" fmla="*/ 1695560 h 2240205"/>
              <a:gd name="connsiteX56" fmla="*/ 6098321 w 12192000"/>
              <a:gd name="connsiteY56" fmla="*/ 1721646 h 2240205"/>
              <a:gd name="connsiteX57" fmla="*/ 5880652 w 12192000"/>
              <a:gd name="connsiteY57" fmla="*/ 1779643 h 2240205"/>
              <a:gd name="connsiteX58" fmla="*/ 5785959 w 12192000"/>
              <a:gd name="connsiteY58" fmla="*/ 1775307 h 2240205"/>
              <a:gd name="connsiteX59" fmla="*/ 5643534 w 12192000"/>
              <a:gd name="connsiteY59" fmla="*/ 1802919 h 2240205"/>
              <a:gd name="connsiteX60" fmla="*/ 5518799 w 12192000"/>
              <a:gd name="connsiteY60" fmla="*/ 1818312 h 2240205"/>
              <a:gd name="connsiteX61" fmla="*/ 5505014 w 12192000"/>
              <a:gd name="connsiteY61" fmla="*/ 1819259 h 2240205"/>
              <a:gd name="connsiteX62" fmla="*/ 5453307 w 12192000"/>
              <a:gd name="connsiteY62" fmla="*/ 1815450 h 2240205"/>
              <a:gd name="connsiteX63" fmla="*/ 5221533 w 12192000"/>
              <a:gd name="connsiteY63" fmla="*/ 1846950 h 2240205"/>
              <a:gd name="connsiteX64" fmla="*/ 5149802 w 12192000"/>
              <a:gd name="connsiteY64" fmla="*/ 1844846 h 2240205"/>
              <a:gd name="connsiteX65" fmla="*/ 5114927 w 12192000"/>
              <a:gd name="connsiteY65" fmla="*/ 1847827 h 2240205"/>
              <a:gd name="connsiteX66" fmla="*/ 5108970 w 12192000"/>
              <a:gd name="connsiteY66" fmla="*/ 1847935 h 2240205"/>
              <a:gd name="connsiteX67" fmla="*/ 5067961 w 12192000"/>
              <a:gd name="connsiteY67" fmla="*/ 1845917 h 2240205"/>
              <a:gd name="connsiteX68" fmla="*/ 5007075 w 12192000"/>
              <a:gd name="connsiteY68" fmla="*/ 1838626 h 2240205"/>
              <a:gd name="connsiteX69" fmla="*/ 4944087 w 12192000"/>
              <a:gd name="connsiteY69" fmla="*/ 1823332 h 2240205"/>
              <a:gd name="connsiteX70" fmla="*/ 4907662 w 12192000"/>
              <a:gd name="connsiteY70" fmla="*/ 1816900 h 2240205"/>
              <a:gd name="connsiteX71" fmla="*/ 4882386 w 12192000"/>
              <a:gd name="connsiteY71" fmla="*/ 1809844 h 2240205"/>
              <a:gd name="connsiteX72" fmla="*/ 4811440 w 12192000"/>
              <a:gd name="connsiteY72" fmla="*/ 1804655 h 2240205"/>
              <a:gd name="connsiteX73" fmla="*/ 4691075 w 12192000"/>
              <a:gd name="connsiteY73" fmla="*/ 1801389 h 2240205"/>
              <a:gd name="connsiteX74" fmla="*/ 4640313 w 12192000"/>
              <a:gd name="connsiteY74" fmla="*/ 1784307 h 2240205"/>
              <a:gd name="connsiteX75" fmla="*/ 4536503 w 12192000"/>
              <a:gd name="connsiteY75" fmla="*/ 1785334 h 2240205"/>
              <a:gd name="connsiteX76" fmla="*/ 4513724 w 12192000"/>
              <a:gd name="connsiteY76" fmla="*/ 1791996 h 2240205"/>
              <a:gd name="connsiteX77" fmla="*/ 4459810 w 12192000"/>
              <a:gd name="connsiteY77" fmla="*/ 1797886 h 2240205"/>
              <a:gd name="connsiteX78" fmla="*/ 4379064 w 12192000"/>
              <a:gd name="connsiteY78" fmla="*/ 1817177 h 2240205"/>
              <a:gd name="connsiteX79" fmla="*/ 4290981 w 12192000"/>
              <a:gd name="connsiteY79" fmla="*/ 1839677 h 2240205"/>
              <a:gd name="connsiteX80" fmla="*/ 4238372 w 12192000"/>
              <a:gd name="connsiteY80" fmla="*/ 1851480 h 2240205"/>
              <a:gd name="connsiteX81" fmla="*/ 4232517 w 12192000"/>
              <a:gd name="connsiteY81" fmla="*/ 1852567 h 2240205"/>
              <a:gd name="connsiteX82" fmla="*/ 4191732 w 12192000"/>
              <a:gd name="connsiteY82" fmla="*/ 1857328 h 2240205"/>
              <a:gd name="connsiteX83" fmla="*/ 4065532 w 12192000"/>
              <a:gd name="connsiteY83" fmla="*/ 1855477 h 2240205"/>
              <a:gd name="connsiteX84" fmla="*/ 4028460 w 12192000"/>
              <a:gd name="connsiteY84" fmla="*/ 1855137 h 2240205"/>
              <a:gd name="connsiteX85" fmla="*/ 4002267 w 12192000"/>
              <a:gd name="connsiteY85" fmla="*/ 1852352 h 2240205"/>
              <a:gd name="connsiteX86" fmla="*/ 3931396 w 12192000"/>
              <a:gd name="connsiteY86" fmla="*/ 1858915 h 2240205"/>
              <a:gd name="connsiteX87" fmla="*/ 3812162 w 12192000"/>
              <a:gd name="connsiteY87" fmla="*/ 1875501 h 2240205"/>
              <a:gd name="connsiteX88" fmla="*/ 3758105 w 12192000"/>
              <a:gd name="connsiteY88" fmla="*/ 1871856 h 2240205"/>
              <a:gd name="connsiteX89" fmla="*/ 3567259 w 12192000"/>
              <a:gd name="connsiteY89" fmla="*/ 1893482 h 2240205"/>
              <a:gd name="connsiteX90" fmla="*/ 3405770 w 12192000"/>
              <a:gd name="connsiteY90" fmla="*/ 1904591 h 2240205"/>
              <a:gd name="connsiteX91" fmla="*/ 3280097 w 12192000"/>
              <a:gd name="connsiteY91" fmla="*/ 1919610 h 2240205"/>
              <a:gd name="connsiteX92" fmla="*/ 3009910 w 12192000"/>
              <a:gd name="connsiteY92" fmla="*/ 1957866 h 2240205"/>
              <a:gd name="connsiteX93" fmla="*/ 2995934 w 12192000"/>
              <a:gd name="connsiteY93" fmla="*/ 1967085 h 2240205"/>
              <a:gd name="connsiteX94" fmla="*/ 2942858 w 12192000"/>
              <a:gd name="connsiteY94" fmla="*/ 1981367 h 2240205"/>
              <a:gd name="connsiteX95" fmla="*/ 2875436 w 12192000"/>
              <a:gd name="connsiteY95" fmla="*/ 1996977 h 2240205"/>
              <a:gd name="connsiteX96" fmla="*/ 2874892 w 12192000"/>
              <a:gd name="connsiteY96" fmla="*/ 1996085 h 2240205"/>
              <a:gd name="connsiteX97" fmla="*/ 2843662 w 12192000"/>
              <a:gd name="connsiteY97" fmla="*/ 1992498 h 2240205"/>
              <a:gd name="connsiteX98" fmla="*/ 2718916 w 12192000"/>
              <a:gd name="connsiteY98" fmla="*/ 1990867 h 2240205"/>
              <a:gd name="connsiteX99" fmla="*/ 2713522 w 12192000"/>
              <a:gd name="connsiteY99" fmla="*/ 1990173 h 2240205"/>
              <a:gd name="connsiteX100" fmla="*/ 2476147 w 12192000"/>
              <a:gd name="connsiteY100" fmla="*/ 1998305 h 2240205"/>
              <a:gd name="connsiteX101" fmla="*/ 2373568 w 12192000"/>
              <a:gd name="connsiteY101" fmla="*/ 2003219 h 2240205"/>
              <a:gd name="connsiteX102" fmla="*/ 2287219 w 12192000"/>
              <a:gd name="connsiteY102" fmla="*/ 1998750 h 2240205"/>
              <a:gd name="connsiteX103" fmla="*/ 2243069 w 12192000"/>
              <a:gd name="connsiteY103" fmla="*/ 2005321 h 2240205"/>
              <a:gd name="connsiteX104" fmla="*/ 2164831 w 12192000"/>
              <a:gd name="connsiteY104" fmla="*/ 2010143 h 2240205"/>
              <a:gd name="connsiteX105" fmla="*/ 2085228 w 12192000"/>
              <a:gd name="connsiteY105" fmla="*/ 2046431 h 2240205"/>
              <a:gd name="connsiteX106" fmla="*/ 2058061 w 12192000"/>
              <a:gd name="connsiteY106" fmla="*/ 2047942 h 2240205"/>
              <a:gd name="connsiteX107" fmla="*/ 2042244 w 12192000"/>
              <a:gd name="connsiteY107" fmla="*/ 2055560 h 2240205"/>
              <a:gd name="connsiteX108" fmla="*/ 1877728 w 12192000"/>
              <a:gd name="connsiteY108" fmla="*/ 2101004 h 2240205"/>
              <a:gd name="connsiteX109" fmla="*/ 1759056 w 12192000"/>
              <a:gd name="connsiteY109" fmla="*/ 2125608 h 2240205"/>
              <a:gd name="connsiteX110" fmla="*/ 1637948 w 12192000"/>
              <a:gd name="connsiteY110" fmla="*/ 2172597 h 2240205"/>
              <a:gd name="connsiteX111" fmla="*/ 1434549 w 12192000"/>
              <a:gd name="connsiteY111" fmla="*/ 2234522 h 2240205"/>
              <a:gd name="connsiteX112" fmla="*/ 1370962 w 12192000"/>
              <a:gd name="connsiteY112" fmla="*/ 2237474 h 2240205"/>
              <a:gd name="connsiteX113" fmla="*/ 1356367 w 12192000"/>
              <a:gd name="connsiteY113" fmla="*/ 2235089 h 2240205"/>
              <a:gd name="connsiteX114" fmla="*/ 1279765 w 12192000"/>
              <a:gd name="connsiteY114" fmla="*/ 2229639 h 2240205"/>
              <a:gd name="connsiteX115" fmla="*/ 1195347 w 12192000"/>
              <a:gd name="connsiteY115" fmla="*/ 2212354 h 2240205"/>
              <a:gd name="connsiteX116" fmla="*/ 970251 w 12192000"/>
              <a:gd name="connsiteY116" fmla="*/ 2221029 h 2240205"/>
              <a:gd name="connsiteX117" fmla="*/ 812914 w 12192000"/>
              <a:gd name="connsiteY117" fmla="*/ 2210095 h 2240205"/>
              <a:gd name="connsiteX118" fmla="*/ 776382 w 12192000"/>
              <a:gd name="connsiteY118" fmla="*/ 2204512 h 2240205"/>
              <a:gd name="connsiteX119" fmla="*/ 597225 w 12192000"/>
              <a:gd name="connsiteY119" fmla="*/ 2180999 h 2240205"/>
              <a:gd name="connsiteX120" fmla="*/ 520671 w 12192000"/>
              <a:gd name="connsiteY120" fmla="*/ 2180980 h 2240205"/>
              <a:gd name="connsiteX121" fmla="*/ 515024 w 12192000"/>
              <a:gd name="connsiteY121" fmla="*/ 2179258 h 2240205"/>
              <a:gd name="connsiteX122" fmla="*/ 413835 w 12192000"/>
              <a:gd name="connsiteY122" fmla="*/ 2156783 h 2240205"/>
              <a:gd name="connsiteX123" fmla="*/ 376513 w 12192000"/>
              <a:gd name="connsiteY123" fmla="*/ 2154014 h 2240205"/>
              <a:gd name="connsiteX124" fmla="*/ 273386 w 12192000"/>
              <a:gd name="connsiteY124" fmla="*/ 2142551 h 2240205"/>
              <a:gd name="connsiteX125" fmla="*/ 77641 w 12192000"/>
              <a:gd name="connsiteY125" fmla="*/ 2126835 h 2240205"/>
              <a:gd name="connsiteX126" fmla="*/ 37645 w 12192000"/>
              <a:gd name="connsiteY126" fmla="*/ 2115401 h 2240205"/>
              <a:gd name="connsiteX127" fmla="*/ 4572 w 12192000"/>
              <a:gd name="connsiteY127" fmla="*/ 2111091 h 2240205"/>
              <a:gd name="connsiteX128" fmla="*/ 0 w 12192000"/>
              <a:gd name="connsiteY128" fmla="*/ 2110468 h 2240205"/>
              <a:gd name="connsiteX129" fmla="*/ 0 w 12192000"/>
              <a:gd name="connsiteY129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243069 w 12192000"/>
              <a:gd name="connsiteY102" fmla="*/ 2005321 h 2240205"/>
              <a:gd name="connsiteX103" fmla="*/ 2164831 w 12192000"/>
              <a:gd name="connsiteY103" fmla="*/ 2010143 h 2240205"/>
              <a:gd name="connsiteX104" fmla="*/ 2085228 w 12192000"/>
              <a:gd name="connsiteY104" fmla="*/ 2046431 h 2240205"/>
              <a:gd name="connsiteX105" fmla="*/ 2058061 w 12192000"/>
              <a:gd name="connsiteY105" fmla="*/ 2047942 h 2240205"/>
              <a:gd name="connsiteX106" fmla="*/ 2042244 w 12192000"/>
              <a:gd name="connsiteY106" fmla="*/ 2055560 h 2240205"/>
              <a:gd name="connsiteX107" fmla="*/ 1877728 w 12192000"/>
              <a:gd name="connsiteY107" fmla="*/ 2101004 h 2240205"/>
              <a:gd name="connsiteX108" fmla="*/ 1759056 w 12192000"/>
              <a:gd name="connsiteY108" fmla="*/ 2125608 h 2240205"/>
              <a:gd name="connsiteX109" fmla="*/ 1637948 w 12192000"/>
              <a:gd name="connsiteY109" fmla="*/ 2172597 h 2240205"/>
              <a:gd name="connsiteX110" fmla="*/ 1434549 w 12192000"/>
              <a:gd name="connsiteY110" fmla="*/ 2234522 h 2240205"/>
              <a:gd name="connsiteX111" fmla="*/ 1370962 w 12192000"/>
              <a:gd name="connsiteY111" fmla="*/ 2237474 h 2240205"/>
              <a:gd name="connsiteX112" fmla="*/ 1356367 w 12192000"/>
              <a:gd name="connsiteY112" fmla="*/ 2235089 h 2240205"/>
              <a:gd name="connsiteX113" fmla="*/ 1279765 w 12192000"/>
              <a:gd name="connsiteY113" fmla="*/ 2229639 h 2240205"/>
              <a:gd name="connsiteX114" fmla="*/ 1195347 w 12192000"/>
              <a:gd name="connsiteY114" fmla="*/ 2212354 h 2240205"/>
              <a:gd name="connsiteX115" fmla="*/ 970251 w 12192000"/>
              <a:gd name="connsiteY115" fmla="*/ 2221029 h 2240205"/>
              <a:gd name="connsiteX116" fmla="*/ 812914 w 12192000"/>
              <a:gd name="connsiteY116" fmla="*/ 2210095 h 2240205"/>
              <a:gd name="connsiteX117" fmla="*/ 776382 w 12192000"/>
              <a:gd name="connsiteY117" fmla="*/ 2204512 h 2240205"/>
              <a:gd name="connsiteX118" fmla="*/ 597225 w 12192000"/>
              <a:gd name="connsiteY118" fmla="*/ 2180999 h 2240205"/>
              <a:gd name="connsiteX119" fmla="*/ 520671 w 12192000"/>
              <a:gd name="connsiteY119" fmla="*/ 2180980 h 2240205"/>
              <a:gd name="connsiteX120" fmla="*/ 515024 w 12192000"/>
              <a:gd name="connsiteY120" fmla="*/ 2179258 h 2240205"/>
              <a:gd name="connsiteX121" fmla="*/ 413835 w 12192000"/>
              <a:gd name="connsiteY121" fmla="*/ 2156783 h 2240205"/>
              <a:gd name="connsiteX122" fmla="*/ 376513 w 12192000"/>
              <a:gd name="connsiteY122" fmla="*/ 2154014 h 2240205"/>
              <a:gd name="connsiteX123" fmla="*/ 273386 w 12192000"/>
              <a:gd name="connsiteY123" fmla="*/ 2142551 h 2240205"/>
              <a:gd name="connsiteX124" fmla="*/ 77641 w 12192000"/>
              <a:gd name="connsiteY124" fmla="*/ 2126835 h 2240205"/>
              <a:gd name="connsiteX125" fmla="*/ 37645 w 12192000"/>
              <a:gd name="connsiteY125" fmla="*/ 2115401 h 2240205"/>
              <a:gd name="connsiteX126" fmla="*/ 4572 w 12192000"/>
              <a:gd name="connsiteY126" fmla="*/ 2111091 h 2240205"/>
              <a:gd name="connsiteX127" fmla="*/ 0 w 12192000"/>
              <a:gd name="connsiteY127" fmla="*/ 2110468 h 2240205"/>
              <a:gd name="connsiteX128" fmla="*/ 0 w 12192000"/>
              <a:gd name="connsiteY128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243069 w 12192000"/>
              <a:gd name="connsiteY102" fmla="*/ 2005321 h 2240205"/>
              <a:gd name="connsiteX103" fmla="*/ 2164831 w 12192000"/>
              <a:gd name="connsiteY103" fmla="*/ 2010143 h 2240205"/>
              <a:gd name="connsiteX104" fmla="*/ 2085228 w 12192000"/>
              <a:gd name="connsiteY104" fmla="*/ 2046431 h 2240205"/>
              <a:gd name="connsiteX105" fmla="*/ 2058061 w 12192000"/>
              <a:gd name="connsiteY105" fmla="*/ 2047942 h 2240205"/>
              <a:gd name="connsiteX106" fmla="*/ 2042244 w 12192000"/>
              <a:gd name="connsiteY106" fmla="*/ 2055560 h 2240205"/>
              <a:gd name="connsiteX107" fmla="*/ 1877728 w 12192000"/>
              <a:gd name="connsiteY107" fmla="*/ 2101004 h 2240205"/>
              <a:gd name="connsiteX108" fmla="*/ 1759056 w 12192000"/>
              <a:gd name="connsiteY108" fmla="*/ 2125608 h 2240205"/>
              <a:gd name="connsiteX109" fmla="*/ 1637948 w 12192000"/>
              <a:gd name="connsiteY109" fmla="*/ 2172597 h 2240205"/>
              <a:gd name="connsiteX110" fmla="*/ 1434549 w 12192000"/>
              <a:gd name="connsiteY110" fmla="*/ 2234522 h 2240205"/>
              <a:gd name="connsiteX111" fmla="*/ 1370962 w 12192000"/>
              <a:gd name="connsiteY111" fmla="*/ 2237474 h 2240205"/>
              <a:gd name="connsiteX112" fmla="*/ 1356367 w 12192000"/>
              <a:gd name="connsiteY112" fmla="*/ 2235089 h 2240205"/>
              <a:gd name="connsiteX113" fmla="*/ 1279765 w 12192000"/>
              <a:gd name="connsiteY113" fmla="*/ 2229639 h 2240205"/>
              <a:gd name="connsiteX114" fmla="*/ 1195347 w 12192000"/>
              <a:gd name="connsiteY114" fmla="*/ 2212354 h 2240205"/>
              <a:gd name="connsiteX115" fmla="*/ 970251 w 12192000"/>
              <a:gd name="connsiteY115" fmla="*/ 2221029 h 2240205"/>
              <a:gd name="connsiteX116" fmla="*/ 812914 w 12192000"/>
              <a:gd name="connsiteY116" fmla="*/ 2210095 h 2240205"/>
              <a:gd name="connsiteX117" fmla="*/ 776382 w 12192000"/>
              <a:gd name="connsiteY117" fmla="*/ 2204512 h 2240205"/>
              <a:gd name="connsiteX118" fmla="*/ 597225 w 12192000"/>
              <a:gd name="connsiteY118" fmla="*/ 2180999 h 2240205"/>
              <a:gd name="connsiteX119" fmla="*/ 520671 w 12192000"/>
              <a:gd name="connsiteY119" fmla="*/ 2180980 h 2240205"/>
              <a:gd name="connsiteX120" fmla="*/ 515024 w 12192000"/>
              <a:gd name="connsiteY120" fmla="*/ 2179258 h 2240205"/>
              <a:gd name="connsiteX121" fmla="*/ 413835 w 12192000"/>
              <a:gd name="connsiteY121" fmla="*/ 2156783 h 2240205"/>
              <a:gd name="connsiteX122" fmla="*/ 376513 w 12192000"/>
              <a:gd name="connsiteY122" fmla="*/ 2154014 h 2240205"/>
              <a:gd name="connsiteX123" fmla="*/ 273386 w 12192000"/>
              <a:gd name="connsiteY123" fmla="*/ 2142551 h 2240205"/>
              <a:gd name="connsiteX124" fmla="*/ 77641 w 12192000"/>
              <a:gd name="connsiteY124" fmla="*/ 2126835 h 2240205"/>
              <a:gd name="connsiteX125" fmla="*/ 37645 w 12192000"/>
              <a:gd name="connsiteY125" fmla="*/ 2115401 h 2240205"/>
              <a:gd name="connsiteX126" fmla="*/ 4572 w 12192000"/>
              <a:gd name="connsiteY126" fmla="*/ 2111091 h 2240205"/>
              <a:gd name="connsiteX127" fmla="*/ 0 w 12192000"/>
              <a:gd name="connsiteY127" fmla="*/ 2110468 h 2240205"/>
              <a:gd name="connsiteX128" fmla="*/ 0 w 12192000"/>
              <a:gd name="connsiteY128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243069 w 12192000"/>
              <a:gd name="connsiteY102" fmla="*/ 2005321 h 2240205"/>
              <a:gd name="connsiteX103" fmla="*/ 2164831 w 12192000"/>
              <a:gd name="connsiteY103" fmla="*/ 2010143 h 2240205"/>
              <a:gd name="connsiteX104" fmla="*/ 2085228 w 12192000"/>
              <a:gd name="connsiteY104" fmla="*/ 2046431 h 2240205"/>
              <a:gd name="connsiteX105" fmla="*/ 2058061 w 12192000"/>
              <a:gd name="connsiteY105" fmla="*/ 2047942 h 2240205"/>
              <a:gd name="connsiteX106" fmla="*/ 2042244 w 12192000"/>
              <a:gd name="connsiteY106" fmla="*/ 2055560 h 2240205"/>
              <a:gd name="connsiteX107" fmla="*/ 1877728 w 12192000"/>
              <a:gd name="connsiteY107" fmla="*/ 2101004 h 2240205"/>
              <a:gd name="connsiteX108" fmla="*/ 1759056 w 12192000"/>
              <a:gd name="connsiteY108" fmla="*/ 2125608 h 2240205"/>
              <a:gd name="connsiteX109" fmla="*/ 1637948 w 12192000"/>
              <a:gd name="connsiteY109" fmla="*/ 2172597 h 2240205"/>
              <a:gd name="connsiteX110" fmla="*/ 1434549 w 12192000"/>
              <a:gd name="connsiteY110" fmla="*/ 2234522 h 2240205"/>
              <a:gd name="connsiteX111" fmla="*/ 1370962 w 12192000"/>
              <a:gd name="connsiteY111" fmla="*/ 2237474 h 2240205"/>
              <a:gd name="connsiteX112" fmla="*/ 1356367 w 12192000"/>
              <a:gd name="connsiteY112" fmla="*/ 2235089 h 2240205"/>
              <a:gd name="connsiteX113" fmla="*/ 1279765 w 12192000"/>
              <a:gd name="connsiteY113" fmla="*/ 2229639 h 2240205"/>
              <a:gd name="connsiteX114" fmla="*/ 1195347 w 12192000"/>
              <a:gd name="connsiteY114" fmla="*/ 2212354 h 2240205"/>
              <a:gd name="connsiteX115" fmla="*/ 970251 w 12192000"/>
              <a:gd name="connsiteY115" fmla="*/ 2221029 h 2240205"/>
              <a:gd name="connsiteX116" fmla="*/ 812914 w 12192000"/>
              <a:gd name="connsiteY116" fmla="*/ 2210095 h 2240205"/>
              <a:gd name="connsiteX117" fmla="*/ 776382 w 12192000"/>
              <a:gd name="connsiteY117" fmla="*/ 2204512 h 2240205"/>
              <a:gd name="connsiteX118" fmla="*/ 597225 w 12192000"/>
              <a:gd name="connsiteY118" fmla="*/ 2180999 h 2240205"/>
              <a:gd name="connsiteX119" fmla="*/ 520671 w 12192000"/>
              <a:gd name="connsiteY119" fmla="*/ 2180980 h 2240205"/>
              <a:gd name="connsiteX120" fmla="*/ 515024 w 12192000"/>
              <a:gd name="connsiteY120" fmla="*/ 2179258 h 2240205"/>
              <a:gd name="connsiteX121" fmla="*/ 413835 w 12192000"/>
              <a:gd name="connsiteY121" fmla="*/ 2156783 h 2240205"/>
              <a:gd name="connsiteX122" fmla="*/ 376513 w 12192000"/>
              <a:gd name="connsiteY122" fmla="*/ 2154014 h 2240205"/>
              <a:gd name="connsiteX123" fmla="*/ 273386 w 12192000"/>
              <a:gd name="connsiteY123" fmla="*/ 2142551 h 2240205"/>
              <a:gd name="connsiteX124" fmla="*/ 77641 w 12192000"/>
              <a:gd name="connsiteY124" fmla="*/ 2126835 h 2240205"/>
              <a:gd name="connsiteX125" fmla="*/ 37645 w 12192000"/>
              <a:gd name="connsiteY125" fmla="*/ 2115401 h 2240205"/>
              <a:gd name="connsiteX126" fmla="*/ 4572 w 12192000"/>
              <a:gd name="connsiteY126" fmla="*/ 2111091 h 2240205"/>
              <a:gd name="connsiteX127" fmla="*/ 0 w 12192000"/>
              <a:gd name="connsiteY127" fmla="*/ 2110468 h 2240205"/>
              <a:gd name="connsiteX128" fmla="*/ 0 w 12192000"/>
              <a:gd name="connsiteY128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243069 w 12192000"/>
              <a:gd name="connsiteY102" fmla="*/ 2005321 h 2240205"/>
              <a:gd name="connsiteX103" fmla="*/ 2164831 w 12192000"/>
              <a:gd name="connsiteY103" fmla="*/ 2010143 h 2240205"/>
              <a:gd name="connsiteX104" fmla="*/ 2058061 w 12192000"/>
              <a:gd name="connsiteY104" fmla="*/ 2047942 h 2240205"/>
              <a:gd name="connsiteX105" fmla="*/ 2042244 w 12192000"/>
              <a:gd name="connsiteY105" fmla="*/ 2055560 h 2240205"/>
              <a:gd name="connsiteX106" fmla="*/ 1877728 w 12192000"/>
              <a:gd name="connsiteY106" fmla="*/ 2101004 h 2240205"/>
              <a:gd name="connsiteX107" fmla="*/ 1759056 w 12192000"/>
              <a:gd name="connsiteY107" fmla="*/ 2125608 h 2240205"/>
              <a:gd name="connsiteX108" fmla="*/ 1637948 w 12192000"/>
              <a:gd name="connsiteY108" fmla="*/ 2172597 h 2240205"/>
              <a:gd name="connsiteX109" fmla="*/ 1434549 w 12192000"/>
              <a:gd name="connsiteY109" fmla="*/ 2234522 h 2240205"/>
              <a:gd name="connsiteX110" fmla="*/ 1370962 w 12192000"/>
              <a:gd name="connsiteY110" fmla="*/ 2237474 h 2240205"/>
              <a:gd name="connsiteX111" fmla="*/ 1356367 w 12192000"/>
              <a:gd name="connsiteY111" fmla="*/ 2235089 h 2240205"/>
              <a:gd name="connsiteX112" fmla="*/ 1279765 w 12192000"/>
              <a:gd name="connsiteY112" fmla="*/ 2229639 h 2240205"/>
              <a:gd name="connsiteX113" fmla="*/ 1195347 w 12192000"/>
              <a:gd name="connsiteY113" fmla="*/ 2212354 h 2240205"/>
              <a:gd name="connsiteX114" fmla="*/ 970251 w 12192000"/>
              <a:gd name="connsiteY114" fmla="*/ 2221029 h 2240205"/>
              <a:gd name="connsiteX115" fmla="*/ 812914 w 12192000"/>
              <a:gd name="connsiteY115" fmla="*/ 2210095 h 2240205"/>
              <a:gd name="connsiteX116" fmla="*/ 776382 w 12192000"/>
              <a:gd name="connsiteY116" fmla="*/ 2204512 h 2240205"/>
              <a:gd name="connsiteX117" fmla="*/ 597225 w 12192000"/>
              <a:gd name="connsiteY117" fmla="*/ 2180999 h 2240205"/>
              <a:gd name="connsiteX118" fmla="*/ 520671 w 12192000"/>
              <a:gd name="connsiteY118" fmla="*/ 2180980 h 2240205"/>
              <a:gd name="connsiteX119" fmla="*/ 515024 w 12192000"/>
              <a:gd name="connsiteY119" fmla="*/ 2179258 h 2240205"/>
              <a:gd name="connsiteX120" fmla="*/ 413835 w 12192000"/>
              <a:gd name="connsiteY120" fmla="*/ 2156783 h 2240205"/>
              <a:gd name="connsiteX121" fmla="*/ 376513 w 12192000"/>
              <a:gd name="connsiteY121" fmla="*/ 2154014 h 2240205"/>
              <a:gd name="connsiteX122" fmla="*/ 273386 w 12192000"/>
              <a:gd name="connsiteY122" fmla="*/ 2142551 h 2240205"/>
              <a:gd name="connsiteX123" fmla="*/ 77641 w 12192000"/>
              <a:gd name="connsiteY123" fmla="*/ 2126835 h 2240205"/>
              <a:gd name="connsiteX124" fmla="*/ 37645 w 12192000"/>
              <a:gd name="connsiteY124" fmla="*/ 2115401 h 2240205"/>
              <a:gd name="connsiteX125" fmla="*/ 4572 w 12192000"/>
              <a:gd name="connsiteY125" fmla="*/ 2111091 h 2240205"/>
              <a:gd name="connsiteX126" fmla="*/ 0 w 12192000"/>
              <a:gd name="connsiteY126" fmla="*/ 2110468 h 2240205"/>
              <a:gd name="connsiteX127" fmla="*/ 0 w 12192000"/>
              <a:gd name="connsiteY127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776382 w 12192000"/>
              <a:gd name="connsiteY115" fmla="*/ 2204512 h 2240205"/>
              <a:gd name="connsiteX116" fmla="*/ 597225 w 12192000"/>
              <a:gd name="connsiteY116" fmla="*/ 2180999 h 2240205"/>
              <a:gd name="connsiteX117" fmla="*/ 520671 w 12192000"/>
              <a:gd name="connsiteY117" fmla="*/ 2180980 h 2240205"/>
              <a:gd name="connsiteX118" fmla="*/ 515024 w 12192000"/>
              <a:gd name="connsiteY118" fmla="*/ 2179258 h 2240205"/>
              <a:gd name="connsiteX119" fmla="*/ 413835 w 12192000"/>
              <a:gd name="connsiteY119" fmla="*/ 2156783 h 2240205"/>
              <a:gd name="connsiteX120" fmla="*/ 376513 w 12192000"/>
              <a:gd name="connsiteY120" fmla="*/ 2154014 h 2240205"/>
              <a:gd name="connsiteX121" fmla="*/ 273386 w 12192000"/>
              <a:gd name="connsiteY121" fmla="*/ 2142551 h 2240205"/>
              <a:gd name="connsiteX122" fmla="*/ 77641 w 12192000"/>
              <a:gd name="connsiteY122" fmla="*/ 2126835 h 2240205"/>
              <a:gd name="connsiteX123" fmla="*/ 37645 w 12192000"/>
              <a:gd name="connsiteY123" fmla="*/ 2115401 h 2240205"/>
              <a:gd name="connsiteX124" fmla="*/ 4572 w 12192000"/>
              <a:gd name="connsiteY124" fmla="*/ 2111091 h 2240205"/>
              <a:gd name="connsiteX125" fmla="*/ 0 w 12192000"/>
              <a:gd name="connsiteY125" fmla="*/ 2110468 h 2240205"/>
              <a:gd name="connsiteX126" fmla="*/ 0 w 12192000"/>
              <a:gd name="connsiteY126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776382 w 12192000"/>
              <a:gd name="connsiteY115" fmla="*/ 2204512 h 2240205"/>
              <a:gd name="connsiteX116" fmla="*/ 597225 w 12192000"/>
              <a:gd name="connsiteY116" fmla="*/ 2180999 h 2240205"/>
              <a:gd name="connsiteX117" fmla="*/ 520671 w 12192000"/>
              <a:gd name="connsiteY117" fmla="*/ 2180980 h 2240205"/>
              <a:gd name="connsiteX118" fmla="*/ 515024 w 12192000"/>
              <a:gd name="connsiteY118" fmla="*/ 2179258 h 2240205"/>
              <a:gd name="connsiteX119" fmla="*/ 413835 w 12192000"/>
              <a:gd name="connsiteY119" fmla="*/ 2156783 h 2240205"/>
              <a:gd name="connsiteX120" fmla="*/ 376513 w 12192000"/>
              <a:gd name="connsiteY120" fmla="*/ 2154014 h 2240205"/>
              <a:gd name="connsiteX121" fmla="*/ 273386 w 12192000"/>
              <a:gd name="connsiteY121" fmla="*/ 2142551 h 2240205"/>
              <a:gd name="connsiteX122" fmla="*/ 77641 w 12192000"/>
              <a:gd name="connsiteY122" fmla="*/ 2126835 h 2240205"/>
              <a:gd name="connsiteX123" fmla="*/ 37645 w 12192000"/>
              <a:gd name="connsiteY123" fmla="*/ 2115401 h 2240205"/>
              <a:gd name="connsiteX124" fmla="*/ 4572 w 12192000"/>
              <a:gd name="connsiteY124" fmla="*/ 2111091 h 2240205"/>
              <a:gd name="connsiteX125" fmla="*/ 0 w 12192000"/>
              <a:gd name="connsiteY125" fmla="*/ 2110468 h 2240205"/>
              <a:gd name="connsiteX126" fmla="*/ 0 w 12192000"/>
              <a:gd name="connsiteY126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515024 w 12192000"/>
              <a:gd name="connsiteY117" fmla="*/ 2179258 h 2240205"/>
              <a:gd name="connsiteX118" fmla="*/ 413835 w 12192000"/>
              <a:gd name="connsiteY118" fmla="*/ 2156783 h 2240205"/>
              <a:gd name="connsiteX119" fmla="*/ 376513 w 12192000"/>
              <a:gd name="connsiteY119" fmla="*/ 2154014 h 2240205"/>
              <a:gd name="connsiteX120" fmla="*/ 273386 w 12192000"/>
              <a:gd name="connsiteY120" fmla="*/ 2142551 h 2240205"/>
              <a:gd name="connsiteX121" fmla="*/ 77641 w 12192000"/>
              <a:gd name="connsiteY121" fmla="*/ 2126835 h 2240205"/>
              <a:gd name="connsiteX122" fmla="*/ 37645 w 12192000"/>
              <a:gd name="connsiteY122" fmla="*/ 2115401 h 2240205"/>
              <a:gd name="connsiteX123" fmla="*/ 4572 w 12192000"/>
              <a:gd name="connsiteY123" fmla="*/ 2111091 h 2240205"/>
              <a:gd name="connsiteX124" fmla="*/ 0 w 12192000"/>
              <a:gd name="connsiteY124" fmla="*/ 2110468 h 2240205"/>
              <a:gd name="connsiteX125" fmla="*/ 0 w 12192000"/>
              <a:gd name="connsiteY125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515024 w 12192000"/>
              <a:gd name="connsiteY117" fmla="*/ 2179258 h 2240205"/>
              <a:gd name="connsiteX118" fmla="*/ 413835 w 12192000"/>
              <a:gd name="connsiteY118" fmla="*/ 2156783 h 2240205"/>
              <a:gd name="connsiteX119" fmla="*/ 376513 w 12192000"/>
              <a:gd name="connsiteY119" fmla="*/ 2154014 h 2240205"/>
              <a:gd name="connsiteX120" fmla="*/ 273386 w 12192000"/>
              <a:gd name="connsiteY120" fmla="*/ 2142551 h 2240205"/>
              <a:gd name="connsiteX121" fmla="*/ 77641 w 12192000"/>
              <a:gd name="connsiteY121" fmla="*/ 2126835 h 2240205"/>
              <a:gd name="connsiteX122" fmla="*/ 37645 w 12192000"/>
              <a:gd name="connsiteY122" fmla="*/ 2115401 h 2240205"/>
              <a:gd name="connsiteX123" fmla="*/ 4572 w 12192000"/>
              <a:gd name="connsiteY123" fmla="*/ 2111091 h 2240205"/>
              <a:gd name="connsiteX124" fmla="*/ 0 w 12192000"/>
              <a:gd name="connsiteY124" fmla="*/ 2110468 h 2240205"/>
              <a:gd name="connsiteX125" fmla="*/ 0 w 12192000"/>
              <a:gd name="connsiteY125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413835 w 12192000"/>
              <a:gd name="connsiteY117" fmla="*/ 2156783 h 2240205"/>
              <a:gd name="connsiteX118" fmla="*/ 376513 w 12192000"/>
              <a:gd name="connsiteY118" fmla="*/ 2154014 h 2240205"/>
              <a:gd name="connsiteX119" fmla="*/ 273386 w 12192000"/>
              <a:gd name="connsiteY119" fmla="*/ 2142551 h 2240205"/>
              <a:gd name="connsiteX120" fmla="*/ 77641 w 12192000"/>
              <a:gd name="connsiteY120" fmla="*/ 2126835 h 2240205"/>
              <a:gd name="connsiteX121" fmla="*/ 37645 w 12192000"/>
              <a:gd name="connsiteY121" fmla="*/ 2115401 h 2240205"/>
              <a:gd name="connsiteX122" fmla="*/ 4572 w 12192000"/>
              <a:gd name="connsiteY122" fmla="*/ 2111091 h 2240205"/>
              <a:gd name="connsiteX123" fmla="*/ 0 w 12192000"/>
              <a:gd name="connsiteY123" fmla="*/ 2110468 h 2240205"/>
              <a:gd name="connsiteX124" fmla="*/ 0 w 12192000"/>
              <a:gd name="connsiteY12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413835 w 12192000"/>
              <a:gd name="connsiteY117" fmla="*/ 2156783 h 2240205"/>
              <a:gd name="connsiteX118" fmla="*/ 376513 w 12192000"/>
              <a:gd name="connsiteY118" fmla="*/ 2154014 h 2240205"/>
              <a:gd name="connsiteX119" fmla="*/ 273386 w 12192000"/>
              <a:gd name="connsiteY119" fmla="*/ 2142551 h 2240205"/>
              <a:gd name="connsiteX120" fmla="*/ 77641 w 12192000"/>
              <a:gd name="connsiteY120" fmla="*/ 2126835 h 2240205"/>
              <a:gd name="connsiteX121" fmla="*/ 37645 w 12192000"/>
              <a:gd name="connsiteY121" fmla="*/ 2115401 h 2240205"/>
              <a:gd name="connsiteX122" fmla="*/ 4572 w 12192000"/>
              <a:gd name="connsiteY122" fmla="*/ 2111091 h 2240205"/>
              <a:gd name="connsiteX123" fmla="*/ 0 w 12192000"/>
              <a:gd name="connsiteY123" fmla="*/ 2110468 h 2240205"/>
              <a:gd name="connsiteX124" fmla="*/ 0 w 12192000"/>
              <a:gd name="connsiteY124" fmla="*/ 0 h 224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2000" h="2240205">
                <a:moveTo>
                  <a:pt x="0" y="0"/>
                </a:moveTo>
                <a:lnTo>
                  <a:pt x="12192000" y="0"/>
                </a:lnTo>
                <a:lnTo>
                  <a:pt x="12192000" y="751299"/>
                </a:lnTo>
                <a:cubicBezTo>
                  <a:pt x="12034412" y="757358"/>
                  <a:pt x="11991124" y="738944"/>
                  <a:pt x="11890686" y="732766"/>
                </a:cubicBezTo>
                <a:cubicBezTo>
                  <a:pt x="11800345" y="732488"/>
                  <a:pt x="11704998" y="747086"/>
                  <a:pt x="11649954" y="749628"/>
                </a:cubicBezTo>
                <a:cubicBezTo>
                  <a:pt x="11613048" y="740951"/>
                  <a:pt x="11593031" y="740811"/>
                  <a:pt x="11560424" y="748017"/>
                </a:cubicBezTo>
                <a:cubicBezTo>
                  <a:pt x="11488916" y="747650"/>
                  <a:pt x="11449669" y="773362"/>
                  <a:pt x="11358455" y="747593"/>
                </a:cubicBezTo>
                <a:cubicBezTo>
                  <a:pt x="11316233" y="754756"/>
                  <a:pt x="11184875" y="735040"/>
                  <a:pt x="11165209" y="748852"/>
                </a:cubicBezTo>
                <a:cubicBezTo>
                  <a:pt x="11113345" y="753539"/>
                  <a:pt x="11140250" y="736122"/>
                  <a:pt x="11058755" y="749617"/>
                </a:cubicBezTo>
                <a:cubicBezTo>
                  <a:pt x="10973519" y="757854"/>
                  <a:pt x="10849163" y="781170"/>
                  <a:pt x="10803046" y="774328"/>
                </a:cubicBezTo>
                <a:cubicBezTo>
                  <a:pt x="10741852" y="776895"/>
                  <a:pt x="10540854" y="756546"/>
                  <a:pt x="10458762" y="755400"/>
                </a:cubicBezTo>
                <a:cubicBezTo>
                  <a:pt x="10426976" y="747433"/>
                  <a:pt x="10327242" y="773719"/>
                  <a:pt x="10211200" y="767513"/>
                </a:cubicBezTo>
                <a:cubicBezTo>
                  <a:pt x="10195912" y="761163"/>
                  <a:pt x="10172943" y="749095"/>
                  <a:pt x="10167995" y="760843"/>
                </a:cubicBezTo>
                <a:cubicBezTo>
                  <a:pt x="10131971" y="759999"/>
                  <a:pt x="10031208" y="777398"/>
                  <a:pt x="9997044" y="780129"/>
                </a:cubicBezTo>
                <a:cubicBezTo>
                  <a:pt x="9972443" y="801329"/>
                  <a:pt x="9951331" y="779975"/>
                  <a:pt x="9943887" y="804141"/>
                </a:cubicBezTo>
                <a:lnTo>
                  <a:pt x="9918248" y="816628"/>
                </a:lnTo>
                <a:cubicBezTo>
                  <a:pt x="9873419" y="812573"/>
                  <a:pt x="9807158" y="855024"/>
                  <a:pt x="9767091" y="870550"/>
                </a:cubicBezTo>
                <a:cubicBezTo>
                  <a:pt x="9728743" y="880857"/>
                  <a:pt x="9714210" y="859344"/>
                  <a:pt x="9683005" y="894128"/>
                </a:cubicBezTo>
                <a:cubicBezTo>
                  <a:pt x="9638573" y="908150"/>
                  <a:pt x="9553332" y="950611"/>
                  <a:pt x="9500499" y="954680"/>
                </a:cubicBezTo>
                <a:cubicBezTo>
                  <a:pt x="9451943" y="966288"/>
                  <a:pt x="9427947" y="987268"/>
                  <a:pt x="9410017" y="993931"/>
                </a:cubicBezTo>
                <a:cubicBezTo>
                  <a:pt x="9408360" y="990327"/>
                  <a:pt x="9395782" y="990863"/>
                  <a:pt x="9392919" y="994656"/>
                </a:cubicBezTo>
                <a:cubicBezTo>
                  <a:pt x="9369253" y="996908"/>
                  <a:pt x="9294395" y="1002709"/>
                  <a:pt x="9268019" y="1007442"/>
                </a:cubicBezTo>
                <a:lnTo>
                  <a:pt x="9188177" y="1035474"/>
                </a:lnTo>
                <a:cubicBezTo>
                  <a:pt x="9182118" y="1028476"/>
                  <a:pt x="9162516" y="1043719"/>
                  <a:pt x="9155969" y="1046804"/>
                </a:cubicBezTo>
                <a:cubicBezTo>
                  <a:pt x="9154734" y="1041866"/>
                  <a:pt x="9138567" y="1041606"/>
                  <a:pt x="9133985" y="1046450"/>
                </a:cubicBezTo>
                <a:cubicBezTo>
                  <a:pt x="9112169" y="1062778"/>
                  <a:pt x="9019227" y="1027247"/>
                  <a:pt x="9003462" y="1042406"/>
                </a:cubicBezTo>
                <a:lnTo>
                  <a:pt x="8968445" y="1052169"/>
                </a:lnTo>
                <a:lnTo>
                  <a:pt x="8886001" y="1067468"/>
                </a:lnTo>
                <a:cubicBezTo>
                  <a:pt x="8847384" y="1050046"/>
                  <a:pt x="8863283" y="1068286"/>
                  <a:pt x="8838610" y="1075091"/>
                </a:cubicBezTo>
                <a:cubicBezTo>
                  <a:pt x="8780942" y="1086991"/>
                  <a:pt x="8730608" y="1108943"/>
                  <a:pt x="8665605" y="1110791"/>
                </a:cubicBezTo>
                <a:cubicBezTo>
                  <a:pt x="8590906" y="1106676"/>
                  <a:pt x="8491424" y="1191452"/>
                  <a:pt x="8419755" y="1216260"/>
                </a:cubicBezTo>
                <a:cubicBezTo>
                  <a:pt x="8376553" y="1231214"/>
                  <a:pt x="8414124" y="1215234"/>
                  <a:pt x="8411626" y="1214397"/>
                </a:cubicBezTo>
                <a:cubicBezTo>
                  <a:pt x="8391326" y="1238641"/>
                  <a:pt x="8371389" y="1231045"/>
                  <a:pt x="8363469" y="1246658"/>
                </a:cubicBezTo>
                <a:cubicBezTo>
                  <a:pt x="8322316" y="1258746"/>
                  <a:pt x="8283162" y="1250600"/>
                  <a:pt x="8275497" y="1264396"/>
                </a:cubicBezTo>
                <a:cubicBezTo>
                  <a:pt x="8194123" y="1257316"/>
                  <a:pt x="8141324" y="1289395"/>
                  <a:pt x="8074238" y="1301895"/>
                </a:cubicBezTo>
                <a:cubicBezTo>
                  <a:pt x="8012043" y="1315473"/>
                  <a:pt x="7936376" y="1347185"/>
                  <a:pt x="7902328" y="1345865"/>
                </a:cubicBezTo>
                <a:cubicBezTo>
                  <a:pt x="7876994" y="1370833"/>
                  <a:pt x="7861184" y="1361537"/>
                  <a:pt x="7840612" y="1369373"/>
                </a:cubicBezTo>
                <a:cubicBezTo>
                  <a:pt x="7803208" y="1375918"/>
                  <a:pt x="7836041" y="1389289"/>
                  <a:pt x="7786819" y="1378970"/>
                </a:cubicBezTo>
                <a:cubicBezTo>
                  <a:pt x="7732613" y="1405648"/>
                  <a:pt x="7556449" y="1409729"/>
                  <a:pt x="7548172" y="1417460"/>
                </a:cubicBezTo>
                <a:cubicBezTo>
                  <a:pt x="7520370" y="1413173"/>
                  <a:pt x="7499280" y="1470447"/>
                  <a:pt x="7483437" y="1478152"/>
                </a:cubicBezTo>
                <a:cubicBezTo>
                  <a:pt x="7446517" y="1491067"/>
                  <a:pt x="7432754" y="1502351"/>
                  <a:pt x="7377870" y="1523319"/>
                </a:cubicBezTo>
                <a:cubicBezTo>
                  <a:pt x="7324166" y="1536168"/>
                  <a:pt x="7290459" y="1563749"/>
                  <a:pt x="7230737" y="1562633"/>
                </a:cubicBezTo>
                <a:cubicBezTo>
                  <a:pt x="7229794" y="1566487"/>
                  <a:pt x="7227568" y="1569908"/>
                  <a:pt x="7224458" y="1573008"/>
                </a:cubicBezTo>
                <a:lnTo>
                  <a:pt x="7183121" y="1595162"/>
                </a:lnTo>
                <a:lnTo>
                  <a:pt x="7164601" y="1606490"/>
                </a:lnTo>
                <a:cubicBezTo>
                  <a:pt x="7117444" y="1613299"/>
                  <a:pt x="6961715" y="1629624"/>
                  <a:pt x="6900177" y="1636016"/>
                </a:cubicBezTo>
                <a:cubicBezTo>
                  <a:pt x="6859708" y="1641136"/>
                  <a:pt x="6829973" y="1628753"/>
                  <a:pt x="6795372" y="1644845"/>
                </a:cubicBezTo>
                <a:cubicBezTo>
                  <a:pt x="6757466" y="1649571"/>
                  <a:pt x="6723150" y="1647290"/>
                  <a:pt x="6692251" y="1656357"/>
                </a:cubicBezTo>
                <a:cubicBezTo>
                  <a:pt x="6678032" y="1652894"/>
                  <a:pt x="6665282" y="1652445"/>
                  <a:pt x="6655235" y="1661869"/>
                </a:cubicBezTo>
                <a:cubicBezTo>
                  <a:pt x="6632342" y="1663214"/>
                  <a:pt x="6578001" y="1663494"/>
                  <a:pt x="6554894" y="1664428"/>
                </a:cubicBezTo>
                <a:lnTo>
                  <a:pt x="6516595" y="1667475"/>
                </a:lnTo>
                <a:lnTo>
                  <a:pt x="6508541" y="1668757"/>
                </a:lnTo>
                <a:cubicBezTo>
                  <a:pt x="6495493" y="1671715"/>
                  <a:pt x="6482908" y="1675051"/>
                  <a:pt x="6471012" y="1678604"/>
                </a:cubicBezTo>
                <a:cubicBezTo>
                  <a:pt x="6446928" y="1678425"/>
                  <a:pt x="6395710" y="1665896"/>
                  <a:pt x="6364035" y="1667683"/>
                </a:cubicBezTo>
                <a:lnTo>
                  <a:pt x="6243319" y="1695560"/>
                </a:lnTo>
                <a:cubicBezTo>
                  <a:pt x="6212879" y="1700946"/>
                  <a:pt x="6162673" y="1707632"/>
                  <a:pt x="6098321" y="1721646"/>
                </a:cubicBezTo>
                <a:cubicBezTo>
                  <a:pt x="6036511" y="1734126"/>
                  <a:pt x="5902526" y="1770074"/>
                  <a:pt x="5880652" y="1779643"/>
                </a:cubicBezTo>
                <a:cubicBezTo>
                  <a:pt x="5862008" y="1784877"/>
                  <a:pt x="5777344" y="1786304"/>
                  <a:pt x="5785959" y="1775307"/>
                </a:cubicBezTo>
                <a:cubicBezTo>
                  <a:pt x="5732223" y="1803618"/>
                  <a:pt x="5707481" y="1784706"/>
                  <a:pt x="5643534" y="1802919"/>
                </a:cubicBezTo>
                <a:lnTo>
                  <a:pt x="5518799" y="1818312"/>
                </a:lnTo>
                <a:lnTo>
                  <a:pt x="5505014" y="1819259"/>
                </a:lnTo>
                <a:lnTo>
                  <a:pt x="5453307" y="1815450"/>
                </a:lnTo>
                <a:cubicBezTo>
                  <a:pt x="5364785" y="1835567"/>
                  <a:pt x="5272117" y="1842051"/>
                  <a:pt x="5221533" y="1846950"/>
                </a:cubicBezTo>
                <a:lnTo>
                  <a:pt x="5149802" y="1844846"/>
                </a:lnTo>
                <a:cubicBezTo>
                  <a:pt x="5138262" y="1844584"/>
                  <a:pt x="5124907" y="1847312"/>
                  <a:pt x="5114927" y="1847827"/>
                </a:cubicBezTo>
                <a:lnTo>
                  <a:pt x="5108970" y="1847935"/>
                </a:lnTo>
                <a:lnTo>
                  <a:pt x="5067961" y="1845917"/>
                </a:lnTo>
                <a:lnTo>
                  <a:pt x="5007075" y="1838626"/>
                </a:lnTo>
                <a:cubicBezTo>
                  <a:pt x="4987003" y="1833546"/>
                  <a:pt x="4969259" y="1814096"/>
                  <a:pt x="4944087" y="1823332"/>
                </a:cubicBezTo>
                <a:cubicBezTo>
                  <a:pt x="4949882" y="1812650"/>
                  <a:pt x="4914396" y="1826154"/>
                  <a:pt x="4907662" y="1816900"/>
                </a:cubicBezTo>
                <a:cubicBezTo>
                  <a:pt x="4903760" y="1809237"/>
                  <a:pt x="4892087" y="1811549"/>
                  <a:pt x="4882386" y="1809844"/>
                </a:cubicBezTo>
                <a:cubicBezTo>
                  <a:pt x="4874062" y="1802609"/>
                  <a:pt x="4826962" y="1801349"/>
                  <a:pt x="4811440" y="1804655"/>
                </a:cubicBezTo>
                <a:cubicBezTo>
                  <a:pt x="4768806" y="1818748"/>
                  <a:pt x="4725356" y="1790961"/>
                  <a:pt x="4691075" y="1801389"/>
                </a:cubicBezTo>
                <a:cubicBezTo>
                  <a:pt x="4657791" y="1796774"/>
                  <a:pt x="4662147" y="1786932"/>
                  <a:pt x="4640313" y="1784307"/>
                </a:cubicBezTo>
                <a:cubicBezTo>
                  <a:pt x="4614551" y="1781631"/>
                  <a:pt x="4552839" y="1782829"/>
                  <a:pt x="4536503" y="1785334"/>
                </a:cubicBezTo>
                <a:lnTo>
                  <a:pt x="4513724" y="1791996"/>
                </a:lnTo>
                <a:lnTo>
                  <a:pt x="4459810" y="1797886"/>
                </a:lnTo>
                <a:lnTo>
                  <a:pt x="4379064" y="1817177"/>
                </a:lnTo>
                <a:cubicBezTo>
                  <a:pt x="4349703" y="1824677"/>
                  <a:pt x="4313198" y="1824834"/>
                  <a:pt x="4290981" y="1839677"/>
                </a:cubicBezTo>
                <a:cubicBezTo>
                  <a:pt x="4277508" y="1842452"/>
                  <a:pt x="4248116" y="1849332"/>
                  <a:pt x="4238372" y="1851480"/>
                </a:cubicBezTo>
                <a:lnTo>
                  <a:pt x="4232517" y="1852567"/>
                </a:lnTo>
                <a:lnTo>
                  <a:pt x="4191732" y="1857328"/>
                </a:lnTo>
                <a:lnTo>
                  <a:pt x="4065532" y="1855477"/>
                </a:lnTo>
                <a:cubicBezTo>
                  <a:pt x="4069305" y="1844009"/>
                  <a:pt x="4036780" y="1863138"/>
                  <a:pt x="4028460" y="1855137"/>
                </a:cubicBezTo>
                <a:cubicBezTo>
                  <a:pt x="4023224" y="1848238"/>
                  <a:pt x="4012138" y="1852433"/>
                  <a:pt x="4002267" y="1852352"/>
                </a:cubicBezTo>
                <a:cubicBezTo>
                  <a:pt x="3992749" y="1846600"/>
                  <a:pt x="3946095" y="1853107"/>
                  <a:pt x="3931396" y="1858915"/>
                </a:cubicBezTo>
                <a:cubicBezTo>
                  <a:pt x="3891932" y="1879798"/>
                  <a:pt x="3844059" y="1859600"/>
                  <a:pt x="3812162" y="1875501"/>
                </a:cubicBezTo>
                <a:cubicBezTo>
                  <a:pt x="3778518" y="1876434"/>
                  <a:pt x="3780102" y="1870848"/>
                  <a:pt x="3758105" y="1871856"/>
                </a:cubicBezTo>
                <a:cubicBezTo>
                  <a:pt x="3717288" y="1874853"/>
                  <a:pt x="3625982" y="1888026"/>
                  <a:pt x="3567259" y="1893482"/>
                </a:cubicBezTo>
                <a:cubicBezTo>
                  <a:pt x="3512865" y="1897927"/>
                  <a:pt x="3463644" y="1898121"/>
                  <a:pt x="3405770" y="1904591"/>
                </a:cubicBezTo>
                <a:cubicBezTo>
                  <a:pt x="3361027" y="1917619"/>
                  <a:pt x="3312439" y="1902759"/>
                  <a:pt x="3280097" y="1919610"/>
                </a:cubicBezTo>
                <a:cubicBezTo>
                  <a:pt x="3120979" y="1944600"/>
                  <a:pt x="3052347" y="1932877"/>
                  <a:pt x="3009910" y="1957866"/>
                </a:cubicBezTo>
                <a:cubicBezTo>
                  <a:pt x="3005875" y="1961558"/>
                  <a:pt x="3001138" y="1964570"/>
                  <a:pt x="2995934" y="1967085"/>
                </a:cubicBezTo>
                <a:lnTo>
                  <a:pt x="2942858" y="1981367"/>
                </a:lnTo>
                <a:lnTo>
                  <a:pt x="2875436" y="1996977"/>
                </a:lnTo>
                <a:lnTo>
                  <a:pt x="2874892" y="1996085"/>
                </a:lnTo>
                <a:cubicBezTo>
                  <a:pt x="2869596" y="1995339"/>
                  <a:pt x="2856789" y="1995778"/>
                  <a:pt x="2843662" y="1992498"/>
                </a:cubicBezTo>
                <a:lnTo>
                  <a:pt x="2718916" y="1990867"/>
                </a:lnTo>
                <a:lnTo>
                  <a:pt x="2713522" y="1990173"/>
                </a:lnTo>
                <a:lnTo>
                  <a:pt x="2476147" y="1998305"/>
                </a:lnTo>
                <a:cubicBezTo>
                  <a:pt x="2437134" y="2013637"/>
                  <a:pt x="2413847" y="1999542"/>
                  <a:pt x="2373568" y="2003219"/>
                </a:cubicBezTo>
                <a:cubicBezTo>
                  <a:pt x="2342080" y="2003293"/>
                  <a:pt x="2308969" y="1996768"/>
                  <a:pt x="2287219" y="1998750"/>
                </a:cubicBezTo>
                <a:cubicBezTo>
                  <a:pt x="2221974" y="2012601"/>
                  <a:pt x="2205627" y="2006345"/>
                  <a:pt x="2164831" y="2010143"/>
                </a:cubicBezTo>
                <a:cubicBezTo>
                  <a:pt x="2133996" y="2017246"/>
                  <a:pt x="2078492" y="2040373"/>
                  <a:pt x="2058061" y="2047942"/>
                </a:cubicBezTo>
                <a:lnTo>
                  <a:pt x="2042244" y="2055560"/>
                </a:lnTo>
                <a:cubicBezTo>
                  <a:pt x="2012576" y="2064443"/>
                  <a:pt x="1896351" y="2111357"/>
                  <a:pt x="1877728" y="2101004"/>
                </a:cubicBezTo>
                <a:cubicBezTo>
                  <a:pt x="1839146" y="2101989"/>
                  <a:pt x="1818769" y="2108983"/>
                  <a:pt x="1759056" y="2125608"/>
                </a:cubicBezTo>
                <a:cubicBezTo>
                  <a:pt x="1719091" y="2137539"/>
                  <a:pt x="1691494" y="2161097"/>
                  <a:pt x="1637948" y="2172597"/>
                </a:cubicBezTo>
                <a:cubicBezTo>
                  <a:pt x="1587306" y="2207053"/>
                  <a:pt x="1496241" y="2208973"/>
                  <a:pt x="1434549" y="2234522"/>
                </a:cubicBezTo>
                <a:cubicBezTo>
                  <a:pt x="1390051" y="2245335"/>
                  <a:pt x="1383992" y="2237380"/>
                  <a:pt x="1370962" y="2237474"/>
                </a:cubicBezTo>
                <a:lnTo>
                  <a:pt x="1356367" y="2235089"/>
                </a:lnTo>
                <a:cubicBezTo>
                  <a:pt x="1341168" y="2233783"/>
                  <a:pt x="1306602" y="2233428"/>
                  <a:pt x="1279765" y="2229639"/>
                </a:cubicBezTo>
                <a:cubicBezTo>
                  <a:pt x="1260110" y="2221111"/>
                  <a:pt x="1209850" y="2211602"/>
                  <a:pt x="1195347" y="2212354"/>
                </a:cubicBezTo>
                <a:cubicBezTo>
                  <a:pt x="1171903" y="2216875"/>
                  <a:pt x="1033292" y="2222456"/>
                  <a:pt x="970251" y="2221029"/>
                </a:cubicBezTo>
                <a:cubicBezTo>
                  <a:pt x="913858" y="2213074"/>
                  <a:pt x="857841" y="2217424"/>
                  <a:pt x="812914" y="2210095"/>
                </a:cubicBezTo>
                <a:cubicBezTo>
                  <a:pt x="762967" y="2180805"/>
                  <a:pt x="645932" y="2185851"/>
                  <a:pt x="597225" y="2180999"/>
                </a:cubicBezTo>
                <a:cubicBezTo>
                  <a:pt x="575890" y="2176791"/>
                  <a:pt x="534371" y="2181270"/>
                  <a:pt x="520671" y="2180980"/>
                </a:cubicBezTo>
                <a:cubicBezTo>
                  <a:pt x="455720" y="2175427"/>
                  <a:pt x="449447" y="2164849"/>
                  <a:pt x="413835" y="2156783"/>
                </a:cubicBezTo>
                <a:cubicBezTo>
                  <a:pt x="401959" y="2163765"/>
                  <a:pt x="389622" y="2160522"/>
                  <a:pt x="376513" y="2154014"/>
                </a:cubicBezTo>
                <a:cubicBezTo>
                  <a:pt x="344376" y="2156059"/>
                  <a:pt x="311403" y="2146283"/>
                  <a:pt x="273386" y="2142551"/>
                </a:cubicBezTo>
                <a:cubicBezTo>
                  <a:pt x="223574" y="2138021"/>
                  <a:pt x="116931" y="2131360"/>
                  <a:pt x="77641" y="2126835"/>
                </a:cubicBezTo>
                <a:lnTo>
                  <a:pt x="37645" y="2115401"/>
                </a:lnTo>
                <a:cubicBezTo>
                  <a:pt x="29688" y="2109582"/>
                  <a:pt x="16534" y="2111084"/>
                  <a:pt x="4572" y="2111091"/>
                </a:cubicBezTo>
                <a:lnTo>
                  <a:pt x="0" y="2110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0405D95-2138-40A6-A919-9C9EB54B5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626" y="217714"/>
            <a:ext cx="7424357" cy="6640286"/>
          </a:xfrm>
          <a:custGeom>
            <a:avLst/>
            <a:gdLst>
              <a:gd name="connsiteX0" fmla="*/ 6352331 w 6968018"/>
              <a:gd name="connsiteY0" fmla="*/ 0 h 6643444"/>
              <a:gd name="connsiteX1" fmla="*/ 6968018 w 6968018"/>
              <a:gd name="connsiteY1" fmla="*/ 6643444 h 6643444"/>
              <a:gd name="connsiteX2" fmla="*/ 561128 w 6968018"/>
              <a:gd name="connsiteY2" fmla="*/ 6643444 h 6643444"/>
              <a:gd name="connsiteX3" fmla="*/ 0 w 6968018"/>
              <a:gd name="connsiteY3" fmla="*/ 588709 h 66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8018" h="6643444">
                <a:moveTo>
                  <a:pt x="6352331" y="0"/>
                </a:moveTo>
                <a:lnTo>
                  <a:pt x="6968018" y="6643444"/>
                </a:lnTo>
                <a:lnTo>
                  <a:pt x="561128" y="6643444"/>
                </a:lnTo>
                <a:lnTo>
                  <a:pt x="0" y="588709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762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6C496-CCF3-05BA-E5AC-777DFBEC68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</a:blip>
          <a:srcRect r="26554" b="-1"/>
          <a:stretch/>
        </p:blipFill>
        <p:spPr>
          <a:xfrm>
            <a:off x="356814" y="379444"/>
            <a:ext cx="7115470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D4AC1A-3B53-7447-104E-1721A66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257" y="709450"/>
            <a:ext cx="5542642" cy="17256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II. THE CATASTROPHES OF JOB’S LIFE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E3A55-5BA4-1A5E-8742-3E9279E6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4472" y="2810013"/>
            <a:ext cx="4362901" cy="38302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algn="ctr">
              <a:buAutoNum type="alphaUcPeriod"/>
            </a:pPr>
            <a:r>
              <a:rPr lang="en-US" sz="2800" b="1" dirty="0"/>
              <a:t>HIS CATASTROPHES TOUCHED HIS FORTUNE</a:t>
            </a:r>
          </a:p>
          <a:p>
            <a:pPr marL="342900" algn="ctr">
              <a:buAutoNum type="alphaUcPeriod"/>
            </a:pPr>
            <a:r>
              <a:rPr lang="en-US" sz="2800" b="1" dirty="0"/>
              <a:t>HIS CATASTROPHES TOUCHED HIS FAMILY</a:t>
            </a:r>
          </a:p>
          <a:p>
            <a:pPr marL="342900" algn="ctr">
              <a:buAutoNum type="alphaUcPeriod"/>
            </a:pPr>
            <a:r>
              <a:rPr lang="en-US" sz="2800" b="1" dirty="0"/>
              <a:t>HIS CATASTROPHES TOUCHED HIS FITNESS </a:t>
            </a:r>
          </a:p>
        </p:txBody>
      </p:sp>
    </p:spTree>
    <p:extLst>
      <p:ext uri="{BB962C8B-B14F-4D97-AF65-F5344CB8AC3E}">
        <p14:creationId xmlns:p14="http://schemas.microsoft.com/office/powerpoint/2010/main" val="331930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1F2694-AE24-4893-BEF3-43FE324DF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69FA61-5492-4236-8378-D67E60D78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046" y="500156"/>
            <a:ext cx="7480954" cy="6357844"/>
          </a:xfrm>
          <a:custGeom>
            <a:avLst/>
            <a:gdLst>
              <a:gd name="connsiteX0" fmla="*/ 278673 w 7480954"/>
              <a:gd name="connsiteY0" fmla="*/ 0 h 6357844"/>
              <a:gd name="connsiteX1" fmla="*/ 7480954 w 7480954"/>
              <a:gd name="connsiteY1" fmla="*/ 272747 h 6357844"/>
              <a:gd name="connsiteX2" fmla="*/ 7480954 w 7480954"/>
              <a:gd name="connsiteY2" fmla="*/ 6357844 h 6357844"/>
              <a:gd name="connsiteX3" fmla="*/ 3461131 w 7480954"/>
              <a:gd name="connsiteY3" fmla="*/ 6357844 h 6357844"/>
              <a:gd name="connsiteX4" fmla="*/ 0 w 7480954"/>
              <a:gd name="connsiteY4" fmla="*/ 6222887 h 635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954" h="6357844">
                <a:moveTo>
                  <a:pt x="278673" y="0"/>
                </a:moveTo>
                <a:lnTo>
                  <a:pt x="7480954" y="272747"/>
                </a:lnTo>
                <a:lnTo>
                  <a:pt x="7480954" y="6357844"/>
                </a:lnTo>
                <a:lnTo>
                  <a:pt x="3461131" y="6357844"/>
                </a:lnTo>
                <a:lnTo>
                  <a:pt x="0" y="6222887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ntique wood desk with pencil and paper">
            <a:extLst>
              <a:ext uri="{FF2B5EF4-FFF2-40B4-BE49-F238E27FC236}">
                <a16:creationId xmlns:a16="http://schemas.microsoft.com/office/drawing/2014/main" id="{78D831FA-5DCC-3869-C548-F12EE941EC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r="14300"/>
          <a:stretch/>
        </p:blipFill>
        <p:spPr>
          <a:xfrm>
            <a:off x="4847442" y="607819"/>
            <a:ext cx="7344558" cy="6250183"/>
          </a:xfrm>
          <a:custGeom>
            <a:avLst/>
            <a:gdLst/>
            <a:ahLst/>
            <a:cxnLst/>
            <a:rect l="l" t="t" r="r" b="b"/>
            <a:pathLst>
              <a:path w="7344558" h="6250183">
                <a:moveTo>
                  <a:pt x="293255" y="12"/>
                </a:moveTo>
                <a:lnTo>
                  <a:pt x="5010383" y="178647"/>
                </a:lnTo>
                <a:lnTo>
                  <a:pt x="5011465" y="178437"/>
                </a:lnTo>
                <a:cubicBezTo>
                  <a:pt x="5054106" y="173641"/>
                  <a:pt x="5171573" y="176792"/>
                  <a:pt x="5165603" y="184356"/>
                </a:cubicBezTo>
                <a:lnTo>
                  <a:pt x="5190960" y="185486"/>
                </a:lnTo>
                <a:lnTo>
                  <a:pt x="5508389" y="197507"/>
                </a:lnTo>
                <a:lnTo>
                  <a:pt x="5990319" y="215757"/>
                </a:lnTo>
                <a:lnTo>
                  <a:pt x="6547813" y="236869"/>
                </a:lnTo>
                <a:lnTo>
                  <a:pt x="6561233" y="235680"/>
                </a:lnTo>
                <a:lnTo>
                  <a:pt x="6613675" y="227162"/>
                </a:lnTo>
                <a:lnTo>
                  <a:pt x="6625038" y="221701"/>
                </a:lnTo>
                <a:lnTo>
                  <a:pt x="6637769" y="227215"/>
                </a:lnTo>
                <a:cubicBezTo>
                  <a:pt x="6639297" y="228756"/>
                  <a:pt x="6640519" y="230467"/>
                  <a:pt x="6641402" y="232289"/>
                </a:cubicBezTo>
                <a:lnTo>
                  <a:pt x="6683183" y="224070"/>
                </a:lnTo>
                <a:lnTo>
                  <a:pt x="6688193" y="223985"/>
                </a:lnTo>
                <a:lnTo>
                  <a:pt x="6722595" y="226674"/>
                </a:lnTo>
                <a:lnTo>
                  <a:pt x="6773536" y="235765"/>
                </a:lnTo>
                <a:lnTo>
                  <a:pt x="6789561" y="246023"/>
                </a:lnTo>
                <a:lnTo>
                  <a:pt x="6981517" y="253293"/>
                </a:lnTo>
                <a:lnTo>
                  <a:pt x="6986824" y="252001"/>
                </a:lnTo>
                <a:cubicBezTo>
                  <a:pt x="6989470" y="250084"/>
                  <a:pt x="6990985" y="246869"/>
                  <a:pt x="6990588" y="241626"/>
                </a:cubicBezTo>
                <a:cubicBezTo>
                  <a:pt x="6996528" y="242374"/>
                  <a:pt x="7002348" y="243980"/>
                  <a:pt x="7008208" y="245802"/>
                </a:cubicBezTo>
                <a:lnTo>
                  <a:pt x="7011277" y="246742"/>
                </a:lnTo>
                <a:lnTo>
                  <a:pt x="7022893" y="245722"/>
                </a:lnTo>
                <a:lnTo>
                  <a:pt x="7027000" y="251414"/>
                </a:lnTo>
                <a:lnTo>
                  <a:pt x="7066230" y="250612"/>
                </a:lnTo>
                <a:cubicBezTo>
                  <a:pt x="7083618" y="236219"/>
                  <a:pt x="7114939" y="244302"/>
                  <a:pt x="7141458" y="238654"/>
                </a:cubicBezTo>
                <a:lnTo>
                  <a:pt x="7153218" y="233040"/>
                </a:lnTo>
                <a:lnTo>
                  <a:pt x="7229682" y="226260"/>
                </a:lnTo>
                <a:lnTo>
                  <a:pt x="7282126" y="217743"/>
                </a:lnTo>
                <a:lnTo>
                  <a:pt x="7293487" y="212281"/>
                </a:lnTo>
                <a:lnTo>
                  <a:pt x="7306220" y="217795"/>
                </a:lnTo>
                <a:cubicBezTo>
                  <a:pt x="7307744" y="219336"/>
                  <a:pt x="7308968" y="221046"/>
                  <a:pt x="7309853" y="222869"/>
                </a:cubicBezTo>
                <a:lnTo>
                  <a:pt x="7344558" y="216041"/>
                </a:lnTo>
                <a:lnTo>
                  <a:pt x="7344558" y="6250183"/>
                </a:lnTo>
                <a:lnTo>
                  <a:pt x="6299708" y="6250183"/>
                </a:lnTo>
                <a:lnTo>
                  <a:pt x="2946685" y="6119754"/>
                </a:lnTo>
                <a:lnTo>
                  <a:pt x="2890409" y="6126736"/>
                </a:lnTo>
                <a:cubicBezTo>
                  <a:pt x="2889464" y="6126757"/>
                  <a:pt x="2866647" y="6125338"/>
                  <a:pt x="2865459" y="6125958"/>
                </a:cubicBezTo>
                <a:lnTo>
                  <a:pt x="2849650" y="6124598"/>
                </a:lnTo>
                <a:lnTo>
                  <a:pt x="2844642" y="6115722"/>
                </a:lnTo>
                <a:cubicBezTo>
                  <a:pt x="2832228" y="6111709"/>
                  <a:pt x="2794354" y="6111126"/>
                  <a:pt x="2772543" y="6109760"/>
                </a:cubicBezTo>
                <a:lnTo>
                  <a:pt x="2706438" y="6111061"/>
                </a:lnTo>
                <a:lnTo>
                  <a:pt x="2696814" y="6106893"/>
                </a:lnTo>
                <a:lnTo>
                  <a:pt x="2629247" y="6107127"/>
                </a:lnTo>
                <a:lnTo>
                  <a:pt x="2609381" y="6103582"/>
                </a:lnTo>
                <a:lnTo>
                  <a:pt x="2338391" y="6093320"/>
                </a:lnTo>
                <a:lnTo>
                  <a:pt x="2330294" y="6095512"/>
                </a:lnTo>
                <a:lnTo>
                  <a:pt x="2288518" y="6102090"/>
                </a:lnTo>
                <a:lnTo>
                  <a:pt x="2228015" y="6107455"/>
                </a:lnTo>
                <a:lnTo>
                  <a:pt x="2186520" y="6114195"/>
                </a:lnTo>
                <a:cubicBezTo>
                  <a:pt x="2175947" y="6114641"/>
                  <a:pt x="2173747" y="6109730"/>
                  <a:pt x="2164581" y="6110137"/>
                </a:cubicBezTo>
                <a:lnTo>
                  <a:pt x="2131523" y="6116642"/>
                </a:lnTo>
                <a:lnTo>
                  <a:pt x="2100339" y="6114580"/>
                </a:lnTo>
                <a:lnTo>
                  <a:pt x="2060032" y="6107388"/>
                </a:lnTo>
                <a:cubicBezTo>
                  <a:pt x="2046810" y="6102506"/>
                  <a:pt x="2035495" y="6084148"/>
                  <a:pt x="2018526" y="6092674"/>
                </a:cubicBezTo>
                <a:lnTo>
                  <a:pt x="1977869" y="6079666"/>
                </a:lnTo>
                <a:lnTo>
                  <a:pt x="1904165" y="6076875"/>
                </a:lnTo>
                <a:lnTo>
                  <a:pt x="1348899" y="6055847"/>
                </a:lnTo>
                <a:cubicBezTo>
                  <a:pt x="1334850" y="6058902"/>
                  <a:pt x="1329510" y="6065400"/>
                  <a:pt x="1306752" y="6065012"/>
                </a:cubicBezTo>
                <a:lnTo>
                  <a:pt x="1266722" y="6052736"/>
                </a:lnTo>
                <a:lnTo>
                  <a:pt x="25653" y="6005737"/>
                </a:lnTo>
                <a:cubicBezTo>
                  <a:pt x="10621" y="6005112"/>
                  <a:pt x="-808" y="5987609"/>
                  <a:pt x="45" y="5966529"/>
                </a:cubicBezTo>
                <a:lnTo>
                  <a:pt x="264242" y="37262"/>
                </a:lnTo>
                <a:cubicBezTo>
                  <a:pt x="265220" y="16144"/>
                  <a:pt x="278186" y="-499"/>
                  <a:pt x="293255" y="12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B9C556-8074-87F8-D6BC-D6EB76D9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59" y="702566"/>
            <a:ext cx="5412041" cy="17256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III. THE CLASSROOM OF JOB’S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80004-1CC3-8E82-C1C3-057767AAE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39" y="2686661"/>
            <a:ext cx="4710964" cy="35077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algn="ctr">
              <a:buAutoNum type="alphaUcPeriod"/>
            </a:pPr>
            <a:r>
              <a:rPr lang="en-US" sz="2400" b="1" dirty="0"/>
              <a:t>HE LEARNED LESSONS ABOUT THE PERSON OF GOD</a:t>
            </a:r>
          </a:p>
          <a:p>
            <a:pPr marL="342900" algn="ctr">
              <a:buAutoNum type="alphaUcPeriod"/>
            </a:pPr>
            <a:r>
              <a:rPr lang="en-US" sz="2400" b="1" dirty="0"/>
              <a:t>HE LEARNED LESSONS ABOUT THE PURPOSES OF GOD</a:t>
            </a:r>
          </a:p>
          <a:p>
            <a:pPr marL="342900" algn="ctr">
              <a:buAutoNum type="alphaUcPeriod"/>
            </a:pPr>
            <a:r>
              <a:rPr lang="en-US" sz="2400" b="1" dirty="0"/>
              <a:t>HE LEARNED LESSONS ABOUT THE POWER OF GOD</a:t>
            </a:r>
          </a:p>
        </p:txBody>
      </p:sp>
    </p:spTree>
    <p:extLst>
      <p:ext uri="{BB962C8B-B14F-4D97-AF65-F5344CB8AC3E}">
        <p14:creationId xmlns:p14="http://schemas.microsoft.com/office/powerpoint/2010/main" val="185923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68CCD9-1CF0-496C-B93A-52C179E7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44D9DE-6A7C-4B79-9784-D35FBEB1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01295"/>
          </a:xfrm>
          <a:custGeom>
            <a:avLst/>
            <a:gdLst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2509997 w 12192000"/>
              <a:gd name="connsiteY61" fmla="*/ 2669557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3418260 w 12192000"/>
              <a:gd name="connsiteY61" fmla="*/ 1049412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79" fmla="*/ 0 w 12192000"/>
              <a:gd name="connsiteY79" fmla="*/ 0 h 2669557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7149503 w 12192000"/>
              <a:gd name="connsiteY59" fmla="*/ 1975385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951722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112901 w 12192000"/>
              <a:gd name="connsiteY57" fmla="*/ 1843979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192000" h="2401295">
                <a:moveTo>
                  <a:pt x="0" y="0"/>
                </a:moveTo>
                <a:lnTo>
                  <a:pt x="12192000" y="0"/>
                </a:lnTo>
                <a:lnTo>
                  <a:pt x="12192000" y="2262228"/>
                </a:lnTo>
                <a:lnTo>
                  <a:pt x="12187428" y="2262896"/>
                </a:lnTo>
                <a:cubicBezTo>
                  <a:pt x="12175466" y="2262888"/>
                  <a:pt x="12162312" y="2261278"/>
                  <a:pt x="12154355" y="2267516"/>
                </a:cubicBezTo>
                <a:lnTo>
                  <a:pt x="12114359" y="2279772"/>
                </a:lnTo>
                <a:cubicBezTo>
                  <a:pt x="12075069" y="2284622"/>
                  <a:pt x="11968426" y="2291762"/>
                  <a:pt x="11918614" y="2296618"/>
                </a:cubicBezTo>
                <a:cubicBezTo>
                  <a:pt x="11880597" y="2300618"/>
                  <a:pt x="11847624" y="2311097"/>
                  <a:pt x="11815487" y="2308905"/>
                </a:cubicBezTo>
                <a:cubicBezTo>
                  <a:pt x="11802378" y="2315881"/>
                  <a:pt x="11790041" y="2319357"/>
                  <a:pt x="11778165" y="2311873"/>
                </a:cubicBezTo>
                <a:cubicBezTo>
                  <a:pt x="11742553" y="2320519"/>
                  <a:pt x="11736280" y="2331858"/>
                  <a:pt x="11671329" y="2337810"/>
                </a:cubicBezTo>
                <a:cubicBezTo>
                  <a:pt x="11657629" y="2338121"/>
                  <a:pt x="11616110" y="2333320"/>
                  <a:pt x="11594775" y="2337831"/>
                </a:cubicBezTo>
                <a:cubicBezTo>
                  <a:pt x="11546068" y="2343032"/>
                  <a:pt x="11429033" y="2337623"/>
                  <a:pt x="11379086" y="2369019"/>
                </a:cubicBezTo>
                <a:cubicBezTo>
                  <a:pt x="11334159" y="2376875"/>
                  <a:pt x="11278142" y="2372212"/>
                  <a:pt x="11221749" y="2380739"/>
                </a:cubicBezTo>
                <a:cubicBezTo>
                  <a:pt x="11158708" y="2382269"/>
                  <a:pt x="11020097" y="2376287"/>
                  <a:pt x="10996653" y="2371440"/>
                </a:cubicBezTo>
                <a:cubicBezTo>
                  <a:pt x="10982150" y="2370634"/>
                  <a:pt x="10931890" y="2380827"/>
                  <a:pt x="10912235" y="2389968"/>
                </a:cubicBezTo>
                <a:cubicBezTo>
                  <a:pt x="10885398" y="2394030"/>
                  <a:pt x="10850832" y="2394410"/>
                  <a:pt x="10835633" y="2395810"/>
                </a:cubicBezTo>
                <a:lnTo>
                  <a:pt x="10821038" y="2398367"/>
                </a:lnTo>
                <a:cubicBezTo>
                  <a:pt x="10808008" y="2398266"/>
                  <a:pt x="10801949" y="2406793"/>
                  <a:pt x="10757451" y="2395202"/>
                </a:cubicBezTo>
                <a:cubicBezTo>
                  <a:pt x="10695759" y="2367816"/>
                  <a:pt x="10604694" y="2365758"/>
                  <a:pt x="10554052" y="2328825"/>
                </a:cubicBezTo>
                <a:cubicBezTo>
                  <a:pt x="10500506" y="2316498"/>
                  <a:pt x="10472909" y="2291246"/>
                  <a:pt x="10432944" y="2278457"/>
                </a:cubicBezTo>
                <a:cubicBezTo>
                  <a:pt x="10373231" y="2260636"/>
                  <a:pt x="10352854" y="2253139"/>
                  <a:pt x="10314272" y="2252083"/>
                </a:cubicBezTo>
                <a:cubicBezTo>
                  <a:pt x="10295649" y="2263181"/>
                  <a:pt x="10179424" y="2212893"/>
                  <a:pt x="10149756" y="2203372"/>
                </a:cubicBezTo>
                <a:lnTo>
                  <a:pt x="10133939" y="2195206"/>
                </a:lnTo>
                <a:cubicBezTo>
                  <a:pt x="10113508" y="2187093"/>
                  <a:pt x="10058004" y="2162303"/>
                  <a:pt x="10027169" y="2154689"/>
                </a:cubicBezTo>
                <a:cubicBezTo>
                  <a:pt x="9986373" y="2150618"/>
                  <a:pt x="9970026" y="2157324"/>
                  <a:pt x="9904781" y="2142477"/>
                </a:cubicBezTo>
                <a:cubicBezTo>
                  <a:pt x="9883031" y="2140352"/>
                  <a:pt x="9849920" y="2147346"/>
                  <a:pt x="9818432" y="2147267"/>
                </a:cubicBezTo>
                <a:cubicBezTo>
                  <a:pt x="9778153" y="2143325"/>
                  <a:pt x="9754866" y="2158434"/>
                  <a:pt x="9715853" y="2142000"/>
                </a:cubicBezTo>
                <a:lnTo>
                  <a:pt x="9478478" y="2133283"/>
                </a:lnTo>
                <a:lnTo>
                  <a:pt x="9473084" y="2134027"/>
                </a:lnTo>
                <a:lnTo>
                  <a:pt x="9348338" y="2135775"/>
                </a:lnTo>
                <a:cubicBezTo>
                  <a:pt x="9335211" y="2139291"/>
                  <a:pt x="9322404" y="2138820"/>
                  <a:pt x="9317108" y="2139620"/>
                </a:cubicBezTo>
                <a:lnTo>
                  <a:pt x="9316564" y="2140576"/>
                </a:lnTo>
                <a:lnTo>
                  <a:pt x="9249142" y="2123844"/>
                </a:lnTo>
                <a:lnTo>
                  <a:pt x="9196066" y="2108535"/>
                </a:lnTo>
                <a:cubicBezTo>
                  <a:pt x="9190862" y="2105839"/>
                  <a:pt x="9186125" y="2102610"/>
                  <a:pt x="9182090" y="2098653"/>
                </a:cubicBezTo>
                <a:cubicBezTo>
                  <a:pt x="9139653" y="2071867"/>
                  <a:pt x="9071021" y="2084433"/>
                  <a:pt x="8911903" y="2057646"/>
                </a:cubicBezTo>
                <a:cubicBezTo>
                  <a:pt x="8879561" y="2039583"/>
                  <a:pt x="8830973" y="2055511"/>
                  <a:pt x="8786230" y="2041547"/>
                </a:cubicBezTo>
                <a:cubicBezTo>
                  <a:pt x="8728356" y="2034611"/>
                  <a:pt x="8679135" y="2034403"/>
                  <a:pt x="8624741" y="2029639"/>
                </a:cubicBezTo>
                <a:cubicBezTo>
                  <a:pt x="8566018" y="2023791"/>
                  <a:pt x="8474712" y="2009670"/>
                  <a:pt x="8433895" y="2006458"/>
                </a:cubicBezTo>
                <a:cubicBezTo>
                  <a:pt x="8411898" y="2005377"/>
                  <a:pt x="8413482" y="2011365"/>
                  <a:pt x="8379838" y="2010365"/>
                </a:cubicBezTo>
                <a:cubicBezTo>
                  <a:pt x="8347941" y="1993320"/>
                  <a:pt x="8300068" y="2014971"/>
                  <a:pt x="8260604" y="1992586"/>
                </a:cubicBezTo>
                <a:cubicBezTo>
                  <a:pt x="8245905" y="1986361"/>
                  <a:pt x="8199251" y="1979386"/>
                  <a:pt x="8189733" y="1985551"/>
                </a:cubicBezTo>
                <a:cubicBezTo>
                  <a:pt x="8179862" y="1985638"/>
                  <a:pt x="8168776" y="1981141"/>
                  <a:pt x="8163540" y="1988537"/>
                </a:cubicBezTo>
                <a:cubicBezTo>
                  <a:pt x="8155220" y="1997113"/>
                  <a:pt x="8122695" y="1976608"/>
                  <a:pt x="8126468" y="1988901"/>
                </a:cubicBezTo>
                <a:lnTo>
                  <a:pt x="8000268" y="1990885"/>
                </a:lnTo>
                <a:lnTo>
                  <a:pt x="7959483" y="1985782"/>
                </a:lnTo>
                <a:lnTo>
                  <a:pt x="7953628" y="1984617"/>
                </a:lnTo>
                <a:lnTo>
                  <a:pt x="7901019" y="1971965"/>
                </a:lnTo>
                <a:cubicBezTo>
                  <a:pt x="7878802" y="1956055"/>
                  <a:pt x="7842297" y="1955886"/>
                  <a:pt x="7812936" y="1947847"/>
                </a:cubicBezTo>
                <a:lnTo>
                  <a:pt x="7732190" y="1927169"/>
                </a:lnTo>
                <a:lnTo>
                  <a:pt x="7678276" y="1920855"/>
                </a:lnTo>
                <a:lnTo>
                  <a:pt x="7655497" y="1913714"/>
                </a:lnTo>
                <a:cubicBezTo>
                  <a:pt x="7639161" y="1911029"/>
                  <a:pt x="7577449" y="1909745"/>
                  <a:pt x="7551687" y="1912613"/>
                </a:cubicBezTo>
                <a:cubicBezTo>
                  <a:pt x="7529853" y="1915427"/>
                  <a:pt x="7534209" y="1925977"/>
                  <a:pt x="7500925" y="1930924"/>
                </a:cubicBezTo>
                <a:cubicBezTo>
                  <a:pt x="7466644" y="1919746"/>
                  <a:pt x="7423194" y="1949531"/>
                  <a:pt x="7380560" y="1934424"/>
                </a:cubicBezTo>
                <a:cubicBezTo>
                  <a:pt x="7365038" y="1930881"/>
                  <a:pt x="7317938" y="1932231"/>
                  <a:pt x="7309614" y="1939987"/>
                </a:cubicBezTo>
                <a:cubicBezTo>
                  <a:pt x="7299913" y="1941814"/>
                  <a:pt x="7288240" y="1939336"/>
                  <a:pt x="7284338" y="1947550"/>
                </a:cubicBezTo>
                <a:cubicBezTo>
                  <a:pt x="7277604" y="1957469"/>
                  <a:pt x="7107106" y="1832529"/>
                  <a:pt x="7112901" y="1843979"/>
                </a:cubicBezTo>
                <a:cubicBezTo>
                  <a:pt x="7087729" y="1834079"/>
                  <a:pt x="6849056" y="1756738"/>
                  <a:pt x="6828984" y="1762183"/>
                </a:cubicBezTo>
                <a:lnTo>
                  <a:pt x="6204418" y="1570349"/>
                </a:lnTo>
                <a:lnTo>
                  <a:pt x="3418260" y="1049412"/>
                </a:lnTo>
                <a:lnTo>
                  <a:pt x="2509997" y="958822"/>
                </a:lnTo>
                <a:lnTo>
                  <a:pt x="2508995" y="958423"/>
                </a:lnTo>
                <a:cubicBezTo>
                  <a:pt x="2477790" y="921138"/>
                  <a:pt x="2463257" y="944198"/>
                  <a:pt x="2424909" y="933150"/>
                </a:cubicBezTo>
                <a:cubicBezTo>
                  <a:pt x="2384842" y="916507"/>
                  <a:pt x="2318581" y="871004"/>
                  <a:pt x="2273752" y="875350"/>
                </a:cubicBezTo>
                <a:lnTo>
                  <a:pt x="2248113" y="861965"/>
                </a:lnTo>
                <a:cubicBezTo>
                  <a:pt x="2240669" y="836062"/>
                  <a:pt x="2219557" y="858951"/>
                  <a:pt x="2194956" y="836227"/>
                </a:cubicBezTo>
                <a:cubicBezTo>
                  <a:pt x="2160792" y="833299"/>
                  <a:pt x="2060029" y="814649"/>
                  <a:pt x="2024005" y="815554"/>
                </a:cubicBezTo>
                <a:cubicBezTo>
                  <a:pt x="2019057" y="802961"/>
                  <a:pt x="1996088" y="815897"/>
                  <a:pt x="1980800" y="822703"/>
                </a:cubicBezTo>
                <a:cubicBezTo>
                  <a:pt x="1864758" y="829356"/>
                  <a:pt x="1765024" y="801179"/>
                  <a:pt x="1733238" y="809719"/>
                </a:cubicBezTo>
                <a:cubicBezTo>
                  <a:pt x="1651146" y="810948"/>
                  <a:pt x="1450148" y="832760"/>
                  <a:pt x="1388954" y="830009"/>
                </a:cubicBezTo>
                <a:cubicBezTo>
                  <a:pt x="1342837" y="837343"/>
                  <a:pt x="1218481" y="812350"/>
                  <a:pt x="1133245" y="803521"/>
                </a:cubicBezTo>
                <a:cubicBezTo>
                  <a:pt x="1051750" y="789055"/>
                  <a:pt x="1078655" y="807725"/>
                  <a:pt x="1026791" y="802701"/>
                </a:cubicBezTo>
                <a:cubicBezTo>
                  <a:pt x="1007125" y="787895"/>
                  <a:pt x="875767" y="809029"/>
                  <a:pt x="833545" y="801351"/>
                </a:cubicBezTo>
                <a:cubicBezTo>
                  <a:pt x="742331" y="828973"/>
                  <a:pt x="703084" y="801412"/>
                  <a:pt x="631576" y="801805"/>
                </a:cubicBezTo>
                <a:cubicBezTo>
                  <a:pt x="598969" y="794081"/>
                  <a:pt x="578952" y="794231"/>
                  <a:pt x="542046" y="803532"/>
                </a:cubicBezTo>
                <a:cubicBezTo>
                  <a:pt x="487002" y="800808"/>
                  <a:pt x="391655" y="785160"/>
                  <a:pt x="301314" y="785458"/>
                </a:cubicBezTo>
                <a:cubicBezTo>
                  <a:pt x="200876" y="792080"/>
                  <a:pt x="157588" y="811818"/>
                  <a:pt x="0" y="805324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7F6AA2-2C08-4316-B512-A0013FC82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129"/>
            <a:ext cx="6704268" cy="5796283"/>
          </a:xfrm>
          <a:custGeom>
            <a:avLst/>
            <a:gdLst>
              <a:gd name="connsiteX0" fmla="*/ 6605136 w 6704268"/>
              <a:gd name="connsiteY0" fmla="*/ 0 h 5796283"/>
              <a:gd name="connsiteX1" fmla="*/ 6704268 w 6704268"/>
              <a:gd name="connsiteY1" fmla="*/ 5679259 h 5796283"/>
              <a:gd name="connsiteX2" fmla="*/ 0 w 6704268"/>
              <a:gd name="connsiteY2" fmla="*/ 5796283 h 5796283"/>
              <a:gd name="connsiteX3" fmla="*/ 0 w 6704268"/>
              <a:gd name="connsiteY3" fmla="*/ 115293 h 579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268" h="5796283">
                <a:moveTo>
                  <a:pt x="6605136" y="0"/>
                </a:moveTo>
                <a:lnTo>
                  <a:pt x="6704268" y="5679259"/>
                </a:lnTo>
                <a:lnTo>
                  <a:pt x="0" y="5796283"/>
                </a:lnTo>
                <a:lnTo>
                  <a:pt x="0" y="115293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FDC66C-A447-4AC7-B19C-08F413830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53191"/>
            <a:ext cx="6592333" cy="5517241"/>
          </a:xfrm>
          <a:custGeom>
            <a:avLst/>
            <a:gdLst>
              <a:gd name="connsiteX0" fmla="*/ 6467941 w 6592333"/>
              <a:gd name="connsiteY0" fmla="*/ 0 h 5517241"/>
              <a:gd name="connsiteX1" fmla="*/ 6491615 w 6592333"/>
              <a:gd name="connsiteY1" fmla="*/ 22453 h 5517241"/>
              <a:gd name="connsiteX2" fmla="*/ 6494951 w 6592333"/>
              <a:gd name="connsiteY2" fmla="*/ 41286 h 5517241"/>
              <a:gd name="connsiteX3" fmla="*/ 6588033 w 6592333"/>
              <a:gd name="connsiteY3" fmla="*/ 5365193 h 5517241"/>
              <a:gd name="connsiteX4" fmla="*/ 6549140 w 6592333"/>
              <a:gd name="connsiteY4" fmla="*/ 5405213 h 5517241"/>
              <a:gd name="connsiteX5" fmla="*/ 1459876 w 6592333"/>
              <a:gd name="connsiteY5" fmla="*/ 5498851 h 5517241"/>
              <a:gd name="connsiteX6" fmla="*/ 0 w 6592333"/>
              <a:gd name="connsiteY6" fmla="*/ 5517241 h 5517241"/>
              <a:gd name="connsiteX7" fmla="*/ 0 w 6592333"/>
              <a:gd name="connsiteY7" fmla="*/ 85695 h 551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2333" h="5517241">
                <a:moveTo>
                  <a:pt x="6467941" y="0"/>
                </a:moveTo>
                <a:cubicBezTo>
                  <a:pt x="6481439" y="7387"/>
                  <a:pt x="6483627" y="9444"/>
                  <a:pt x="6491615" y="22453"/>
                </a:cubicBezTo>
                <a:lnTo>
                  <a:pt x="6494951" y="41286"/>
                </a:lnTo>
                <a:cubicBezTo>
                  <a:pt x="6511021" y="931743"/>
                  <a:pt x="6579001" y="4471206"/>
                  <a:pt x="6588033" y="5365193"/>
                </a:cubicBezTo>
                <a:cubicBezTo>
                  <a:pt x="6588349" y="5386892"/>
                  <a:pt x="6610989" y="5402770"/>
                  <a:pt x="6549140" y="5405213"/>
                </a:cubicBezTo>
                <a:cubicBezTo>
                  <a:pt x="4811929" y="5473855"/>
                  <a:pt x="3139981" y="5482610"/>
                  <a:pt x="1459876" y="5498851"/>
                </a:cubicBezTo>
                <a:lnTo>
                  <a:pt x="0" y="5517241"/>
                </a:lnTo>
                <a:lnTo>
                  <a:pt x="0" y="85695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D39EF0-2891-BA9D-A3C6-C69E1A489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1532266">
            <a:off x="127003" y="1735986"/>
            <a:ext cx="6312174" cy="3361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AA791-6EDF-8BFF-235E-EBE60307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196" y="713364"/>
            <a:ext cx="5410473" cy="17136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 dirty="0"/>
              <a:t>IV. THE COMPLETION OF JOB’S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F9995-63FF-ACB9-B3FF-FFD7D81E8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8771" y="2590800"/>
            <a:ext cx="5298725" cy="405565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algn="ctr">
              <a:buAutoNum type="alphaUcPeriod"/>
            </a:pPr>
            <a:r>
              <a:rPr lang="en-US" sz="2800" b="1" dirty="0"/>
              <a:t> A TIME OF PERSONAL REPENTENCE</a:t>
            </a:r>
          </a:p>
          <a:p>
            <a:pPr marL="342900" algn="ctr">
              <a:buAutoNum type="alphaUcPeriod"/>
            </a:pPr>
            <a:r>
              <a:rPr lang="en-US" sz="2800" b="1" dirty="0"/>
              <a:t> A TIME OF PARTICULAR REVIVAL</a:t>
            </a:r>
          </a:p>
          <a:p>
            <a:pPr marL="342900" algn="ctr">
              <a:buAutoNum type="alphaUcPeriod"/>
            </a:pPr>
            <a:r>
              <a:rPr lang="en-US" sz="2800" b="1" dirty="0"/>
              <a:t> A TIME OF POWERFUL RESTORATION</a:t>
            </a:r>
          </a:p>
          <a:p>
            <a:pPr marL="342900" algn="ctr">
              <a:buAutoNum type="alphaUcPeriod"/>
            </a:pPr>
            <a:r>
              <a:rPr lang="en-US" sz="2800" b="1" dirty="0"/>
              <a:t> A TIME OF PROFOUND REFLECTION</a:t>
            </a:r>
          </a:p>
        </p:txBody>
      </p:sp>
    </p:spTree>
    <p:extLst>
      <p:ext uri="{BB962C8B-B14F-4D97-AF65-F5344CB8AC3E}">
        <p14:creationId xmlns:p14="http://schemas.microsoft.com/office/powerpoint/2010/main" val="292319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F32ACB-37F7-4E27-BDBC-67A94864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EE927D-A1CC-4AE6-AAEA-953DF6E05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r="167"/>
          <a:stretch/>
        </p:blipFill>
        <p:spPr>
          <a:xfrm>
            <a:off x="20" y="0"/>
            <a:ext cx="12191980" cy="68694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0449D5-DE6C-45AB-811E-29321C591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6731" y="381000"/>
            <a:ext cx="6869465" cy="6096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4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1CA55-AC0F-B826-2256-98B801953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808" y="4544704"/>
            <a:ext cx="9130145" cy="17084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/>
              <a:t>…IN A VALLEY, COMING OUT OF A VALLEY, OR GOING INTO A VALLEY…..</a:t>
            </a:r>
          </a:p>
        </p:txBody>
      </p:sp>
    </p:spTree>
    <p:extLst>
      <p:ext uri="{BB962C8B-B14F-4D97-AF65-F5344CB8AC3E}">
        <p14:creationId xmlns:p14="http://schemas.microsoft.com/office/powerpoint/2010/main" val="383657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B27662-BD40-44DC-99F5-516479EF1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D3F3CB-F0EE-4573-876B-6F76CC77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67534"/>
            <a:ext cx="12192000" cy="2390466"/>
          </a:xfrm>
          <a:custGeom>
            <a:avLst/>
            <a:gdLst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975769 w 12192000"/>
              <a:gd name="connsiteY25" fmla="*/ 358875 h 2390466"/>
              <a:gd name="connsiteX26" fmla="*/ 6340771 w 12192000"/>
              <a:gd name="connsiteY26" fmla="*/ 358875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406041 w 12192000"/>
              <a:gd name="connsiteY29" fmla="*/ 496082 h 2390466"/>
              <a:gd name="connsiteX30" fmla="*/ 6548466 w 12192000"/>
              <a:gd name="connsiteY30" fmla="*/ 466618 h 2390466"/>
              <a:gd name="connsiteX31" fmla="*/ 6673201 w 12192000"/>
              <a:gd name="connsiteY31" fmla="*/ 450192 h 2390466"/>
              <a:gd name="connsiteX32" fmla="*/ 6686986 w 12192000"/>
              <a:gd name="connsiteY32" fmla="*/ 449182 h 2390466"/>
              <a:gd name="connsiteX33" fmla="*/ 6738693 w 12192000"/>
              <a:gd name="connsiteY33" fmla="*/ 453246 h 2390466"/>
              <a:gd name="connsiteX34" fmla="*/ 6970467 w 12192000"/>
              <a:gd name="connsiteY34" fmla="*/ 419633 h 2390466"/>
              <a:gd name="connsiteX35" fmla="*/ 7042198 w 12192000"/>
              <a:gd name="connsiteY35" fmla="*/ 421879 h 2390466"/>
              <a:gd name="connsiteX36" fmla="*/ 7077073 w 12192000"/>
              <a:gd name="connsiteY36" fmla="*/ 418698 h 2390466"/>
              <a:gd name="connsiteX37" fmla="*/ 7083030 w 12192000"/>
              <a:gd name="connsiteY37" fmla="*/ 418582 h 2390466"/>
              <a:gd name="connsiteX38" fmla="*/ 7124039 w 12192000"/>
              <a:gd name="connsiteY38" fmla="*/ 420736 h 2390466"/>
              <a:gd name="connsiteX39" fmla="*/ 7184925 w 12192000"/>
              <a:gd name="connsiteY39" fmla="*/ 428516 h 2390466"/>
              <a:gd name="connsiteX40" fmla="*/ 7247913 w 12192000"/>
              <a:gd name="connsiteY40" fmla="*/ 444836 h 2390466"/>
              <a:gd name="connsiteX41" fmla="*/ 7284338 w 12192000"/>
              <a:gd name="connsiteY41" fmla="*/ 451699 h 2390466"/>
              <a:gd name="connsiteX42" fmla="*/ 7309614 w 12192000"/>
              <a:gd name="connsiteY42" fmla="*/ 459228 h 2390466"/>
              <a:gd name="connsiteX43" fmla="*/ 7380560 w 12192000"/>
              <a:gd name="connsiteY43" fmla="*/ 464765 h 2390466"/>
              <a:gd name="connsiteX44" fmla="*/ 7500925 w 12192000"/>
              <a:gd name="connsiteY44" fmla="*/ 468250 h 2390466"/>
              <a:gd name="connsiteX45" fmla="*/ 7551687 w 12192000"/>
              <a:gd name="connsiteY45" fmla="*/ 486478 h 2390466"/>
              <a:gd name="connsiteX46" fmla="*/ 7655497 w 12192000"/>
              <a:gd name="connsiteY46" fmla="*/ 485382 h 2390466"/>
              <a:gd name="connsiteX47" fmla="*/ 7678276 w 12192000"/>
              <a:gd name="connsiteY47" fmla="*/ 478273 h 2390466"/>
              <a:gd name="connsiteX48" fmla="*/ 7732190 w 12192000"/>
              <a:gd name="connsiteY48" fmla="*/ 471988 h 2390466"/>
              <a:gd name="connsiteX49" fmla="*/ 7812936 w 12192000"/>
              <a:gd name="connsiteY49" fmla="*/ 451403 h 2390466"/>
              <a:gd name="connsiteX50" fmla="*/ 7901019 w 12192000"/>
              <a:gd name="connsiteY50" fmla="*/ 427394 h 2390466"/>
              <a:gd name="connsiteX51" fmla="*/ 7953628 w 12192000"/>
              <a:gd name="connsiteY51" fmla="*/ 414800 h 2390466"/>
              <a:gd name="connsiteX52" fmla="*/ 7959483 w 12192000"/>
              <a:gd name="connsiteY52" fmla="*/ 413640 h 2390466"/>
              <a:gd name="connsiteX53" fmla="*/ 8000268 w 12192000"/>
              <a:gd name="connsiteY53" fmla="*/ 408559 h 2390466"/>
              <a:gd name="connsiteX54" fmla="*/ 8126468 w 12192000"/>
              <a:gd name="connsiteY54" fmla="*/ 410535 h 2390466"/>
              <a:gd name="connsiteX55" fmla="*/ 8163540 w 12192000"/>
              <a:gd name="connsiteY55" fmla="*/ 410897 h 2390466"/>
              <a:gd name="connsiteX56" fmla="*/ 8189733 w 12192000"/>
              <a:gd name="connsiteY56" fmla="*/ 413869 h 2390466"/>
              <a:gd name="connsiteX57" fmla="*/ 8260604 w 12192000"/>
              <a:gd name="connsiteY57" fmla="*/ 406866 h 2390466"/>
              <a:gd name="connsiteX58" fmla="*/ 8379838 w 12192000"/>
              <a:gd name="connsiteY58" fmla="*/ 389167 h 2390466"/>
              <a:gd name="connsiteX59" fmla="*/ 8433895 w 12192000"/>
              <a:gd name="connsiteY59" fmla="*/ 393057 h 2390466"/>
              <a:gd name="connsiteX60" fmla="*/ 8624741 w 12192000"/>
              <a:gd name="connsiteY60" fmla="*/ 369980 h 2390466"/>
              <a:gd name="connsiteX61" fmla="*/ 8786230 w 12192000"/>
              <a:gd name="connsiteY61" fmla="*/ 358126 h 2390466"/>
              <a:gd name="connsiteX62" fmla="*/ 8911903 w 12192000"/>
              <a:gd name="connsiteY62" fmla="*/ 342099 h 2390466"/>
              <a:gd name="connsiteX63" fmla="*/ 9182090 w 12192000"/>
              <a:gd name="connsiteY63" fmla="*/ 301277 h 2390466"/>
              <a:gd name="connsiteX64" fmla="*/ 9196066 w 12192000"/>
              <a:gd name="connsiteY64" fmla="*/ 291440 h 2390466"/>
              <a:gd name="connsiteX65" fmla="*/ 9249142 w 12192000"/>
              <a:gd name="connsiteY65" fmla="*/ 276200 h 2390466"/>
              <a:gd name="connsiteX66" fmla="*/ 9316564 w 12192000"/>
              <a:gd name="connsiteY66" fmla="*/ 259543 h 2390466"/>
              <a:gd name="connsiteX67" fmla="*/ 9317108 w 12192000"/>
              <a:gd name="connsiteY67" fmla="*/ 260495 h 2390466"/>
              <a:gd name="connsiteX68" fmla="*/ 9348338 w 12192000"/>
              <a:gd name="connsiteY68" fmla="*/ 264323 h 2390466"/>
              <a:gd name="connsiteX69" fmla="*/ 9473084 w 12192000"/>
              <a:gd name="connsiteY69" fmla="*/ 266063 h 2390466"/>
              <a:gd name="connsiteX70" fmla="*/ 9478478 w 12192000"/>
              <a:gd name="connsiteY70" fmla="*/ 266804 h 2390466"/>
              <a:gd name="connsiteX71" fmla="*/ 9715853 w 12192000"/>
              <a:gd name="connsiteY71" fmla="*/ 258126 h 2390466"/>
              <a:gd name="connsiteX72" fmla="*/ 9818432 w 12192000"/>
              <a:gd name="connsiteY72" fmla="*/ 252883 h 2390466"/>
              <a:gd name="connsiteX73" fmla="*/ 9904781 w 12192000"/>
              <a:gd name="connsiteY73" fmla="*/ 257651 h 2390466"/>
              <a:gd name="connsiteX74" fmla="*/ 10027169 w 12192000"/>
              <a:gd name="connsiteY74" fmla="*/ 245494 h 2390466"/>
              <a:gd name="connsiteX75" fmla="*/ 10133939 w 12192000"/>
              <a:gd name="connsiteY75" fmla="*/ 205160 h 2390466"/>
              <a:gd name="connsiteX76" fmla="*/ 10149756 w 12192000"/>
              <a:gd name="connsiteY76" fmla="*/ 197031 h 2390466"/>
              <a:gd name="connsiteX77" fmla="*/ 10314272 w 12192000"/>
              <a:gd name="connsiteY77" fmla="*/ 148538 h 2390466"/>
              <a:gd name="connsiteX78" fmla="*/ 10432944 w 12192000"/>
              <a:gd name="connsiteY78" fmla="*/ 122284 h 2390466"/>
              <a:gd name="connsiteX79" fmla="*/ 10554052 w 12192000"/>
              <a:gd name="connsiteY79" fmla="*/ 72143 h 2390466"/>
              <a:gd name="connsiteX80" fmla="*/ 10757451 w 12192000"/>
              <a:gd name="connsiteY80" fmla="*/ 6065 h 2390466"/>
              <a:gd name="connsiteX81" fmla="*/ 10801045 w 12192000"/>
              <a:gd name="connsiteY81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1834937 w 12192000"/>
              <a:gd name="connsiteY25" fmla="*/ 1549436 h 2390466"/>
              <a:gd name="connsiteX26" fmla="*/ 6340771 w 12192000"/>
              <a:gd name="connsiteY26" fmla="*/ 358875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406041 w 12192000"/>
              <a:gd name="connsiteY29" fmla="*/ 496082 h 2390466"/>
              <a:gd name="connsiteX30" fmla="*/ 6548466 w 12192000"/>
              <a:gd name="connsiteY30" fmla="*/ 466618 h 2390466"/>
              <a:gd name="connsiteX31" fmla="*/ 6673201 w 12192000"/>
              <a:gd name="connsiteY31" fmla="*/ 450192 h 2390466"/>
              <a:gd name="connsiteX32" fmla="*/ 6686986 w 12192000"/>
              <a:gd name="connsiteY32" fmla="*/ 449182 h 2390466"/>
              <a:gd name="connsiteX33" fmla="*/ 6738693 w 12192000"/>
              <a:gd name="connsiteY33" fmla="*/ 453246 h 2390466"/>
              <a:gd name="connsiteX34" fmla="*/ 6970467 w 12192000"/>
              <a:gd name="connsiteY34" fmla="*/ 419633 h 2390466"/>
              <a:gd name="connsiteX35" fmla="*/ 7042198 w 12192000"/>
              <a:gd name="connsiteY35" fmla="*/ 421879 h 2390466"/>
              <a:gd name="connsiteX36" fmla="*/ 7077073 w 12192000"/>
              <a:gd name="connsiteY36" fmla="*/ 418698 h 2390466"/>
              <a:gd name="connsiteX37" fmla="*/ 7083030 w 12192000"/>
              <a:gd name="connsiteY37" fmla="*/ 418582 h 2390466"/>
              <a:gd name="connsiteX38" fmla="*/ 7124039 w 12192000"/>
              <a:gd name="connsiteY38" fmla="*/ 420736 h 2390466"/>
              <a:gd name="connsiteX39" fmla="*/ 7184925 w 12192000"/>
              <a:gd name="connsiteY39" fmla="*/ 428516 h 2390466"/>
              <a:gd name="connsiteX40" fmla="*/ 7247913 w 12192000"/>
              <a:gd name="connsiteY40" fmla="*/ 444836 h 2390466"/>
              <a:gd name="connsiteX41" fmla="*/ 7284338 w 12192000"/>
              <a:gd name="connsiteY41" fmla="*/ 451699 h 2390466"/>
              <a:gd name="connsiteX42" fmla="*/ 7309614 w 12192000"/>
              <a:gd name="connsiteY42" fmla="*/ 459228 h 2390466"/>
              <a:gd name="connsiteX43" fmla="*/ 7380560 w 12192000"/>
              <a:gd name="connsiteY43" fmla="*/ 464765 h 2390466"/>
              <a:gd name="connsiteX44" fmla="*/ 7500925 w 12192000"/>
              <a:gd name="connsiteY44" fmla="*/ 468250 h 2390466"/>
              <a:gd name="connsiteX45" fmla="*/ 7551687 w 12192000"/>
              <a:gd name="connsiteY45" fmla="*/ 486478 h 2390466"/>
              <a:gd name="connsiteX46" fmla="*/ 7655497 w 12192000"/>
              <a:gd name="connsiteY46" fmla="*/ 485382 h 2390466"/>
              <a:gd name="connsiteX47" fmla="*/ 7678276 w 12192000"/>
              <a:gd name="connsiteY47" fmla="*/ 478273 h 2390466"/>
              <a:gd name="connsiteX48" fmla="*/ 7732190 w 12192000"/>
              <a:gd name="connsiteY48" fmla="*/ 471988 h 2390466"/>
              <a:gd name="connsiteX49" fmla="*/ 7812936 w 12192000"/>
              <a:gd name="connsiteY49" fmla="*/ 451403 h 2390466"/>
              <a:gd name="connsiteX50" fmla="*/ 7901019 w 12192000"/>
              <a:gd name="connsiteY50" fmla="*/ 427394 h 2390466"/>
              <a:gd name="connsiteX51" fmla="*/ 7953628 w 12192000"/>
              <a:gd name="connsiteY51" fmla="*/ 414800 h 2390466"/>
              <a:gd name="connsiteX52" fmla="*/ 7959483 w 12192000"/>
              <a:gd name="connsiteY52" fmla="*/ 413640 h 2390466"/>
              <a:gd name="connsiteX53" fmla="*/ 8000268 w 12192000"/>
              <a:gd name="connsiteY53" fmla="*/ 408559 h 2390466"/>
              <a:gd name="connsiteX54" fmla="*/ 8126468 w 12192000"/>
              <a:gd name="connsiteY54" fmla="*/ 410535 h 2390466"/>
              <a:gd name="connsiteX55" fmla="*/ 8163540 w 12192000"/>
              <a:gd name="connsiteY55" fmla="*/ 410897 h 2390466"/>
              <a:gd name="connsiteX56" fmla="*/ 8189733 w 12192000"/>
              <a:gd name="connsiteY56" fmla="*/ 413869 h 2390466"/>
              <a:gd name="connsiteX57" fmla="*/ 8260604 w 12192000"/>
              <a:gd name="connsiteY57" fmla="*/ 406866 h 2390466"/>
              <a:gd name="connsiteX58" fmla="*/ 8379838 w 12192000"/>
              <a:gd name="connsiteY58" fmla="*/ 389167 h 2390466"/>
              <a:gd name="connsiteX59" fmla="*/ 8433895 w 12192000"/>
              <a:gd name="connsiteY59" fmla="*/ 393057 h 2390466"/>
              <a:gd name="connsiteX60" fmla="*/ 8624741 w 12192000"/>
              <a:gd name="connsiteY60" fmla="*/ 369980 h 2390466"/>
              <a:gd name="connsiteX61" fmla="*/ 8786230 w 12192000"/>
              <a:gd name="connsiteY61" fmla="*/ 358126 h 2390466"/>
              <a:gd name="connsiteX62" fmla="*/ 8911903 w 12192000"/>
              <a:gd name="connsiteY62" fmla="*/ 342099 h 2390466"/>
              <a:gd name="connsiteX63" fmla="*/ 9182090 w 12192000"/>
              <a:gd name="connsiteY63" fmla="*/ 301277 h 2390466"/>
              <a:gd name="connsiteX64" fmla="*/ 9196066 w 12192000"/>
              <a:gd name="connsiteY64" fmla="*/ 291440 h 2390466"/>
              <a:gd name="connsiteX65" fmla="*/ 9249142 w 12192000"/>
              <a:gd name="connsiteY65" fmla="*/ 276200 h 2390466"/>
              <a:gd name="connsiteX66" fmla="*/ 9316564 w 12192000"/>
              <a:gd name="connsiteY66" fmla="*/ 259543 h 2390466"/>
              <a:gd name="connsiteX67" fmla="*/ 9317108 w 12192000"/>
              <a:gd name="connsiteY67" fmla="*/ 260495 h 2390466"/>
              <a:gd name="connsiteX68" fmla="*/ 9348338 w 12192000"/>
              <a:gd name="connsiteY68" fmla="*/ 264323 h 2390466"/>
              <a:gd name="connsiteX69" fmla="*/ 9473084 w 12192000"/>
              <a:gd name="connsiteY69" fmla="*/ 266063 h 2390466"/>
              <a:gd name="connsiteX70" fmla="*/ 9478478 w 12192000"/>
              <a:gd name="connsiteY70" fmla="*/ 266804 h 2390466"/>
              <a:gd name="connsiteX71" fmla="*/ 9715853 w 12192000"/>
              <a:gd name="connsiteY71" fmla="*/ 258126 h 2390466"/>
              <a:gd name="connsiteX72" fmla="*/ 9818432 w 12192000"/>
              <a:gd name="connsiteY72" fmla="*/ 252883 h 2390466"/>
              <a:gd name="connsiteX73" fmla="*/ 9904781 w 12192000"/>
              <a:gd name="connsiteY73" fmla="*/ 257651 h 2390466"/>
              <a:gd name="connsiteX74" fmla="*/ 10027169 w 12192000"/>
              <a:gd name="connsiteY74" fmla="*/ 245494 h 2390466"/>
              <a:gd name="connsiteX75" fmla="*/ 10133939 w 12192000"/>
              <a:gd name="connsiteY75" fmla="*/ 205160 h 2390466"/>
              <a:gd name="connsiteX76" fmla="*/ 10149756 w 12192000"/>
              <a:gd name="connsiteY76" fmla="*/ 197031 h 2390466"/>
              <a:gd name="connsiteX77" fmla="*/ 10314272 w 12192000"/>
              <a:gd name="connsiteY77" fmla="*/ 148538 h 2390466"/>
              <a:gd name="connsiteX78" fmla="*/ 10432944 w 12192000"/>
              <a:gd name="connsiteY78" fmla="*/ 122284 h 2390466"/>
              <a:gd name="connsiteX79" fmla="*/ 10554052 w 12192000"/>
              <a:gd name="connsiteY79" fmla="*/ 72143 h 2390466"/>
              <a:gd name="connsiteX80" fmla="*/ 10757451 w 12192000"/>
              <a:gd name="connsiteY80" fmla="*/ 6065 h 2390466"/>
              <a:gd name="connsiteX81" fmla="*/ 10801045 w 12192000"/>
              <a:gd name="connsiteY81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1834937 w 12192000"/>
              <a:gd name="connsiteY25" fmla="*/ 1549436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406041 w 12192000"/>
              <a:gd name="connsiteY29" fmla="*/ 496082 h 2390466"/>
              <a:gd name="connsiteX30" fmla="*/ 6548466 w 12192000"/>
              <a:gd name="connsiteY30" fmla="*/ 466618 h 2390466"/>
              <a:gd name="connsiteX31" fmla="*/ 6673201 w 12192000"/>
              <a:gd name="connsiteY31" fmla="*/ 450192 h 2390466"/>
              <a:gd name="connsiteX32" fmla="*/ 6686986 w 12192000"/>
              <a:gd name="connsiteY32" fmla="*/ 449182 h 2390466"/>
              <a:gd name="connsiteX33" fmla="*/ 6738693 w 12192000"/>
              <a:gd name="connsiteY33" fmla="*/ 453246 h 2390466"/>
              <a:gd name="connsiteX34" fmla="*/ 6970467 w 12192000"/>
              <a:gd name="connsiteY34" fmla="*/ 419633 h 2390466"/>
              <a:gd name="connsiteX35" fmla="*/ 7042198 w 12192000"/>
              <a:gd name="connsiteY35" fmla="*/ 421879 h 2390466"/>
              <a:gd name="connsiteX36" fmla="*/ 7077073 w 12192000"/>
              <a:gd name="connsiteY36" fmla="*/ 418698 h 2390466"/>
              <a:gd name="connsiteX37" fmla="*/ 7083030 w 12192000"/>
              <a:gd name="connsiteY37" fmla="*/ 418582 h 2390466"/>
              <a:gd name="connsiteX38" fmla="*/ 7124039 w 12192000"/>
              <a:gd name="connsiteY38" fmla="*/ 420736 h 2390466"/>
              <a:gd name="connsiteX39" fmla="*/ 7184925 w 12192000"/>
              <a:gd name="connsiteY39" fmla="*/ 428516 h 2390466"/>
              <a:gd name="connsiteX40" fmla="*/ 7247913 w 12192000"/>
              <a:gd name="connsiteY40" fmla="*/ 444836 h 2390466"/>
              <a:gd name="connsiteX41" fmla="*/ 7284338 w 12192000"/>
              <a:gd name="connsiteY41" fmla="*/ 451699 h 2390466"/>
              <a:gd name="connsiteX42" fmla="*/ 7309614 w 12192000"/>
              <a:gd name="connsiteY42" fmla="*/ 459228 h 2390466"/>
              <a:gd name="connsiteX43" fmla="*/ 7380560 w 12192000"/>
              <a:gd name="connsiteY43" fmla="*/ 464765 h 2390466"/>
              <a:gd name="connsiteX44" fmla="*/ 7500925 w 12192000"/>
              <a:gd name="connsiteY44" fmla="*/ 468250 h 2390466"/>
              <a:gd name="connsiteX45" fmla="*/ 7551687 w 12192000"/>
              <a:gd name="connsiteY45" fmla="*/ 486478 h 2390466"/>
              <a:gd name="connsiteX46" fmla="*/ 7655497 w 12192000"/>
              <a:gd name="connsiteY46" fmla="*/ 485382 h 2390466"/>
              <a:gd name="connsiteX47" fmla="*/ 7678276 w 12192000"/>
              <a:gd name="connsiteY47" fmla="*/ 478273 h 2390466"/>
              <a:gd name="connsiteX48" fmla="*/ 7732190 w 12192000"/>
              <a:gd name="connsiteY48" fmla="*/ 471988 h 2390466"/>
              <a:gd name="connsiteX49" fmla="*/ 7812936 w 12192000"/>
              <a:gd name="connsiteY49" fmla="*/ 451403 h 2390466"/>
              <a:gd name="connsiteX50" fmla="*/ 7901019 w 12192000"/>
              <a:gd name="connsiteY50" fmla="*/ 427394 h 2390466"/>
              <a:gd name="connsiteX51" fmla="*/ 7953628 w 12192000"/>
              <a:gd name="connsiteY51" fmla="*/ 414800 h 2390466"/>
              <a:gd name="connsiteX52" fmla="*/ 7959483 w 12192000"/>
              <a:gd name="connsiteY52" fmla="*/ 413640 h 2390466"/>
              <a:gd name="connsiteX53" fmla="*/ 8000268 w 12192000"/>
              <a:gd name="connsiteY53" fmla="*/ 408559 h 2390466"/>
              <a:gd name="connsiteX54" fmla="*/ 8126468 w 12192000"/>
              <a:gd name="connsiteY54" fmla="*/ 410535 h 2390466"/>
              <a:gd name="connsiteX55" fmla="*/ 8163540 w 12192000"/>
              <a:gd name="connsiteY55" fmla="*/ 410897 h 2390466"/>
              <a:gd name="connsiteX56" fmla="*/ 8189733 w 12192000"/>
              <a:gd name="connsiteY56" fmla="*/ 413869 h 2390466"/>
              <a:gd name="connsiteX57" fmla="*/ 8260604 w 12192000"/>
              <a:gd name="connsiteY57" fmla="*/ 406866 h 2390466"/>
              <a:gd name="connsiteX58" fmla="*/ 8379838 w 12192000"/>
              <a:gd name="connsiteY58" fmla="*/ 389167 h 2390466"/>
              <a:gd name="connsiteX59" fmla="*/ 8433895 w 12192000"/>
              <a:gd name="connsiteY59" fmla="*/ 393057 h 2390466"/>
              <a:gd name="connsiteX60" fmla="*/ 8624741 w 12192000"/>
              <a:gd name="connsiteY60" fmla="*/ 369980 h 2390466"/>
              <a:gd name="connsiteX61" fmla="*/ 8786230 w 12192000"/>
              <a:gd name="connsiteY61" fmla="*/ 358126 h 2390466"/>
              <a:gd name="connsiteX62" fmla="*/ 8911903 w 12192000"/>
              <a:gd name="connsiteY62" fmla="*/ 342099 h 2390466"/>
              <a:gd name="connsiteX63" fmla="*/ 9182090 w 12192000"/>
              <a:gd name="connsiteY63" fmla="*/ 301277 h 2390466"/>
              <a:gd name="connsiteX64" fmla="*/ 9196066 w 12192000"/>
              <a:gd name="connsiteY64" fmla="*/ 291440 h 2390466"/>
              <a:gd name="connsiteX65" fmla="*/ 9249142 w 12192000"/>
              <a:gd name="connsiteY65" fmla="*/ 276200 h 2390466"/>
              <a:gd name="connsiteX66" fmla="*/ 9316564 w 12192000"/>
              <a:gd name="connsiteY66" fmla="*/ 259543 h 2390466"/>
              <a:gd name="connsiteX67" fmla="*/ 9317108 w 12192000"/>
              <a:gd name="connsiteY67" fmla="*/ 260495 h 2390466"/>
              <a:gd name="connsiteX68" fmla="*/ 9348338 w 12192000"/>
              <a:gd name="connsiteY68" fmla="*/ 264323 h 2390466"/>
              <a:gd name="connsiteX69" fmla="*/ 9473084 w 12192000"/>
              <a:gd name="connsiteY69" fmla="*/ 266063 h 2390466"/>
              <a:gd name="connsiteX70" fmla="*/ 9478478 w 12192000"/>
              <a:gd name="connsiteY70" fmla="*/ 266804 h 2390466"/>
              <a:gd name="connsiteX71" fmla="*/ 9715853 w 12192000"/>
              <a:gd name="connsiteY71" fmla="*/ 258126 h 2390466"/>
              <a:gd name="connsiteX72" fmla="*/ 9818432 w 12192000"/>
              <a:gd name="connsiteY72" fmla="*/ 252883 h 2390466"/>
              <a:gd name="connsiteX73" fmla="*/ 9904781 w 12192000"/>
              <a:gd name="connsiteY73" fmla="*/ 257651 h 2390466"/>
              <a:gd name="connsiteX74" fmla="*/ 10027169 w 12192000"/>
              <a:gd name="connsiteY74" fmla="*/ 245494 h 2390466"/>
              <a:gd name="connsiteX75" fmla="*/ 10133939 w 12192000"/>
              <a:gd name="connsiteY75" fmla="*/ 205160 h 2390466"/>
              <a:gd name="connsiteX76" fmla="*/ 10149756 w 12192000"/>
              <a:gd name="connsiteY76" fmla="*/ 197031 h 2390466"/>
              <a:gd name="connsiteX77" fmla="*/ 10314272 w 12192000"/>
              <a:gd name="connsiteY77" fmla="*/ 148538 h 2390466"/>
              <a:gd name="connsiteX78" fmla="*/ 10432944 w 12192000"/>
              <a:gd name="connsiteY78" fmla="*/ 122284 h 2390466"/>
              <a:gd name="connsiteX79" fmla="*/ 10554052 w 12192000"/>
              <a:gd name="connsiteY79" fmla="*/ 72143 h 2390466"/>
              <a:gd name="connsiteX80" fmla="*/ 10757451 w 12192000"/>
              <a:gd name="connsiteY80" fmla="*/ 6065 h 2390466"/>
              <a:gd name="connsiteX81" fmla="*/ 10801045 w 12192000"/>
              <a:gd name="connsiteY81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1834937 w 12192000"/>
              <a:gd name="connsiteY25" fmla="*/ 1549436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284338 w 12192000"/>
              <a:gd name="connsiteY40" fmla="*/ 451699 h 2390466"/>
              <a:gd name="connsiteX41" fmla="*/ 7309614 w 12192000"/>
              <a:gd name="connsiteY41" fmla="*/ 459228 h 2390466"/>
              <a:gd name="connsiteX42" fmla="*/ 7380560 w 12192000"/>
              <a:gd name="connsiteY42" fmla="*/ 464765 h 2390466"/>
              <a:gd name="connsiteX43" fmla="*/ 7500925 w 12192000"/>
              <a:gd name="connsiteY43" fmla="*/ 468250 h 2390466"/>
              <a:gd name="connsiteX44" fmla="*/ 7551687 w 12192000"/>
              <a:gd name="connsiteY44" fmla="*/ 486478 h 2390466"/>
              <a:gd name="connsiteX45" fmla="*/ 7655497 w 12192000"/>
              <a:gd name="connsiteY45" fmla="*/ 485382 h 2390466"/>
              <a:gd name="connsiteX46" fmla="*/ 7678276 w 12192000"/>
              <a:gd name="connsiteY46" fmla="*/ 478273 h 2390466"/>
              <a:gd name="connsiteX47" fmla="*/ 7732190 w 12192000"/>
              <a:gd name="connsiteY47" fmla="*/ 471988 h 2390466"/>
              <a:gd name="connsiteX48" fmla="*/ 7812936 w 12192000"/>
              <a:gd name="connsiteY48" fmla="*/ 451403 h 2390466"/>
              <a:gd name="connsiteX49" fmla="*/ 7901019 w 12192000"/>
              <a:gd name="connsiteY49" fmla="*/ 427394 h 2390466"/>
              <a:gd name="connsiteX50" fmla="*/ 7953628 w 12192000"/>
              <a:gd name="connsiteY50" fmla="*/ 414800 h 2390466"/>
              <a:gd name="connsiteX51" fmla="*/ 7959483 w 12192000"/>
              <a:gd name="connsiteY51" fmla="*/ 413640 h 2390466"/>
              <a:gd name="connsiteX52" fmla="*/ 8000268 w 12192000"/>
              <a:gd name="connsiteY52" fmla="*/ 408559 h 2390466"/>
              <a:gd name="connsiteX53" fmla="*/ 8126468 w 12192000"/>
              <a:gd name="connsiteY53" fmla="*/ 410535 h 2390466"/>
              <a:gd name="connsiteX54" fmla="*/ 8163540 w 12192000"/>
              <a:gd name="connsiteY54" fmla="*/ 410897 h 2390466"/>
              <a:gd name="connsiteX55" fmla="*/ 8189733 w 12192000"/>
              <a:gd name="connsiteY55" fmla="*/ 413869 h 2390466"/>
              <a:gd name="connsiteX56" fmla="*/ 8260604 w 12192000"/>
              <a:gd name="connsiteY56" fmla="*/ 406866 h 2390466"/>
              <a:gd name="connsiteX57" fmla="*/ 8379838 w 12192000"/>
              <a:gd name="connsiteY57" fmla="*/ 389167 h 2390466"/>
              <a:gd name="connsiteX58" fmla="*/ 8433895 w 12192000"/>
              <a:gd name="connsiteY58" fmla="*/ 393057 h 2390466"/>
              <a:gd name="connsiteX59" fmla="*/ 8624741 w 12192000"/>
              <a:gd name="connsiteY59" fmla="*/ 369980 h 2390466"/>
              <a:gd name="connsiteX60" fmla="*/ 8786230 w 12192000"/>
              <a:gd name="connsiteY60" fmla="*/ 358126 h 2390466"/>
              <a:gd name="connsiteX61" fmla="*/ 8911903 w 12192000"/>
              <a:gd name="connsiteY61" fmla="*/ 342099 h 2390466"/>
              <a:gd name="connsiteX62" fmla="*/ 9182090 w 12192000"/>
              <a:gd name="connsiteY62" fmla="*/ 301277 h 2390466"/>
              <a:gd name="connsiteX63" fmla="*/ 9196066 w 12192000"/>
              <a:gd name="connsiteY63" fmla="*/ 291440 h 2390466"/>
              <a:gd name="connsiteX64" fmla="*/ 9249142 w 12192000"/>
              <a:gd name="connsiteY64" fmla="*/ 276200 h 2390466"/>
              <a:gd name="connsiteX65" fmla="*/ 9316564 w 12192000"/>
              <a:gd name="connsiteY65" fmla="*/ 259543 h 2390466"/>
              <a:gd name="connsiteX66" fmla="*/ 9317108 w 12192000"/>
              <a:gd name="connsiteY66" fmla="*/ 260495 h 2390466"/>
              <a:gd name="connsiteX67" fmla="*/ 9348338 w 12192000"/>
              <a:gd name="connsiteY67" fmla="*/ 264323 h 2390466"/>
              <a:gd name="connsiteX68" fmla="*/ 9473084 w 12192000"/>
              <a:gd name="connsiteY68" fmla="*/ 266063 h 2390466"/>
              <a:gd name="connsiteX69" fmla="*/ 9478478 w 12192000"/>
              <a:gd name="connsiteY69" fmla="*/ 266804 h 2390466"/>
              <a:gd name="connsiteX70" fmla="*/ 9715853 w 12192000"/>
              <a:gd name="connsiteY70" fmla="*/ 258126 h 2390466"/>
              <a:gd name="connsiteX71" fmla="*/ 9818432 w 12192000"/>
              <a:gd name="connsiteY71" fmla="*/ 252883 h 2390466"/>
              <a:gd name="connsiteX72" fmla="*/ 9904781 w 12192000"/>
              <a:gd name="connsiteY72" fmla="*/ 257651 h 2390466"/>
              <a:gd name="connsiteX73" fmla="*/ 10027169 w 12192000"/>
              <a:gd name="connsiteY73" fmla="*/ 245494 h 2390466"/>
              <a:gd name="connsiteX74" fmla="*/ 10133939 w 12192000"/>
              <a:gd name="connsiteY74" fmla="*/ 205160 h 2390466"/>
              <a:gd name="connsiteX75" fmla="*/ 10149756 w 12192000"/>
              <a:gd name="connsiteY75" fmla="*/ 197031 h 2390466"/>
              <a:gd name="connsiteX76" fmla="*/ 10314272 w 12192000"/>
              <a:gd name="connsiteY76" fmla="*/ 148538 h 2390466"/>
              <a:gd name="connsiteX77" fmla="*/ 10432944 w 12192000"/>
              <a:gd name="connsiteY77" fmla="*/ 122284 h 2390466"/>
              <a:gd name="connsiteX78" fmla="*/ 10554052 w 12192000"/>
              <a:gd name="connsiteY78" fmla="*/ 72143 h 2390466"/>
              <a:gd name="connsiteX79" fmla="*/ 10757451 w 12192000"/>
              <a:gd name="connsiteY79" fmla="*/ 6065 h 2390466"/>
              <a:gd name="connsiteX80" fmla="*/ 10801045 w 12192000"/>
              <a:gd name="connsiteY80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1834937 w 12192000"/>
              <a:gd name="connsiteY25" fmla="*/ 1549436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380560 w 12192000"/>
              <a:gd name="connsiteY41" fmla="*/ 464765 h 2390466"/>
              <a:gd name="connsiteX42" fmla="*/ 7500925 w 12192000"/>
              <a:gd name="connsiteY42" fmla="*/ 468250 h 2390466"/>
              <a:gd name="connsiteX43" fmla="*/ 7551687 w 12192000"/>
              <a:gd name="connsiteY43" fmla="*/ 486478 h 2390466"/>
              <a:gd name="connsiteX44" fmla="*/ 7655497 w 12192000"/>
              <a:gd name="connsiteY44" fmla="*/ 485382 h 2390466"/>
              <a:gd name="connsiteX45" fmla="*/ 7678276 w 12192000"/>
              <a:gd name="connsiteY45" fmla="*/ 478273 h 2390466"/>
              <a:gd name="connsiteX46" fmla="*/ 7732190 w 12192000"/>
              <a:gd name="connsiteY46" fmla="*/ 471988 h 2390466"/>
              <a:gd name="connsiteX47" fmla="*/ 7812936 w 12192000"/>
              <a:gd name="connsiteY47" fmla="*/ 451403 h 2390466"/>
              <a:gd name="connsiteX48" fmla="*/ 7901019 w 12192000"/>
              <a:gd name="connsiteY48" fmla="*/ 427394 h 2390466"/>
              <a:gd name="connsiteX49" fmla="*/ 7953628 w 12192000"/>
              <a:gd name="connsiteY49" fmla="*/ 414800 h 2390466"/>
              <a:gd name="connsiteX50" fmla="*/ 7959483 w 12192000"/>
              <a:gd name="connsiteY50" fmla="*/ 413640 h 2390466"/>
              <a:gd name="connsiteX51" fmla="*/ 8000268 w 12192000"/>
              <a:gd name="connsiteY51" fmla="*/ 408559 h 2390466"/>
              <a:gd name="connsiteX52" fmla="*/ 8126468 w 12192000"/>
              <a:gd name="connsiteY52" fmla="*/ 410535 h 2390466"/>
              <a:gd name="connsiteX53" fmla="*/ 8163540 w 12192000"/>
              <a:gd name="connsiteY53" fmla="*/ 410897 h 2390466"/>
              <a:gd name="connsiteX54" fmla="*/ 8189733 w 12192000"/>
              <a:gd name="connsiteY54" fmla="*/ 413869 h 2390466"/>
              <a:gd name="connsiteX55" fmla="*/ 8260604 w 12192000"/>
              <a:gd name="connsiteY55" fmla="*/ 406866 h 2390466"/>
              <a:gd name="connsiteX56" fmla="*/ 8379838 w 12192000"/>
              <a:gd name="connsiteY56" fmla="*/ 389167 h 2390466"/>
              <a:gd name="connsiteX57" fmla="*/ 8433895 w 12192000"/>
              <a:gd name="connsiteY57" fmla="*/ 393057 h 2390466"/>
              <a:gd name="connsiteX58" fmla="*/ 8624741 w 12192000"/>
              <a:gd name="connsiteY58" fmla="*/ 369980 h 2390466"/>
              <a:gd name="connsiteX59" fmla="*/ 8786230 w 12192000"/>
              <a:gd name="connsiteY59" fmla="*/ 358126 h 2390466"/>
              <a:gd name="connsiteX60" fmla="*/ 8911903 w 12192000"/>
              <a:gd name="connsiteY60" fmla="*/ 342099 h 2390466"/>
              <a:gd name="connsiteX61" fmla="*/ 9182090 w 12192000"/>
              <a:gd name="connsiteY61" fmla="*/ 301277 h 2390466"/>
              <a:gd name="connsiteX62" fmla="*/ 9196066 w 12192000"/>
              <a:gd name="connsiteY62" fmla="*/ 291440 h 2390466"/>
              <a:gd name="connsiteX63" fmla="*/ 9249142 w 12192000"/>
              <a:gd name="connsiteY63" fmla="*/ 276200 h 2390466"/>
              <a:gd name="connsiteX64" fmla="*/ 9316564 w 12192000"/>
              <a:gd name="connsiteY64" fmla="*/ 259543 h 2390466"/>
              <a:gd name="connsiteX65" fmla="*/ 9317108 w 12192000"/>
              <a:gd name="connsiteY65" fmla="*/ 260495 h 2390466"/>
              <a:gd name="connsiteX66" fmla="*/ 9348338 w 12192000"/>
              <a:gd name="connsiteY66" fmla="*/ 264323 h 2390466"/>
              <a:gd name="connsiteX67" fmla="*/ 9473084 w 12192000"/>
              <a:gd name="connsiteY67" fmla="*/ 266063 h 2390466"/>
              <a:gd name="connsiteX68" fmla="*/ 9478478 w 12192000"/>
              <a:gd name="connsiteY68" fmla="*/ 266804 h 2390466"/>
              <a:gd name="connsiteX69" fmla="*/ 9715853 w 12192000"/>
              <a:gd name="connsiteY69" fmla="*/ 258126 h 2390466"/>
              <a:gd name="connsiteX70" fmla="*/ 9818432 w 12192000"/>
              <a:gd name="connsiteY70" fmla="*/ 252883 h 2390466"/>
              <a:gd name="connsiteX71" fmla="*/ 9904781 w 12192000"/>
              <a:gd name="connsiteY71" fmla="*/ 257651 h 2390466"/>
              <a:gd name="connsiteX72" fmla="*/ 10027169 w 12192000"/>
              <a:gd name="connsiteY72" fmla="*/ 245494 h 2390466"/>
              <a:gd name="connsiteX73" fmla="*/ 10133939 w 12192000"/>
              <a:gd name="connsiteY73" fmla="*/ 205160 h 2390466"/>
              <a:gd name="connsiteX74" fmla="*/ 10149756 w 12192000"/>
              <a:gd name="connsiteY74" fmla="*/ 197031 h 2390466"/>
              <a:gd name="connsiteX75" fmla="*/ 10314272 w 12192000"/>
              <a:gd name="connsiteY75" fmla="*/ 148538 h 2390466"/>
              <a:gd name="connsiteX76" fmla="*/ 10432944 w 12192000"/>
              <a:gd name="connsiteY76" fmla="*/ 122284 h 2390466"/>
              <a:gd name="connsiteX77" fmla="*/ 10554052 w 12192000"/>
              <a:gd name="connsiteY77" fmla="*/ 72143 h 2390466"/>
              <a:gd name="connsiteX78" fmla="*/ 10757451 w 12192000"/>
              <a:gd name="connsiteY78" fmla="*/ 6065 h 2390466"/>
              <a:gd name="connsiteX79" fmla="*/ 10801045 w 12192000"/>
              <a:gd name="connsiteY79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1834937 w 12192000"/>
              <a:gd name="connsiteY25" fmla="*/ 1549436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812936 w 12192000"/>
              <a:gd name="connsiteY46" fmla="*/ 451403 h 2390466"/>
              <a:gd name="connsiteX47" fmla="*/ 7901019 w 12192000"/>
              <a:gd name="connsiteY47" fmla="*/ 427394 h 2390466"/>
              <a:gd name="connsiteX48" fmla="*/ 7953628 w 12192000"/>
              <a:gd name="connsiteY48" fmla="*/ 414800 h 2390466"/>
              <a:gd name="connsiteX49" fmla="*/ 7959483 w 12192000"/>
              <a:gd name="connsiteY49" fmla="*/ 413640 h 2390466"/>
              <a:gd name="connsiteX50" fmla="*/ 8000268 w 12192000"/>
              <a:gd name="connsiteY50" fmla="*/ 408559 h 2390466"/>
              <a:gd name="connsiteX51" fmla="*/ 8126468 w 12192000"/>
              <a:gd name="connsiteY51" fmla="*/ 410535 h 2390466"/>
              <a:gd name="connsiteX52" fmla="*/ 8163540 w 12192000"/>
              <a:gd name="connsiteY52" fmla="*/ 410897 h 2390466"/>
              <a:gd name="connsiteX53" fmla="*/ 8189733 w 12192000"/>
              <a:gd name="connsiteY53" fmla="*/ 413869 h 2390466"/>
              <a:gd name="connsiteX54" fmla="*/ 8260604 w 12192000"/>
              <a:gd name="connsiteY54" fmla="*/ 406866 h 2390466"/>
              <a:gd name="connsiteX55" fmla="*/ 8379838 w 12192000"/>
              <a:gd name="connsiteY55" fmla="*/ 389167 h 2390466"/>
              <a:gd name="connsiteX56" fmla="*/ 8433895 w 12192000"/>
              <a:gd name="connsiteY56" fmla="*/ 393057 h 2390466"/>
              <a:gd name="connsiteX57" fmla="*/ 8624741 w 12192000"/>
              <a:gd name="connsiteY57" fmla="*/ 369980 h 2390466"/>
              <a:gd name="connsiteX58" fmla="*/ 8786230 w 12192000"/>
              <a:gd name="connsiteY58" fmla="*/ 358126 h 2390466"/>
              <a:gd name="connsiteX59" fmla="*/ 8911903 w 12192000"/>
              <a:gd name="connsiteY59" fmla="*/ 342099 h 2390466"/>
              <a:gd name="connsiteX60" fmla="*/ 9182090 w 12192000"/>
              <a:gd name="connsiteY60" fmla="*/ 301277 h 2390466"/>
              <a:gd name="connsiteX61" fmla="*/ 9196066 w 12192000"/>
              <a:gd name="connsiteY61" fmla="*/ 291440 h 2390466"/>
              <a:gd name="connsiteX62" fmla="*/ 9249142 w 12192000"/>
              <a:gd name="connsiteY62" fmla="*/ 276200 h 2390466"/>
              <a:gd name="connsiteX63" fmla="*/ 9316564 w 12192000"/>
              <a:gd name="connsiteY63" fmla="*/ 259543 h 2390466"/>
              <a:gd name="connsiteX64" fmla="*/ 9317108 w 12192000"/>
              <a:gd name="connsiteY64" fmla="*/ 260495 h 2390466"/>
              <a:gd name="connsiteX65" fmla="*/ 9348338 w 12192000"/>
              <a:gd name="connsiteY65" fmla="*/ 264323 h 2390466"/>
              <a:gd name="connsiteX66" fmla="*/ 9473084 w 12192000"/>
              <a:gd name="connsiteY66" fmla="*/ 266063 h 2390466"/>
              <a:gd name="connsiteX67" fmla="*/ 9478478 w 12192000"/>
              <a:gd name="connsiteY67" fmla="*/ 266804 h 2390466"/>
              <a:gd name="connsiteX68" fmla="*/ 9715853 w 12192000"/>
              <a:gd name="connsiteY68" fmla="*/ 258126 h 2390466"/>
              <a:gd name="connsiteX69" fmla="*/ 9818432 w 12192000"/>
              <a:gd name="connsiteY69" fmla="*/ 252883 h 2390466"/>
              <a:gd name="connsiteX70" fmla="*/ 9904781 w 12192000"/>
              <a:gd name="connsiteY70" fmla="*/ 257651 h 2390466"/>
              <a:gd name="connsiteX71" fmla="*/ 10027169 w 12192000"/>
              <a:gd name="connsiteY71" fmla="*/ 245494 h 2390466"/>
              <a:gd name="connsiteX72" fmla="*/ 10133939 w 12192000"/>
              <a:gd name="connsiteY72" fmla="*/ 205160 h 2390466"/>
              <a:gd name="connsiteX73" fmla="*/ 10149756 w 12192000"/>
              <a:gd name="connsiteY73" fmla="*/ 197031 h 2390466"/>
              <a:gd name="connsiteX74" fmla="*/ 10314272 w 12192000"/>
              <a:gd name="connsiteY74" fmla="*/ 148538 h 2390466"/>
              <a:gd name="connsiteX75" fmla="*/ 10432944 w 12192000"/>
              <a:gd name="connsiteY75" fmla="*/ 122284 h 2390466"/>
              <a:gd name="connsiteX76" fmla="*/ 10554052 w 12192000"/>
              <a:gd name="connsiteY76" fmla="*/ 72143 h 2390466"/>
              <a:gd name="connsiteX77" fmla="*/ 10757451 w 12192000"/>
              <a:gd name="connsiteY77" fmla="*/ 6065 h 2390466"/>
              <a:gd name="connsiteX78" fmla="*/ 10801045 w 12192000"/>
              <a:gd name="connsiteY78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975769 w 12192000"/>
              <a:gd name="connsiteY24" fmla="*/ 1596068 h 2390466"/>
              <a:gd name="connsiteX25" fmla="*/ 1834937 w 12192000"/>
              <a:gd name="connsiteY25" fmla="*/ 1549436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1834937 w 12192000"/>
              <a:gd name="connsiteY25" fmla="*/ 1549436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67911 w 12192000"/>
              <a:gd name="connsiteY26" fmla="*/ 911197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31089 w 12192000"/>
              <a:gd name="connsiteY26" fmla="*/ 984840 h 2390466"/>
              <a:gd name="connsiteX27" fmla="*/ 6340771 w 12192000"/>
              <a:gd name="connsiteY27" fmla="*/ 489318 h 2390466"/>
              <a:gd name="connsiteX28" fmla="*/ 6368917 w 12192000"/>
              <a:gd name="connsiteY28" fmla="*/ 487274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31089 w 12192000"/>
              <a:gd name="connsiteY26" fmla="*/ 984840 h 2390466"/>
              <a:gd name="connsiteX27" fmla="*/ 6340771 w 12192000"/>
              <a:gd name="connsiteY27" fmla="*/ 489318 h 2390466"/>
              <a:gd name="connsiteX28" fmla="*/ 6356643 w 12192000"/>
              <a:gd name="connsiteY28" fmla="*/ 597739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31089 w 12192000"/>
              <a:gd name="connsiteY26" fmla="*/ 984840 h 2390466"/>
              <a:gd name="connsiteX27" fmla="*/ 5665710 w 12192000"/>
              <a:gd name="connsiteY27" fmla="*/ 796164 h 2390466"/>
              <a:gd name="connsiteX28" fmla="*/ 6356643 w 12192000"/>
              <a:gd name="connsiteY28" fmla="*/ 597739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31089 w 12192000"/>
              <a:gd name="connsiteY26" fmla="*/ 984840 h 2390466"/>
              <a:gd name="connsiteX27" fmla="*/ 5665710 w 12192000"/>
              <a:gd name="connsiteY27" fmla="*/ 796164 h 2390466"/>
              <a:gd name="connsiteX28" fmla="*/ 5988429 w 12192000"/>
              <a:gd name="connsiteY28" fmla="*/ 610013 h 2390466"/>
              <a:gd name="connsiteX29" fmla="*/ 6548466 w 12192000"/>
              <a:gd name="connsiteY29" fmla="*/ 466618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  <a:gd name="connsiteX0" fmla="*/ 10801045 w 12192000"/>
              <a:gd name="connsiteY0" fmla="*/ 201 h 2390466"/>
              <a:gd name="connsiteX1" fmla="*/ 10821038 w 12192000"/>
              <a:gd name="connsiteY1" fmla="*/ 2915 h 2390466"/>
              <a:gd name="connsiteX2" fmla="*/ 10835633 w 12192000"/>
              <a:gd name="connsiteY2" fmla="*/ 5460 h 2390466"/>
              <a:gd name="connsiteX3" fmla="*/ 10912235 w 12192000"/>
              <a:gd name="connsiteY3" fmla="*/ 11275 h 2390466"/>
              <a:gd name="connsiteX4" fmla="*/ 10996653 w 12192000"/>
              <a:gd name="connsiteY4" fmla="*/ 29720 h 2390466"/>
              <a:gd name="connsiteX5" fmla="*/ 11221749 w 12192000"/>
              <a:gd name="connsiteY5" fmla="*/ 20463 h 2390466"/>
              <a:gd name="connsiteX6" fmla="*/ 11379086 w 12192000"/>
              <a:gd name="connsiteY6" fmla="*/ 32130 h 2390466"/>
              <a:gd name="connsiteX7" fmla="*/ 11594775 w 12192000"/>
              <a:gd name="connsiteY7" fmla="*/ 63178 h 2390466"/>
              <a:gd name="connsiteX8" fmla="*/ 11671329 w 12192000"/>
              <a:gd name="connsiteY8" fmla="*/ 63198 h 2390466"/>
              <a:gd name="connsiteX9" fmla="*/ 11778165 w 12192000"/>
              <a:gd name="connsiteY9" fmla="*/ 89018 h 2390466"/>
              <a:gd name="connsiteX10" fmla="*/ 11815487 w 12192000"/>
              <a:gd name="connsiteY10" fmla="*/ 91973 h 2390466"/>
              <a:gd name="connsiteX11" fmla="*/ 11918614 w 12192000"/>
              <a:gd name="connsiteY11" fmla="*/ 104205 h 2390466"/>
              <a:gd name="connsiteX12" fmla="*/ 12114359 w 12192000"/>
              <a:gd name="connsiteY12" fmla="*/ 120975 h 2390466"/>
              <a:gd name="connsiteX13" fmla="*/ 12154355 w 12192000"/>
              <a:gd name="connsiteY13" fmla="*/ 133176 h 2390466"/>
              <a:gd name="connsiteX14" fmla="*/ 12187428 w 12192000"/>
              <a:gd name="connsiteY14" fmla="*/ 137775 h 2390466"/>
              <a:gd name="connsiteX15" fmla="*/ 12192000 w 12192000"/>
              <a:gd name="connsiteY15" fmla="*/ 138440 h 2390466"/>
              <a:gd name="connsiteX16" fmla="*/ 12192000 w 12192000"/>
              <a:gd name="connsiteY16" fmla="*/ 2390466 h 2390466"/>
              <a:gd name="connsiteX17" fmla="*/ 0 w 12192000"/>
              <a:gd name="connsiteY17" fmla="*/ 2390466 h 2390466"/>
              <a:gd name="connsiteX18" fmla="*/ 0 w 12192000"/>
              <a:gd name="connsiteY18" fmla="*/ 1588774 h 2390466"/>
              <a:gd name="connsiteX19" fmla="*/ 301314 w 12192000"/>
              <a:gd name="connsiteY19" fmla="*/ 1608551 h 2390466"/>
              <a:gd name="connsiteX20" fmla="*/ 542046 w 12192000"/>
              <a:gd name="connsiteY20" fmla="*/ 1590558 h 2390466"/>
              <a:gd name="connsiteX21" fmla="*/ 631576 w 12192000"/>
              <a:gd name="connsiteY21" fmla="*/ 1592277 h 2390466"/>
              <a:gd name="connsiteX22" fmla="*/ 833545 w 12192000"/>
              <a:gd name="connsiteY22" fmla="*/ 1592729 h 2390466"/>
              <a:gd name="connsiteX23" fmla="*/ 938627 w 12192000"/>
              <a:gd name="connsiteY23" fmla="*/ 1594718 h 2390466"/>
              <a:gd name="connsiteX24" fmla="*/ 1184424 w 12192000"/>
              <a:gd name="connsiteY24" fmla="*/ 1497877 h 2390466"/>
              <a:gd name="connsiteX25" fmla="*/ 2104961 w 12192000"/>
              <a:gd name="connsiteY25" fmla="*/ 1561710 h 2390466"/>
              <a:gd name="connsiteX26" fmla="*/ 4831089 w 12192000"/>
              <a:gd name="connsiteY26" fmla="*/ 984840 h 2390466"/>
              <a:gd name="connsiteX27" fmla="*/ 5665710 w 12192000"/>
              <a:gd name="connsiteY27" fmla="*/ 796164 h 2390466"/>
              <a:gd name="connsiteX28" fmla="*/ 5988429 w 12192000"/>
              <a:gd name="connsiteY28" fmla="*/ 610013 h 2390466"/>
              <a:gd name="connsiteX29" fmla="*/ 6352084 w 12192000"/>
              <a:gd name="connsiteY29" fmla="*/ 478892 h 2390466"/>
              <a:gd name="connsiteX30" fmla="*/ 6673201 w 12192000"/>
              <a:gd name="connsiteY30" fmla="*/ 450192 h 2390466"/>
              <a:gd name="connsiteX31" fmla="*/ 6686986 w 12192000"/>
              <a:gd name="connsiteY31" fmla="*/ 449182 h 2390466"/>
              <a:gd name="connsiteX32" fmla="*/ 6738693 w 12192000"/>
              <a:gd name="connsiteY32" fmla="*/ 453246 h 2390466"/>
              <a:gd name="connsiteX33" fmla="*/ 6970467 w 12192000"/>
              <a:gd name="connsiteY33" fmla="*/ 419633 h 2390466"/>
              <a:gd name="connsiteX34" fmla="*/ 7042198 w 12192000"/>
              <a:gd name="connsiteY34" fmla="*/ 421879 h 2390466"/>
              <a:gd name="connsiteX35" fmla="*/ 7077073 w 12192000"/>
              <a:gd name="connsiteY35" fmla="*/ 418698 h 2390466"/>
              <a:gd name="connsiteX36" fmla="*/ 7083030 w 12192000"/>
              <a:gd name="connsiteY36" fmla="*/ 418582 h 2390466"/>
              <a:gd name="connsiteX37" fmla="*/ 7124039 w 12192000"/>
              <a:gd name="connsiteY37" fmla="*/ 420736 h 2390466"/>
              <a:gd name="connsiteX38" fmla="*/ 7184925 w 12192000"/>
              <a:gd name="connsiteY38" fmla="*/ 428516 h 2390466"/>
              <a:gd name="connsiteX39" fmla="*/ 7247913 w 12192000"/>
              <a:gd name="connsiteY39" fmla="*/ 444836 h 2390466"/>
              <a:gd name="connsiteX40" fmla="*/ 7309614 w 12192000"/>
              <a:gd name="connsiteY40" fmla="*/ 459228 h 2390466"/>
              <a:gd name="connsiteX41" fmla="*/ 7500925 w 12192000"/>
              <a:gd name="connsiteY41" fmla="*/ 468250 h 2390466"/>
              <a:gd name="connsiteX42" fmla="*/ 7551687 w 12192000"/>
              <a:gd name="connsiteY42" fmla="*/ 486478 h 2390466"/>
              <a:gd name="connsiteX43" fmla="*/ 7655497 w 12192000"/>
              <a:gd name="connsiteY43" fmla="*/ 485382 h 2390466"/>
              <a:gd name="connsiteX44" fmla="*/ 7678276 w 12192000"/>
              <a:gd name="connsiteY44" fmla="*/ 478273 h 2390466"/>
              <a:gd name="connsiteX45" fmla="*/ 7732190 w 12192000"/>
              <a:gd name="connsiteY45" fmla="*/ 471988 h 2390466"/>
              <a:gd name="connsiteX46" fmla="*/ 7901019 w 12192000"/>
              <a:gd name="connsiteY46" fmla="*/ 427394 h 2390466"/>
              <a:gd name="connsiteX47" fmla="*/ 7953628 w 12192000"/>
              <a:gd name="connsiteY47" fmla="*/ 414800 h 2390466"/>
              <a:gd name="connsiteX48" fmla="*/ 7959483 w 12192000"/>
              <a:gd name="connsiteY48" fmla="*/ 413640 h 2390466"/>
              <a:gd name="connsiteX49" fmla="*/ 8000268 w 12192000"/>
              <a:gd name="connsiteY49" fmla="*/ 408559 h 2390466"/>
              <a:gd name="connsiteX50" fmla="*/ 8126468 w 12192000"/>
              <a:gd name="connsiteY50" fmla="*/ 410535 h 2390466"/>
              <a:gd name="connsiteX51" fmla="*/ 8163540 w 12192000"/>
              <a:gd name="connsiteY51" fmla="*/ 410897 h 2390466"/>
              <a:gd name="connsiteX52" fmla="*/ 8189733 w 12192000"/>
              <a:gd name="connsiteY52" fmla="*/ 413869 h 2390466"/>
              <a:gd name="connsiteX53" fmla="*/ 8260604 w 12192000"/>
              <a:gd name="connsiteY53" fmla="*/ 406866 h 2390466"/>
              <a:gd name="connsiteX54" fmla="*/ 8379838 w 12192000"/>
              <a:gd name="connsiteY54" fmla="*/ 389167 h 2390466"/>
              <a:gd name="connsiteX55" fmla="*/ 8433895 w 12192000"/>
              <a:gd name="connsiteY55" fmla="*/ 393057 h 2390466"/>
              <a:gd name="connsiteX56" fmla="*/ 8624741 w 12192000"/>
              <a:gd name="connsiteY56" fmla="*/ 369980 h 2390466"/>
              <a:gd name="connsiteX57" fmla="*/ 8786230 w 12192000"/>
              <a:gd name="connsiteY57" fmla="*/ 358126 h 2390466"/>
              <a:gd name="connsiteX58" fmla="*/ 8911903 w 12192000"/>
              <a:gd name="connsiteY58" fmla="*/ 342099 h 2390466"/>
              <a:gd name="connsiteX59" fmla="*/ 9182090 w 12192000"/>
              <a:gd name="connsiteY59" fmla="*/ 301277 h 2390466"/>
              <a:gd name="connsiteX60" fmla="*/ 9196066 w 12192000"/>
              <a:gd name="connsiteY60" fmla="*/ 291440 h 2390466"/>
              <a:gd name="connsiteX61" fmla="*/ 9249142 w 12192000"/>
              <a:gd name="connsiteY61" fmla="*/ 276200 h 2390466"/>
              <a:gd name="connsiteX62" fmla="*/ 9316564 w 12192000"/>
              <a:gd name="connsiteY62" fmla="*/ 259543 h 2390466"/>
              <a:gd name="connsiteX63" fmla="*/ 9317108 w 12192000"/>
              <a:gd name="connsiteY63" fmla="*/ 260495 h 2390466"/>
              <a:gd name="connsiteX64" fmla="*/ 9348338 w 12192000"/>
              <a:gd name="connsiteY64" fmla="*/ 264323 h 2390466"/>
              <a:gd name="connsiteX65" fmla="*/ 9473084 w 12192000"/>
              <a:gd name="connsiteY65" fmla="*/ 266063 h 2390466"/>
              <a:gd name="connsiteX66" fmla="*/ 9478478 w 12192000"/>
              <a:gd name="connsiteY66" fmla="*/ 266804 h 2390466"/>
              <a:gd name="connsiteX67" fmla="*/ 9715853 w 12192000"/>
              <a:gd name="connsiteY67" fmla="*/ 258126 h 2390466"/>
              <a:gd name="connsiteX68" fmla="*/ 9818432 w 12192000"/>
              <a:gd name="connsiteY68" fmla="*/ 252883 h 2390466"/>
              <a:gd name="connsiteX69" fmla="*/ 9904781 w 12192000"/>
              <a:gd name="connsiteY69" fmla="*/ 257651 h 2390466"/>
              <a:gd name="connsiteX70" fmla="*/ 10027169 w 12192000"/>
              <a:gd name="connsiteY70" fmla="*/ 245494 h 2390466"/>
              <a:gd name="connsiteX71" fmla="*/ 10133939 w 12192000"/>
              <a:gd name="connsiteY71" fmla="*/ 205160 h 2390466"/>
              <a:gd name="connsiteX72" fmla="*/ 10149756 w 12192000"/>
              <a:gd name="connsiteY72" fmla="*/ 197031 h 2390466"/>
              <a:gd name="connsiteX73" fmla="*/ 10314272 w 12192000"/>
              <a:gd name="connsiteY73" fmla="*/ 148538 h 2390466"/>
              <a:gd name="connsiteX74" fmla="*/ 10432944 w 12192000"/>
              <a:gd name="connsiteY74" fmla="*/ 122284 h 2390466"/>
              <a:gd name="connsiteX75" fmla="*/ 10554052 w 12192000"/>
              <a:gd name="connsiteY75" fmla="*/ 72143 h 2390466"/>
              <a:gd name="connsiteX76" fmla="*/ 10757451 w 12192000"/>
              <a:gd name="connsiteY76" fmla="*/ 6065 h 2390466"/>
              <a:gd name="connsiteX77" fmla="*/ 10801045 w 12192000"/>
              <a:gd name="connsiteY77" fmla="*/ 201 h 239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2000" h="2390466">
                <a:moveTo>
                  <a:pt x="10801045" y="201"/>
                </a:moveTo>
                <a:cubicBezTo>
                  <a:pt x="10809751" y="868"/>
                  <a:pt x="10814523" y="2965"/>
                  <a:pt x="10821038" y="2915"/>
                </a:cubicBezTo>
                <a:lnTo>
                  <a:pt x="10835633" y="5460"/>
                </a:lnTo>
                <a:cubicBezTo>
                  <a:pt x="10850832" y="6853"/>
                  <a:pt x="10885398" y="7232"/>
                  <a:pt x="10912235" y="11275"/>
                </a:cubicBezTo>
                <a:cubicBezTo>
                  <a:pt x="10931890" y="20375"/>
                  <a:pt x="10982150" y="30522"/>
                  <a:pt x="10996653" y="29720"/>
                </a:cubicBezTo>
                <a:cubicBezTo>
                  <a:pt x="11020097" y="24895"/>
                  <a:pt x="11158708" y="18940"/>
                  <a:pt x="11221749" y="20463"/>
                </a:cubicBezTo>
                <a:cubicBezTo>
                  <a:pt x="11278142" y="28951"/>
                  <a:pt x="11334159" y="24310"/>
                  <a:pt x="11379086" y="32130"/>
                </a:cubicBezTo>
                <a:cubicBezTo>
                  <a:pt x="11429033" y="63385"/>
                  <a:pt x="11546068" y="58000"/>
                  <a:pt x="11594775" y="63178"/>
                </a:cubicBezTo>
                <a:cubicBezTo>
                  <a:pt x="11616110" y="67668"/>
                  <a:pt x="11657629" y="62889"/>
                  <a:pt x="11671329" y="63198"/>
                </a:cubicBezTo>
                <a:cubicBezTo>
                  <a:pt x="11736280" y="69124"/>
                  <a:pt x="11742553" y="80411"/>
                  <a:pt x="11778165" y="89018"/>
                </a:cubicBezTo>
                <a:cubicBezTo>
                  <a:pt x="11790041" y="81568"/>
                  <a:pt x="11802378" y="85028"/>
                  <a:pt x="11815487" y="91973"/>
                </a:cubicBezTo>
                <a:cubicBezTo>
                  <a:pt x="11847624" y="89791"/>
                  <a:pt x="11880597" y="100222"/>
                  <a:pt x="11918614" y="104205"/>
                </a:cubicBezTo>
                <a:cubicBezTo>
                  <a:pt x="11968426" y="109039"/>
                  <a:pt x="12075069" y="116146"/>
                  <a:pt x="12114359" y="120975"/>
                </a:cubicBezTo>
                <a:lnTo>
                  <a:pt x="12154355" y="133176"/>
                </a:lnTo>
                <a:cubicBezTo>
                  <a:pt x="12162312" y="139385"/>
                  <a:pt x="12175466" y="137782"/>
                  <a:pt x="12187428" y="137775"/>
                </a:cubicBezTo>
                <a:lnTo>
                  <a:pt x="12192000" y="138440"/>
                </a:lnTo>
                <a:lnTo>
                  <a:pt x="12192000" y="2390466"/>
                </a:lnTo>
                <a:lnTo>
                  <a:pt x="0" y="2390466"/>
                </a:lnTo>
                <a:lnTo>
                  <a:pt x="0" y="1588774"/>
                </a:lnTo>
                <a:cubicBezTo>
                  <a:pt x="157588" y="1582309"/>
                  <a:pt x="200876" y="1601958"/>
                  <a:pt x="301314" y="1608551"/>
                </a:cubicBezTo>
                <a:cubicBezTo>
                  <a:pt x="391655" y="1608847"/>
                  <a:pt x="487002" y="1593270"/>
                  <a:pt x="542046" y="1590558"/>
                </a:cubicBezTo>
                <a:cubicBezTo>
                  <a:pt x="578952" y="1599817"/>
                  <a:pt x="598969" y="1599966"/>
                  <a:pt x="631576" y="1592277"/>
                </a:cubicBezTo>
                <a:cubicBezTo>
                  <a:pt x="703084" y="1592668"/>
                  <a:pt x="742331" y="1565232"/>
                  <a:pt x="833545" y="1592729"/>
                </a:cubicBezTo>
                <a:cubicBezTo>
                  <a:pt x="854656" y="1588907"/>
                  <a:pt x="898051" y="1592256"/>
                  <a:pt x="938627" y="1594718"/>
                </a:cubicBezTo>
                <a:lnTo>
                  <a:pt x="1184424" y="1497877"/>
                </a:lnTo>
                <a:lnTo>
                  <a:pt x="2104961" y="1561710"/>
                </a:lnTo>
                <a:cubicBezTo>
                  <a:pt x="3025944" y="1467610"/>
                  <a:pt x="3910106" y="1201678"/>
                  <a:pt x="4831089" y="984840"/>
                </a:cubicBezTo>
                <a:lnTo>
                  <a:pt x="5665710" y="796164"/>
                </a:lnTo>
                <a:lnTo>
                  <a:pt x="5988429" y="610013"/>
                </a:lnTo>
                <a:lnTo>
                  <a:pt x="6352084" y="478892"/>
                </a:lnTo>
                <a:lnTo>
                  <a:pt x="6673201" y="450192"/>
                </a:lnTo>
                <a:lnTo>
                  <a:pt x="6686986" y="449182"/>
                </a:lnTo>
                <a:lnTo>
                  <a:pt x="6738693" y="453246"/>
                </a:lnTo>
                <a:cubicBezTo>
                  <a:pt x="6827215" y="431780"/>
                  <a:pt x="6919883" y="424861"/>
                  <a:pt x="6970467" y="419633"/>
                </a:cubicBezTo>
                <a:lnTo>
                  <a:pt x="7042198" y="421879"/>
                </a:lnTo>
                <a:cubicBezTo>
                  <a:pt x="7053738" y="422158"/>
                  <a:pt x="7067093" y="419247"/>
                  <a:pt x="7077073" y="418698"/>
                </a:cubicBezTo>
                <a:lnTo>
                  <a:pt x="7083030" y="418582"/>
                </a:lnTo>
                <a:lnTo>
                  <a:pt x="7124039" y="420736"/>
                </a:lnTo>
                <a:lnTo>
                  <a:pt x="7184925" y="428516"/>
                </a:lnTo>
                <a:cubicBezTo>
                  <a:pt x="7204997" y="433937"/>
                  <a:pt x="7222741" y="454691"/>
                  <a:pt x="7247913" y="444836"/>
                </a:cubicBezTo>
                <a:cubicBezTo>
                  <a:pt x="7268694" y="449955"/>
                  <a:pt x="7287506" y="455907"/>
                  <a:pt x="7309614" y="459228"/>
                </a:cubicBezTo>
                <a:cubicBezTo>
                  <a:pt x="7351783" y="463130"/>
                  <a:pt x="7460579" y="463708"/>
                  <a:pt x="7500925" y="468250"/>
                </a:cubicBezTo>
                <a:cubicBezTo>
                  <a:pt x="7534209" y="473175"/>
                  <a:pt x="7529853" y="483677"/>
                  <a:pt x="7551687" y="486478"/>
                </a:cubicBezTo>
                <a:cubicBezTo>
                  <a:pt x="7577449" y="489334"/>
                  <a:pt x="7639161" y="488055"/>
                  <a:pt x="7655497" y="485382"/>
                </a:cubicBezTo>
                <a:lnTo>
                  <a:pt x="7678276" y="478273"/>
                </a:lnTo>
                <a:lnTo>
                  <a:pt x="7732190" y="471988"/>
                </a:lnTo>
                <a:lnTo>
                  <a:pt x="7901019" y="427394"/>
                </a:lnTo>
                <a:cubicBezTo>
                  <a:pt x="7914492" y="424433"/>
                  <a:pt x="7943884" y="417092"/>
                  <a:pt x="7953628" y="414800"/>
                </a:cubicBezTo>
                <a:lnTo>
                  <a:pt x="7959483" y="413640"/>
                </a:lnTo>
                <a:lnTo>
                  <a:pt x="8000268" y="408559"/>
                </a:lnTo>
                <a:lnTo>
                  <a:pt x="8126468" y="410535"/>
                </a:lnTo>
                <a:cubicBezTo>
                  <a:pt x="8122695" y="422772"/>
                  <a:pt x="8155220" y="402360"/>
                  <a:pt x="8163540" y="410897"/>
                </a:cubicBezTo>
                <a:cubicBezTo>
                  <a:pt x="8168776" y="418259"/>
                  <a:pt x="8179862" y="413783"/>
                  <a:pt x="8189733" y="413869"/>
                </a:cubicBezTo>
                <a:cubicBezTo>
                  <a:pt x="8199251" y="420007"/>
                  <a:pt x="8245905" y="413063"/>
                  <a:pt x="8260604" y="406866"/>
                </a:cubicBezTo>
                <a:cubicBezTo>
                  <a:pt x="8300068" y="384582"/>
                  <a:pt x="8347941" y="406135"/>
                  <a:pt x="8379838" y="389167"/>
                </a:cubicBezTo>
                <a:cubicBezTo>
                  <a:pt x="8413482" y="388172"/>
                  <a:pt x="8411898" y="394133"/>
                  <a:pt x="8433895" y="393057"/>
                </a:cubicBezTo>
                <a:cubicBezTo>
                  <a:pt x="8474712" y="389859"/>
                  <a:pt x="8566018" y="375802"/>
                  <a:pt x="8624741" y="369980"/>
                </a:cubicBezTo>
                <a:cubicBezTo>
                  <a:pt x="8679135" y="365237"/>
                  <a:pt x="8728356" y="365030"/>
                  <a:pt x="8786230" y="358126"/>
                </a:cubicBezTo>
                <a:cubicBezTo>
                  <a:pt x="8830973" y="344224"/>
                  <a:pt x="8879561" y="360081"/>
                  <a:pt x="8911903" y="342099"/>
                </a:cubicBezTo>
                <a:cubicBezTo>
                  <a:pt x="9071021" y="315433"/>
                  <a:pt x="9139653" y="327943"/>
                  <a:pt x="9182090" y="301277"/>
                </a:cubicBezTo>
                <a:cubicBezTo>
                  <a:pt x="9186125" y="297338"/>
                  <a:pt x="9190862" y="294124"/>
                  <a:pt x="9196066" y="291440"/>
                </a:cubicBezTo>
                <a:lnTo>
                  <a:pt x="9249142" y="276200"/>
                </a:lnTo>
                <a:lnTo>
                  <a:pt x="9316564" y="259543"/>
                </a:lnTo>
                <a:lnTo>
                  <a:pt x="9317108" y="260495"/>
                </a:lnTo>
                <a:cubicBezTo>
                  <a:pt x="9322404" y="261291"/>
                  <a:pt x="9335211" y="260823"/>
                  <a:pt x="9348338" y="264323"/>
                </a:cubicBezTo>
                <a:lnTo>
                  <a:pt x="9473084" y="266063"/>
                </a:lnTo>
                <a:lnTo>
                  <a:pt x="9478478" y="266804"/>
                </a:lnTo>
                <a:lnTo>
                  <a:pt x="9715853" y="258126"/>
                </a:lnTo>
                <a:cubicBezTo>
                  <a:pt x="9754866" y="241766"/>
                  <a:pt x="9778153" y="256806"/>
                  <a:pt x="9818432" y="252883"/>
                </a:cubicBezTo>
                <a:cubicBezTo>
                  <a:pt x="9849920" y="252804"/>
                  <a:pt x="9883031" y="259766"/>
                  <a:pt x="9904781" y="257651"/>
                </a:cubicBezTo>
                <a:cubicBezTo>
                  <a:pt x="9970026" y="242871"/>
                  <a:pt x="9986373" y="249547"/>
                  <a:pt x="10027169" y="245494"/>
                </a:cubicBezTo>
                <a:cubicBezTo>
                  <a:pt x="10058004" y="237915"/>
                  <a:pt x="10113508" y="213236"/>
                  <a:pt x="10133939" y="205160"/>
                </a:cubicBezTo>
                <a:lnTo>
                  <a:pt x="10149756" y="197031"/>
                </a:lnTo>
                <a:cubicBezTo>
                  <a:pt x="10179424" y="187552"/>
                  <a:pt x="10295649" y="137491"/>
                  <a:pt x="10314272" y="148538"/>
                </a:cubicBezTo>
                <a:cubicBezTo>
                  <a:pt x="10352854" y="147487"/>
                  <a:pt x="10373231" y="140024"/>
                  <a:pt x="10432944" y="122284"/>
                </a:cubicBezTo>
                <a:cubicBezTo>
                  <a:pt x="10472909" y="109553"/>
                  <a:pt x="10500506" y="84415"/>
                  <a:pt x="10554052" y="72143"/>
                </a:cubicBezTo>
                <a:cubicBezTo>
                  <a:pt x="10604694" y="35376"/>
                  <a:pt x="10695759" y="33327"/>
                  <a:pt x="10757451" y="6065"/>
                </a:cubicBezTo>
                <a:cubicBezTo>
                  <a:pt x="10779700" y="296"/>
                  <a:pt x="10792339" y="-467"/>
                  <a:pt x="10801045" y="201"/>
                </a:cubicBez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4B01C3-5078-4039-811E-D840C6262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460170" y="522020"/>
            <a:ext cx="5952906" cy="5836036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50800" dist="38100" dir="36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9B49B-B44A-4DAC-BD6E-17ABCE56D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874">
            <a:off x="476529" y="524155"/>
            <a:ext cx="5950818" cy="5843439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276445 w 4553447"/>
              <a:gd name="connsiteY0" fmla="*/ 0 h 5531266"/>
              <a:gd name="connsiteX1" fmla="*/ 3305612 w 4553447"/>
              <a:gd name="connsiteY1" fmla="*/ 153134 h 5531266"/>
              <a:gd name="connsiteX2" fmla="*/ 4134423 w 4553447"/>
              <a:gd name="connsiteY2" fmla="*/ 208242 h 5531266"/>
              <a:gd name="connsiteX3" fmla="*/ 4507617 w 4553447"/>
              <a:gd name="connsiteY3" fmla="*/ 228666 h 5531266"/>
              <a:gd name="connsiteX4" fmla="*/ 4535496 w 4553447"/>
              <a:gd name="connsiteY4" fmla="*/ 250471 h 5531266"/>
              <a:gd name="connsiteX5" fmla="*/ 4533722 w 4553447"/>
              <a:gd name="connsiteY5" fmla="*/ 282222 h 5531266"/>
              <a:gd name="connsiteX6" fmla="*/ 4536644 w 4553447"/>
              <a:gd name="connsiteY6" fmla="*/ 283939 h 5531266"/>
              <a:gd name="connsiteX7" fmla="*/ 4553070 w 4553447"/>
              <a:gd name="connsiteY7" fmla="*/ 315514 h 5531266"/>
              <a:gd name="connsiteX8" fmla="*/ 4530809 w 4553447"/>
              <a:gd name="connsiteY8" fmla="*/ 373160 h 5531266"/>
              <a:gd name="connsiteX9" fmla="*/ 4527321 w 4553447"/>
              <a:gd name="connsiteY9" fmla="*/ 396781 h 5531266"/>
              <a:gd name="connsiteX10" fmla="*/ 4522216 w 4553447"/>
              <a:gd name="connsiteY10" fmla="*/ 488120 h 5531266"/>
              <a:gd name="connsiteX11" fmla="*/ 4521566 w 4553447"/>
              <a:gd name="connsiteY11" fmla="*/ 534537 h 5531266"/>
              <a:gd name="connsiteX12" fmla="*/ 4518467 w 4553447"/>
              <a:gd name="connsiteY12" fmla="*/ 563001 h 5531266"/>
              <a:gd name="connsiteX13" fmla="*/ 4517798 w 4553447"/>
              <a:gd name="connsiteY13" fmla="*/ 567182 h 5531266"/>
              <a:gd name="connsiteX14" fmla="*/ 4504861 w 4553447"/>
              <a:gd name="connsiteY14" fmla="*/ 798696 h 5531266"/>
              <a:gd name="connsiteX15" fmla="*/ 4506574 w 4553447"/>
              <a:gd name="connsiteY15" fmla="*/ 803530 h 5531266"/>
              <a:gd name="connsiteX16" fmla="*/ 4504423 w 4553447"/>
              <a:gd name="connsiteY16" fmla="*/ 827361 h 5531266"/>
              <a:gd name="connsiteX17" fmla="*/ 4502823 w 4553447"/>
              <a:gd name="connsiteY17" fmla="*/ 835146 h 5531266"/>
              <a:gd name="connsiteX18" fmla="*/ 4496585 w 4553447"/>
              <a:gd name="connsiteY18" fmla="*/ 946777 h 5531266"/>
              <a:gd name="connsiteX19" fmla="*/ 4498662 w 4553447"/>
              <a:gd name="connsiteY19" fmla="*/ 947677 h 5531266"/>
              <a:gd name="connsiteX20" fmla="*/ 4502781 w 4553447"/>
              <a:gd name="connsiteY20" fmla="*/ 983859 h 5531266"/>
              <a:gd name="connsiteX21" fmla="*/ 4497983 w 4553447"/>
              <a:gd name="connsiteY21" fmla="*/ 1082386 h 5531266"/>
              <a:gd name="connsiteX22" fmla="*/ 4497878 w 4553447"/>
              <a:gd name="connsiteY22" fmla="*/ 1140681 h 5531266"/>
              <a:gd name="connsiteX23" fmla="*/ 4502181 w 4553447"/>
              <a:gd name="connsiteY23" fmla="*/ 1161797 h 5531266"/>
              <a:gd name="connsiteX24" fmla="*/ 4505271 w 4553447"/>
              <a:gd name="connsiteY24" fmla="*/ 1191979 h 5531266"/>
              <a:gd name="connsiteX25" fmla="*/ 4514088 w 4553447"/>
              <a:gd name="connsiteY25" fmla="*/ 1244449 h 5531266"/>
              <a:gd name="connsiteX26" fmla="*/ 4516365 w 4553447"/>
              <a:gd name="connsiteY26" fmla="*/ 1294666 h 5531266"/>
              <a:gd name="connsiteX27" fmla="*/ 4515485 w 4553447"/>
              <a:gd name="connsiteY27" fmla="*/ 1328296 h 5531266"/>
              <a:gd name="connsiteX28" fmla="*/ 4515022 w 4553447"/>
              <a:gd name="connsiteY28" fmla="*/ 1333156 h 5531266"/>
              <a:gd name="connsiteX29" fmla="*/ 4505903 w 4553447"/>
              <a:gd name="connsiteY29" fmla="*/ 1373054 h 5531266"/>
              <a:gd name="connsiteX30" fmla="*/ 4509167 w 4553447"/>
              <a:gd name="connsiteY30" fmla="*/ 1376999 h 5531266"/>
              <a:gd name="connsiteX31" fmla="*/ 4512009 w 4553447"/>
              <a:gd name="connsiteY31" fmla="*/ 1389816 h 5531266"/>
              <a:gd name="connsiteX32" fmla="*/ 4507268 w 4553447"/>
              <a:gd name="connsiteY32" fmla="*/ 1400401 h 5531266"/>
              <a:gd name="connsiteX33" fmla="*/ 4497084 w 4553447"/>
              <a:gd name="connsiteY33" fmla="*/ 1450629 h 5531266"/>
              <a:gd name="connsiteX34" fmla="*/ 4486187 w 4553447"/>
              <a:gd name="connsiteY34" fmla="*/ 1524330 h 5531266"/>
              <a:gd name="connsiteX35" fmla="*/ 4481306 w 4553447"/>
              <a:gd name="connsiteY35" fmla="*/ 1535289 h 5531266"/>
              <a:gd name="connsiteX36" fmla="*/ 4466878 w 4553447"/>
              <a:gd name="connsiteY36" fmla="*/ 1607363 h 5531266"/>
              <a:gd name="connsiteX37" fmla="*/ 4463163 w 4553447"/>
              <a:gd name="connsiteY37" fmla="*/ 1645395 h 5531266"/>
              <a:gd name="connsiteX38" fmla="*/ 4466823 w 4553447"/>
              <a:gd name="connsiteY38" fmla="*/ 1649850 h 5531266"/>
              <a:gd name="connsiteX39" fmla="*/ 4465173 w 4553447"/>
              <a:gd name="connsiteY39" fmla="*/ 1661048 h 5531266"/>
              <a:gd name="connsiteX40" fmla="*/ 4465585 w 4553447"/>
              <a:gd name="connsiteY40" fmla="*/ 1664107 h 5531266"/>
              <a:gd name="connsiteX41" fmla="*/ 4467096 w 4553447"/>
              <a:gd name="connsiteY41" fmla="*/ 1681560 h 5531266"/>
              <a:gd name="connsiteX42" fmla="*/ 4455626 w 4553447"/>
              <a:gd name="connsiteY42" fmla="*/ 1716455 h 5531266"/>
              <a:gd name="connsiteX43" fmla="*/ 4453566 w 4553447"/>
              <a:gd name="connsiteY43" fmla="*/ 1716581 h 5531266"/>
              <a:gd name="connsiteX44" fmla="*/ 4445068 w 4553447"/>
              <a:gd name="connsiteY44" fmla="*/ 1868666 h 5531266"/>
              <a:gd name="connsiteX45" fmla="*/ 4453759 w 4553447"/>
              <a:gd name="connsiteY45" fmla="*/ 1892828 h 5531266"/>
              <a:gd name="connsiteX46" fmla="*/ 4456037 w 4553447"/>
              <a:gd name="connsiteY46" fmla="*/ 1943047 h 5531266"/>
              <a:gd name="connsiteX47" fmla="*/ 4455156 w 4553447"/>
              <a:gd name="connsiteY47" fmla="*/ 1976676 h 5531266"/>
              <a:gd name="connsiteX48" fmla="*/ 4454694 w 4553447"/>
              <a:gd name="connsiteY48" fmla="*/ 1981536 h 5531266"/>
              <a:gd name="connsiteX49" fmla="*/ 4445574 w 4553447"/>
              <a:gd name="connsiteY49" fmla="*/ 2021434 h 5531266"/>
              <a:gd name="connsiteX50" fmla="*/ 4448839 w 4553447"/>
              <a:gd name="connsiteY50" fmla="*/ 2025379 h 5531266"/>
              <a:gd name="connsiteX51" fmla="*/ 4451680 w 4553447"/>
              <a:gd name="connsiteY51" fmla="*/ 2038196 h 5531266"/>
              <a:gd name="connsiteX52" fmla="*/ 4446939 w 4553447"/>
              <a:gd name="connsiteY52" fmla="*/ 2048781 h 5531266"/>
              <a:gd name="connsiteX53" fmla="*/ 4436755 w 4553447"/>
              <a:gd name="connsiteY53" fmla="*/ 2099011 h 5531266"/>
              <a:gd name="connsiteX54" fmla="*/ 4429424 w 4553447"/>
              <a:gd name="connsiteY54" fmla="*/ 2148592 h 5531266"/>
              <a:gd name="connsiteX55" fmla="*/ 4373341 w 4553447"/>
              <a:gd name="connsiteY55" fmla="*/ 3204925 h 5531266"/>
              <a:gd name="connsiteX56" fmla="*/ 4360555 w 4553447"/>
              <a:gd name="connsiteY56" fmla="*/ 3458573 h 5531266"/>
              <a:gd name="connsiteX57" fmla="*/ 4349470 w 4553447"/>
              <a:gd name="connsiteY57" fmla="*/ 3621276 h 5531266"/>
              <a:gd name="connsiteX58" fmla="*/ 4258709 w 4553447"/>
              <a:gd name="connsiteY58" fmla="*/ 5260213 h 5531266"/>
              <a:gd name="connsiteX59" fmla="*/ 4264007 w 4553447"/>
              <a:gd name="connsiteY59" fmla="*/ 5296918 h 5531266"/>
              <a:gd name="connsiteX60" fmla="*/ 4267541 w 4553447"/>
              <a:gd name="connsiteY60" fmla="*/ 5331382 h 5531266"/>
              <a:gd name="connsiteX61" fmla="*/ 4270373 w 4553447"/>
              <a:gd name="connsiteY61" fmla="*/ 5431691 h 5531266"/>
              <a:gd name="connsiteX62" fmla="*/ 4251816 w 4553447"/>
              <a:gd name="connsiteY62" fmla="*/ 5466096 h 5531266"/>
              <a:gd name="connsiteX63" fmla="*/ 4247164 w 4553447"/>
              <a:gd name="connsiteY63" fmla="*/ 5468796 h 5531266"/>
              <a:gd name="connsiteX64" fmla="*/ 4243707 w 4553447"/>
              <a:gd name="connsiteY64" fmla="*/ 5531243 h 5531266"/>
              <a:gd name="connsiteX65" fmla="*/ 310344 w 4553447"/>
              <a:gd name="connsiteY65" fmla="*/ 5278553 h 5531266"/>
              <a:gd name="connsiteX66" fmla="*/ 0 w 4553447"/>
              <a:gd name="connsiteY66" fmla="*/ 5261459 h 5531266"/>
              <a:gd name="connsiteX67" fmla="*/ 4324 w 4553447"/>
              <a:gd name="connsiteY67" fmla="*/ 5221195 h 5531266"/>
              <a:gd name="connsiteX68" fmla="*/ 8544 w 4553447"/>
              <a:gd name="connsiteY68" fmla="*/ 5214590 h 5531266"/>
              <a:gd name="connsiteX69" fmla="*/ 8813 w 4553447"/>
              <a:gd name="connsiteY69" fmla="*/ 5211844 h 5531266"/>
              <a:gd name="connsiteX70" fmla="*/ 9083 w 4553447"/>
              <a:gd name="connsiteY70" fmla="*/ 5209096 h 5531266"/>
              <a:gd name="connsiteX71" fmla="*/ 9620 w 4553447"/>
              <a:gd name="connsiteY71" fmla="*/ 5203600 h 5531266"/>
              <a:gd name="connsiteX72" fmla="*/ 9305 w 4553447"/>
              <a:gd name="connsiteY72" fmla="*/ 5197697 h 5531266"/>
              <a:gd name="connsiteX73" fmla="*/ 8721 w 4553447"/>
              <a:gd name="connsiteY73" fmla="*/ 5194541 h 5531266"/>
              <a:gd name="connsiteX74" fmla="*/ 8990 w 4553447"/>
              <a:gd name="connsiteY74" fmla="*/ 5191792 h 5531266"/>
              <a:gd name="connsiteX75" fmla="*/ 8674 w 4553447"/>
              <a:gd name="connsiteY75" fmla="*/ 5185889 h 5531266"/>
              <a:gd name="connsiteX76" fmla="*/ 8091 w 4553447"/>
              <a:gd name="connsiteY76" fmla="*/ 5182733 h 5531266"/>
              <a:gd name="connsiteX77" fmla="*/ 7461 w 4553447"/>
              <a:gd name="connsiteY77" fmla="*/ 5170924 h 5531266"/>
              <a:gd name="connsiteX78" fmla="*/ 6877 w 4553447"/>
              <a:gd name="connsiteY78" fmla="*/ 5167769 h 5531266"/>
              <a:gd name="connsiteX79" fmla="*/ 7145 w 4553447"/>
              <a:gd name="connsiteY79" fmla="*/ 5165020 h 5531266"/>
              <a:gd name="connsiteX80" fmla="*/ 5710 w 4553447"/>
              <a:gd name="connsiteY80" fmla="*/ 5161455 h 5531266"/>
              <a:gd name="connsiteX81" fmla="*/ 11122 w 4553447"/>
              <a:gd name="connsiteY81" fmla="*/ 5097858 h 5531266"/>
              <a:gd name="connsiteX82" fmla="*/ 78736 w 4553447"/>
              <a:gd name="connsiteY82" fmla="*/ 3820602 h 5531266"/>
              <a:gd name="connsiteX83" fmla="*/ 276445 w 4553447"/>
              <a:gd name="connsiteY83" fmla="*/ 0 h 5531266"/>
              <a:gd name="connsiteX0" fmla="*/ 276445 w 4553447"/>
              <a:gd name="connsiteY0" fmla="*/ 0 h 5531266"/>
              <a:gd name="connsiteX1" fmla="*/ 3305612 w 4553447"/>
              <a:gd name="connsiteY1" fmla="*/ 153134 h 5531266"/>
              <a:gd name="connsiteX2" fmla="*/ 4134423 w 4553447"/>
              <a:gd name="connsiteY2" fmla="*/ 208242 h 5531266"/>
              <a:gd name="connsiteX3" fmla="*/ 4507617 w 4553447"/>
              <a:gd name="connsiteY3" fmla="*/ 228666 h 5531266"/>
              <a:gd name="connsiteX4" fmla="*/ 4535496 w 4553447"/>
              <a:gd name="connsiteY4" fmla="*/ 250471 h 5531266"/>
              <a:gd name="connsiteX5" fmla="*/ 4533722 w 4553447"/>
              <a:gd name="connsiteY5" fmla="*/ 282222 h 5531266"/>
              <a:gd name="connsiteX6" fmla="*/ 4536644 w 4553447"/>
              <a:gd name="connsiteY6" fmla="*/ 283939 h 5531266"/>
              <a:gd name="connsiteX7" fmla="*/ 4553070 w 4553447"/>
              <a:gd name="connsiteY7" fmla="*/ 315514 h 5531266"/>
              <a:gd name="connsiteX8" fmla="*/ 4530809 w 4553447"/>
              <a:gd name="connsiteY8" fmla="*/ 373160 h 5531266"/>
              <a:gd name="connsiteX9" fmla="*/ 4527321 w 4553447"/>
              <a:gd name="connsiteY9" fmla="*/ 396781 h 5531266"/>
              <a:gd name="connsiteX10" fmla="*/ 4522216 w 4553447"/>
              <a:gd name="connsiteY10" fmla="*/ 488120 h 5531266"/>
              <a:gd name="connsiteX11" fmla="*/ 4521566 w 4553447"/>
              <a:gd name="connsiteY11" fmla="*/ 534537 h 5531266"/>
              <a:gd name="connsiteX12" fmla="*/ 4518467 w 4553447"/>
              <a:gd name="connsiteY12" fmla="*/ 563001 h 5531266"/>
              <a:gd name="connsiteX13" fmla="*/ 4517798 w 4553447"/>
              <a:gd name="connsiteY13" fmla="*/ 567182 h 5531266"/>
              <a:gd name="connsiteX14" fmla="*/ 4504861 w 4553447"/>
              <a:gd name="connsiteY14" fmla="*/ 798696 h 5531266"/>
              <a:gd name="connsiteX15" fmla="*/ 4506574 w 4553447"/>
              <a:gd name="connsiteY15" fmla="*/ 803530 h 5531266"/>
              <a:gd name="connsiteX16" fmla="*/ 4504423 w 4553447"/>
              <a:gd name="connsiteY16" fmla="*/ 827361 h 5531266"/>
              <a:gd name="connsiteX17" fmla="*/ 4502823 w 4553447"/>
              <a:gd name="connsiteY17" fmla="*/ 835146 h 5531266"/>
              <a:gd name="connsiteX18" fmla="*/ 4496585 w 4553447"/>
              <a:gd name="connsiteY18" fmla="*/ 946777 h 5531266"/>
              <a:gd name="connsiteX19" fmla="*/ 4498662 w 4553447"/>
              <a:gd name="connsiteY19" fmla="*/ 947677 h 5531266"/>
              <a:gd name="connsiteX20" fmla="*/ 4502781 w 4553447"/>
              <a:gd name="connsiteY20" fmla="*/ 983859 h 5531266"/>
              <a:gd name="connsiteX21" fmla="*/ 4497983 w 4553447"/>
              <a:gd name="connsiteY21" fmla="*/ 1082386 h 5531266"/>
              <a:gd name="connsiteX22" fmla="*/ 4497878 w 4553447"/>
              <a:gd name="connsiteY22" fmla="*/ 1140681 h 5531266"/>
              <a:gd name="connsiteX23" fmla="*/ 4502181 w 4553447"/>
              <a:gd name="connsiteY23" fmla="*/ 1161797 h 5531266"/>
              <a:gd name="connsiteX24" fmla="*/ 4505271 w 4553447"/>
              <a:gd name="connsiteY24" fmla="*/ 1191979 h 5531266"/>
              <a:gd name="connsiteX25" fmla="*/ 4514088 w 4553447"/>
              <a:gd name="connsiteY25" fmla="*/ 1244449 h 5531266"/>
              <a:gd name="connsiteX26" fmla="*/ 4516365 w 4553447"/>
              <a:gd name="connsiteY26" fmla="*/ 1294666 h 5531266"/>
              <a:gd name="connsiteX27" fmla="*/ 4515485 w 4553447"/>
              <a:gd name="connsiteY27" fmla="*/ 1328296 h 5531266"/>
              <a:gd name="connsiteX28" fmla="*/ 4515022 w 4553447"/>
              <a:gd name="connsiteY28" fmla="*/ 1333156 h 5531266"/>
              <a:gd name="connsiteX29" fmla="*/ 4505903 w 4553447"/>
              <a:gd name="connsiteY29" fmla="*/ 1373054 h 5531266"/>
              <a:gd name="connsiteX30" fmla="*/ 4509167 w 4553447"/>
              <a:gd name="connsiteY30" fmla="*/ 1376999 h 5531266"/>
              <a:gd name="connsiteX31" fmla="*/ 4512009 w 4553447"/>
              <a:gd name="connsiteY31" fmla="*/ 1389816 h 5531266"/>
              <a:gd name="connsiteX32" fmla="*/ 4507268 w 4553447"/>
              <a:gd name="connsiteY32" fmla="*/ 1400401 h 5531266"/>
              <a:gd name="connsiteX33" fmla="*/ 4497084 w 4553447"/>
              <a:gd name="connsiteY33" fmla="*/ 1450629 h 5531266"/>
              <a:gd name="connsiteX34" fmla="*/ 4486187 w 4553447"/>
              <a:gd name="connsiteY34" fmla="*/ 1524330 h 5531266"/>
              <a:gd name="connsiteX35" fmla="*/ 4481306 w 4553447"/>
              <a:gd name="connsiteY35" fmla="*/ 1535289 h 5531266"/>
              <a:gd name="connsiteX36" fmla="*/ 4466878 w 4553447"/>
              <a:gd name="connsiteY36" fmla="*/ 1607363 h 5531266"/>
              <a:gd name="connsiteX37" fmla="*/ 4463163 w 4553447"/>
              <a:gd name="connsiteY37" fmla="*/ 1645395 h 5531266"/>
              <a:gd name="connsiteX38" fmla="*/ 4466823 w 4553447"/>
              <a:gd name="connsiteY38" fmla="*/ 1649850 h 5531266"/>
              <a:gd name="connsiteX39" fmla="*/ 4465173 w 4553447"/>
              <a:gd name="connsiteY39" fmla="*/ 1661048 h 5531266"/>
              <a:gd name="connsiteX40" fmla="*/ 4465585 w 4553447"/>
              <a:gd name="connsiteY40" fmla="*/ 1664107 h 5531266"/>
              <a:gd name="connsiteX41" fmla="*/ 4467096 w 4553447"/>
              <a:gd name="connsiteY41" fmla="*/ 1681560 h 5531266"/>
              <a:gd name="connsiteX42" fmla="*/ 4455626 w 4553447"/>
              <a:gd name="connsiteY42" fmla="*/ 1716455 h 5531266"/>
              <a:gd name="connsiteX43" fmla="*/ 4453566 w 4553447"/>
              <a:gd name="connsiteY43" fmla="*/ 1716581 h 5531266"/>
              <a:gd name="connsiteX44" fmla="*/ 4445068 w 4553447"/>
              <a:gd name="connsiteY44" fmla="*/ 1868666 h 5531266"/>
              <a:gd name="connsiteX45" fmla="*/ 4453759 w 4553447"/>
              <a:gd name="connsiteY45" fmla="*/ 1892828 h 5531266"/>
              <a:gd name="connsiteX46" fmla="*/ 4456037 w 4553447"/>
              <a:gd name="connsiteY46" fmla="*/ 1943047 h 5531266"/>
              <a:gd name="connsiteX47" fmla="*/ 4455156 w 4553447"/>
              <a:gd name="connsiteY47" fmla="*/ 1976676 h 5531266"/>
              <a:gd name="connsiteX48" fmla="*/ 4454694 w 4553447"/>
              <a:gd name="connsiteY48" fmla="*/ 1981536 h 5531266"/>
              <a:gd name="connsiteX49" fmla="*/ 4445574 w 4553447"/>
              <a:gd name="connsiteY49" fmla="*/ 2021434 h 5531266"/>
              <a:gd name="connsiteX50" fmla="*/ 4448839 w 4553447"/>
              <a:gd name="connsiteY50" fmla="*/ 2025379 h 5531266"/>
              <a:gd name="connsiteX51" fmla="*/ 4451680 w 4553447"/>
              <a:gd name="connsiteY51" fmla="*/ 2038196 h 5531266"/>
              <a:gd name="connsiteX52" fmla="*/ 4446939 w 4553447"/>
              <a:gd name="connsiteY52" fmla="*/ 2048781 h 5531266"/>
              <a:gd name="connsiteX53" fmla="*/ 4436755 w 4553447"/>
              <a:gd name="connsiteY53" fmla="*/ 2099011 h 5531266"/>
              <a:gd name="connsiteX54" fmla="*/ 4429424 w 4553447"/>
              <a:gd name="connsiteY54" fmla="*/ 2148592 h 5531266"/>
              <a:gd name="connsiteX55" fmla="*/ 4373341 w 4553447"/>
              <a:gd name="connsiteY55" fmla="*/ 3204925 h 5531266"/>
              <a:gd name="connsiteX56" fmla="*/ 4360555 w 4553447"/>
              <a:gd name="connsiteY56" fmla="*/ 3458573 h 5531266"/>
              <a:gd name="connsiteX57" fmla="*/ 4349470 w 4553447"/>
              <a:gd name="connsiteY57" fmla="*/ 3621276 h 5531266"/>
              <a:gd name="connsiteX58" fmla="*/ 4258709 w 4553447"/>
              <a:gd name="connsiteY58" fmla="*/ 5260213 h 5531266"/>
              <a:gd name="connsiteX59" fmla="*/ 4264007 w 4553447"/>
              <a:gd name="connsiteY59" fmla="*/ 5296918 h 5531266"/>
              <a:gd name="connsiteX60" fmla="*/ 4267541 w 4553447"/>
              <a:gd name="connsiteY60" fmla="*/ 5331382 h 5531266"/>
              <a:gd name="connsiteX61" fmla="*/ 4270373 w 4553447"/>
              <a:gd name="connsiteY61" fmla="*/ 5431691 h 5531266"/>
              <a:gd name="connsiteX62" fmla="*/ 4251816 w 4553447"/>
              <a:gd name="connsiteY62" fmla="*/ 5466096 h 5531266"/>
              <a:gd name="connsiteX63" fmla="*/ 4247164 w 4553447"/>
              <a:gd name="connsiteY63" fmla="*/ 5468796 h 5531266"/>
              <a:gd name="connsiteX64" fmla="*/ 4243707 w 4553447"/>
              <a:gd name="connsiteY64" fmla="*/ 5531243 h 5531266"/>
              <a:gd name="connsiteX65" fmla="*/ 310344 w 4553447"/>
              <a:gd name="connsiteY65" fmla="*/ 5278553 h 5531266"/>
              <a:gd name="connsiteX66" fmla="*/ 0 w 4553447"/>
              <a:gd name="connsiteY66" fmla="*/ 5261459 h 5531266"/>
              <a:gd name="connsiteX67" fmla="*/ 4324 w 4553447"/>
              <a:gd name="connsiteY67" fmla="*/ 5221195 h 5531266"/>
              <a:gd name="connsiteX68" fmla="*/ 8544 w 4553447"/>
              <a:gd name="connsiteY68" fmla="*/ 5214590 h 5531266"/>
              <a:gd name="connsiteX69" fmla="*/ 8813 w 4553447"/>
              <a:gd name="connsiteY69" fmla="*/ 5211844 h 5531266"/>
              <a:gd name="connsiteX70" fmla="*/ 9083 w 4553447"/>
              <a:gd name="connsiteY70" fmla="*/ 5209096 h 5531266"/>
              <a:gd name="connsiteX71" fmla="*/ 9620 w 4553447"/>
              <a:gd name="connsiteY71" fmla="*/ 5203600 h 5531266"/>
              <a:gd name="connsiteX72" fmla="*/ 9305 w 4553447"/>
              <a:gd name="connsiteY72" fmla="*/ 5197697 h 5531266"/>
              <a:gd name="connsiteX73" fmla="*/ 8721 w 4553447"/>
              <a:gd name="connsiteY73" fmla="*/ 5194541 h 5531266"/>
              <a:gd name="connsiteX74" fmla="*/ 8990 w 4553447"/>
              <a:gd name="connsiteY74" fmla="*/ 5191792 h 5531266"/>
              <a:gd name="connsiteX75" fmla="*/ 8674 w 4553447"/>
              <a:gd name="connsiteY75" fmla="*/ 5185889 h 5531266"/>
              <a:gd name="connsiteX76" fmla="*/ 8091 w 4553447"/>
              <a:gd name="connsiteY76" fmla="*/ 5182733 h 5531266"/>
              <a:gd name="connsiteX77" fmla="*/ 7461 w 4553447"/>
              <a:gd name="connsiteY77" fmla="*/ 5170924 h 5531266"/>
              <a:gd name="connsiteX78" fmla="*/ 6877 w 4553447"/>
              <a:gd name="connsiteY78" fmla="*/ 5167769 h 5531266"/>
              <a:gd name="connsiteX79" fmla="*/ 7145 w 4553447"/>
              <a:gd name="connsiteY79" fmla="*/ 5165020 h 5531266"/>
              <a:gd name="connsiteX80" fmla="*/ 5710 w 4553447"/>
              <a:gd name="connsiteY80" fmla="*/ 5161455 h 5531266"/>
              <a:gd name="connsiteX81" fmla="*/ 11122 w 4553447"/>
              <a:gd name="connsiteY81" fmla="*/ 5097858 h 5531266"/>
              <a:gd name="connsiteX82" fmla="*/ 276445 w 4553447"/>
              <a:gd name="connsiteY82" fmla="*/ 0 h 5531266"/>
              <a:gd name="connsiteX0" fmla="*/ 276445 w 4553447"/>
              <a:gd name="connsiteY0" fmla="*/ 0 h 5531266"/>
              <a:gd name="connsiteX1" fmla="*/ 3305612 w 4553447"/>
              <a:gd name="connsiteY1" fmla="*/ 153134 h 5531266"/>
              <a:gd name="connsiteX2" fmla="*/ 4134423 w 4553447"/>
              <a:gd name="connsiteY2" fmla="*/ 208242 h 5531266"/>
              <a:gd name="connsiteX3" fmla="*/ 4507617 w 4553447"/>
              <a:gd name="connsiteY3" fmla="*/ 228666 h 5531266"/>
              <a:gd name="connsiteX4" fmla="*/ 4535496 w 4553447"/>
              <a:gd name="connsiteY4" fmla="*/ 250471 h 5531266"/>
              <a:gd name="connsiteX5" fmla="*/ 4533722 w 4553447"/>
              <a:gd name="connsiteY5" fmla="*/ 282222 h 5531266"/>
              <a:gd name="connsiteX6" fmla="*/ 4536644 w 4553447"/>
              <a:gd name="connsiteY6" fmla="*/ 283939 h 5531266"/>
              <a:gd name="connsiteX7" fmla="*/ 4553070 w 4553447"/>
              <a:gd name="connsiteY7" fmla="*/ 315514 h 5531266"/>
              <a:gd name="connsiteX8" fmla="*/ 4530809 w 4553447"/>
              <a:gd name="connsiteY8" fmla="*/ 373160 h 5531266"/>
              <a:gd name="connsiteX9" fmla="*/ 4527321 w 4553447"/>
              <a:gd name="connsiteY9" fmla="*/ 396781 h 5531266"/>
              <a:gd name="connsiteX10" fmla="*/ 4522216 w 4553447"/>
              <a:gd name="connsiteY10" fmla="*/ 488120 h 5531266"/>
              <a:gd name="connsiteX11" fmla="*/ 4521566 w 4553447"/>
              <a:gd name="connsiteY11" fmla="*/ 534537 h 5531266"/>
              <a:gd name="connsiteX12" fmla="*/ 4518467 w 4553447"/>
              <a:gd name="connsiteY12" fmla="*/ 563001 h 5531266"/>
              <a:gd name="connsiteX13" fmla="*/ 4517798 w 4553447"/>
              <a:gd name="connsiteY13" fmla="*/ 567182 h 5531266"/>
              <a:gd name="connsiteX14" fmla="*/ 4504861 w 4553447"/>
              <a:gd name="connsiteY14" fmla="*/ 798696 h 5531266"/>
              <a:gd name="connsiteX15" fmla="*/ 4506574 w 4553447"/>
              <a:gd name="connsiteY15" fmla="*/ 803530 h 5531266"/>
              <a:gd name="connsiteX16" fmla="*/ 4504423 w 4553447"/>
              <a:gd name="connsiteY16" fmla="*/ 827361 h 5531266"/>
              <a:gd name="connsiteX17" fmla="*/ 4502823 w 4553447"/>
              <a:gd name="connsiteY17" fmla="*/ 835146 h 5531266"/>
              <a:gd name="connsiteX18" fmla="*/ 4496585 w 4553447"/>
              <a:gd name="connsiteY18" fmla="*/ 946777 h 5531266"/>
              <a:gd name="connsiteX19" fmla="*/ 4498662 w 4553447"/>
              <a:gd name="connsiteY19" fmla="*/ 947677 h 5531266"/>
              <a:gd name="connsiteX20" fmla="*/ 4502781 w 4553447"/>
              <a:gd name="connsiteY20" fmla="*/ 983859 h 5531266"/>
              <a:gd name="connsiteX21" fmla="*/ 4497983 w 4553447"/>
              <a:gd name="connsiteY21" fmla="*/ 1082386 h 5531266"/>
              <a:gd name="connsiteX22" fmla="*/ 4497878 w 4553447"/>
              <a:gd name="connsiteY22" fmla="*/ 1140681 h 5531266"/>
              <a:gd name="connsiteX23" fmla="*/ 4502181 w 4553447"/>
              <a:gd name="connsiteY23" fmla="*/ 1161797 h 5531266"/>
              <a:gd name="connsiteX24" fmla="*/ 4505271 w 4553447"/>
              <a:gd name="connsiteY24" fmla="*/ 1191979 h 5531266"/>
              <a:gd name="connsiteX25" fmla="*/ 4514088 w 4553447"/>
              <a:gd name="connsiteY25" fmla="*/ 1244449 h 5531266"/>
              <a:gd name="connsiteX26" fmla="*/ 4516365 w 4553447"/>
              <a:gd name="connsiteY26" fmla="*/ 1294666 h 5531266"/>
              <a:gd name="connsiteX27" fmla="*/ 4515485 w 4553447"/>
              <a:gd name="connsiteY27" fmla="*/ 1328296 h 5531266"/>
              <a:gd name="connsiteX28" fmla="*/ 4515022 w 4553447"/>
              <a:gd name="connsiteY28" fmla="*/ 1333156 h 5531266"/>
              <a:gd name="connsiteX29" fmla="*/ 4505903 w 4553447"/>
              <a:gd name="connsiteY29" fmla="*/ 1373054 h 5531266"/>
              <a:gd name="connsiteX30" fmla="*/ 4509167 w 4553447"/>
              <a:gd name="connsiteY30" fmla="*/ 1376999 h 5531266"/>
              <a:gd name="connsiteX31" fmla="*/ 4512009 w 4553447"/>
              <a:gd name="connsiteY31" fmla="*/ 1389816 h 5531266"/>
              <a:gd name="connsiteX32" fmla="*/ 4507268 w 4553447"/>
              <a:gd name="connsiteY32" fmla="*/ 1400401 h 5531266"/>
              <a:gd name="connsiteX33" fmla="*/ 4497084 w 4553447"/>
              <a:gd name="connsiteY33" fmla="*/ 1450629 h 5531266"/>
              <a:gd name="connsiteX34" fmla="*/ 4486187 w 4553447"/>
              <a:gd name="connsiteY34" fmla="*/ 1524330 h 5531266"/>
              <a:gd name="connsiteX35" fmla="*/ 4481306 w 4553447"/>
              <a:gd name="connsiteY35" fmla="*/ 1535289 h 5531266"/>
              <a:gd name="connsiteX36" fmla="*/ 4466878 w 4553447"/>
              <a:gd name="connsiteY36" fmla="*/ 1607363 h 5531266"/>
              <a:gd name="connsiteX37" fmla="*/ 4463163 w 4553447"/>
              <a:gd name="connsiteY37" fmla="*/ 1645395 h 5531266"/>
              <a:gd name="connsiteX38" fmla="*/ 4466823 w 4553447"/>
              <a:gd name="connsiteY38" fmla="*/ 1649850 h 5531266"/>
              <a:gd name="connsiteX39" fmla="*/ 4465173 w 4553447"/>
              <a:gd name="connsiteY39" fmla="*/ 1661048 h 5531266"/>
              <a:gd name="connsiteX40" fmla="*/ 4465585 w 4553447"/>
              <a:gd name="connsiteY40" fmla="*/ 1664107 h 5531266"/>
              <a:gd name="connsiteX41" fmla="*/ 4467096 w 4553447"/>
              <a:gd name="connsiteY41" fmla="*/ 1681560 h 5531266"/>
              <a:gd name="connsiteX42" fmla="*/ 4455626 w 4553447"/>
              <a:gd name="connsiteY42" fmla="*/ 1716455 h 5531266"/>
              <a:gd name="connsiteX43" fmla="*/ 4453566 w 4553447"/>
              <a:gd name="connsiteY43" fmla="*/ 1716581 h 5531266"/>
              <a:gd name="connsiteX44" fmla="*/ 4445068 w 4553447"/>
              <a:gd name="connsiteY44" fmla="*/ 1868666 h 5531266"/>
              <a:gd name="connsiteX45" fmla="*/ 4453759 w 4553447"/>
              <a:gd name="connsiteY45" fmla="*/ 1892828 h 5531266"/>
              <a:gd name="connsiteX46" fmla="*/ 4456037 w 4553447"/>
              <a:gd name="connsiteY46" fmla="*/ 1943047 h 5531266"/>
              <a:gd name="connsiteX47" fmla="*/ 4455156 w 4553447"/>
              <a:gd name="connsiteY47" fmla="*/ 1976676 h 5531266"/>
              <a:gd name="connsiteX48" fmla="*/ 4454694 w 4553447"/>
              <a:gd name="connsiteY48" fmla="*/ 1981536 h 5531266"/>
              <a:gd name="connsiteX49" fmla="*/ 4445574 w 4553447"/>
              <a:gd name="connsiteY49" fmla="*/ 2021434 h 5531266"/>
              <a:gd name="connsiteX50" fmla="*/ 4448839 w 4553447"/>
              <a:gd name="connsiteY50" fmla="*/ 2025379 h 5531266"/>
              <a:gd name="connsiteX51" fmla="*/ 4451680 w 4553447"/>
              <a:gd name="connsiteY51" fmla="*/ 2038196 h 5531266"/>
              <a:gd name="connsiteX52" fmla="*/ 4446939 w 4553447"/>
              <a:gd name="connsiteY52" fmla="*/ 2048781 h 5531266"/>
              <a:gd name="connsiteX53" fmla="*/ 4436755 w 4553447"/>
              <a:gd name="connsiteY53" fmla="*/ 2099011 h 5531266"/>
              <a:gd name="connsiteX54" fmla="*/ 4429424 w 4553447"/>
              <a:gd name="connsiteY54" fmla="*/ 2148592 h 5531266"/>
              <a:gd name="connsiteX55" fmla="*/ 4373341 w 4553447"/>
              <a:gd name="connsiteY55" fmla="*/ 3204925 h 5531266"/>
              <a:gd name="connsiteX56" fmla="*/ 4360555 w 4553447"/>
              <a:gd name="connsiteY56" fmla="*/ 3458573 h 5531266"/>
              <a:gd name="connsiteX57" fmla="*/ 4349470 w 4553447"/>
              <a:gd name="connsiteY57" fmla="*/ 3621276 h 5531266"/>
              <a:gd name="connsiteX58" fmla="*/ 4258709 w 4553447"/>
              <a:gd name="connsiteY58" fmla="*/ 5260213 h 5531266"/>
              <a:gd name="connsiteX59" fmla="*/ 4264007 w 4553447"/>
              <a:gd name="connsiteY59" fmla="*/ 5296918 h 5531266"/>
              <a:gd name="connsiteX60" fmla="*/ 4267541 w 4553447"/>
              <a:gd name="connsiteY60" fmla="*/ 5331382 h 5531266"/>
              <a:gd name="connsiteX61" fmla="*/ 4270373 w 4553447"/>
              <a:gd name="connsiteY61" fmla="*/ 5431691 h 5531266"/>
              <a:gd name="connsiteX62" fmla="*/ 4251816 w 4553447"/>
              <a:gd name="connsiteY62" fmla="*/ 5466096 h 5531266"/>
              <a:gd name="connsiteX63" fmla="*/ 4247164 w 4553447"/>
              <a:gd name="connsiteY63" fmla="*/ 5468796 h 5531266"/>
              <a:gd name="connsiteX64" fmla="*/ 4243707 w 4553447"/>
              <a:gd name="connsiteY64" fmla="*/ 5531243 h 5531266"/>
              <a:gd name="connsiteX65" fmla="*/ 310344 w 4553447"/>
              <a:gd name="connsiteY65" fmla="*/ 5278553 h 5531266"/>
              <a:gd name="connsiteX66" fmla="*/ 0 w 4553447"/>
              <a:gd name="connsiteY66" fmla="*/ 5261459 h 5531266"/>
              <a:gd name="connsiteX67" fmla="*/ 4324 w 4553447"/>
              <a:gd name="connsiteY67" fmla="*/ 5221195 h 5531266"/>
              <a:gd name="connsiteX68" fmla="*/ 8544 w 4553447"/>
              <a:gd name="connsiteY68" fmla="*/ 5214590 h 5531266"/>
              <a:gd name="connsiteX69" fmla="*/ 8813 w 4553447"/>
              <a:gd name="connsiteY69" fmla="*/ 5211844 h 5531266"/>
              <a:gd name="connsiteX70" fmla="*/ 9083 w 4553447"/>
              <a:gd name="connsiteY70" fmla="*/ 5209096 h 5531266"/>
              <a:gd name="connsiteX71" fmla="*/ 9620 w 4553447"/>
              <a:gd name="connsiteY71" fmla="*/ 5203600 h 5531266"/>
              <a:gd name="connsiteX72" fmla="*/ 9305 w 4553447"/>
              <a:gd name="connsiteY72" fmla="*/ 5197697 h 5531266"/>
              <a:gd name="connsiteX73" fmla="*/ 8721 w 4553447"/>
              <a:gd name="connsiteY73" fmla="*/ 5194541 h 5531266"/>
              <a:gd name="connsiteX74" fmla="*/ 8990 w 4553447"/>
              <a:gd name="connsiteY74" fmla="*/ 5191792 h 5531266"/>
              <a:gd name="connsiteX75" fmla="*/ 8674 w 4553447"/>
              <a:gd name="connsiteY75" fmla="*/ 5185889 h 5531266"/>
              <a:gd name="connsiteX76" fmla="*/ 8091 w 4553447"/>
              <a:gd name="connsiteY76" fmla="*/ 5182733 h 5531266"/>
              <a:gd name="connsiteX77" fmla="*/ 7461 w 4553447"/>
              <a:gd name="connsiteY77" fmla="*/ 5170924 h 5531266"/>
              <a:gd name="connsiteX78" fmla="*/ 6877 w 4553447"/>
              <a:gd name="connsiteY78" fmla="*/ 5167769 h 5531266"/>
              <a:gd name="connsiteX79" fmla="*/ 7145 w 4553447"/>
              <a:gd name="connsiteY79" fmla="*/ 5165020 h 5531266"/>
              <a:gd name="connsiteX80" fmla="*/ 5710 w 4553447"/>
              <a:gd name="connsiteY80" fmla="*/ 5161455 h 5531266"/>
              <a:gd name="connsiteX81" fmla="*/ 276445 w 4553447"/>
              <a:gd name="connsiteY81" fmla="*/ 0 h 5531266"/>
              <a:gd name="connsiteX0" fmla="*/ 324515 w 4601517"/>
              <a:gd name="connsiteY0" fmla="*/ 0 h 5548359"/>
              <a:gd name="connsiteX1" fmla="*/ 3353682 w 4601517"/>
              <a:gd name="connsiteY1" fmla="*/ 153134 h 5548359"/>
              <a:gd name="connsiteX2" fmla="*/ 4182493 w 4601517"/>
              <a:gd name="connsiteY2" fmla="*/ 208242 h 5548359"/>
              <a:gd name="connsiteX3" fmla="*/ 4555687 w 4601517"/>
              <a:gd name="connsiteY3" fmla="*/ 228666 h 5548359"/>
              <a:gd name="connsiteX4" fmla="*/ 4583566 w 4601517"/>
              <a:gd name="connsiteY4" fmla="*/ 250471 h 5548359"/>
              <a:gd name="connsiteX5" fmla="*/ 4581792 w 4601517"/>
              <a:gd name="connsiteY5" fmla="*/ 282222 h 5548359"/>
              <a:gd name="connsiteX6" fmla="*/ 4584714 w 4601517"/>
              <a:gd name="connsiteY6" fmla="*/ 283939 h 5548359"/>
              <a:gd name="connsiteX7" fmla="*/ 4601140 w 4601517"/>
              <a:gd name="connsiteY7" fmla="*/ 315514 h 5548359"/>
              <a:gd name="connsiteX8" fmla="*/ 4578879 w 4601517"/>
              <a:gd name="connsiteY8" fmla="*/ 373160 h 5548359"/>
              <a:gd name="connsiteX9" fmla="*/ 4575391 w 4601517"/>
              <a:gd name="connsiteY9" fmla="*/ 396781 h 5548359"/>
              <a:gd name="connsiteX10" fmla="*/ 4570286 w 4601517"/>
              <a:gd name="connsiteY10" fmla="*/ 488120 h 5548359"/>
              <a:gd name="connsiteX11" fmla="*/ 4569636 w 4601517"/>
              <a:gd name="connsiteY11" fmla="*/ 534537 h 5548359"/>
              <a:gd name="connsiteX12" fmla="*/ 4566537 w 4601517"/>
              <a:gd name="connsiteY12" fmla="*/ 563001 h 5548359"/>
              <a:gd name="connsiteX13" fmla="*/ 4565868 w 4601517"/>
              <a:gd name="connsiteY13" fmla="*/ 567182 h 5548359"/>
              <a:gd name="connsiteX14" fmla="*/ 4552931 w 4601517"/>
              <a:gd name="connsiteY14" fmla="*/ 798696 h 5548359"/>
              <a:gd name="connsiteX15" fmla="*/ 4554644 w 4601517"/>
              <a:gd name="connsiteY15" fmla="*/ 803530 h 5548359"/>
              <a:gd name="connsiteX16" fmla="*/ 4552493 w 4601517"/>
              <a:gd name="connsiteY16" fmla="*/ 827361 h 5548359"/>
              <a:gd name="connsiteX17" fmla="*/ 4550893 w 4601517"/>
              <a:gd name="connsiteY17" fmla="*/ 835146 h 5548359"/>
              <a:gd name="connsiteX18" fmla="*/ 4544655 w 4601517"/>
              <a:gd name="connsiteY18" fmla="*/ 946777 h 5548359"/>
              <a:gd name="connsiteX19" fmla="*/ 4546732 w 4601517"/>
              <a:gd name="connsiteY19" fmla="*/ 947677 h 5548359"/>
              <a:gd name="connsiteX20" fmla="*/ 4550851 w 4601517"/>
              <a:gd name="connsiteY20" fmla="*/ 983859 h 5548359"/>
              <a:gd name="connsiteX21" fmla="*/ 4546053 w 4601517"/>
              <a:gd name="connsiteY21" fmla="*/ 1082386 h 5548359"/>
              <a:gd name="connsiteX22" fmla="*/ 4545948 w 4601517"/>
              <a:gd name="connsiteY22" fmla="*/ 1140681 h 5548359"/>
              <a:gd name="connsiteX23" fmla="*/ 4550251 w 4601517"/>
              <a:gd name="connsiteY23" fmla="*/ 1161797 h 5548359"/>
              <a:gd name="connsiteX24" fmla="*/ 4553341 w 4601517"/>
              <a:gd name="connsiteY24" fmla="*/ 1191979 h 5548359"/>
              <a:gd name="connsiteX25" fmla="*/ 4562158 w 4601517"/>
              <a:gd name="connsiteY25" fmla="*/ 1244449 h 5548359"/>
              <a:gd name="connsiteX26" fmla="*/ 4564435 w 4601517"/>
              <a:gd name="connsiteY26" fmla="*/ 1294666 h 5548359"/>
              <a:gd name="connsiteX27" fmla="*/ 4563555 w 4601517"/>
              <a:gd name="connsiteY27" fmla="*/ 1328296 h 5548359"/>
              <a:gd name="connsiteX28" fmla="*/ 4563092 w 4601517"/>
              <a:gd name="connsiteY28" fmla="*/ 1333156 h 5548359"/>
              <a:gd name="connsiteX29" fmla="*/ 4553973 w 4601517"/>
              <a:gd name="connsiteY29" fmla="*/ 1373054 h 5548359"/>
              <a:gd name="connsiteX30" fmla="*/ 4557237 w 4601517"/>
              <a:gd name="connsiteY30" fmla="*/ 1376999 h 5548359"/>
              <a:gd name="connsiteX31" fmla="*/ 4560079 w 4601517"/>
              <a:gd name="connsiteY31" fmla="*/ 1389816 h 5548359"/>
              <a:gd name="connsiteX32" fmla="*/ 4555338 w 4601517"/>
              <a:gd name="connsiteY32" fmla="*/ 1400401 h 5548359"/>
              <a:gd name="connsiteX33" fmla="*/ 4545154 w 4601517"/>
              <a:gd name="connsiteY33" fmla="*/ 1450629 h 5548359"/>
              <a:gd name="connsiteX34" fmla="*/ 4534257 w 4601517"/>
              <a:gd name="connsiteY34" fmla="*/ 1524330 h 5548359"/>
              <a:gd name="connsiteX35" fmla="*/ 4529376 w 4601517"/>
              <a:gd name="connsiteY35" fmla="*/ 1535289 h 5548359"/>
              <a:gd name="connsiteX36" fmla="*/ 4514948 w 4601517"/>
              <a:gd name="connsiteY36" fmla="*/ 1607363 h 5548359"/>
              <a:gd name="connsiteX37" fmla="*/ 4511233 w 4601517"/>
              <a:gd name="connsiteY37" fmla="*/ 1645395 h 5548359"/>
              <a:gd name="connsiteX38" fmla="*/ 4514893 w 4601517"/>
              <a:gd name="connsiteY38" fmla="*/ 1649850 h 5548359"/>
              <a:gd name="connsiteX39" fmla="*/ 4513243 w 4601517"/>
              <a:gd name="connsiteY39" fmla="*/ 1661048 h 5548359"/>
              <a:gd name="connsiteX40" fmla="*/ 4513655 w 4601517"/>
              <a:gd name="connsiteY40" fmla="*/ 1664107 h 5548359"/>
              <a:gd name="connsiteX41" fmla="*/ 4515166 w 4601517"/>
              <a:gd name="connsiteY41" fmla="*/ 1681560 h 5548359"/>
              <a:gd name="connsiteX42" fmla="*/ 4503696 w 4601517"/>
              <a:gd name="connsiteY42" fmla="*/ 1716455 h 5548359"/>
              <a:gd name="connsiteX43" fmla="*/ 4501636 w 4601517"/>
              <a:gd name="connsiteY43" fmla="*/ 1716581 h 5548359"/>
              <a:gd name="connsiteX44" fmla="*/ 4493138 w 4601517"/>
              <a:gd name="connsiteY44" fmla="*/ 1868666 h 5548359"/>
              <a:gd name="connsiteX45" fmla="*/ 4501829 w 4601517"/>
              <a:gd name="connsiteY45" fmla="*/ 1892828 h 5548359"/>
              <a:gd name="connsiteX46" fmla="*/ 4504107 w 4601517"/>
              <a:gd name="connsiteY46" fmla="*/ 1943047 h 5548359"/>
              <a:gd name="connsiteX47" fmla="*/ 4503226 w 4601517"/>
              <a:gd name="connsiteY47" fmla="*/ 1976676 h 5548359"/>
              <a:gd name="connsiteX48" fmla="*/ 4502764 w 4601517"/>
              <a:gd name="connsiteY48" fmla="*/ 1981536 h 5548359"/>
              <a:gd name="connsiteX49" fmla="*/ 4493644 w 4601517"/>
              <a:gd name="connsiteY49" fmla="*/ 2021434 h 5548359"/>
              <a:gd name="connsiteX50" fmla="*/ 4496909 w 4601517"/>
              <a:gd name="connsiteY50" fmla="*/ 2025379 h 5548359"/>
              <a:gd name="connsiteX51" fmla="*/ 4499750 w 4601517"/>
              <a:gd name="connsiteY51" fmla="*/ 2038196 h 5548359"/>
              <a:gd name="connsiteX52" fmla="*/ 4495009 w 4601517"/>
              <a:gd name="connsiteY52" fmla="*/ 2048781 h 5548359"/>
              <a:gd name="connsiteX53" fmla="*/ 4484825 w 4601517"/>
              <a:gd name="connsiteY53" fmla="*/ 2099011 h 5548359"/>
              <a:gd name="connsiteX54" fmla="*/ 4477494 w 4601517"/>
              <a:gd name="connsiteY54" fmla="*/ 2148592 h 5548359"/>
              <a:gd name="connsiteX55" fmla="*/ 4421411 w 4601517"/>
              <a:gd name="connsiteY55" fmla="*/ 3204925 h 5548359"/>
              <a:gd name="connsiteX56" fmla="*/ 4408625 w 4601517"/>
              <a:gd name="connsiteY56" fmla="*/ 3458573 h 5548359"/>
              <a:gd name="connsiteX57" fmla="*/ 4397540 w 4601517"/>
              <a:gd name="connsiteY57" fmla="*/ 3621276 h 5548359"/>
              <a:gd name="connsiteX58" fmla="*/ 4306779 w 4601517"/>
              <a:gd name="connsiteY58" fmla="*/ 5260213 h 5548359"/>
              <a:gd name="connsiteX59" fmla="*/ 4312077 w 4601517"/>
              <a:gd name="connsiteY59" fmla="*/ 5296918 h 5548359"/>
              <a:gd name="connsiteX60" fmla="*/ 4315611 w 4601517"/>
              <a:gd name="connsiteY60" fmla="*/ 5331382 h 5548359"/>
              <a:gd name="connsiteX61" fmla="*/ 4318443 w 4601517"/>
              <a:gd name="connsiteY61" fmla="*/ 5431691 h 5548359"/>
              <a:gd name="connsiteX62" fmla="*/ 4299886 w 4601517"/>
              <a:gd name="connsiteY62" fmla="*/ 5466096 h 5548359"/>
              <a:gd name="connsiteX63" fmla="*/ 4295234 w 4601517"/>
              <a:gd name="connsiteY63" fmla="*/ 5468796 h 5548359"/>
              <a:gd name="connsiteX64" fmla="*/ 4291777 w 4601517"/>
              <a:gd name="connsiteY64" fmla="*/ 5531243 h 5548359"/>
              <a:gd name="connsiteX65" fmla="*/ 358414 w 4601517"/>
              <a:gd name="connsiteY65" fmla="*/ 5278553 h 5548359"/>
              <a:gd name="connsiteX66" fmla="*/ 48070 w 4601517"/>
              <a:gd name="connsiteY66" fmla="*/ 5261459 h 5548359"/>
              <a:gd name="connsiteX67" fmla="*/ 52394 w 4601517"/>
              <a:gd name="connsiteY67" fmla="*/ 5221195 h 5548359"/>
              <a:gd name="connsiteX68" fmla="*/ 56614 w 4601517"/>
              <a:gd name="connsiteY68" fmla="*/ 5214590 h 5548359"/>
              <a:gd name="connsiteX69" fmla="*/ 56883 w 4601517"/>
              <a:gd name="connsiteY69" fmla="*/ 5211844 h 5548359"/>
              <a:gd name="connsiteX70" fmla="*/ 57153 w 4601517"/>
              <a:gd name="connsiteY70" fmla="*/ 5209096 h 5548359"/>
              <a:gd name="connsiteX71" fmla="*/ 57690 w 4601517"/>
              <a:gd name="connsiteY71" fmla="*/ 5203600 h 5548359"/>
              <a:gd name="connsiteX72" fmla="*/ 57375 w 4601517"/>
              <a:gd name="connsiteY72" fmla="*/ 5197697 h 5548359"/>
              <a:gd name="connsiteX73" fmla="*/ 56791 w 4601517"/>
              <a:gd name="connsiteY73" fmla="*/ 5194541 h 5548359"/>
              <a:gd name="connsiteX74" fmla="*/ 57060 w 4601517"/>
              <a:gd name="connsiteY74" fmla="*/ 5191792 h 5548359"/>
              <a:gd name="connsiteX75" fmla="*/ 56744 w 4601517"/>
              <a:gd name="connsiteY75" fmla="*/ 5185889 h 5548359"/>
              <a:gd name="connsiteX76" fmla="*/ 56161 w 4601517"/>
              <a:gd name="connsiteY76" fmla="*/ 5182733 h 5548359"/>
              <a:gd name="connsiteX77" fmla="*/ 55531 w 4601517"/>
              <a:gd name="connsiteY77" fmla="*/ 5170924 h 5548359"/>
              <a:gd name="connsiteX78" fmla="*/ 54947 w 4601517"/>
              <a:gd name="connsiteY78" fmla="*/ 5167769 h 5548359"/>
              <a:gd name="connsiteX79" fmla="*/ 55215 w 4601517"/>
              <a:gd name="connsiteY79" fmla="*/ 5165020 h 5548359"/>
              <a:gd name="connsiteX80" fmla="*/ 324515 w 4601517"/>
              <a:gd name="connsiteY80" fmla="*/ 0 h 5548359"/>
              <a:gd name="connsiteX0" fmla="*/ 324691 w 4601693"/>
              <a:gd name="connsiteY0" fmla="*/ 0 h 5531266"/>
              <a:gd name="connsiteX1" fmla="*/ 3353858 w 4601693"/>
              <a:gd name="connsiteY1" fmla="*/ 153134 h 5531266"/>
              <a:gd name="connsiteX2" fmla="*/ 4182669 w 4601693"/>
              <a:gd name="connsiteY2" fmla="*/ 208242 h 5531266"/>
              <a:gd name="connsiteX3" fmla="*/ 4555863 w 4601693"/>
              <a:gd name="connsiteY3" fmla="*/ 228666 h 5531266"/>
              <a:gd name="connsiteX4" fmla="*/ 4583742 w 4601693"/>
              <a:gd name="connsiteY4" fmla="*/ 250471 h 5531266"/>
              <a:gd name="connsiteX5" fmla="*/ 4581968 w 4601693"/>
              <a:gd name="connsiteY5" fmla="*/ 282222 h 5531266"/>
              <a:gd name="connsiteX6" fmla="*/ 4584890 w 4601693"/>
              <a:gd name="connsiteY6" fmla="*/ 283939 h 5531266"/>
              <a:gd name="connsiteX7" fmla="*/ 4601316 w 4601693"/>
              <a:gd name="connsiteY7" fmla="*/ 315514 h 5531266"/>
              <a:gd name="connsiteX8" fmla="*/ 4579055 w 4601693"/>
              <a:gd name="connsiteY8" fmla="*/ 373160 h 5531266"/>
              <a:gd name="connsiteX9" fmla="*/ 4575567 w 4601693"/>
              <a:gd name="connsiteY9" fmla="*/ 396781 h 5531266"/>
              <a:gd name="connsiteX10" fmla="*/ 4570462 w 4601693"/>
              <a:gd name="connsiteY10" fmla="*/ 488120 h 5531266"/>
              <a:gd name="connsiteX11" fmla="*/ 4569812 w 4601693"/>
              <a:gd name="connsiteY11" fmla="*/ 534537 h 5531266"/>
              <a:gd name="connsiteX12" fmla="*/ 4566713 w 4601693"/>
              <a:gd name="connsiteY12" fmla="*/ 563001 h 5531266"/>
              <a:gd name="connsiteX13" fmla="*/ 4566044 w 4601693"/>
              <a:gd name="connsiteY13" fmla="*/ 567182 h 5531266"/>
              <a:gd name="connsiteX14" fmla="*/ 4553107 w 4601693"/>
              <a:gd name="connsiteY14" fmla="*/ 798696 h 5531266"/>
              <a:gd name="connsiteX15" fmla="*/ 4554820 w 4601693"/>
              <a:gd name="connsiteY15" fmla="*/ 803530 h 5531266"/>
              <a:gd name="connsiteX16" fmla="*/ 4552669 w 4601693"/>
              <a:gd name="connsiteY16" fmla="*/ 827361 h 5531266"/>
              <a:gd name="connsiteX17" fmla="*/ 4551069 w 4601693"/>
              <a:gd name="connsiteY17" fmla="*/ 835146 h 5531266"/>
              <a:gd name="connsiteX18" fmla="*/ 4544831 w 4601693"/>
              <a:gd name="connsiteY18" fmla="*/ 946777 h 5531266"/>
              <a:gd name="connsiteX19" fmla="*/ 4546908 w 4601693"/>
              <a:gd name="connsiteY19" fmla="*/ 947677 h 5531266"/>
              <a:gd name="connsiteX20" fmla="*/ 4551027 w 4601693"/>
              <a:gd name="connsiteY20" fmla="*/ 983859 h 5531266"/>
              <a:gd name="connsiteX21" fmla="*/ 4546229 w 4601693"/>
              <a:gd name="connsiteY21" fmla="*/ 1082386 h 5531266"/>
              <a:gd name="connsiteX22" fmla="*/ 4546124 w 4601693"/>
              <a:gd name="connsiteY22" fmla="*/ 1140681 h 5531266"/>
              <a:gd name="connsiteX23" fmla="*/ 4550427 w 4601693"/>
              <a:gd name="connsiteY23" fmla="*/ 1161797 h 5531266"/>
              <a:gd name="connsiteX24" fmla="*/ 4553517 w 4601693"/>
              <a:gd name="connsiteY24" fmla="*/ 1191979 h 5531266"/>
              <a:gd name="connsiteX25" fmla="*/ 4562334 w 4601693"/>
              <a:gd name="connsiteY25" fmla="*/ 1244449 h 5531266"/>
              <a:gd name="connsiteX26" fmla="*/ 4564611 w 4601693"/>
              <a:gd name="connsiteY26" fmla="*/ 1294666 h 5531266"/>
              <a:gd name="connsiteX27" fmla="*/ 4563731 w 4601693"/>
              <a:gd name="connsiteY27" fmla="*/ 1328296 h 5531266"/>
              <a:gd name="connsiteX28" fmla="*/ 4563268 w 4601693"/>
              <a:gd name="connsiteY28" fmla="*/ 1333156 h 5531266"/>
              <a:gd name="connsiteX29" fmla="*/ 4554149 w 4601693"/>
              <a:gd name="connsiteY29" fmla="*/ 1373054 h 5531266"/>
              <a:gd name="connsiteX30" fmla="*/ 4557413 w 4601693"/>
              <a:gd name="connsiteY30" fmla="*/ 1376999 h 5531266"/>
              <a:gd name="connsiteX31" fmla="*/ 4560255 w 4601693"/>
              <a:gd name="connsiteY31" fmla="*/ 1389816 h 5531266"/>
              <a:gd name="connsiteX32" fmla="*/ 4555514 w 4601693"/>
              <a:gd name="connsiteY32" fmla="*/ 1400401 h 5531266"/>
              <a:gd name="connsiteX33" fmla="*/ 4545330 w 4601693"/>
              <a:gd name="connsiteY33" fmla="*/ 1450629 h 5531266"/>
              <a:gd name="connsiteX34" fmla="*/ 4534433 w 4601693"/>
              <a:gd name="connsiteY34" fmla="*/ 1524330 h 5531266"/>
              <a:gd name="connsiteX35" fmla="*/ 4529552 w 4601693"/>
              <a:gd name="connsiteY35" fmla="*/ 1535289 h 5531266"/>
              <a:gd name="connsiteX36" fmla="*/ 4515124 w 4601693"/>
              <a:gd name="connsiteY36" fmla="*/ 1607363 h 5531266"/>
              <a:gd name="connsiteX37" fmla="*/ 4511409 w 4601693"/>
              <a:gd name="connsiteY37" fmla="*/ 1645395 h 5531266"/>
              <a:gd name="connsiteX38" fmla="*/ 4515069 w 4601693"/>
              <a:gd name="connsiteY38" fmla="*/ 1649850 h 5531266"/>
              <a:gd name="connsiteX39" fmla="*/ 4513419 w 4601693"/>
              <a:gd name="connsiteY39" fmla="*/ 1661048 h 5531266"/>
              <a:gd name="connsiteX40" fmla="*/ 4513831 w 4601693"/>
              <a:gd name="connsiteY40" fmla="*/ 1664107 h 5531266"/>
              <a:gd name="connsiteX41" fmla="*/ 4515342 w 4601693"/>
              <a:gd name="connsiteY41" fmla="*/ 1681560 h 5531266"/>
              <a:gd name="connsiteX42" fmla="*/ 4503872 w 4601693"/>
              <a:gd name="connsiteY42" fmla="*/ 1716455 h 5531266"/>
              <a:gd name="connsiteX43" fmla="*/ 4501812 w 4601693"/>
              <a:gd name="connsiteY43" fmla="*/ 1716581 h 5531266"/>
              <a:gd name="connsiteX44" fmla="*/ 4493314 w 4601693"/>
              <a:gd name="connsiteY44" fmla="*/ 1868666 h 5531266"/>
              <a:gd name="connsiteX45" fmla="*/ 4502005 w 4601693"/>
              <a:gd name="connsiteY45" fmla="*/ 1892828 h 5531266"/>
              <a:gd name="connsiteX46" fmla="*/ 4504283 w 4601693"/>
              <a:gd name="connsiteY46" fmla="*/ 1943047 h 5531266"/>
              <a:gd name="connsiteX47" fmla="*/ 4503402 w 4601693"/>
              <a:gd name="connsiteY47" fmla="*/ 1976676 h 5531266"/>
              <a:gd name="connsiteX48" fmla="*/ 4502940 w 4601693"/>
              <a:gd name="connsiteY48" fmla="*/ 1981536 h 5531266"/>
              <a:gd name="connsiteX49" fmla="*/ 4493820 w 4601693"/>
              <a:gd name="connsiteY49" fmla="*/ 2021434 h 5531266"/>
              <a:gd name="connsiteX50" fmla="*/ 4497085 w 4601693"/>
              <a:gd name="connsiteY50" fmla="*/ 2025379 h 5531266"/>
              <a:gd name="connsiteX51" fmla="*/ 4499926 w 4601693"/>
              <a:gd name="connsiteY51" fmla="*/ 2038196 h 5531266"/>
              <a:gd name="connsiteX52" fmla="*/ 4495185 w 4601693"/>
              <a:gd name="connsiteY52" fmla="*/ 2048781 h 5531266"/>
              <a:gd name="connsiteX53" fmla="*/ 4485001 w 4601693"/>
              <a:gd name="connsiteY53" fmla="*/ 2099011 h 5531266"/>
              <a:gd name="connsiteX54" fmla="*/ 4477670 w 4601693"/>
              <a:gd name="connsiteY54" fmla="*/ 2148592 h 5531266"/>
              <a:gd name="connsiteX55" fmla="*/ 4421587 w 4601693"/>
              <a:gd name="connsiteY55" fmla="*/ 3204925 h 5531266"/>
              <a:gd name="connsiteX56" fmla="*/ 4408801 w 4601693"/>
              <a:gd name="connsiteY56" fmla="*/ 3458573 h 5531266"/>
              <a:gd name="connsiteX57" fmla="*/ 4397716 w 4601693"/>
              <a:gd name="connsiteY57" fmla="*/ 3621276 h 5531266"/>
              <a:gd name="connsiteX58" fmla="*/ 4306955 w 4601693"/>
              <a:gd name="connsiteY58" fmla="*/ 5260213 h 5531266"/>
              <a:gd name="connsiteX59" fmla="*/ 4312253 w 4601693"/>
              <a:gd name="connsiteY59" fmla="*/ 5296918 h 5531266"/>
              <a:gd name="connsiteX60" fmla="*/ 4315787 w 4601693"/>
              <a:gd name="connsiteY60" fmla="*/ 5331382 h 5531266"/>
              <a:gd name="connsiteX61" fmla="*/ 4318619 w 4601693"/>
              <a:gd name="connsiteY61" fmla="*/ 5431691 h 5531266"/>
              <a:gd name="connsiteX62" fmla="*/ 4300062 w 4601693"/>
              <a:gd name="connsiteY62" fmla="*/ 5466096 h 5531266"/>
              <a:gd name="connsiteX63" fmla="*/ 4295410 w 4601693"/>
              <a:gd name="connsiteY63" fmla="*/ 5468796 h 5531266"/>
              <a:gd name="connsiteX64" fmla="*/ 4291953 w 4601693"/>
              <a:gd name="connsiteY64" fmla="*/ 5531243 h 5531266"/>
              <a:gd name="connsiteX65" fmla="*/ 358590 w 4601693"/>
              <a:gd name="connsiteY65" fmla="*/ 5278553 h 5531266"/>
              <a:gd name="connsiteX66" fmla="*/ 48246 w 4601693"/>
              <a:gd name="connsiteY66" fmla="*/ 5261459 h 5531266"/>
              <a:gd name="connsiteX67" fmla="*/ 52570 w 4601693"/>
              <a:gd name="connsiteY67" fmla="*/ 5221195 h 5531266"/>
              <a:gd name="connsiteX68" fmla="*/ 56790 w 4601693"/>
              <a:gd name="connsiteY68" fmla="*/ 5214590 h 5531266"/>
              <a:gd name="connsiteX69" fmla="*/ 57059 w 4601693"/>
              <a:gd name="connsiteY69" fmla="*/ 5211844 h 5531266"/>
              <a:gd name="connsiteX70" fmla="*/ 57329 w 4601693"/>
              <a:gd name="connsiteY70" fmla="*/ 5209096 h 5531266"/>
              <a:gd name="connsiteX71" fmla="*/ 57866 w 4601693"/>
              <a:gd name="connsiteY71" fmla="*/ 5203600 h 5531266"/>
              <a:gd name="connsiteX72" fmla="*/ 57551 w 4601693"/>
              <a:gd name="connsiteY72" fmla="*/ 5197697 h 5531266"/>
              <a:gd name="connsiteX73" fmla="*/ 56967 w 4601693"/>
              <a:gd name="connsiteY73" fmla="*/ 5194541 h 5531266"/>
              <a:gd name="connsiteX74" fmla="*/ 57236 w 4601693"/>
              <a:gd name="connsiteY74" fmla="*/ 5191792 h 5531266"/>
              <a:gd name="connsiteX75" fmla="*/ 56920 w 4601693"/>
              <a:gd name="connsiteY75" fmla="*/ 5185889 h 5531266"/>
              <a:gd name="connsiteX76" fmla="*/ 56337 w 4601693"/>
              <a:gd name="connsiteY76" fmla="*/ 5182733 h 5531266"/>
              <a:gd name="connsiteX77" fmla="*/ 55707 w 4601693"/>
              <a:gd name="connsiteY77" fmla="*/ 5170924 h 5531266"/>
              <a:gd name="connsiteX78" fmla="*/ 55123 w 4601693"/>
              <a:gd name="connsiteY78" fmla="*/ 5167769 h 5531266"/>
              <a:gd name="connsiteX79" fmla="*/ 324691 w 4601693"/>
              <a:gd name="connsiteY79" fmla="*/ 0 h 5531266"/>
              <a:gd name="connsiteX0" fmla="*/ 324422 w 4601424"/>
              <a:gd name="connsiteY0" fmla="*/ 0 h 5531266"/>
              <a:gd name="connsiteX1" fmla="*/ 3353589 w 4601424"/>
              <a:gd name="connsiteY1" fmla="*/ 153134 h 5531266"/>
              <a:gd name="connsiteX2" fmla="*/ 4182400 w 4601424"/>
              <a:gd name="connsiteY2" fmla="*/ 208242 h 5531266"/>
              <a:gd name="connsiteX3" fmla="*/ 4555594 w 4601424"/>
              <a:gd name="connsiteY3" fmla="*/ 228666 h 5531266"/>
              <a:gd name="connsiteX4" fmla="*/ 4583473 w 4601424"/>
              <a:gd name="connsiteY4" fmla="*/ 250471 h 5531266"/>
              <a:gd name="connsiteX5" fmla="*/ 4581699 w 4601424"/>
              <a:gd name="connsiteY5" fmla="*/ 282222 h 5531266"/>
              <a:gd name="connsiteX6" fmla="*/ 4584621 w 4601424"/>
              <a:gd name="connsiteY6" fmla="*/ 283939 h 5531266"/>
              <a:gd name="connsiteX7" fmla="*/ 4601047 w 4601424"/>
              <a:gd name="connsiteY7" fmla="*/ 315514 h 5531266"/>
              <a:gd name="connsiteX8" fmla="*/ 4578786 w 4601424"/>
              <a:gd name="connsiteY8" fmla="*/ 373160 h 5531266"/>
              <a:gd name="connsiteX9" fmla="*/ 4575298 w 4601424"/>
              <a:gd name="connsiteY9" fmla="*/ 396781 h 5531266"/>
              <a:gd name="connsiteX10" fmla="*/ 4570193 w 4601424"/>
              <a:gd name="connsiteY10" fmla="*/ 488120 h 5531266"/>
              <a:gd name="connsiteX11" fmla="*/ 4569543 w 4601424"/>
              <a:gd name="connsiteY11" fmla="*/ 534537 h 5531266"/>
              <a:gd name="connsiteX12" fmla="*/ 4566444 w 4601424"/>
              <a:gd name="connsiteY12" fmla="*/ 563001 h 5531266"/>
              <a:gd name="connsiteX13" fmla="*/ 4565775 w 4601424"/>
              <a:gd name="connsiteY13" fmla="*/ 567182 h 5531266"/>
              <a:gd name="connsiteX14" fmla="*/ 4552838 w 4601424"/>
              <a:gd name="connsiteY14" fmla="*/ 798696 h 5531266"/>
              <a:gd name="connsiteX15" fmla="*/ 4554551 w 4601424"/>
              <a:gd name="connsiteY15" fmla="*/ 803530 h 5531266"/>
              <a:gd name="connsiteX16" fmla="*/ 4552400 w 4601424"/>
              <a:gd name="connsiteY16" fmla="*/ 827361 h 5531266"/>
              <a:gd name="connsiteX17" fmla="*/ 4550800 w 4601424"/>
              <a:gd name="connsiteY17" fmla="*/ 835146 h 5531266"/>
              <a:gd name="connsiteX18" fmla="*/ 4544562 w 4601424"/>
              <a:gd name="connsiteY18" fmla="*/ 946777 h 5531266"/>
              <a:gd name="connsiteX19" fmla="*/ 4546639 w 4601424"/>
              <a:gd name="connsiteY19" fmla="*/ 947677 h 5531266"/>
              <a:gd name="connsiteX20" fmla="*/ 4550758 w 4601424"/>
              <a:gd name="connsiteY20" fmla="*/ 983859 h 5531266"/>
              <a:gd name="connsiteX21" fmla="*/ 4545960 w 4601424"/>
              <a:gd name="connsiteY21" fmla="*/ 1082386 h 5531266"/>
              <a:gd name="connsiteX22" fmla="*/ 4545855 w 4601424"/>
              <a:gd name="connsiteY22" fmla="*/ 1140681 h 5531266"/>
              <a:gd name="connsiteX23" fmla="*/ 4550158 w 4601424"/>
              <a:gd name="connsiteY23" fmla="*/ 1161797 h 5531266"/>
              <a:gd name="connsiteX24" fmla="*/ 4553248 w 4601424"/>
              <a:gd name="connsiteY24" fmla="*/ 1191979 h 5531266"/>
              <a:gd name="connsiteX25" fmla="*/ 4562065 w 4601424"/>
              <a:gd name="connsiteY25" fmla="*/ 1244449 h 5531266"/>
              <a:gd name="connsiteX26" fmla="*/ 4564342 w 4601424"/>
              <a:gd name="connsiteY26" fmla="*/ 1294666 h 5531266"/>
              <a:gd name="connsiteX27" fmla="*/ 4563462 w 4601424"/>
              <a:gd name="connsiteY27" fmla="*/ 1328296 h 5531266"/>
              <a:gd name="connsiteX28" fmla="*/ 4562999 w 4601424"/>
              <a:gd name="connsiteY28" fmla="*/ 1333156 h 5531266"/>
              <a:gd name="connsiteX29" fmla="*/ 4553880 w 4601424"/>
              <a:gd name="connsiteY29" fmla="*/ 1373054 h 5531266"/>
              <a:gd name="connsiteX30" fmla="*/ 4557144 w 4601424"/>
              <a:gd name="connsiteY30" fmla="*/ 1376999 h 5531266"/>
              <a:gd name="connsiteX31" fmla="*/ 4559986 w 4601424"/>
              <a:gd name="connsiteY31" fmla="*/ 1389816 h 5531266"/>
              <a:gd name="connsiteX32" fmla="*/ 4555245 w 4601424"/>
              <a:gd name="connsiteY32" fmla="*/ 1400401 h 5531266"/>
              <a:gd name="connsiteX33" fmla="*/ 4545061 w 4601424"/>
              <a:gd name="connsiteY33" fmla="*/ 1450629 h 5531266"/>
              <a:gd name="connsiteX34" fmla="*/ 4534164 w 4601424"/>
              <a:gd name="connsiteY34" fmla="*/ 1524330 h 5531266"/>
              <a:gd name="connsiteX35" fmla="*/ 4529283 w 4601424"/>
              <a:gd name="connsiteY35" fmla="*/ 1535289 h 5531266"/>
              <a:gd name="connsiteX36" fmla="*/ 4514855 w 4601424"/>
              <a:gd name="connsiteY36" fmla="*/ 1607363 h 5531266"/>
              <a:gd name="connsiteX37" fmla="*/ 4511140 w 4601424"/>
              <a:gd name="connsiteY37" fmla="*/ 1645395 h 5531266"/>
              <a:gd name="connsiteX38" fmla="*/ 4514800 w 4601424"/>
              <a:gd name="connsiteY38" fmla="*/ 1649850 h 5531266"/>
              <a:gd name="connsiteX39" fmla="*/ 4513150 w 4601424"/>
              <a:gd name="connsiteY39" fmla="*/ 1661048 h 5531266"/>
              <a:gd name="connsiteX40" fmla="*/ 4513562 w 4601424"/>
              <a:gd name="connsiteY40" fmla="*/ 1664107 h 5531266"/>
              <a:gd name="connsiteX41" fmla="*/ 4515073 w 4601424"/>
              <a:gd name="connsiteY41" fmla="*/ 1681560 h 5531266"/>
              <a:gd name="connsiteX42" fmla="*/ 4503603 w 4601424"/>
              <a:gd name="connsiteY42" fmla="*/ 1716455 h 5531266"/>
              <a:gd name="connsiteX43" fmla="*/ 4501543 w 4601424"/>
              <a:gd name="connsiteY43" fmla="*/ 1716581 h 5531266"/>
              <a:gd name="connsiteX44" fmla="*/ 4493045 w 4601424"/>
              <a:gd name="connsiteY44" fmla="*/ 1868666 h 5531266"/>
              <a:gd name="connsiteX45" fmla="*/ 4501736 w 4601424"/>
              <a:gd name="connsiteY45" fmla="*/ 1892828 h 5531266"/>
              <a:gd name="connsiteX46" fmla="*/ 4504014 w 4601424"/>
              <a:gd name="connsiteY46" fmla="*/ 1943047 h 5531266"/>
              <a:gd name="connsiteX47" fmla="*/ 4503133 w 4601424"/>
              <a:gd name="connsiteY47" fmla="*/ 1976676 h 5531266"/>
              <a:gd name="connsiteX48" fmla="*/ 4502671 w 4601424"/>
              <a:gd name="connsiteY48" fmla="*/ 1981536 h 5531266"/>
              <a:gd name="connsiteX49" fmla="*/ 4493551 w 4601424"/>
              <a:gd name="connsiteY49" fmla="*/ 2021434 h 5531266"/>
              <a:gd name="connsiteX50" fmla="*/ 4496816 w 4601424"/>
              <a:gd name="connsiteY50" fmla="*/ 2025379 h 5531266"/>
              <a:gd name="connsiteX51" fmla="*/ 4499657 w 4601424"/>
              <a:gd name="connsiteY51" fmla="*/ 2038196 h 5531266"/>
              <a:gd name="connsiteX52" fmla="*/ 4494916 w 4601424"/>
              <a:gd name="connsiteY52" fmla="*/ 2048781 h 5531266"/>
              <a:gd name="connsiteX53" fmla="*/ 4484732 w 4601424"/>
              <a:gd name="connsiteY53" fmla="*/ 2099011 h 5531266"/>
              <a:gd name="connsiteX54" fmla="*/ 4477401 w 4601424"/>
              <a:gd name="connsiteY54" fmla="*/ 2148592 h 5531266"/>
              <a:gd name="connsiteX55" fmla="*/ 4421318 w 4601424"/>
              <a:gd name="connsiteY55" fmla="*/ 3204925 h 5531266"/>
              <a:gd name="connsiteX56" fmla="*/ 4408532 w 4601424"/>
              <a:gd name="connsiteY56" fmla="*/ 3458573 h 5531266"/>
              <a:gd name="connsiteX57" fmla="*/ 4397447 w 4601424"/>
              <a:gd name="connsiteY57" fmla="*/ 3621276 h 5531266"/>
              <a:gd name="connsiteX58" fmla="*/ 4306686 w 4601424"/>
              <a:gd name="connsiteY58" fmla="*/ 5260213 h 5531266"/>
              <a:gd name="connsiteX59" fmla="*/ 4311984 w 4601424"/>
              <a:gd name="connsiteY59" fmla="*/ 5296918 h 5531266"/>
              <a:gd name="connsiteX60" fmla="*/ 4315518 w 4601424"/>
              <a:gd name="connsiteY60" fmla="*/ 5331382 h 5531266"/>
              <a:gd name="connsiteX61" fmla="*/ 4318350 w 4601424"/>
              <a:gd name="connsiteY61" fmla="*/ 5431691 h 5531266"/>
              <a:gd name="connsiteX62" fmla="*/ 4299793 w 4601424"/>
              <a:gd name="connsiteY62" fmla="*/ 5466096 h 5531266"/>
              <a:gd name="connsiteX63" fmla="*/ 4295141 w 4601424"/>
              <a:gd name="connsiteY63" fmla="*/ 5468796 h 5531266"/>
              <a:gd name="connsiteX64" fmla="*/ 4291684 w 4601424"/>
              <a:gd name="connsiteY64" fmla="*/ 5531243 h 5531266"/>
              <a:gd name="connsiteX65" fmla="*/ 358321 w 4601424"/>
              <a:gd name="connsiteY65" fmla="*/ 5278553 h 5531266"/>
              <a:gd name="connsiteX66" fmla="*/ 47977 w 4601424"/>
              <a:gd name="connsiteY66" fmla="*/ 5261459 h 5531266"/>
              <a:gd name="connsiteX67" fmla="*/ 52301 w 4601424"/>
              <a:gd name="connsiteY67" fmla="*/ 5221195 h 5531266"/>
              <a:gd name="connsiteX68" fmla="*/ 56521 w 4601424"/>
              <a:gd name="connsiteY68" fmla="*/ 5214590 h 5531266"/>
              <a:gd name="connsiteX69" fmla="*/ 56790 w 4601424"/>
              <a:gd name="connsiteY69" fmla="*/ 5211844 h 5531266"/>
              <a:gd name="connsiteX70" fmla="*/ 57060 w 4601424"/>
              <a:gd name="connsiteY70" fmla="*/ 5209096 h 5531266"/>
              <a:gd name="connsiteX71" fmla="*/ 57597 w 4601424"/>
              <a:gd name="connsiteY71" fmla="*/ 5203600 h 5531266"/>
              <a:gd name="connsiteX72" fmla="*/ 57282 w 4601424"/>
              <a:gd name="connsiteY72" fmla="*/ 5197697 h 5531266"/>
              <a:gd name="connsiteX73" fmla="*/ 56698 w 4601424"/>
              <a:gd name="connsiteY73" fmla="*/ 5194541 h 5531266"/>
              <a:gd name="connsiteX74" fmla="*/ 56967 w 4601424"/>
              <a:gd name="connsiteY74" fmla="*/ 5191792 h 5531266"/>
              <a:gd name="connsiteX75" fmla="*/ 56651 w 4601424"/>
              <a:gd name="connsiteY75" fmla="*/ 5185889 h 5531266"/>
              <a:gd name="connsiteX76" fmla="*/ 56068 w 4601424"/>
              <a:gd name="connsiteY76" fmla="*/ 5182733 h 5531266"/>
              <a:gd name="connsiteX77" fmla="*/ 55438 w 4601424"/>
              <a:gd name="connsiteY77" fmla="*/ 5170924 h 5531266"/>
              <a:gd name="connsiteX78" fmla="*/ 324422 w 4601424"/>
              <a:gd name="connsiteY78" fmla="*/ 0 h 5531266"/>
              <a:gd name="connsiteX0" fmla="*/ 324125 w 4601127"/>
              <a:gd name="connsiteY0" fmla="*/ 0 h 5531266"/>
              <a:gd name="connsiteX1" fmla="*/ 3353292 w 4601127"/>
              <a:gd name="connsiteY1" fmla="*/ 153134 h 5531266"/>
              <a:gd name="connsiteX2" fmla="*/ 4182103 w 4601127"/>
              <a:gd name="connsiteY2" fmla="*/ 208242 h 5531266"/>
              <a:gd name="connsiteX3" fmla="*/ 4555297 w 4601127"/>
              <a:gd name="connsiteY3" fmla="*/ 228666 h 5531266"/>
              <a:gd name="connsiteX4" fmla="*/ 4583176 w 4601127"/>
              <a:gd name="connsiteY4" fmla="*/ 250471 h 5531266"/>
              <a:gd name="connsiteX5" fmla="*/ 4581402 w 4601127"/>
              <a:gd name="connsiteY5" fmla="*/ 282222 h 5531266"/>
              <a:gd name="connsiteX6" fmla="*/ 4584324 w 4601127"/>
              <a:gd name="connsiteY6" fmla="*/ 283939 h 5531266"/>
              <a:gd name="connsiteX7" fmla="*/ 4600750 w 4601127"/>
              <a:gd name="connsiteY7" fmla="*/ 315514 h 5531266"/>
              <a:gd name="connsiteX8" fmla="*/ 4578489 w 4601127"/>
              <a:gd name="connsiteY8" fmla="*/ 373160 h 5531266"/>
              <a:gd name="connsiteX9" fmla="*/ 4575001 w 4601127"/>
              <a:gd name="connsiteY9" fmla="*/ 396781 h 5531266"/>
              <a:gd name="connsiteX10" fmla="*/ 4569896 w 4601127"/>
              <a:gd name="connsiteY10" fmla="*/ 488120 h 5531266"/>
              <a:gd name="connsiteX11" fmla="*/ 4569246 w 4601127"/>
              <a:gd name="connsiteY11" fmla="*/ 534537 h 5531266"/>
              <a:gd name="connsiteX12" fmla="*/ 4566147 w 4601127"/>
              <a:gd name="connsiteY12" fmla="*/ 563001 h 5531266"/>
              <a:gd name="connsiteX13" fmla="*/ 4565478 w 4601127"/>
              <a:gd name="connsiteY13" fmla="*/ 567182 h 5531266"/>
              <a:gd name="connsiteX14" fmla="*/ 4552541 w 4601127"/>
              <a:gd name="connsiteY14" fmla="*/ 798696 h 5531266"/>
              <a:gd name="connsiteX15" fmla="*/ 4554254 w 4601127"/>
              <a:gd name="connsiteY15" fmla="*/ 803530 h 5531266"/>
              <a:gd name="connsiteX16" fmla="*/ 4552103 w 4601127"/>
              <a:gd name="connsiteY16" fmla="*/ 827361 h 5531266"/>
              <a:gd name="connsiteX17" fmla="*/ 4550503 w 4601127"/>
              <a:gd name="connsiteY17" fmla="*/ 835146 h 5531266"/>
              <a:gd name="connsiteX18" fmla="*/ 4544265 w 4601127"/>
              <a:gd name="connsiteY18" fmla="*/ 946777 h 5531266"/>
              <a:gd name="connsiteX19" fmla="*/ 4546342 w 4601127"/>
              <a:gd name="connsiteY19" fmla="*/ 947677 h 5531266"/>
              <a:gd name="connsiteX20" fmla="*/ 4550461 w 4601127"/>
              <a:gd name="connsiteY20" fmla="*/ 983859 h 5531266"/>
              <a:gd name="connsiteX21" fmla="*/ 4545663 w 4601127"/>
              <a:gd name="connsiteY21" fmla="*/ 1082386 h 5531266"/>
              <a:gd name="connsiteX22" fmla="*/ 4545558 w 4601127"/>
              <a:gd name="connsiteY22" fmla="*/ 1140681 h 5531266"/>
              <a:gd name="connsiteX23" fmla="*/ 4549861 w 4601127"/>
              <a:gd name="connsiteY23" fmla="*/ 1161797 h 5531266"/>
              <a:gd name="connsiteX24" fmla="*/ 4552951 w 4601127"/>
              <a:gd name="connsiteY24" fmla="*/ 1191979 h 5531266"/>
              <a:gd name="connsiteX25" fmla="*/ 4561768 w 4601127"/>
              <a:gd name="connsiteY25" fmla="*/ 1244449 h 5531266"/>
              <a:gd name="connsiteX26" fmla="*/ 4564045 w 4601127"/>
              <a:gd name="connsiteY26" fmla="*/ 1294666 h 5531266"/>
              <a:gd name="connsiteX27" fmla="*/ 4563165 w 4601127"/>
              <a:gd name="connsiteY27" fmla="*/ 1328296 h 5531266"/>
              <a:gd name="connsiteX28" fmla="*/ 4562702 w 4601127"/>
              <a:gd name="connsiteY28" fmla="*/ 1333156 h 5531266"/>
              <a:gd name="connsiteX29" fmla="*/ 4553583 w 4601127"/>
              <a:gd name="connsiteY29" fmla="*/ 1373054 h 5531266"/>
              <a:gd name="connsiteX30" fmla="*/ 4556847 w 4601127"/>
              <a:gd name="connsiteY30" fmla="*/ 1376999 h 5531266"/>
              <a:gd name="connsiteX31" fmla="*/ 4559689 w 4601127"/>
              <a:gd name="connsiteY31" fmla="*/ 1389816 h 5531266"/>
              <a:gd name="connsiteX32" fmla="*/ 4554948 w 4601127"/>
              <a:gd name="connsiteY32" fmla="*/ 1400401 h 5531266"/>
              <a:gd name="connsiteX33" fmla="*/ 4544764 w 4601127"/>
              <a:gd name="connsiteY33" fmla="*/ 1450629 h 5531266"/>
              <a:gd name="connsiteX34" fmla="*/ 4533867 w 4601127"/>
              <a:gd name="connsiteY34" fmla="*/ 1524330 h 5531266"/>
              <a:gd name="connsiteX35" fmla="*/ 4528986 w 4601127"/>
              <a:gd name="connsiteY35" fmla="*/ 1535289 h 5531266"/>
              <a:gd name="connsiteX36" fmla="*/ 4514558 w 4601127"/>
              <a:gd name="connsiteY36" fmla="*/ 1607363 h 5531266"/>
              <a:gd name="connsiteX37" fmla="*/ 4510843 w 4601127"/>
              <a:gd name="connsiteY37" fmla="*/ 1645395 h 5531266"/>
              <a:gd name="connsiteX38" fmla="*/ 4514503 w 4601127"/>
              <a:gd name="connsiteY38" fmla="*/ 1649850 h 5531266"/>
              <a:gd name="connsiteX39" fmla="*/ 4512853 w 4601127"/>
              <a:gd name="connsiteY39" fmla="*/ 1661048 h 5531266"/>
              <a:gd name="connsiteX40" fmla="*/ 4513265 w 4601127"/>
              <a:gd name="connsiteY40" fmla="*/ 1664107 h 5531266"/>
              <a:gd name="connsiteX41" fmla="*/ 4514776 w 4601127"/>
              <a:gd name="connsiteY41" fmla="*/ 1681560 h 5531266"/>
              <a:gd name="connsiteX42" fmla="*/ 4503306 w 4601127"/>
              <a:gd name="connsiteY42" fmla="*/ 1716455 h 5531266"/>
              <a:gd name="connsiteX43" fmla="*/ 4501246 w 4601127"/>
              <a:gd name="connsiteY43" fmla="*/ 1716581 h 5531266"/>
              <a:gd name="connsiteX44" fmla="*/ 4492748 w 4601127"/>
              <a:gd name="connsiteY44" fmla="*/ 1868666 h 5531266"/>
              <a:gd name="connsiteX45" fmla="*/ 4501439 w 4601127"/>
              <a:gd name="connsiteY45" fmla="*/ 1892828 h 5531266"/>
              <a:gd name="connsiteX46" fmla="*/ 4503717 w 4601127"/>
              <a:gd name="connsiteY46" fmla="*/ 1943047 h 5531266"/>
              <a:gd name="connsiteX47" fmla="*/ 4502836 w 4601127"/>
              <a:gd name="connsiteY47" fmla="*/ 1976676 h 5531266"/>
              <a:gd name="connsiteX48" fmla="*/ 4502374 w 4601127"/>
              <a:gd name="connsiteY48" fmla="*/ 1981536 h 5531266"/>
              <a:gd name="connsiteX49" fmla="*/ 4493254 w 4601127"/>
              <a:gd name="connsiteY49" fmla="*/ 2021434 h 5531266"/>
              <a:gd name="connsiteX50" fmla="*/ 4496519 w 4601127"/>
              <a:gd name="connsiteY50" fmla="*/ 2025379 h 5531266"/>
              <a:gd name="connsiteX51" fmla="*/ 4499360 w 4601127"/>
              <a:gd name="connsiteY51" fmla="*/ 2038196 h 5531266"/>
              <a:gd name="connsiteX52" fmla="*/ 4494619 w 4601127"/>
              <a:gd name="connsiteY52" fmla="*/ 2048781 h 5531266"/>
              <a:gd name="connsiteX53" fmla="*/ 4484435 w 4601127"/>
              <a:gd name="connsiteY53" fmla="*/ 2099011 h 5531266"/>
              <a:gd name="connsiteX54" fmla="*/ 4477104 w 4601127"/>
              <a:gd name="connsiteY54" fmla="*/ 2148592 h 5531266"/>
              <a:gd name="connsiteX55" fmla="*/ 4421021 w 4601127"/>
              <a:gd name="connsiteY55" fmla="*/ 3204925 h 5531266"/>
              <a:gd name="connsiteX56" fmla="*/ 4408235 w 4601127"/>
              <a:gd name="connsiteY56" fmla="*/ 3458573 h 5531266"/>
              <a:gd name="connsiteX57" fmla="*/ 4397150 w 4601127"/>
              <a:gd name="connsiteY57" fmla="*/ 3621276 h 5531266"/>
              <a:gd name="connsiteX58" fmla="*/ 4306389 w 4601127"/>
              <a:gd name="connsiteY58" fmla="*/ 5260213 h 5531266"/>
              <a:gd name="connsiteX59" fmla="*/ 4311687 w 4601127"/>
              <a:gd name="connsiteY59" fmla="*/ 5296918 h 5531266"/>
              <a:gd name="connsiteX60" fmla="*/ 4315221 w 4601127"/>
              <a:gd name="connsiteY60" fmla="*/ 5331382 h 5531266"/>
              <a:gd name="connsiteX61" fmla="*/ 4318053 w 4601127"/>
              <a:gd name="connsiteY61" fmla="*/ 5431691 h 5531266"/>
              <a:gd name="connsiteX62" fmla="*/ 4299496 w 4601127"/>
              <a:gd name="connsiteY62" fmla="*/ 5466096 h 5531266"/>
              <a:gd name="connsiteX63" fmla="*/ 4294844 w 4601127"/>
              <a:gd name="connsiteY63" fmla="*/ 5468796 h 5531266"/>
              <a:gd name="connsiteX64" fmla="*/ 4291387 w 4601127"/>
              <a:gd name="connsiteY64" fmla="*/ 5531243 h 5531266"/>
              <a:gd name="connsiteX65" fmla="*/ 358024 w 4601127"/>
              <a:gd name="connsiteY65" fmla="*/ 5278553 h 5531266"/>
              <a:gd name="connsiteX66" fmla="*/ 47680 w 4601127"/>
              <a:gd name="connsiteY66" fmla="*/ 5261459 h 5531266"/>
              <a:gd name="connsiteX67" fmla="*/ 52004 w 4601127"/>
              <a:gd name="connsiteY67" fmla="*/ 5221195 h 5531266"/>
              <a:gd name="connsiteX68" fmla="*/ 56224 w 4601127"/>
              <a:gd name="connsiteY68" fmla="*/ 5214590 h 5531266"/>
              <a:gd name="connsiteX69" fmla="*/ 56493 w 4601127"/>
              <a:gd name="connsiteY69" fmla="*/ 5211844 h 5531266"/>
              <a:gd name="connsiteX70" fmla="*/ 56763 w 4601127"/>
              <a:gd name="connsiteY70" fmla="*/ 5209096 h 5531266"/>
              <a:gd name="connsiteX71" fmla="*/ 57300 w 4601127"/>
              <a:gd name="connsiteY71" fmla="*/ 5203600 h 5531266"/>
              <a:gd name="connsiteX72" fmla="*/ 56985 w 4601127"/>
              <a:gd name="connsiteY72" fmla="*/ 5197697 h 5531266"/>
              <a:gd name="connsiteX73" fmla="*/ 56401 w 4601127"/>
              <a:gd name="connsiteY73" fmla="*/ 5194541 h 5531266"/>
              <a:gd name="connsiteX74" fmla="*/ 56670 w 4601127"/>
              <a:gd name="connsiteY74" fmla="*/ 5191792 h 5531266"/>
              <a:gd name="connsiteX75" fmla="*/ 56354 w 4601127"/>
              <a:gd name="connsiteY75" fmla="*/ 5185889 h 5531266"/>
              <a:gd name="connsiteX76" fmla="*/ 55771 w 4601127"/>
              <a:gd name="connsiteY76" fmla="*/ 5182733 h 5531266"/>
              <a:gd name="connsiteX77" fmla="*/ 324125 w 4601127"/>
              <a:gd name="connsiteY77" fmla="*/ 0 h 5531266"/>
              <a:gd name="connsiteX0" fmla="*/ 276445 w 4553447"/>
              <a:gd name="connsiteY0" fmla="*/ 0 h 5531266"/>
              <a:gd name="connsiteX1" fmla="*/ 3305612 w 4553447"/>
              <a:gd name="connsiteY1" fmla="*/ 153134 h 5531266"/>
              <a:gd name="connsiteX2" fmla="*/ 4134423 w 4553447"/>
              <a:gd name="connsiteY2" fmla="*/ 208242 h 5531266"/>
              <a:gd name="connsiteX3" fmla="*/ 4507617 w 4553447"/>
              <a:gd name="connsiteY3" fmla="*/ 228666 h 5531266"/>
              <a:gd name="connsiteX4" fmla="*/ 4535496 w 4553447"/>
              <a:gd name="connsiteY4" fmla="*/ 250471 h 5531266"/>
              <a:gd name="connsiteX5" fmla="*/ 4533722 w 4553447"/>
              <a:gd name="connsiteY5" fmla="*/ 282222 h 5531266"/>
              <a:gd name="connsiteX6" fmla="*/ 4536644 w 4553447"/>
              <a:gd name="connsiteY6" fmla="*/ 283939 h 5531266"/>
              <a:gd name="connsiteX7" fmla="*/ 4553070 w 4553447"/>
              <a:gd name="connsiteY7" fmla="*/ 315514 h 5531266"/>
              <a:gd name="connsiteX8" fmla="*/ 4530809 w 4553447"/>
              <a:gd name="connsiteY8" fmla="*/ 373160 h 5531266"/>
              <a:gd name="connsiteX9" fmla="*/ 4527321 w 4553447"/>
              <a:gd name="connsiteY9" fmla="*/ 396781 h 5531266"/>
              <a:gd name="connsiteX10" fmla="*/ 4522216 w 4553447"/>
              <a:gd name="connsiteY10" fmla="*/ 488120 h 5531266"/>
              <a:gd name="connsiteX11" fmla="*/ 4521566 w 4553447"/>
              <a:gd name="connsiteY11" fmla="*/ 534537 h 5531266"/>
              <a:gd name="connsiteX12" fmla="*/ 4518467 w 4553447"/>
              <a:gd name="connsiteY12" fmla="*/ 563001 h 5531266"/>
              <a:gd name="connsiteX13" fmla="*/ 4517798 w 4553447"/>
              <a:gd name="connsiteY13" fmla="*/ 567182 h 5531266"/>
              <a:gd name="connsiteX14" fmla="*/ 4504861 w 4553447"/>
              <a:gd name="connsiteY14" fmla="*/ 798696 h 5531266"/>
              <a:gd name="connsiteX15" fmla="*/ 4506574 w 4553447"/>
              <a:gd name="connsiteY15" fmla="*/ 803530 h 5531266"/>
              <a:gd name="connsiteX16" fmla="*/ 4504423 w 4553447"/>
              <a:gd name="connsiteY16" fmla="*/ 827361 h 5531266"/>
              <a:gd name="connsiteX17" fmla="*/ 4502823 w 4553447"/>
              <a:gd name="connsiteY17" fmla="*/ 835146 h 5531266"/>
              <a:gd name="connsiteX18" fmla="*/ 4496585 w 4553447"/>
              <a:gd name="connsiteY18" fmla="*/ 946777 h 5531266"/>
              <a:gd name="connsiteX19" fmla="*/ 4498662 w 4553447"/>
              <a:gd name="connsiteY19" fmla="*/ 947677 h 5531266"/>
              <a:gd name="connsiteX20" fmla="*/ 4502781 w 4553447"/>
              <a:gd name="connsiteY20" fmla="*/ 983859 h 5531266"/>
              <a:gd name="connsiteX21" fmla="*/ 4497983 w 4553447"/>
              <a:gd name="connsiteY21" fmla="*/ 1082386 h 5531266"/>
              <a:gd name="connsiteX22" fmla="*/ 4497878 w 4553447"/>
              <a:gd name="connsiteY22" fmla="*/ 1140681 h 5531266"/>
              <a:gd name="connsiteX23" fmla="*/ 4502181 w 4553447"/>
              <a:gd name="connsiteY23" fmla="*/ 1161797 h 5531266"/>
              <a:gd name="connsiteX24" fmla="*/ 4505271 w 4553447"/>
              <a:gd name="connsiteY24" fmla="*/ 1191979 h 5531266"/>
              <a:gd name="connsiteX25" fmla="*/ 4514088 w 4553447"/>
              <a:gd name="connsiteY25" fmla="*/ 1244449 h 5531266"/>
              <a:gd name="connsiteX26" fmla="*/ 4516365 w 4553447"/>
              <a:gd name="connsiteY26" fmla="*/ 1294666 h 5531266"/>
              <a:gd name="connsiteX27" fmla="*/ 4515485 w 4553447"/>
              <a:gd name="connsiteY27" fmla="*/ 1328296 h 5531266"/>
              <a:gd name="connsiteX28" fmla="*/ 4515022 w 4553447"/>
              <a:gd name="connsiteY28" fmla="*/ 1333156 h 5531266"/>
              <a:gd name="connsiteX29" fmla="*/ 4505903 w 4553447"/>
              <a:gd name="connsiteY29" fmla="*/ 1373054 h 5531266"/>
              <a:gd name="connsiteX30" fmla="*/ 4509167 w 4553447"/>
              <a:gd name="connsiteY30" fmla="*/ 1376999 h 5531266"/>
              <a:gd name="connsiteX31" fmla="*/ 4512009 w 4553447"/>
              <a:gd name="connsiteY31" fmla="*/ 1389816 h 5531266"/>
              <a:gd name="connsiteX32" fmla="*/ 4507268 w 4553447"/>
              <a:gd name="connsiteY32" fmla="*/ 1400401 h 5531266"/>
              <a:gd name="connsiteX33" fmla="*/ 4497084 w 4553447"/>
              <a:gd name="connsiteY33" fmla="*/ 1450629 h 5531266"/>
              <a:gd name="connsiteX34" fmla="*/ 4486187 w 4553447"/>
              <a:gd name="connsiteY34" fmla="*/ 1524330 h 5531266"/>
              <a:gd name="connsiteX35" fmla="*/ 4481306 w 4553447"/>
              <a:gd name="connsiteY35" fmla="*/ 1535289 h 5531266"/>
              <a:gd name="connsiteX36" fmla="*/ 4466878 w 4553447"/>
              <a:gd name="connsiteY36" fmla="*/ 1607363 h 5531266"/>
              <a:gd name="connsiteX37" fmla="*/ 4463163 w 4553447"/>
              <a:gd name="connsiteY37" fmla="*/ 1645395 h 5531266"/>
              <a:gd name="connsiteX38" fmla="*/ 4466823 w 4553447"/>
              <a:gd name="connsiteY38" fmla="*/ 1649850 h 5531266"/>
              <a:gd name="connsiteX39" fmla="*/ 4465173 w 4553447"/>
              <a:gd name="connsiteY39" fmla="*/ 1661048 h 5531266"/>
              <a:gd name="connsiteX40" fmla="*/ 4465585 w 4553447"/>
              <a:gd name="connsiteY40" fmla="*/ 1664107 h 5531266"/>
              <a:gd name="connsiteX41" fmla="*/ 4467096 w 4553447"/>
              <a:gd name="connsiteY41" fmla="*/ 1681560 h 5531266"/>
              <a:gd name="connsiteX42" fmla="*/ 4455626 w 4553447"/>
              <a:gd name="connsiteY42" fmla="*/ 1716455 h 5531266"/>
              <a:gd name="connsiteX43" fmla="*/ 4453566 w 4553447"/>
              <a:gd name="connsiteY43" fmla="*/ 1716581 h 5531266"/>
              <a:gd name="connsiteX44" fmla="*/ 4445068 w 4553447"/>
              <a:gd name="connsiteY44" fmla="*/ 1868666 h 5531266"/>
              <a:gd name="connsiteX45" fmla="*/ 4453759 w 4553447"/>
              <a:gd name="connsiteY45" fmla="*/ 1892828 h 5531266"/>
              <a:gd name="connsiteX46" fmla="*/ 4456037 w 4553447"/>
              <a:gd name="connsiteY46" fmla="*/ 1943047 h 5531266"/>
              <a:gd name="connsiteX47" fmla="*/ 4455156 w 4553447"/>
              <a:gd name="connsiteY47" fmla="*/ 1976676 h 5531266"/>
              <a:gd name="connsiteX48" fmla="*/ 4454694 w 4553447"/>
              <a:gd name="connsiteY48" fmla="*/ 1981536 h 5531266"/>
              <a:gd name="connsiteX49" fmla="*/ 4445574 w 4553447"/>
              <a:gd name="connsiteY49" fmla="*/ 2021434 h 5531266"/>
              <a:gd name="connsiteX50" fmla="*/ 4448839 w 4553447"/>
              <a:gd name="connsiteY50" fmla="*/ 2025379 h 5531266"/>
              <a:gd name="connsiteX51" fmla="*/ 4451680 w 4553447"/>
              <a:gd name="connsiteY51" fmla="*/ 2038196 h 5531266"/>
              <a:gd name="connsiteX52" fmla="*/ 4446939 w 4553447"/>
              <a:gd name="connsiteY52" fmla="*/ 2048781 h 5531266"/>
              <a:gd name="connsiteX53" fmla="*/ 4436755 w 4553447"/>
              <a:gd name="connsiteY53" fmla="*/ 2099011 h 5531266"/>
              <a:gd name="connsiteX54" fmla="*/ 4429424 w 4553447"/>
              <a:gd name="connsiteY54" fmla="*/ 2148592 h 5531266"/>
              <a:gd name="connsiteX55" fmla="*/ 4373341 w 4553447"/>
              <a:gd name="connsiteY55" fmla="*/ 3204925 h 5531266"/>
              <a:gd name="connsiteX56" fmla="*/ 4360555 w 4553447"/>
              <a:gd name="connsiteY56" fmla="*/ 3458573 h 5531266"/>
              <a:gd name="connsiteX57" fmla="*/ 4349470 w 4553447"/>
              <a:gd name="connsiteY57" fmla="*/ 3621276 h 5531266"/>
              <a:gd name="connsiteX58" fmla="*/ 4258709 w 4553447"/>
              <a:gd name="connsiteY58" fmla="*/ 5260213 h 5531266"/>
              <a:gd name="connsiteX59" fmla="*/ 4264007 w 4553447"/>
              <a:gd name="connsiteY59" fmla="*/ 5296918 h 5531266"/>
              <a:gd name="connsiteX60" fmla="*/ 4267541 w 4553447"/>
              <a:gd name="connsiteY60" fmla="*/ 5331382 h 5531266"/>
              <a:gd name="connsiteX61" fmla="*/ 4270373 w 4553447"/>
              <a:gd name="connsiteY61" fmla="*/ 5431691 h 5531266"/>
              <a:gd name="connsiteX62" fmla="*/ 4251816 w 4553447"/>
              <a:gd name="connsiteY62" fmla="*/ 5466096 h 5531266"/>
              <a:gd name="connsiteX63" fmla="*/ 4247164 w 4553447"/>
              <a:gd name="connsiteY63" fmla="*/ 5468796 h 5531266"/>
              <a:gd name="connsiteX64" fmla="*/ 4243707 w 4553447"/>
              <a:gd name="connsiteY64" fmla="*/ 5531243 h 5531266"/>
              <a:gd name="connsiteX65" fmla="*/ 310344 w 4553447"/>
              <a:gd name="connsiteY65" fmla="*/ 5278553 h 5531266"/>
              <a:gd name="connsiteX66" fmla="*/ 0 w 4553447"/>
              <a:gd name="connsiteY66" fmla="*/ 5261459 h 5531266"/>
              <a:gd name="connsiteX67" fmla="*/ 4324 w 4553447"/>
              <a:gd name="connsiteY67" fmla="*/ 5221195 h 5531266"/>
              <a:gd name="connsiteX68" fmla="*/ 8544 w 4553447"/>
              <a:gd name="connsiteY68" fmla="*/ 5214590 h 5531266"/>
              <a:gd name="connsiteX69" fmla="*/ 8813 w 4553447"/>
              <a:gd name="connsiteY69" fmla="*/ 5211844 h 5531266"/>
              <a:gd name="connsiteX70" fmla="*/ 9083 w 4553447"/>
              <a:gd name="connsiteY70" fmla="*/ 5209096 h 5531266"/>
              <a:gd name="connsiteX71" fmla="*/ 9620 w 4553447"/>
              <a:gd name="connsiteY71" fmla="*/ 5203600 h 5531266"/>
              <a:gd name="connsiteX72" fmla="*/ 9305 w 4553447"/>
              <a:gd name="connsiteY72" fmla="*/ 5197697 h 5531266"/>
              <a:gd name="connsiteX73" fmla="*/ 8721 w 4553447"/>
              <a:gd name="connsiteY73" fmla="*/ 5194541 h 5531266"/>
              <a:gd name="connsiteX74" fmla="*/ 8990 w 4553447"/>
              <a:gd name="connsiteY74" fmla="*/ 5191792 h 5531266"/>
              <a:gd name="connsiteX75" fmla="*/ 8674 w 4553447"/>
              <a:gd name="connsiteY75" fmla="*/ 5185889 h 5531266"/>
              <a:gd name="connsiteX76" fmla="*/ 276445 w 4553447"/>
              <a:gd name="connsiteY76" fmla="*/ 0 h 5531266"/>
              <a:gd name="connsiteX0" fmla="*/ 323654 w 4600656"/>
              <a:gd name="connsiteY0" fmla="*/ 0 h 5531266"/>
              <a:gd name="connsiteX1" fmla="*/ 3352821 w 4600656"/>
              <a:gd name="connsiteY1" fmla="*/ 153134 h 5531266"/>
              <a:gd name="connsiteX2" fmla="*/ 4181632 w 4600656"/>
              <a:gd name="connsiteY2" fmla="*/ 208242 h 5531266"/>
              <a:gd name="connsiteX3" fmla="*/ 4554826 w 4600656"/>
              <a:gd name="connsiteY3" fmla="*/ 228666 h 5531266"/>
              <a:gd name="connsiteX4" fmla="*/ 4582705 w 4600656"/>
              <a:gd name="connsiteY4" fmla="*/ 250471 h 5531266"/>
              <a:gd name="connsiteX5" fmla="*/ 4580931 w 4600656"/>
              <a:gd name="connsiteY5" fmla="*/ 282222 h 5531266"/>
              <a:gd name="connsiteX6" fmla="*/ 4583853 w 4600656"/>
              <a:gd name="connsiteY6" fmla="*/ 283939 h 5531266"/>
              <a:gd name="connsiteX7" fmla="*/ 4600279 w 4600656"/>
              <a:gd name="connsiteY7" fmla="*/ 315514 h 5531266"/>
              <a:gd name="connsiteX8" fmla="*/ 4578018 w 4600656"/>
              <a:gd name="connsiteY8" fmla="*/ 373160 h 5531266"/>
              <a:gd name="connsiteX9" fmla="*/ 4574530 w 4600656"/>
              <a:gd name="connsiteY9" fmla="*/ 396781 h 5531266"/>
              <a:gd name="connsiteX10" fmla="*/ 4569425 w 4600656"/>
              <a:gd name="connsiteY10" fmla="*/ 488120 h 5531266"/>
              <a:gd name="connsiteX11" fmla="*/ 4568775 w 4600656"/>
              <a:gd name="connsiteY11" fmla="*/ 534537 h 5531266"/>
              <a:gd name="connsiteX12" fmla="*/ 4565676 w 4600656"/>
              <a:gd name="connsiteY12" fmla="*/ 563001 h 5531266"/>
              <a:gd name="connsiteX13" fmla="*/ 4565007 w 4600656"/>
              <a:gd name="connsiteY13" fmla="*/ 567182 h 5531266"/>
              <a:gd name="connsiteX14" fmla="*/ 4552070 w 4600656"/>
              <a:gd name="connsiteY14" fmla="*/ 798696 h 5531266"/>
              <a:gd name="connsiteX15" fmla="*/ 4553783 w 4600656"/>
              <a:gd name="connsiteY15" fmla="*/ 803530 h 5531266"/>
              <a:gd name="connsiteX16" fmla="*/ 4551632 w 4600656"/>
              <a:gd name="connsiteY16" fmla="*/ 827361 h 5531266"/>
              <a:gd name="connsiteX17" fmla="*/ 4550032 w 4600656"/>
              <a:gd name="connsiteY17" fmla="*/ 835146 h 5531266"/>
              <a:gd name="connsiteX18" fmla="*/ 4543794 w 4600656"/>
              <a:gd name="connsiteY18" fmla="*/ 946777 h 5531266"/>
              <a:gd name="connsiteX19" fmla="*/ 4545871 w 4600656"/>
              <a:gd name="connsiteY19" fmla="*/ 947677 h 5531266"/>
              <a:gd name="connsiteX20" fmla="*/ 4549990 w 4600656"/>
              <a:gd name="connsiteY20" fmla="*/ 983859 h 5531266"/>
              <a:gd name="connsiteX21" fmla="*/ 4545192 w 4600656"/>
              <a:gd name="connsiteY21" fmla="*/ 1082386 h 5531266"/>
              <a:gd name="connsiteX22" fmla="*/ 4545087 w 4600656"/>
              <a:gd name="connsiteY22" fmla="*/ 1140681 h 5531266"/>
              <a:gd name="connsiteX23" fmla="*/ 4549390 w 4600656"/>
              <a:gd name="connsiteY23" fmla="*/ 1161797 h 5531266"/>
              <a:gd name="connsiteX24" fmla="*/ 4552480 w 4600656"/>
              <a:gd name="connsiteY24" fmla="*/ 1191979 h 5531266"/>
              <a:gd name="connsiteX25" fmla="*/ 4561297 w 4600656"/>
              <a:gd name="connsiteY25" fmla="*/ 1244449 h 5531266"/>
              <a:gd name="connsiteX26" fmla="*/ 4563574 w 4600656"/>
              <a:gd name="connsiteY26" fmla="*/ 1294666 h 5531266"/>
              <a:gd name="connsiteX27" fmla="*/ 4562694 w 4600656"/>
              <a:gd name="connsiteY27" fmla="*/ 1328296 h 5531266"/>
              <a:gd name="connsiteX28" fmla="*/ 4562231 w 4600656"/>
              <a:gd name="connsiteY28" fmla="*/ 1333156 h 5531266"/>
              <a:gd name="connsiteX29" fmla="*/ 4553112 w 4600656"/>
              <a:gd name="connsiteY29" fmla="*/ 1373054 h 5531266"/>
              <a:gd name="connsiteX30" fmla="*/ 4556376 w 4600656"/>
              <a:gd name="connsiteY30" fmla="*/ 1376999 h 5531266"/>
              <a:gd name="connsiteX31" fmla="*/ 4559218 w 4600656"/>
              <a:gd name="connsiteY31" fmla="*/ 1389816 h 5531266"/>
              <a:gd name="connsiteX32" fmla="*/ 4554477 w 4600656"/>
              <a:gd name="connsiteY32" fmla="*/ 1400401 h 5531266"/>
              <a:gd name="connsiteX33" fmla="*/ 4544293 w 4600656"/>
              <a:gd name="connsiteY33" fmla="*/ 1450629 h 5531266"/>
              <a:gd name="connsiteX34" fmla="*/ 4533396 w 4600656"/>
              <a:gd name="connsiteY34" fmla="*/ 1524330 h 5531266"/>
              <a:gd name="connsiteX35" fmla="*/ 4528515 w 4600656"/>
              <a:gd name="connsiteY35" fmla="*/ 1535289 h 5531266"/>
              <a:gd name="connsiteX36" fmla="*/ 4514087 w 4600656"/>
              <a:gd name="connsiteY36" fmla="*/ 1607363 h 5531266"/>
              <a:gd name="connsiteX37" fmla="*/ 4510372 w 4600656"/>
              <a:gd name="connsiteY37" fmla="*/ 1645395 h 5531266"/>
              <a:gd name="connsiteX38" fmla="*/ 4514032 w 4600656"/>
              <a:gd name="connsiteY38" fmla="*/ 1649850 h 5531266"/>
              <a:gd name="connsiteX39" fmla="*/ 4512382 w 4600656"/>
              <a:gd name="connsiteY39" fmla="*/ 1661048 h 5531266"/>
              <a:gd name="connsiteX40" fmla="*/ 4512794 w 4600656"/>
              <a:gd name="connsiteY40" fmla="*/ 1664107 h 5531266"/>
              <a:gd name="connsiteX41" fmla="*/ 4514305 w 4600656"/>
              <a:gd name="connsiteY41" fmla="*/ 1681560 h 5531266"/>
              <a:gd name="connsiteX42" fmla="*/ 4502835 w 4600656"/>
              <a:gd name="connsiteY42" fmla="*/ 1716455 h 5531266"/>
              <a:gd name="connsiteX43" fmla="*/ 4500775 w 4600656"/>
              <a:gd name="connsiteY43" fmla="*/ 1716581 h 5531266"/>
              <a:gd name="connsiteX44" fmla="*/ 4492277 w 4600656"/>
              <a:gd name="connsiteY44" fmla="*/ 1868666 h 5531266"/>
              <a:gd name="connsiteX45" fmla="*/ 4500968 w 4600656"/>
              <a:gd name="connsiteY45" fmla="*/ 1892828 h 5531266"/>
              <a:gd name="connsiteX46" fmla="*/ 4503246 w 4600656"/>
              <a:gd name="connsiteY46" fmla="*/ 1943047 h 5531266"/>
              <a:gd name="connsiteX47" fmla="*/ 4502365 w 4600656"/>
              <a:gd name="connsiteY47" fmla="*/ 1976676 h 5531266"/>
              <a:gd name="connsiteX48" fmla="*/ 4501903 w 4600656"/>
              <a:gd name="connsiteY48" fmla="*/ 1981536 h 5531266"/>
              <a:gd name="connsiteX49" fmla="*/ 4492783 w 4600656"/>
              <a:gd name="connsiteY49" fmla="*/ 2021434 h 5531266"/>
              <a:gd name="connsiteX50" fmla="*/ 4496048 w 4600656"/>
              <a:gd name="connsiteY50" fmla="*/ 2025379 h 5531266"/>
              <a:gd name="connsiteX51" fmla="*/ 4498889 w 4600656"/>
              <a:gd name="connsiteY51" fmla="*/ 2038196 h 5531266"/>
              <a:gd name="connsiteX52" fmla="*/ 4494148 w 4600656"/>
              <a:gd name="connsiteY52" fmla="*/ 2048781 h 5531266"/>
              <a:gd name="connsiteX53" fmla="*/ 4483964 w 4600656"/>
              <a:gd name="connsiteY53" fmla="*/ 2099011 h 5531266"/>
              <a:gd name="connsiteX54" fmla="*/ 4476633 w 4600656"/>
              <a:gd name="connsiteY54" fmla="*/ 2148592 h 5531266"/>
              <a:gd name="connsiteX55" fmla="*/ 4420550 w 4600656"/>
              <a:gd name="connsiteY55" fmla="*/ 3204925 h 5531266"/>
              <a:gd name="connsiteX56" fmla="*/ 4407764 w 4600656"/>
              <a:gd name="connsiteY56" fmla="*/ 3458573 h 5531266"/>
              <a:gd name="connsiteX57" fmla="*/ 4396679 w 4600656"/>
              <a:gd name="connsiteY57" fmla="*/ 3621276 h 5531266"/>
              <a:gd name="connsiteX58" fmla="*/ 4305918 w 4600656"/>
              <a:gd name="connsiteY58" fmla="*/ 5260213 h 5531266"/>
              <a:gd name="connsiteX59" fmla="*/ 4311216 w 4600656"/>
              <a:gd name="connsiteY59" fmla="*/ 5296918 h 5531266"/>
              <a:gd name="connsiteX60" fmla="*/ 4314750 w 4600656"/>
              <a:gd name="connsiteY60" fmla="*/ 5331382 h 5531266"/>
              <a:gd name="connsiteX61" fmla="*/ 4317582 w 4600656"/>
              <a:gd name="connsiteY61" fmla="*/ 5431691 h 5531266"/>
              <a:gd name="connsiteX62" fmla="*/ 4299025 w 4600656"/>
              <a:gd name="connsiteY62" fmla="*/ 5466096 h 5531266"/>
              <a:gd name="connsiteX63" fmla="*/ 4294373 w 4600656"/>
              <a:gd name="connsiteY63" fmla="*/ 5468796 h 5531266"/>
              <a:gd name="connsiteX64" fmla="*/ 4290916 w 4600656"/>
              <a:gd name="connsiteY64" fmla="*/ 5531243 h 5531266"/>
              <a:gd name="connsiteX65" fmla="*/ 357553 w 4600656"/>
              <a:gd name="connsiteY65" fmla="*/ 5278553 h 5531266"/>
              <a:gd name="connsiteX66" fmla="*/ 47209 w 4600656"/>
              <a:gd name="connsiteY66" fmla="*/ 5261459 h 5531266"/>
              <a:gd name="connsiteX67" fmla="*/ 51533 w 4600656"/>
              <a:gd name="connsiteY67" fmla="*/ 5221195 h 5531266"/>
              <a:gd name="connsiteX68" fmla="*/ 55753 w 4600656"/>
              <a:gd name="connsiteY68" fmla="*/ 5214590 h 5531266"/>
              <a:gd name="connsiteX69" fmla="*/ 56022 w 4600656"/>
              <a:gd name="connsiteY69" fmla="*/ 5211844 h 5531266"/>
              <a:gd name="connsiteX70" fmla="*/ 56292 w 4600656"/>
              <a:gd name="connsiteY70" fmla="*/ 5209096 h 5531266"/>
              <a:gd name="connsiteX71" fmla="*/ 56829 w 4600656"/>
              <a:gd name="connsiteY71" fmla="*/ 5203600 h 5531266"/>
              <a:gd name="connsiteX72" fmla="*/ 56514 w 4600656"/>
              <a:gd name="connsiteY72" fmla="*/ 5197697 h 5531266"/>
              <a:gd name="connsiteX73" fmla="*/ 55930 w 4600656"/>
              <a:gd name="connsiteY73" fmla="*/ 5194541 h 5531266"/>
              <a:gd name="connsiteX74" fmla="*/ 56199 w 4600656"/>
              <a:gd name="connsiteY74" fmla="*/ 5191792 h 5531266"/>
              <a:gd name="connsiteX75" fmla="*/ 323654 w 4600656"/>
              <a:gd name="connsiteY75" fmla="*/ 0 h 5531266"/>
              <a:gd name="connsiteX0" fmla="*/ 323830 w 4600832"/>
              <a:gd name="connsiteY0" fmla="*/ 0 h 5531266"/>
              <a:gd name="connsiteX1" fmla="*/ 3352997 w 4600832"/>
              <a:gd name="connsiteY1" fmla="*/ 153134 h 5531266"/>
              <a:gd name="connsiteX2" fmla="*/ 4181808 w 4600832"/>
              <a:gd name="connsiteY2" fmla="*/ 208242 h 5531266"/>
              <a:gd name="connsiteX3" fmla="*/ 4555002 w 4600832"/>
              <a:gd name="connsiteY3" fmla="*/ 228666 h 5531266"/>
              <a:gd name="connsiteX4" fmla="*/ 4582881 w 4600832"/>
              <a:gd name="connsiteY4" fmla="*/ 250471 h 5531266"/>
              <a:gd name="connsiteX5" fmla="*/ 4581107 w 4600832"/>
              <a:gd name="connsiteY5" fmla="*/ 282222 h 5531266"/>
              <a:gd name="connsiteX6" fmla="*/ 4584029 w 4600832"/>
              <a:gd name="connsiteY6" fmla="*/ 283939 h 5531266"/>
              <a:gd name="connsiteX7" fmla="*/ 4600455 w 4600832"/>
              <a:gd name="connsiteY7" fmla="*/ 315514 h 5531266"/>
              <a:gd name="connsiteX8" fmla="*/ 4578194 w 4600832"/>
              <a:gd name="connsiteY8" fmla="*/ 373160 h 5531266"/>
              <a:gd name="connsiteX9" fmla="*/ 4574706 w 4600832"/>
              <a:gd name="connsiteY9" fmla="*/ 396781 h 5531266"/>
              <a:gd name="connsiteX10" fmla="*/ 4569601 w 4600832"/>
              <a:gd name="connsiteY10" fmla="*/ 488120 h 5531266"/>
              <a:gd name="connsiteX11" fmla="*/ 4568951 w 4600832"/>
              <a:gd name="connsiteY11" fmla="*/ 534537 h 5531266"/>
              <a:gd name="connsiteX12" fmla="*/ 4565852 w 4600832"/>
              <a:gd name="connsiteY12" fmla="*/ 563001 h 5531266"/>
              <a:gd name="connsiteX13" fmla="*/ 4565183 w 4600832"/>
              <a:gd name="connsiteY13" fmla="*/ 567182 h 5531266"/>
              <a:gd name="connsiteX14" fmla="*/ 4552246 w 4600832"/>
              <a:gd name="connsiteY14" fmla="*/ 798696 h 5531266"/>
              <a:gd name="connsiteX15" fmla="*/ 4553959 w 4600832"/>
              <a:gd name="connsiteY15" fmla="*/ 803530 h 5531266"/>
              <a:gd name="connsiteX16" fmla="*/ 4551808 w 4600832"/>
              <a:gd name="connsiteY16" fmla="*/ 827361 h 5531266"/>
              <a:gd name="connsiteX17" fmla="*/ 4550208 w 4600832"/>
              <a:gd name="connsiteY17" fmla="*/ 835146 h 5531266"/>
              <a:gd name="connsiteX18" fmla="*/ 4543970 w 4600832"/>
              <a:gd name="connsiteY18" fmla="*/ 946777 h 5531266"/>
              <a:gd name="connsiteX19" fmla="*/ 4546047 w 4600832"/>
              <a:gd name="connsiteY19" fmla="*/ 947677 h 5531266"/>
              <a:gd name="connsiteX20" fmla="*/ 4550166 w 4600832"/>
              <a:gd name="connsiteY20" fmla="*/ 983859 h 5531266"/>
              <a:gd name="connsiteX21" fmla="*/ 4545368 w 4600832"/>
              <a:gd name="connsiteY21" fmla="*/ 1082386 h 5531266"/>
              <a:gd name="connsiteX22" fmla="*/ 4545263 w 4600832"/>
              <a:gd name="connsiteY22" fmla="*/ 1140681 h 5531266"/>
              <a:gd name="connsiteX23" fmla="*/ 4549566 w 4600832"/>
              <a:gd name="connsiteY23" fmla="*/ 1161797 h 5531266"/>
              <a:gd name="connsiteX24" fmla="*/ 4552656 w 4600832"/>
              <a:gd name="connsiteY24" fmla="*/ 1191979 h 5531266"/>
              <a:gd name="connsiteX25" fmla="*/ 4561473 w 4600832"/>
              <a:gd name="connsiteY25" fmla="*/ 1244449 h 5531266"/>
              <a:gd name="connsiteX26" fmla="*/ 4563750 w 4600832"/>
              <a:gd name="connsiteY26" fmla="*/ 1294666 h 5531266"/>
              <a:gd name="connsiteX27" fmla="*/ 4562870 w 4600832"/>
              <a:gd name="connsiteY27" fmla="*/ 1328296 h 5531266"/>
              <a:gd name="connsiteX28" fmla="*/ 4562407 w 4600832"/>
              <a:gd name="connsiteY28" fmla="*/ 1333156 h 5531266"/>
              <a:gd name="connsiteX29" fmla="*/ 4553288 w 4600832"/>
              <a:gd name="connsiteY29" fmla="*/ 1373054 h 5531266"/>
              <a:gd name="connsiteX30" fmla="*/ 4556552 w 4600832"/>
              <a:gd name="connsiteY30" fmla="*/ 1376999 h 5531266"/>
              <a:gd name="connsiteX31" fmla="*/ 4559394 w 4600832"/>
              <a:gd name="connsiteY31" fmla="*/ 1389816 h 5531266"/>
              <a:gd name="connsiteX32" fmla="*/ 4554653 w 4600832"/>
              <a:gd name="connsiteY32" fmla="*/ 1400401 h 5531266"/>
              <a:gd name="connsiteX33" fmla="*/ 4544469 w 4600832"/>
              <a:gd name="connsiteY33" fmla="*/ 1450629 h 5531266"/>
              <a:gd name="connsiteX34" fmla="*/ 4533572 w 4600832"/>
              <a:gd name="connsiteY34" fmla="*/ 1524330 h 5531266"/>
              <a:gd name="connsiteX35" fmla="*/ 4528691 w 4600832"/>
              <a:gd name="connsiteY35" fmla="*/ 1535289 h 5531266"/>
              <a:gd name="connsiteX36" fmla="*/ 4514263 w 4600832"/>
              <a:gd name="connsiteY36" fmla="*/ 1607363 h 5531266"/>
              <a:gd name="connsiteX37" fmla="*/ 4510548 w 4600832"/>
              <a:gd name="connsiteY37" fmla="*/ 1645395 h 5531266"/>
              <a:gd name="connsiteX38" fmla="*/ 4514208 w 4600832"/>
              <a:gd name="connsiteY38" fmla="*/ 1649850 h 5531266"/>
              <a:gd name="connsiteX39" fmla="*/ 4512558 w 4600832"/>
              <a:gd name="connsiteY39" fmla="*/ 1661048 h 5531266"/>
              <a:gd name="connsiteX40" fmla="*/ 4512970 w 4600832"/>
              <a:gd name="connsiteY40" fmla="*/ 1664107 h 5531266"/>
              <a:gd name="connsiteX41" fmla="*/ 4514481 w 4600832"/>
              <a:gd name="connsiteY41" fmla="*/ 1681560 h 5531266"/>
              <a:gd name="connsiteX42" fmla="*/ 4503011 w 4600832"/>
              <a:gd name="connsiteY42" fmla="*/ 1716455 h 5531266"/>
              <a:gd name="connsiteX43" fmla="*/ 4500951 w 4600832"/>
              <a:gd name="connsiteY43" fmla="*/ 1716581 h 5531266"/>
              <a:gd name="connsiteX44" fmla="*/ 4492453 w 4600832"/>
              <a:gd name="connsiteY44" fmla="*/ 1868666 h 5531266"/>
              <a:gd name="connsiteX45" fmla="*/ 4501144 w 4600832"/>
              <a:gd name="connsiteY45" fmla="*/ 1892828 h 5531266"/>
              <a:gd name="connsiteX46" fmla="*/ 4503422 w 4600832"/>
              <a:gd name="connsiteY46" fmla="*/ 1943047 h 5531266"/>
              <a:gd name="connsiteX47" fmla="*/ 4502541 w 4600832"/>
              <a:gd name="connsiteY47" fmla="*/ 1976676 h 5531266"/>
              <a:gd name="connsiteX48" fmla="*/ 4502079 w 4600832"/>
              <a:gd name="connsiteY48" fmla="*/ 1981536 h 5531266"/>
              <a:gd name="connsiteX49" fmla="*/ 4492959 w 4600832"/>
              <a:gd name="connsiteY49" fmla="*/ 2021434 h 5531266"/>
              <a:gd name="connsiteX50" fmla="*/ 4496224 w 4600832"/>
              <a:gd name="connsiteY50" fmla="*/ 2025379 h 5531266"/>
              <a:gd name="connsiteX51" fmla="*/ 4499065 w 4600832"/>
              <a:gd name="connsiteY51" fmla="*/ 2038196 h 5531266"/>
              <a:gd name="connsiteX52" fmla="*/ 4494324 w 4600832"/>
              <a:gd name="connsiteY52" fmla="*/ 2048781 h 5531266"/>
              <a:gd name="connsiteX53" fmla="*/ 4484140 w 4600832"/>
              <a:gd name="connsiteY53" fmla="*/ 2099011 h 5531266"/>
              <a:gd name="connsiteX54" fmla="*/ 4476809 w 4600832"/>
              <a:gd name="connsiteY54" fmla="*/ 2148592 h 5531266"/>
              <a:gd name="connsiteX55" fmla="*/ 4420726 w 4600832"/>
              <a:gd name="connsiteY55" fmla="*/ 3204925 h 5531266"/>
              <a:gd name="connsiteX56" fmla="*/ 4407940 w 4600832"/>
              <a:gd name="connsiteY56" fmla="*/ 3458573 h 5531266"/>
              <a:gd name="connsiteX57" fmla="*/ 4396855 w 4600832"/>
              <a:gd name="connsiteY57" fmla="*/ 3621276 h 5531266"/>
              <a:gd name="connsiteX58" fmla="*/ 4306094 w 4600832"/>
              <a:gd name="connsiteY58" fmla="*/ 5260213 h 5531266"/>
              <a:gd name="connsiteX59" fmla="*/ 4311392 w 4600832"/>
              <a:gd name="connsiteY59" fmla="*/ 5296918 h 5531266"/>
              <a:gd name="connsiteX60" fmla="*/ 4314926 w 4600832"/>
              <a:gd name="connsiteY60" fmla="*/ 5331382 h 5531266"/>
              <a:gd name="connsiteX61" fmla="*/ 4317758 w 4600832"/>
              <a:gd name="connsiteY61" fmla="*/ 5431691 h 5531266"/>
              <a:gd name="connsiteX62" fmla="*/ 4299201 w 4600832"/>
              <a:gd name="connsiteY62" fmla="*/ 5466096 h 5531266"/>
              <a:gd name="connsiteX63" fmla="*/ 4294549 w 4600832"/>
              <a:gd name="connsiteY63" fmla="*/ 5468796 h 5531266"/>
              <a:gd name="connsiteX64" fmla="*/ 4291092 w 4600832"/>
              <a:gd name="connsiteY64" fmla="*/ 5531243 h 5531266"/>
              <a:gd name="connsiteX65" fmla="*/ 357729 w 4600832"/>
              <a:gd name="connsiteY65" fmla="*/ 5278553 h 5531266"/>
              <a:gd name="connsiteX66" fmla="*/ 47385 w 4600832"/>
              <a:gd name="connsiteY66" fmla="*/ 5261459 h 5531266"/>
              <a:gd name="connsiteX67" fmla="*/ 51709 w 4600832"/>
              <a:gd name="connsiteY67" fmla="*/ 5221195 h 5531266"/>
              <a:gd name="connsiteX68" fmla="*/ 55929 w 4600832"/>
              <a:gd name="connsiteY68" fmla="*/ 5214590 h 5531266"/>
              <a:gd name="connsiteX69" fmla="*/ 56198 w 4600832"/>
              <a:gd name="connsiteY69" fmla="*/ 5211844 h 5531266"/>
              <a:gd name="connsiteX70" fmla="*/ 56468 w 4600832"/>
              <a:gd name="connsiteY70" fmla="*/ 5209096 h 5531266"/>
              <a:gd name="connsiteX71" fmla="*/ 57005 w 4600832"/>
              <a:gd name="connsiteY71" fmla="*/ 5203600 h 5531266"/>
              <a:gd name="connsiteX72" fmla="*/ 56690 w 4600832"/>
              <a:gd name="connsiteY72" fmla="*/ 5197697 h 5531266"/>
              <a:gd name="connsiteX73" fmla="*/ 56106 w 4600832"/>
              <a:gd name="connsiteY73" fmla="*/ 5194541 h 5531266"/>
              <a:gd name="connsiteX74" fmla="*/ 323830 w 4600832"/>
              <a:gd name="connsiteY74" fmla="*/ 0 h 5531266"/>
              <a:gd name="connsiteX0" fmla="*/ 323543 w 4600545"/>
              <a:gd name="connsiteY0" fmla="*/ 0 h 5531266"/>
              <a:gd name="connsiteX1" fmla="*/ 3352710 w 4600545"/>
              <a:gd name="connsiteY1" fmla="*/ 153134 h 5531266"/>
              <a:gd name="connsiteX2" fmla="*/ 4181521 w 4600545"/>
              <a:gd name="connsiteY2" fmla="*/ 208242 h 5531266"/>
              <a:gd name="connsiteX3" fmla="*/ 4554715 w 4600545"/>
              <a:gd name="connsiteY3" fmla="*/ 228666 h 5531266"/>
              <a:gd name="connsiteX4" fmla="*/ 4582594 w 4600545"/>
              <a:gd name="connsiteY4" fmla="*/ 250471 h 5531266"/>
              <a:gd name="connsiteX5" fmla="*/ 4580820 w 4600545"/>
              <a:gd name="connsiteY5" fmla="*/ 282222 h 5531266"/>
              <a:gd name="connsiteX6" fmla="*/ 4583742 w 4600545"/>
              <a:gd name="connsiteY6" fmla="*/ 283939 h 5531266"/>
              <a:gd name="connsiteX7" fmla="*/ 4600168 w 4600545"/>
              <a:gd name="connsiteY7" fmla="*/ 315514 h 5531266"/>
              <a:gd name="connsiteX8" fmla="*/ 4577907 w 4600545"/>
              <a:gd name="connsiteY8" fmla="*/ 373160 h 5531266"/>
              <a:gd name="connsiteX9" fmla="*/ 4574419 w 4600545"/>
              <a:gd name="connsiteY9" fmla="*/ 396781 h 5531266"/>
              <a:gd name="connsiteX10" fmla="*/ 4569314 w 4600545"/>
              <a:gd name="connsiteY10" fmla="*/ 488120 h 5531266"/>
              <a:gd name="connsiteX11" fmla="*/ 4568664 w 4600545"/>
              <a:gd name="connsiteY11" fmla="*/ 534537 h 5531266"/>
              <a:gd name="connsiteX12" fmla="*/ 4565565 w 4600545"/>
              <a:gd name="connsiteY12" fmla="*/ 563001 h 5531266"/>
              <a:gd name="connsiteX13" fmla="*/ 4564896 w 4600545"/>
              <a:gd name="connsiteY13" fmla="*/ 567182 h 5531266"/>
              <a:gd name="connsiteX14" fmla="*/ 4551959 w 4600545"/>
              <a:gd name="connsiteY14" fmla="*/ 798696 h 5531266"/>
              <a:gd name="connsiteX15" fmla="*/ 4553672 w 4600545"/>
              <a:gd name="connsiteY15" fmla="*/ 803530 h 5531266"/>
              <a:gd name="connsiteX16" fmla="*/ 4551521 w 4600545"/>
              <a:gd name="connsiteY16" fmla="*/ 827361 h 5531266"/>
              <a:gd name="connsiteX17" fmla="*/ 4549921 w 4600545"/>
              <a:gd name="connsiteY17" fmla="*/ 835146 h 5531266"/>
              <a:gd name="connsiteX18" fmla="*/ 4543683 w 4600545"/>
              <a:gd name="connsiteY18" fmla="*/ 946777 h 5531266"/>
              <a:gd name="connsiteX19" fmla="*/ 4545760 w 4600545"/>
              <a:gd name="connsiteY19" fmla="*/ 947677 h 5531266"/>
              <a:gd name="connsiteX20" fmla="*/ 4549879 w 4600545"/>
              <a:gd name="connsiteY20" fmla="*/ 983859 h 5531266"/>
              <a:gd name="connsiteX21" fmla="*/ 4545081 w 4600545"/>
              <a:gd name="connsiteY21" fmla="*/ 1082386 h 5531266"/>
              <a:gd name="connsiteX22" fmla="*/ 4544976 w 4600545"/>
              <a:gd name="connsiteY22" fmla="*/ 1140681 h 5531266"/>
              <a:gd name="connsiteX23" fmla="*/ 4549279 w 4600545"/>
              <a:gd name="connsiteY23" fmla="*/ 1161797 h 5531266"/>
              <a:gd name="connsiteX24" fmla="*/ 4552369 w 4600545"/>
              <a:gd name="connsiteY24" fmla="*/ 1191979 h 5531266"/>
              <a:gd name="connsiteX25" fmla="*/ 4561186 w 4600545"/>
              <a:gd name="connsiteY25" fmla="*/ 1244449 h 5531266"/>
              <a:gd name="connsiteX26" fmla="*/ 4563463 w 4600545"/>
              <a:gd name="connsiteY26" fmla="*/ 1294666 h 5531266"/>
              <a:gd name="connsiteX27" fmla="*/ 4562583 w 4600545"/>
              <a:gd name="connsiteY27" fmla="*/ 1328296 h 5531266"/>
              <a:gd name="connsiteX28" fmla="*/ 4562120 w 4600545"/>
              <a:gd name="connsiteY28" fmla="*/ 1333156 h 5531266"/>
              <a:gd name="connsiteX29" fmla="*/ 4553001 w 4600545"/>
              <a:gd name="connsiteY29" fmla="*/ 1373054 h 5531266"/>
              <a:gd name="connsiteX30" fmla="*/ 4556265 w 4600545"/>
              <a:gd name="connsiteY30" fmla="*/ 1376999 h 5531266"/>
              <a:gd name="connsiteX31" fmla="*/ 4559107 w 4600545"/>
              <a:gd name="connsiteY31" fmla="*/ 1389816 h 5531266"/>
              <a:gd name="connsiteX32" fmla="*/ 4554366 w 4600545"/>
              <a:gd name="connsiteY32" fmla="*/ 1400401 h 5531266"/>
              <a:gd name="connsiteX33" fmla="*/ 4544182 w 4600545"/>
              <a:gd name="connsiteY33" fmla="*/ 1450629 h 5531266"/>
              <a:gd name="connsiteX34" fmla="*/ 4533285 w 4600545"/>
              <a:gd name="connsiteY34" fmla="*/ 1524330 h 5531266"/>
              <a:gd name="connsiteX35" fmla="*/ 4528404 w 4600545"/>
              <a:gd name="connsiteY35" fmla="*/ 1535289 h 5531266"/>
              <a:gd name="connsiteX36" fmla="*/ 4513976 w 4600545"/>
              <a:gd name="connsiteY36" fmla="*/ 1607363 h 5531266"/>
              <a:gd name="connsiteX37" fmla="*/ 4510261 w 4600545"/>
              <a:gd name="connsiteY37" fmla="*/ 1645395 h 5531266"/>
              <a:gd name="connsiteX38" fmla="*/ 4513921 w 4600545"/>
              <a:gd name="connsiteY38" fmla="*/ 1649850 h 5531266"/>
              <a:gd name="connsiteX39" fmla="*/ 4512271 w 4600545"/>
              <a:gd name="connsiteY39" fmla="*/ 1661048 h 5531266"/>
              <a:gd name="connsiteX40" fmla="*/ 4512683 w 4600545"/>
              <a:gd name="connsiteY40" fmla="*/ 1664107 h 5531266"/>
              <a:gd name="connsiteX41" fmla="*/ 4514194 w 4600545"/>
              <a:gd name="connsiteY41" fmla="*/ 1681560 h 5531266"/>
              <a:gd name="connsiteX42" fmla="*/ 4502724 w 4600545"/>
              <a:gd name="connsiteY42" fmla="*/ 1716455 h 5531266"/>
              <a:gd name="connsiteX43" fmla="*/ 4500664 w 4600545"/>
              <a:gd name="connsiteY43" fmla="*/ 1716581 h 5531266"/>
              <a:gd name="connsiteX44" fmla="*/ 4492166 w 4600545"/>
              <a:gd name="connsiteY44" fmla="*/ 1868666 h 5531266"/>
              <a:gd name="connsiteX45" fmla="*/ 4500857 w 4600545"/>
              <a:gd name="connsiteY45" fmla="*/ 1892828 h 5531266"/>
              <a:gd name="connsiteX46" fmla="*/ 4503135 w 4600545"/>
              <a:gd name="connsiteY46" fmla="*/ 1943047 h 5531266"/>
              <a:gd name="connsiteX47" fmla="*/ 4502254 w 4600545"/>
              <a:gd name="connsiteY47" fmla="*/ 1976676 h 5531266"/>
              <a:gd name="connsiteX48" fmla="*/ 4501792 w 4600545"/>
              <a:gd name="connsiteY48" fmla="*/ 1981536 h 5531266"/>
              <a:gd name="connsiteX49" fmla="*/ 4492672 w 4600545"/>
              <a:gd name="connsiteY49" fmla="*/ 2021434 h 5531266"/>
              <a:gd name="connsiteX50" fmla="*/ 4495937 w 4600545"/>
              <a:gd name="connsiteY50" fmla="*/ 2025379 h 5531266"/>
              <a:gd name="connsiteX51" fmla="*/ 4498778 w 4600545"/>
              <a:gd name="connsiteY51" fmla="*/ 2038196 h 5531266"/>
              <a:gd name="connsiteX52" fmla="*/ 4494037 w 4600545"/>
              <a:gd name="connsiteY52" fmla="*/ 2048781 h 5531266"/>
              <a:gd name="connsiteX53" fmla="*/ 4483853 w 4600545"/>
              <a:gd name="connsiteY53" fmla="*/ 2099011 h 5531266"/>
              <a:gd name="connsiteX54" fmla="*/ 4476522 w 4600545"/>
              <a:gd name="connsiteY54" fmla="*/ 2148592 h 5531266"/>
              <a:gd name="connsiteX55" fmla="*/ 4420439 w 4600545"/>
              <a:gd name="connsiteY55" fmla="*/ 3204925 h 5531266"/>
              <a:gd name="connsiteX56" fmla="*/ 4407653 w 4600545"/>
              <a:gd name="connsiteY56" fmla="*/ 3458573 h 5531266"/>
              <a:gd name="connsiteX57" fmla="*/ 4396568 w 4600545"/>
              <a:gd name="connsiteY57" fmla="*/ 3621276 h 5531266"/>
              <a:gd name="connsiteX58" fmla="*/ 4305807 w 4600545"/>
              <a:gd name="connsiteY58" fmla="*/ 5260213 h 5531266"/>
              <a:gd name="connsiteX59" fmla="*/ 4311105 w 4600545"/>
              <a:gd name="connsiteY59" fmla="*/ 5296918 h 5531266"/>
              <a:gd name="connsiteX60" fmla="*/ 4314639 w 4600545"/>
              <a:gd name="connsiteY60" fmla="*/ 5331382 h 5531266"/>
              <a:gd name="connsiteX61" fmla="*/ 4317471 w 4600545"/>
              <a:gd name="connsiteY61" fmla="*/ 5431691 h 5531266"/>
              <a:gd name="connsiteX62" fmla="*/ 4298914 w 4600545"/>
              <a:gd name="connsiteY62" fmla="*/ 5466096 h 5531266"/>
              <a:gd name="connsiteX63" fmla="*/ 4294262 w 4600545"/>
              <a:gd name="connsiteY63" fmla="*/ 5468796 h 5531266"/>
              <a:gd name="connsiteX64" fmla="*/ 4290805 w 4600545"/>
              <a:gd name="connsiteY64" fmla="*/ 5531243 h 5531266"/>
              <a:gd name="connsiteX65" fmla="*/ 357442 w 4600545"/>
              <a:gd name="connsiteY65" fmla="*/ 5278553 h 5531266"/>
              <a:gd name="connsiteX66" fmla="*/ 47098 w 4600545"/>
              <a:gd name="connsiteY66" fmla="*/ 5261459 h 5531266"/>
              <a:gd name="connsiteX67" fmla="*/ 51422 w 4600545"/>
              <a:gd name="connsiteY67" fmla="*/ 5221195 h 5531266"/>
              <a:gd name="connsiteX68" fmla="*/ 55642 w 4600545"/>
              <a:gd name="connsiteY68" fmla="*/ 5214590 h 5531266"/>
              <a:gd name="connsiteX69" fmla="*/ 55911 w 4600545"/>
              <a:gd name="connsiteY69" fmla="*/ 5211844 h 5531266"/>
              <a:gd name="connsiteX70" fmla="*/ 56181 w 4600545"/>
              <a:gd name="connsiteY70" fmla="*/ 5209096 h 5531266"/>
              <a:gd name="connsiteX71" fmla="*/ 56718 w 4600545"/>
              <a:gd name="connsiteY71" fmla="*/ 5203600 h 5531266"/>
              <a:gd name="connsiteX72" fmla="*/ 56403 w 4600545"/>
              <a:gd name="connsiteY72" fmla="*/ 5197697 h 5531266"/>
              <a:gd name="connsiteX73" fmla="*/ 323543 w 4600545"/>
              <a:gd name="connsiteY73" fmla="*/ 0 h 5531266"/>
              <a:gd name="connsiteX0" fmla="*/ 323347 w 4600349"/>
              <a:gd name="connsiteY0" fmla="*/ 0 h 5531266"/>
              <a:gd name="connsiteX1" fmla="*/ 3352514 w 4600349"/>
              <a:gd name="connsiteY1" fmla="*/ 153134 h 5531266"/>
              <a:gd name="connsiteX2" fmla="*/ 4181325 w 4600349"/>
              <a:gd name="connsiteY2" fmla="*/ 208242 h 5531266"/>
              <a:gd name="connsiteX3" fmla="*/ 4554519 w 4600349"/>
              <a:gd name="connsiteY3" fmla="*/ 228666 h 5531266"/>
              <a:gd name="connsiteX4" fmla="*/ 4582398 w 4600349"/>
              <a:gd name="connsiteY4" fmla="*/ 250471 h 5531266"/>
              <a:gd name="connsiteX5" fmla="*/ 4580624 w 4600349"/>
              <a:gd name="connsiteY5" fmla="*/ 282222 h 5531266"/>
              <a:gd name="connsiteX6" fmla="*/ 4583546 w 4600349"/>
              <a:gd name="connsiteY6" fmla="*/ 283939 h 5531266"/>
              <a:gd name="connsiteX7" fmla="*/ 4599972 w 4600349"/>
              <a:gd name="connsiteY7" fmla="*/ 315514 h 5531266"/>
              <a:gd name="connsiteX8" fmla="*/ 4577711 w 4600349"/>
              <a:gd name="connsiteY8" fmla="*/ 373160 h 5531266"/>
              <a:gd name="connsiteX9" fmla="*/ 4574223 w 4600349"/>
              <a:gd name="connsiteY9" fmla="*/ 396781 h 5531266"/>
              <a:gd name="connsiteX10" fmla="*/ 4569118 w 4600349"/>
              <a:gd name="connsiteY10" fmla="*/ 488120 h 5531266"/>
              <a:gd name="connsiteX11" fmla="*/ 4568468 w 4600349"/>
              <a:gd name="connsiteY11" fmla="*/ 534537 h 5531266"/>
              <a:gd name="connsiteX12" fmla="*/ 4565369 w 4600349"/>
              <a:gd name="connsiteY12" fmla="*/ 563001 h 5531266"/>
              <a:gd name="connsiteX13" fmla="*/ 4564700 w 4600349"/>
              <a:gd name="connsiteY13" fmla="*/ 567182 h 5531266"/>
              <a:gd name="connsiteX14" fmla="*/ 4551763 w 4600349"/>
              <a:gd name="connsiteY14" fmla="*/ 798696 h 5531266"/>
              <a:gd name="connsiteX15" fmla="*/ 4553476 w 4600349"/>
              <a:gd name="connsiteY15" fmla="*/ 803530 h 5531266"/>
              <a:gd name="connsiteX16" fmla="*/ 4551325 w 4600349"/>
              <a:gd name="connsiteY16" fmla="*/ 827361 h 5531266"/>
              <a:gd name="connsiteX17" fmla="*/ 4549725 w 4600349"/>
              <a:gd name="connsiteY17" fmla="*/ 835146 h 5531266"/>
              <a:gd name="connsiteX18" fmla="*/ 4543487 w 4600349"/>
              <a:gd name="connsiteY18" fmla="*/ 946777 h 5531266"/>
              <a:gd name="connsiteX19" fmla="*/ 4545564 w 4600349"/>
              <a:gd name="connsiteY19" fmla="*/ 947677 h 5531266"/>
              <a:gd name="connsiteX20" fmla="*/ 4549683 w 4600349"/>
              <a:gd name="connsiteY20" fmla="*/ 983859 h 5531266"/>
              <a:gd name="connsiteX21" fmla="*/ 4544885 w 4600349"/>
              <a:gd name="connsiteY21" fmla="*/ 1082386 h 5531266"/>
              <a:gd name="connsiteX22" fmla="*/ 4544780 w 4600349"/>
              <a:gd name="connsiteY22" fmla="*/ 1140681 h 5531266"/>
              <a:gd name="connsiteX23" fmla="*/ 4549083 w 4600349"/>
              <a:gd name="connsiteY23" fmla="*/ 1161797 h 5531266"/>
              <a:gd name="connsiteX24" fmla="*/ 4552173 w 4600349"/>
              <a:gd name="connsiteY24" fmla="*/ 1191979 h 5531266"/>
              <a:gd name="connsiteX25" fmla="*/ 4560990 w 4600349"/>
              <a:gd name="connsiteY25" fmla="*/ 1244449 h 5531266"/>
              <a:gd name="connsiteX26" fmla="*/ 4563267 w 4600349"/>
              <a:gd name="connsiteY26" fmla="*/ 1294666 h 5531266"/>
              <a:gd name="connsiteX27" fmla="*/ 4562387 w 4600349"/>
              <a:gd name="connsiteY27" fmla="*/ 1328296 h 5531266"/>
              <a:gd name="connsiteX28" fmla="*/ 4561924 w 4600349"/>
              <a:gd name="connsiteY28" fmla="*/ 1333156 h 5531266"/>
              <a:gd name="connsiteX29" fmla="*/ 4552805 w 4600349"/>
              <a:gd name="connsiteY29" fmla="*/ 1373054 h 5531266"/>
              <a:gd name="connsiteX30" fmla="*/ 4556069 w 4600349"/>
              <a:gd name="connsiteY30" fmla="*/ 1376999 h 5531266"/>
              <a:gd name="connsiteX31" fmla="*/ 4558911 w 4600349"/>
              <a:gd name="connsiteY31" fmla="*/ 1389816 h 5531266"/>
              <a:gd name="connsiteX32" fmla="*/ 4554170 w 4600349"/>
              <a:gd name="connsiteY32" fmla="*/ 1400401 h 5531266"/>
              <a:gd name="connsiteX33" fmla="*/ 4543986 w 4600349"/>
              <a:gd name="connsiteY33" fmla="*/ 1450629 h 5531266"/>
              <a:gd name="connsiteX34" fmla="*/ 4533089 w 4600349"/>
              <a:gd name="connsiteY34" fmla="*/ 1524330 h 5531266"/>
              <a:gd name="connsiteX35" fmla="*/ 4528208 w 4600349"/>
              <a:gd name="connsiteY35" fmla="*/ 1535289 h 5531266"/>
              <a:gd name="connsiteX36" fmla="*/ 4513780 w 4600349"/>
              <a:gd name="connsiteY36" fmla="*/ 1607363 h 5531266"/>
              <a:gd name="connsiteX37" fmla="*/ 4510065 w 4600349"/>
              <a:gd name="connsiteY37" fmla="*/ 1645395 h 5531266"/>
              <a:gd name="connsiteX38" fmla="*/ 4513725 w 4600349"/>
              <a:gd name="connsiteY38" fmla="*/ 1649850 h 5531266"/>
              <a:gd name="connsiteX39" fmla="*/ 4512075 w 4600349"/>
              <a:gd name="connsiteY39" fmla="*/ 1661048 h 5531266"/>
              <a:gd name="connsiteX40" fmla="*/ 4512487 w 4600349"/>
              <a:gd name="connsiteY40" fmla="*/ 1664107 h 5531266"/>
              <a:gd name="connsiteX41" fmla="*/ 4513998 w 4600349"/>
              <a:gd name="connsiteY41" fmla="*/ 1681560 h 5531266"/>
              <a:gd name="connsiteX42" fmla="*/ 4502528 w 4600349"/>
              <a:gd name="connsiteY42" fmla="*/ 1716455 h 5531266"/>
              <a:gd name="connsiteX43" fmla="*/ 4500468 w 4600349"/>
              <a:gd name="connsiteY43" fmla="*/ 1716581 h 5531266"/>
              <a:gd name="connsiteX44" fmla="*/ 4491970 w 4600349"/>
              <a:gd name="connsiteY44" fmla="*/ 1868666 h 5531266"/>
              <a:gd name="connsiteX45" fmla="*/ 4500661 w 4600349"/>
              <a:gd name="connsiteY45" fmla="*/ 1892828 h 5531266"/>
              <a:gd name="connsiteX46" fmla="*/ 4502939 w 4600349"/>
              <a:gd name="connsiteY46" fmla="*/ 1943047 h 5531266"/>
              <a:gd name="connsiteX47" fmla="*/ 4502058 w 4600349"/>
              <a:gd name="connsiteY47" fmla="*/ 1976676 h 5531266"/>
              <a:gd name="connsiteX48" fmla="*/ 4501596 w 4600349"/>
              <a:gd name="connsiteY48" fmla="*/ 1981536 h 5531266"/>
              <a:gd name="connsiteX49" fmla="*/ 4492476 w 4600349"/>
              <a:gd name="connsiteY49" fmla="*/ 2021434 h 5531266"/>
              <a:gd name="connsiteX50" fmla="*/ 4495741 w 4600349"/>
              <a:gd name="connsiteY50" fmla="*/ 2025379 h 5531266"/>
              <a:gd name="connsiteX51" fmla="*/ 4498582 w 4600349"/>
              <a:gd name="connsiteY51" fmla="*/ 2038196 h 5531266"/>
              <a:gd name="connsiteX52" fmla="*/ 4493841 w 4600349"/>
              <a:gd name="connsiteY52" fmla="*/ 2048781 h 5531266"/>
              <a:gd name="connsiteX53" fmla="*/ 4483657 w 4600349"/>
              <a:gd name="connsiteY53" fmla="*/ 2099011 h 5531266"/>
              <a:gd name="connsiteX54" fmla="*/ 4476326 w 4600349"/>
              <a:gd name="connsiteY54" fmla="*/ 2148592 h 5531266"/>
              <a:gd name="connsiteX55" fmla="*/ 4420243 w 4600349"/>
              <a:gd name="connsiteY55" fmla="*/ 3204925 h 5531266"/>
              <a:gd name="connsiteX56" fmla="*/ 4407457 w 4600349"/>
              <a:gd name="connsiteY56" fmla="*/ 3458573 h 5531266"/>
              <a:gd name="connsiteX57" fmla="*/ 4396372 w 4600349"/>
              <a:gd name="connsiteY57" fmla="*/ 3621276 h 5531266"/>
              <a:gd name="connsiteX58" fmla="*/ 4305611 w 4600349"/>
              <a:gd name="connsiteY58" fmla="*/ 5260213 h 5531266"/>
              <a:gd name="connsiteX59" fmla="*/ 4310909 w 4600349"/>
              <a:gd name="connsiteY59" fmla="*/ 5296918 h 5531266"/>
              <a:gd name="connsiteX60" fmla="*/ 4314443 w 4600349"/>
              <a:gd name="connsiteY60" fmla="*/ 5331382 h 5531266"/>
              <a:gd name="connsiteX61" fmla="*/ 4317275 w 4600349"/>
              <a:gd name="connsiteY61" fmla="*/ 5431691 h 5531266"/>
              <a:gd name="connsiteX62" fmla="*/ 4298718 w 4600349"/>
              <a:gd name="connsiteY62" fmla="*/ 5466096 h 5531266"/>
              <a:gd name="connsiteX63" fmla="*/ 4294066 w 4600349"/>
              <a:gd name="connsiteY63" fmla="*/ 5468796 h 5531266"/>
              <a:gd name="connsiteX64" fmla="*/ 4290609 w 4600349"/>
              <a:gd name="connsiteY64" fmla="*/ 5531243 h 5531266"/>
              <a:gd name="connsiteX65" fmla="*/ 357246 w 4600349"/>
              <a:gd name="connsiteY65" fmla="*/ 5278553 h 5531266"/>
              <a:gd name="connsiteX66" fmla="*/ 46902 w 4600349"/>
              <a:gd name="connsiteY66" fmla="*/ 5261459 h 5531266"/>
              <a:gd name="connsiteX67" fmla="*/ 51226 w 4600349"/>
              <a:gd name="connsiteY67" fmla="*/ 5221195 h 5531266"/>
              <a:gd name="connsiteX68" fmla="*/ 55446 w 4600349"/>
              <a:gd name="connsiteY68" fmla="*/ 5214590 h 5531266"/>
              <a:gd name="connsiteX69" fmla="*/ 55715 w 4600349"/>
              <a:gd name="connsiteY69" fmla="*/ 5211844 h 5531266"/>
              <a:gd name="connsiteX70" fmla="*/ 55985 w 4600349"/>
              <a:gd name="connsiteY70" fmla="*/ 5209096 h 5531266"/>
              <a:gd name="connsiteX71" fmla="*/ 56522 w 4600349"/>
              <a:gd name="connsiteY71" fmla="*/ 5203600 h 5531266"/>
              <a:gd name="connsiteX72" fmla="*/ 323347 w 4600349"/>
              <a:gd name="connsiteY72" fmla="*/ 0 h 5531266"/>
              <a:gd name="connsiteX0" fmla="*/ 323611 w 4600613"/>
              <a:gd name="connsiteY0" fmla="*/ 0 h 5531266"/>
              <a:gd name="connsiteX1" fmla="*/ 3352778 w 4600613"/>
              <a:gd name="connsiteY1" fmla="*/ 153134 h 5531266"/>
              <a:gd name="connsiteX2" fmla="*/ 4181589 w 4600613"/>
              <a:gd name="connsiteY2" fmla="*/ 208242 h 5531266"/>
              <a:gd name="connsiteX3" fmla="*/ 4554783 w 4600613"/>
              <a:gd name="connsiteY3" fmla="*/ 228666 h 5531266"/>
              <a:gd name="connsiteX4" fmla="*/ 4582662 w 4600613"/>
              <a:gd name="connsiteY4" fmla="*/ 250471 h 5531266"/>
              <a:gd name="connsiteX5" fmla="*/ 4580888 w 4600613"/>
              <a:gd name="connsiteY5" fmla="*/ 282222 h 5531266"/>
              <a:gd name="connsiteX6" fmla="*/ 4583810 w 4600613"/>
              <a:gd name="connsiteY6" fmla="*/ 283939 h 5531266"/>
              <a:gd name="connsiteX7" fmla="*/ 4600236 w 4600613"/>
              <a:gd name="connsiteY7" fmla="*/ 315514 h 5531266"/>
              <a:gd name="connsiteX8" fmla="*/ 4577975 w 4600613"/>
              <a:gd name="connsiteY8" fmla="*/ 373160 h 5531266"/>
              <a:gd name="connsiteX9" fmla="*/ 4574487 w 4600613"/>
              <a:gd name="connsiteY9" fmla="*/ 396781 h 5531266"/>
              <a:gd name="connsiteX10" fmla="*/ 4569382 w 4600613"/>
              <a:gd name="connsiteY10" fmla="*/ 488120 h 5531266"/>
              <a:gd name="connsiteX11" fmla="*/ 4568732 w 4600613"/>
              <a:gd name="connsiteY11" fmla="*/ 534537 h 5531266"/>
              <a:gd name="connsiteX12" fmla="*/ 4565633 w 4600613"/>
              <a:gd name="connsiteY12" fmla="*/ 563001 h 5531266"/>
              <a:gd name="connsiteX13" fmla="*/ 4564964 w 4600613"/>
              <a:gd name="connsiteY13" fmla="*/ 567182 h 5531266"/>
              <a:gd name="connsiteX14" fmla="*/ 4552027 w 4600613"/>
              <a:gd name="connsiteY14" fmla="*/ 798696 h 5531266"/>
              <a:gd name="connsiteX15" fmla="*/ 4553740 w 4600613"/>
              <a:gd name="connsiteY15" fmla="*/ 803530 h 5531266"/>
              <a:gd name="connsiteX16" fmla="*/ 4551589 w 4600613"/>
              <a:gd name="connsiteY16" fmla="*/ 827361 h 5531266"/>
              <a:gd name="connsiteX17" fmla="*/ 4549989 w 4600613"/>
              <a:gd name="connsiteY17" fmla="*/ 835146 h 5531266"/>
              <a:gd name="connsiteX18" fmla="*/ 4543751 w 4600613"/>
              <a:gd name="connsiteY18" fmla="*/ 946777 h 5531266"/>
              <a:gd name="connsiteX19" fmla="*/ 4545828 w 4600613"/>
              <a:gd name="connsiteY19" fmla="*/ 947677 h 5531266"/>
              <a:gd name="connsiteX20" fmla="*/ 4549947 w 4600613"/>
              <a:gd name="connsiteY20" fmla="*/ 983859 h 5531266"/>
              <a:gd name="connsiteX21" fmla="*/ 4545149 w 4600613"/>
              <a:gd name="connsiteY21" fmla="*/ 1082386 h 5531266"/>
              <a:gd name="connsiteX22" fmla="*/ 4545044 w 4600613"/>
              <a:gd name="connsiteY22" fmla="*/ 1140681 h 5531266"/>
              <a:gd name="connsiteX23" fmla="*/ 4549347 w 4600613"/>
              <a:gd name="connsiteY23" fmla="*/ 1161797 h 5531266"/>
              <a:gd name="connsiteX24" fmla="*/ 4552437 w 4600613"/>
              <a:gd name="connsiteY24" fmla="*/ 1191979 h 5531266"/>
              <a:gd name="connsiteX25" fmla="*/ 4561254 w 4600613"/>
              <a:gd name="connsiteY25" fmla="*/ 1244449 h 5531266"/>
              <a:gd name="connsiteX26" fmla="*/ 4563531 w 4600613"/>
              <a:gd name="connsiteY26" fmla="*/ 1294666 h 5531266"/>
              <a:gd name="connsiteX27" fmla="*/ 4562651 w 4600613"/>
              <a:gd name="connsiteY27" fmla="*/ 1328296 h 5531266"/>
              <a:gd name="connsiteX28" fmla="*/ 4562188 w 4600613"/>
              <a:gd name="connsiteY28" fmla="*/ 1333156 h 5531266"/>
              <a:gd name="connsiteX29" fmla="*/ 4553069 w 4600613"/>
              <a:gd name="connsiteY29" fmla="*/ 1373054 h 5531266"/>
              <a:gd name="connsiteX30" fmla="*/ 4556333 w 4600613"/>
              <a:gd name="connsiteY30" fmla="*/ 1376999 h 5531266"/>
              <a:gd name="connsiteX31" fmla="*/ 4559175 w 4600613"/>
              <a:gd name="connsiteY31" fmla="*/ 1389816 h 5531266"/>
              <a:gd name="connsiteX32" fmla="*/ 4554434 w 4600613"/>
              <a:gd name="connsiteY32" fmla="*/ 1400401 h 5531266"/>
              <a:gd name="connsiteX33" fmla="*/ 4544250 w 4600613"/>
              <a:gd name="connsiteY33" fmla="*/ 1450629 h 5531266"/>
              <a:gd name="connsiteX34" fmla="*/ 4533353 w 4600613"/>
              <a:gd name="connsiteY34" fmla="*/ 1524330 h 5531266"/>
              <a:gd name="connsiteX35" fmla="*/ 4528472 w 4600613"/>
              <a:gd name="connsiteY35" fmla="*/ 1535289 h 5531266"/>
              <a:gd name="connsiteX36" fmla="*/ 4514044 w 4600613"/>
              <a:gd name="connsiteY36" fmla="*/ 1607363 h 5531266"/>
              <a:gd name="connsiteX37" fmla="*/ 4510329 w 4600613"/>
              <a:gd name="connsiteY37" fmla="*/ 1645395 h 5531266"/>
              <a:gd name="connsiteX38" fmla="*/ 4513989 w 4600613"/>
              <a:gd name="connsiteY38" fmla="*/ 1649850 h 5531266"/>
              <a:gd name="connsiteX39" fmla="*/ 4512339 w 4600613"/>
              <a:gd name="connsiteY39" fmla="*/ 1661048 h 5531266"/>
              <a:gd name="connsiteX40" fmla="*/ 4512751 w 4600613"/>
              <a:gd name="connsiteY40" fmla="*/ 1664107 h 5531266"/>
              <a:gd name="connsiteX41" fmla="*/ 4514262 w 4600613"/>
              <a:gd name="connsiteY41" fmla="*/ 1681560 h 5531266"/>
              <a:gd name="connsiteX42" fmla="*/ 4502792 w 4600613"/>
              <a:gd name="connsiteY42" fmla="*/ 1716455 h 5531266"/>
              <a:gd name="connsiteX43" fmla="*/ 4500732 w 4600613"/>
              <a:gd name="connsiteY43" fmla="*/ 1716581 h 5531266"/>
              <a:gd name="connsiteX44" fmla="*/ 4492234 w 4600613"/>
              <a:gd name="connsiteY44" fmla="*/ 1868666 h 5531266"/>
              <a:gd name="connsiteX45" fmla="*/ 4500925 w 4600613"/>
              <a:gd name="connsiteY45" fmla="*/ 1892828 h 5531266"/>
              <a:gd name="connsiteX46" fmla="*/ 4503203 w 4600613"/>
              <a:gd name="connsiteY46" fmla="*/ 1943047 h 5531266"/>
              <a:gd name="connsiteX47" fmla="*/ 4502322 w 4600613"/>
              <a:gd name="connsiteY47" fmla="*/ 1976676 h 5531266"/>
              <a:gd name="connsiteX48" fmla="*/ 4501860 w 4600613"/>
              <a:gd name="connsiteY48" fmla="*/ 1981536 h 5531266"/>
              <a:gd name="connsiteX49" fmla="*/ 4492740 w 4600613"/>
              <a:gd name="connsiteY49" fmla="*/ 2021434 h 5531266"/>
              <a:gd name="connsiteX50" fmla="*/ 4496005 w 4600613"/>
              <a:gd name="connsiteY50" fmla="*/ 2025379 h 5531266"/>
              <a:gd name="connsiteX51" fmla="*/ 4498846 w 4600613"/>
              <a:gd name="connsiteY51" fmla="*/ 2038196 h 5531266"/>
              <a:gd name="connsiteX52" fmla="*/ 4494105 w 4600613"/>
              <a:gd name="connsiteY52" fmla="*/ 2048781 h 5531266"/>
              <a:gd name="connsiteX53" fmla="*/ 4483921 w 4600613"/>
              <a:gd name="connsiteY53" fmla="*/ 2099011 h 5531266"/>
              <a:gd name="connsiteX54" fmla="*/ 4476590 w 4600613"/>
              <a:gd name="connsiteY54" fmla="*/ 2148592 h 5531266"/>
              <a:gd name="connsiteX55" fmla="*/ 4420507 w 4600613"/>
              <a:gd name="connsiteY55" fmla="*/ 3204925 h 5531266"/>
              <a:gd name="connsiteX56" fmla="*/ 4407721 w 4600613"/>
              <a:gd name="connsiteY56" fmla="*/ 3458573 h 5531266"/>
              <a:gd name="connsiteX57" fmla="*/ 4396636 w 4600613"/>
              <a:gd name="connsiteY57" fmla="*/ 3621276 h 5531266"/>
              <a:gd name="connsiteX58" fmla="*/ 4305875 w 4600613"/>
              <a:gd name="connsiteY58" fmla="*/ 5260213 h 5531266"/>
              <a:gd name="connsiteX59" fmla="*/ 4311173 w 4600613"/>
              <a:gd name="connsiteY59" fmla="*/ 5296918 h 5531266"/>
              <a:gd name="connsiteX60" fmla="*/ 4314707 w 4600613"/>
              <a:gd name="connsiteY60" fmla="*/ 5331382 h 5531266"/>
              <a:gd name="connsiteX61" fmla="*/ 4317539 w 4600613"/>
              <a:gd name="connsiteY61" fmla="*/ 5431691 h 5531266"/>
              <a:gd name="connsiteX62" fmla="*/ 4298982 w 4600613"/>
              <a:gd name="connsiteY62" fmla="*/ 5466096 h 5531266"/>
              <a:gd name="connsiteX63" fmla="*/ 4294330 w 4600613"/>
              <a:gd name="connsiteY63" fmla="*/ 5468796 h 5531266"/>
              <a:gd name="connsiteX64" fmla="*/ 4290873 w 4600613"/>
              <a:gd name="connsiteY64" fmla="*/ 5531243 h 5531266"/>
              <a:gd name="connsiteX65" fmla="*/ 357510 w 4600613"/>
              <a:gd name="connsiteY65" fmla="*/ 5278553 h 5531266"/>
              <a:gd name="connsiteX66" fmla="*/ 47166 w 4600613"/>
              <a:gd name="connsiteY66" fmla="*/ 5261459 h 5531266"/>
              <a:gd name="connsiteX67" fmla="*/ 51490 w 4600613"/>
              <a:gd name="connsiteY67" fmla="*/ 5221195 h 5531266"/>
              <a:gd name="connsiteX68" fmla="*/ 55710 w 4600613"/>
              <a:gd name="connsiteY68" fmla="*/ 5214590 h 5531266"/>
              <a:gd name="connsiteX69" fmla="*/ 55979 w 4600613"/>
              <a:gd name="connsiteY69" fmla="*/ 5211844 h 5531266"/>
              <a:gd name="connsiteX70" fmla="*/ 56249 w 4600613"/>
              <a:gd name="connsiteY70" fmla="*/ 5209096 h 5531266"/>
              <a:gd name="connsiteX71" fmla="*/ 323611 w 4600613"/>
              <a:gd name="connsiteY71" fmla="*/ 0 h 5531266"/>
              <a:gd name="connsiteX0" fmla="*/ 276445 w 4553447"/>
              <a:gd name="connsiteY0" fmla="*/ 0 h 5531266"/>
              <a:gd name="connsiteX1" fmla="*/ 3305612 w 4553447"/>
              <a:gd name="connsiteY1" fmla="*/ 153134 h 5531266"/>
              <a:gd name="connsiteX2" fmla="*/ 4134423 w 4553447"/>
              <a:gd name="connsiteY2" fmla="*/ 208242 h 5531266"/>
              <a:gd name="connsiteX3" fmla="*/ 4507617 w 4553447"/>
              <a:gd name="connsiteY3" fmla="*/ 228666 h 5531266"/>
              <a:gd name="connsiteX4" fmla="*/ 4535496 w 4553447"/>
              <a:gd name="connsiteY4" fmla="*/ 250471 h 5531266"/>
              <a:gd name="connsiteX5" fmla="*/ 4533722 w 4553447"/>
              <a:gd name="connsiteY5" fmla="*/ 282222 h 5531266"/>
              <a:gd name="connsiteX6" fmla="*/ 4536644 w 4553447"/>
              <a:gd name="connsiteY6" fmla="*/ 283939 h 5531266"/>
              <a:gd name="connsiteX7" fmla="*/ 4553070 w 4553447"/>
              <a:gd name="connsiteY7" fmla="*/ 315514 h 5531266"/>
              <a:gd name="connsiteX8" fmla="*/ 4530809 w 4553447"/>
              <a:gd name="connsiteY8" fmla="*/ 373160 h 5531266"/>
              <a:gd name="connsiteX9" fmla="*/ 4527321 w 4553447"/>
              <a:gd name="connsiteY9" fmla="*/ 396781 h 5531266"/>
              <a:gd name="connsiteX10" fmla="*/ 4522216 w 4553447"/>
              <a:gd name="connsiteY10" fmla="*/ 488120 h 5531266"/>
              <a:gd name="connsiteX11" fmla="*/ 4521566 w 4553447"/>
              <a:gd name="connsiteY11" fmla="*/ 534537 h 5531266"/>
              <a:gd name="connsiteX12" fmla="*/ 4518467 w 4553447"/>
              <a:gd name="connsiteY12" fmla="*/ 563001 h 5531266"/>
              <a:gd name="connsiteX13" fmla="*/ 4517798 w 4553447"/>
              <a:gd name="connsiteY13" fmla="*/ 567182 h 5531266"/>
              <a:gd name="connsiteX14" fmla="*/ 4504861 w 4553447"/>
              <a:gd name="connsiteY14" fmla="*/ 798696 h 5531266"/>
              <a:gd name="connsiteX15" fmla="*/ 4506574 w 4553447"/>
              <a:gd name="connsiteY15" fmla="*/ 803530 h 5531266"/>
              <a:gd name="connsiteX16" fmla="*/ 4504423 w 4553447"/>
              <a:gd name="connsiteY16" fmla="*/ 827361 h 5531266"/>
              <a:gd name="connsiteX17" fmla="*/ 4502823 w 4553447"/>
              <a:gd name="connsiteY17" fmla="*/ 835146 h 5531266"/>
              <a:gd name="connsiteX18" fmla="*/ 4496585 w 4553447"/>
              <a:gd name="connsiteY18" fmla="*/ 946777 h 5531266"/>
              <a:gd name="connsiteX19" fmla="*/ 4498662 w 4553447"/>
              <a:gd name="connsiteY19" fmla="*/ 947677 h 5531266"/>
              <a:gd name="connsiteX20" fmla="*/ 4502781 w 4553447"/>
              <a:gd name="connsiteY20" fmla="*/ 983859 h 5531266"/>
              <a:gd name="connsiteX21" fmla="*/ 4497983 w 4553447"/>
              <a:gd name="connsiteY21" fmla="*/ 1082386 h 5531266"/>
              <a:gd name="connsiteX22" fmla="*/ 4497878 w 4553447"/>
              <a:gd name="connsiteY22" fmla="*/ 1140681 h 5531266"/>
              <a:gd name="connsiteX23" fmla="*/ 4502181 w 4553447"/>
              <a:gd name="connsiteY23" fmla="*/ 1161797 h 5531266"/>
              <a:gd name="connsiteX24" fmla="*/ 4505271 w 4553447"/>
              <a:gd name="connsiteY24" fmla="*/ 1191979 h 5531266"/>
              <a:gd name="connsiteX25" fmla="*/ 4514088 w 4553447"/>
              <a:gd name="connsiteY25" fmla="*/ 1244449 h 5531266"/>
              <a:gd name="connsiteX26" fmla="*/ 4516365 w 4553447"/>
              <a:gd name="connsiteY26" fmla="*/ 1294666 h 5531266"/>
              <a:gd name="connsiteX27" fmla="*/ 4515485 w 4553447"/>
              <a:gd name="connsiteY27" fmla="*/ 1328296 h 5531266"/>
              <a:gd name="connsiteX28" fmla="*/ 4515022 w 4553447"/>
              <a:gd name="connsiteY28" fmla="*/ 1333156 h 5531266"/>
              <a:gd name="connsiteX29" fmla="*/ 4505903 w 4553447"/>
              <a:gd name="connsiteY29" fmla="*/ 1373054 h 5531266"/>
              <a:gd name="connsiteX30" fmla="*/ 4509167 w 4553447"/>
              <a:gd name="connsiteY30" fmla="*/ 1376999 h 5531266"/>
              <a:gd name="connsiteX31" fmla="*/ 4512009 w 4553447"/>
              <a:gd name="connsiteY31" fmla="*/ 1389816 h 5531266"/>
              <a:gd name="connsiteX32" fmla="*/ 4507268 w 4553447"/>
              <a:gd name="connsiteY32" fmla="*/ 1400401 h 5531266"/>
              <a:gd name="connsiteX33" fmla="*/ 4497084 w 4553447"/>
              <a:gd name="connsiteY33" fmla="*/ 1450629 h 5531266"/>
              <a:gd name="connsiteX34" fmla="*/ 4486187 w 4553447"/>
              <a:gd name="connsiteY34" fmla="*/ 1524330 h 5531266"/>
              <a:gd name="connsiteX35" fmla="*/ 4481306 w 4553447"/>
              <a:gd name="connsiteY35" fmla="*/ 1535289 h 5531266"/>
              <a:gd name="connsiteX36" fmla="*/ 4466878 w 4553447"/>
              <a:gd name="connsiteY36" fmla="*/ 1607363 h 5531266"/>
              <a:gd name="connsiteX37" fmla="*/ 4463163 w 4553447"/>
              <a:gd name="connsiteY37" fmla="*/ 1645395 h 5531266"/>
              <a:gd name="connsiteX38" fmla="*/ 4466823 w 4553447"/>
              <a:gd name="connsiteY38" fmla="*/ 1649850 h 5531266"/>
              <a:gd name="connsiteX39" fmla="*/ 4465173 w 4553447"/>
              <a:gd name="connsiteY39" fmla="*/ 1661048 h 5531266"/>
              <a:gd name="connsiteX40" fmla="*/ 4465585 w 4553447"/>
              <a:gd name="connsiteY40" fmla="*/ 1664107 h 5531266"/>
              <a:gd name="connsiteX41" fmla="*/ 4467096 w 4553447"/>
              <a:gd name="connsiteY41" fmla="*/ 1681560 h 5531266"/>
              <a:gd name="connsiteX42" fmla="*/ 4455626 w 4553447"/>
              <a:gd name="connsiteY42" fmla="*/ 1716455 h 5531266"/>
              <a:gd name="connsiteX43" fmla="*/ 4453566 w 4553447"/>
              <a:gd name="connsiteY43" fmla="*/ 1716581 h 5531266"/>
              <a:gd name="connsiteX44" fmla="*/ 4445068 w 4553447"/>
              <a:gd name="connsiteY44" fmla="*/ 1868666 h 5531266"/>
              <a:gd name="connsiteX45" fmla="*/ 4453759 w 4553447"/>
              <a:gd name="connsiteY45" fmla="*/ 1892828 h 5531266"/>
              <a:gd name="connsiteX46" fmla="*/ 4456037 w 4553447"/>
              <a:gd name="connsiteY46" fmla="*/ 1943047 h 5531266"/>
              <a:gd name="connsiteX47" fmla="*/ 4455156 w 4553447"/>
              <a:gd name="connsiteY47" fmla="*/ 1976676 h 5531266"/>
              <a:gd name="connsiteX48" fmla="*/ 4454694 w 4553447"/>
              <a:gd name="connsiteY48" fmla="*/ 1981536 h 5531266"/>
              <a:gd name="connsiteX49" fmla="*/ 4445574 w 4553447"/>
              <a:gd name="connsiteY49" fmla="*/ 2021434 h 5531266"/>
              <a:gd name="connsiteX50" fmla="*/ 4448839 w 4553447"/>
              <a:gd name="connsiteY50" fmla="*/ 2025379 h 5531266"/>
              <a:gd name="connsiteX51" fmla="*/ 4451680 w 4553447"/>
              <a:gd name="connsiteY51" fmla="*/ 2038196 h 5531266"/>
              <a:gd name="connsiteX52" fmla="*/ 4446939 w 4553447"/>
              <a:gd name="connsiteY52" fmla="*/ 2048781 h 5531266"/>
              <a:gd name="connsiteX53" fmla="*/ 4436755 w 4553447"/>
              <a:gd name="connsiteY53" fmla="*/ 2099011 h 5531266"/>
              <a:gd name="connsiteX54" fmla="*/ 4429424 w 4553447"/>
              <a:gd name="connsiteY54" fmla="*/ 2148592 h 5531266"/>
              <a:gd name="connsiteX55" fmla="*/ 4373341 w 4553447"/>
              <a:gd name="connsiteY55" fmla="*/ 3204925 h 5531266"/>
              <a:gd name="connsiteX56" fmla="*/ 4360555 w 4553447"/>
              <a:gd name="connsiteY56" fmla="*/ 3458573 h 5531266"/>
              <a:gd name="connsiteX57" fmla="*/ 4349470 w 4553447"/>
              <a:gd name="connsiteY57" fmla="*/ 3621276 h 5531266"/>
              <a:gd name="connsiteX58" fmla="*/ 4258709 w 4553447"/>
              <a:gd name="connsiteY58" fmla="*/ 5260213 h 5531266"/>
              <a:gd name="connsiteX59" fmla="*/ 4264007 w 4553447"/>
              <a:gd name="connsiteY59" fmla="*/ 5296918 h 5531266"/>
              <a:gd name="connsiteX60" fmla="*/ 4267541 w 4553447"/>
              <a:gd name="connsiteY60" fmla="*/ 5331382 h 5531266"/>
              <a:gd name="connsiteX61" fmla="*/ 4270373 w 4553447"/>
              <a:gd name="connsiteY61" fmla="*/ 5431691 h 5531266"/>
              <a:gd name="connsiteX62" fmla="*/ 4251816 w 4553447"/>
              <a:gd name="connsiteY62" fmla="*/ 5466096 h 5531266"/>
              <a:gd name="connsiteX63" fmla="*/ 4247164 w 4553447"/>
              <a:gd name="connsiteY63" fmla="*/ 5468796 h 5531266"/>
              <a:gd name="connsiteX64" fmla="*/ 4243707 w 4553447"/>
              <a:gd name="connsiteY64" fmla="*/ 5531243 h 5531266"/>
              <a:gd name="connsiteX65" fmla="*/ 310344 w 4553447"/>
              <a:gd name="connsiteY65" fmla="*/ 5278553 h 5531266"/>
              <a:gd name="connsiteX66" fmla="*/ 0 w 4553447"/>
              <a:gd name="connsiteY66" fmla="*/ 5261459 h 5531266"/>
              <a:gd name="connsiteX67" fmla="*/ 4324 w 4553447"/>
              <a:gd name="connsiteY67" fmla="*/ 5221195 h 5531266"/>
              <a:gd name="connsiteX68" fmla="*/ 8544 w 4553447"/>
              <a:gd name="connsiteY68" fmla="*/ 5214590 h 5531266"/>
              <a:gd name="connsiteX69" fmla="*/ 8813 w 4553447"/>
              <a:gd name="connsiteY69" fmla="*/ 5211844 h 5531266"/>
              <a:gd name="connsiteX70" fmla="*/ 276445 w 4553447"/>
              <a:gd name="connsiteY70" fmla="*/ 0 h 5531266"/>
              <a:gd name="connsiteX0" fmla="*/ 276445 w 4553447"/>
              <a:gd name="connsiteY0" fmla="*/ 0 h 5531266"/>
              <a:gd name="connsiteX1" fmla="*/ 3305612 w 4553447"/>
              <a:gd name="connsiteY1" fmla="*/ 153134 h 5531266"/>
              <a:gd name="connsiteX2" fmla="*/ 4134423 w 4553447"/>
              <a:gd name="connsiteY2" fmla="*/ 208242 h 5531266"/>
              <a:gd name="connsiteX3" fmla="*/ 4507617 w 4553447"/>
              <a:gd name="connsiteY3" fmla="*/ 228666 h 5531266"/>
              <a:gd name="connsiteX4" fmla="*/ 4535496 w 4553447"/>
              <a:gd name="connsiteY4" fmla="*/ 250471 h 5531266"/>
              <a:gd name="connsiteX5" fmla="*/ 4533722 w 4553447"/>
              <a:gd name="connsiteY5" fmla="*/ 282222 h 5531266"/>
              <a:gd name="connsiteX6" fmla="*/ 4536644 w 4553447"/>
              <a:gd name="connsiteY6" fmla="*/ 283939 h 5531266"/>
              <a:gd name="connsiteX7" fmla="*/ 4553070 w 4553447"/>
              <a:gd name="connsiteY7" fmla="*/ 315514 h 5531266"/>
              <a:gd name="connsiteX8" fmla="*/ 4530809 w 4553447"/>
              <a:gd name="connsiteY8" fmla="*/ 373160 h 5531266"/>
              <a:gd name="connsiteX9" fmla="*/ 4527321 w 4553447"/>
              <a:gd name="connsiteY9" fmla="*/ 396781 h 5531266"/>
              <a:gd name="connsiteX10" fmla="*/ 4522216 w 4553447"/>
              <a:gd name="connsiteY10" fmla="*/ 488120 h 5531266"/>
              <a:gd name="connsiteX11" fmla="*/ 4521566 w 4553447"/>
              <a:gd name="connsiteY11" fmla="*/ 534537 h 5531266"/>
              <a:gd name="connsiteX12" fmla="*/ 4518467 w 4553447"/>
              <a:gd name="connsiteY12" fmla="*/ 563001 h 5531266"/>
              <a:gd name="connsiteX13" fmla="*/ 4517798 w 4553447"/>
              <a:gd name="connsiteY13" fmla="*/ 567182 h 5531266"/>
              <a:gd name="connsiteX14" fmla="*/ 4504861 w 4553447"/>
              <a:gd name="connsiteY14" fmla="*/ 798696 h 5531266"/>
              <a:gd name="connsiteX15" fmla="*/ 4506574 w 4553447"/>
              <a:gd name="connsiteY15" fmla="*/ 803530 h 5531266"/>
              <a:gd name="connsiteX16" fmla="*/ 4504423 w 4553447"/>
              <a:gd name="connsiteY16" fmla="*/ 827361 h 5531266"/>
              <a:gd name="connsiteX17" fmla="*/ 4502823 w 4553447"/>
              <a:gd name="connsiteY17" fmla="*/ 835146 h 5531266"/>
              <a:gd name="connsiteX18" fmla="*/ 4496585 w 4553447"/>
              <a:gd name="connsiteY18" fmla="*/ 946777 h 5531266"/>
              <a:gd name="connsiteX19" fmla="*/ 4498662 w 4553447"/>
              <a:gd name="connsiteY19" fmla="*/ 947677 h 5531266"/>
              <a:gd name="connsiteX20" fmla="*/ 4502781 w 4553447"/>
              <a:gd name="connsiteY20" fmla="*/ 983859 h 5531266"/>
              <a:gd name="connsiteX21" fmla="*/ 4497983 w 4553447"/>
              <a:gd name="connsiteY21" fmla="*/ 1082386 h 5531266"/>
              <a:gd name="connsiteX22" fmla="*/ 4497878 w 4553447"/>
              <a:gd name="connsiteY22" fmla="*/ 1140681 h 5531266"/>
              <a:gd name="connsiteX23" fmla="*/ 4502181 w 4553447"/>
              <a:gd name="connsiteY23" fmla="*/ 1161797 h 5531266"/>
              <a:gd name="connsiteX24" fmla="*/ 4505271 w 4553447"/>
              <a:gd name="connsiteY24" fmla="*/ 1191979 h 5531266"/>
              <a:gd name="connsiteX25" fmla="*/ 4514088 w 4553447"/>
              <a:gd name="connsiteY25" fmla="*/ 1244449 h 5531266"/>
              <a:gd name="connsiteX26" fmla="*/ 4516365 w 4553447"/>
              <a:gd name="connsiteY26" fmla="*/ 1294666 h 5531266"/>
              <a:gd name="connsiteX27" fmla="*/ 4515485 w 4553447"/>
              <a:gd name="connsiteY27" fmla="*/ 1328296 h 5531266"/>
              <a:gd name="connsiteX28" fmla="*/ 4515022 w 4553447"/>
              <a:gd name="connsiteY28" fmla="*/ 1333156 h 5531266"/>
              <a:gd name="connsiteX29" fmla="*/ 4505903 w 4553447"/>
              <a:gd name="connsiteY29" fmla="*/ 1373054 h 5531266"/>
              <a:gd name="connsiteX30" fmla="*/ 4509167 w 4553447"/>
              <a:gd name="connsiteY30" fmla="*/ 1376999 h 5531266"/>
              <a:gd name="connsiteX31" fmla="*/ 4512009 w 4553447"/>
              <a:gd name="connsiteY31" fmla="*/ 1389816 h 5531266"/>
              <a:gd name="connsiteX32" fmla="*/ 4507268 w 4553447"/>
              <a:gd name="connsiteY32" fmla="*/ 1400401 h 5531266"/>
              <a:gd name="connsiteX33" fmla="*/ 4497084 w 4553447"/>
              <a:gd name="connsiteY33" fmla="*/ 1450629 h 5531266"/>
              <a:gd name="connsiteX34" fmla="*/ 4486187 w 4553447"/>
              <a:gd name="connsiteY34" fmla="*/ 1524330 h 5531266"/>
              <a:gd name="connsiteX35" fmla="*/ 4481306 w 4553447"/>
              <a:gd name="connsiteY35" fmla="*/ 1535289 h 5531266"/>
              <a:gd name="connsiteX36" fmla="*/ 4466878 w 4553447"/>
              <a:gd name="connsiteY36" fmla="*/ 1607363 h 5531266"/>
              <a:gd name="connsiteX37" fmla="*/ 4463163 w 4553447"/>
              <a:gd name="connsiteY37" fmla="*/ 1645395 h 5531266"/>
              <a:gd name="connsiteX38" fmla="*/ 4466823 w 4553447"/>
              <a:gd name="connsiteY38" fmla="*/ 1649850 h 5531266"/>
              <a:gd name="connsiteX39" fmla="*/ 4465173 w 4553447"/>
              <a:gd name="connsiteY39" fmla="*/ 1661048 h 5531266"/>
              <a:gd name="connsiteX40" fmla="*/ 4465585 w 4553447"/>
              <a:gd name="connsiteY40" fmla="*/ 1664107 h 5531266"/>
              <a:gd name="connsiteX41" fmla="*/ 4467096 w 4553447"/>
              <a:gd name="connsiteY41" fmla="*/ 1681560 h 5531266"/>
              <a:gd name="connsiteX42" fmla="*/ 4455626 w 4553447"/>
              <a:gd name="connsiteY42" fmla="*/ 1716455 h 5531266"/>
              <a:gd name="connsiteX43" fmla="*/ 4453566 w 4553447"/>
              <a:gd name="connsiteY43" fmla="*/ 1716581 h 5531266"/>
              <a:gd name="connsiteX44" fmla="*/ 4445068 w 4553447"/>
              <a:gd name="connsiteY44" fmla="*/ 1868666 h 5531266"/>
              <a:gd name="connsiteX45" fmla="*/ 4453759 w 4553447"/>
              <a:gd name="connsiteY45" fmla="*/ 1892828 h 5531266"/>
              <a:gd name="connsiteX46" fmla="*/ 4456037 w 4553447"/>
              <a:gd name="connsiteY46" fmla="*/ 1943047 h 5531266"/>
              <a:gd name="connsiteX47" fmla="*/ 4455156 w 4553447"/>
              <a:gd name="connsiteY47" fmla="*/ 1976676 h 5531266"/>
              <a:gd name="connsiteX48" fmla="*/ 4454694 w 4553447"/>
              <a:gd name="connsiteY48" fmla="*/ 1981536 h 5531266"/>
              <a:gd name="connsiteX49" fmla="*/ 4445574 w 4553447"/>
              <a:gd name="connsiteY49" fmla="*/ 2021434 h 5531266"/>
              <a:gd name="connsiteX50" fmla="*/ 4448839 w 4553447"/>
              <a:gd name="connsiteY50" fmla="*/ 2025379 h 5531266"/>
              <a:gd name="connsiteX51" fmla="*/ 4451680 w 4553447"/>
              <a:gd name="connsiteY51" fmla="*/ 2038196 h 5531266"/>
              <a:gd name="connsiteX52" fmla="*/ 4446939 w 4553447"/>
              <a:gd name="connsiteY52" fmla="*/ 2048781 h 5531266"/>
              <a:gd name="connsiteX53" fmla="*/ 4436755 w 4553447"/>
              <a:gd name="connsiteY53" fmla="*/ 2099011 h 5531266"/>
              <a:gd name="connsiteX54" fmla="*/ 4429424 w 4553447"/>
              <a:gd name="connsiteY54" fmla="*/ 2148592 h 5531266"/>
              <a:gd name="connsiteX55" fmla="*/ 4373341 w 4553447"/>
              <a:gd name="connsiteY55" fmla="*/ 3204925 h 5531266"/>
              <a:gd name="connsiteX56" fmla="*/ 4360555 w 4553447"/>
              <a:gd name="connsiteY56" fmla="*/ 3458573 h 5531266"/>
              <a:gd name="connsiteX57" fmla="*/ 4349470 w 4553447"/>
              <a:gd name="connsiteY57" fmla="*/ 3621276 h 5531266"/>
              <a:gd name="connsiteX58" fmla="*/ 4258709 w 4553447"/>
              <a:gd name="connsiteY58" fmla="*/ 5260213 h 5531266"/>
              <a:gd name="connsiteX59" fmla="*/ 4264007 w 4553447"/>
              <a:gd name="connsiteY59" fmla="*/ 5296918 h 5531266"/>
              <a:gd name="connsiteX60" fmla="*/ 4267541 w 4553447"/>
              <a:gd name="connsiteY60" fmla="*/ 5331382 h 5531266"/>
              <a:gd name="connsiteX61" fmla="*/ 4270373 w 4553447"/>
              <a:gd name="connsiteY61" fmla="*/ 5431691 h 5531266"/>
              <a:gd name="connsiteX62" fmla="*/ 4251816 w 4553447"/>
              <a:gd name="connsiteY62" fmla="*/ 5466096 h 5531266"/>
              <a:gd name="connsiteX63" fmla="*/ 4247164 w 4553447"/>
              <a:gd name="connsiteY63" fmla="*/ 5468796 h 5531266"/>
              <a:gd name="connsiteX64" fmla="*/ 4243707 w 4553447"/>
              <a:gd name="connsiteY64" fmla="*/ 5531243 h 5531266"/>
              <a:gd name="connsiteX65" fmla="*/ 310344 w 4553447"/>
              <a:gd name="connsiteY65" fmla="*/ 5278553 h 5531266"/>
              <a:gd name="connsiteX66" fmla="*/ 0 w 4553447"/>
              <a:gd name="connsiteY66" fmla="*/ 5261459 h 5531266"/>
              <a:gd name="connsiteX67" fmla="*/ 4324 w 4553447"/>
              <a:gd name="connsiteY67" fmla="*/ 5221195 h 5531266"/>
              <a:gd name="connsiteX68" fmla="*/ 8544 w 4553447"/>
              <a:gd name="connsiteY68" fmla="*/ 5214590 h 5531266"/>
              <a:gd name="connsiteX69" fmla="*/ 74694 w 4553447"/>
              <a:gd name="connsiteY69" fmla="*/ 4752822 h 5531266"/>
              <a:gd name="connsiteX70" fmla="*/ 276445 w 4553447"/>
              <a:gd name="connsiteY70" fmla="*/ 0 h 5531266"/>
              <a:gd name="connsiteX0" fmla="*/ 272121 w 4549123"/>
              <a:gd name="connsiteY0" fmla="*/ 0 h 5531266"/>
              <a:gd name="connsiteX1" fmla="*/ 3301288 w 4549123"/>
              <a:gd name="connsiteY1" fmla="*/ 153134 h 5531266"/>
              <a:gd name="connsiteX2" fmla="*/ 4130099 w 4549123"/>
              <a:gd name="connsiteY2" fmla="*/ 208242 h 5531266"/>
              <a:gd name="connsiteX3" fmla="*/ 4503293 w 4549123"/>
              <a:gd name="connsiteY3" fmla="*/ 228666 h 5531266"/>
              <a:gd name="connsiteX4" fmla="*/ 4531172 w 4549123"/>
              <a:gd name="connsiteY4" fmla="*/ 250471 h 5531266"/>
              <a:gd name="connsiteX5" fmla="*/ 4529398 w 4549123"/>
              <a:gd name="connsiteY5" fmla="*/ 282222 h 5531266"/>
              <a:gd name="connsiteX6" fmla="*/ 4532320 w 4549123"/>
              <a:gd name="connsiteY6" fmla="*/ 283939 h 5531266"/>
              <a:gd name="connsiteX7" fmla="*/ 4548746 w 4549123"/>
              <a:gd name="connsiteY7" fmla="*/ 315514 h 5531266"/>
              <a:gd name="connsiteX8" fmla="*/ 4526485 w 4549123"/>
              <a:gd name="connsiteY8" fmla="*/ 373160 h 5531266"/>
              <a:gd name="connsiteX9" fmla="*/ 4522997 w 4549123"/>
              <a:gd name="connsiteY9" fmla="*/ 396781 h 5531266"/>
              <a:gd name="connsiteX10" fmla="*/ 4517892 w 4549123"/>
              <a:gd name="connsiteY10" fmla="*/ 488120 h 5531266"/>
              <a:gd name="connsiteX11" fmla="*/ 4517242 w 4549123"/>
              <a:gd name="connsiteY11" fmla="*/ 534537 h 5531266"/>
              <a:gd name="connsiteX12" fmla="*/ 4514143 w 4549123"/>
              <a:gd name="connsiteY12" fmla="*/ 563001 h 5531266"/>
              <a:gd name="connsiteX13" fmla="*/ 4513474 w 4549123"/>
              <a:gd name="connsiteY13" fmla="*/ 567182 h 5531266"/>
              <a:gd name="connsiteX14" fmla="*/ 4500537 w 4549123"/>
              <a:gd name="connsiteY14" fmla="*/ 798696 h 5531266"/>
              <a:gd name="connsiteX15" fmla="*/ 4502250 w 4549123"/>
              <a:gd name="connsiteY15" fmla="*/ 803530 h 5531266"/>
              <a:gd name="connsiteX16" fmla="*/ 4500099 w 4549123"/>
              <a:gd name="connsiteY16" fmla="*/ 827361 h 5531266"/>
              <a:gd name="connsiteX17" fmla="*/ 4498499 w 4549123"/>
              <a:gd name="connsiteY17" fmla="*/ 835146 h 5531266"/>
              <a:gd name="connsiteX18" fmla="*/ 4492261 w 4549123"/>
              <a:gd name="connsiteY18" fmla="*/ 946777 h 5531266"/>
              <a:gd name="connsiteX19" fmla="*/ 4494338 w 4549123"/>
              <a:gd name="connsiteY19" fmla="*/ 947677 h 5531266"/>
              <a:gd name="connsiteX20" fmla="*/ 4498457 w 4549123"/>
              <a:gd name="connsiteY20" fmla="*/ 983859 h 5531266"/>
              <a:gd name="connsiteX21" fmla="*/ 4493659 w 4549123"/>
              <a:gd name="connsiteY21" fmla="*/ 1082386 h 5531266"/>
              <a:gd name="connsiteX22" fmla="*/ 4493554 w 4549123"/>
              <a:gd name="connsiteY22" fmla="*/ 1140681 h 5531266"/>
              <a:gd name="connsiteX23" fmla="*/ 4497857 w 4549123"/>
              <a:gd name="connsiteY23" fmla="*/ 1161797 h 5531266"/>
              <a:gd name="connsiteX24" fmla="*/ 4500947 w 4549123"/>
              <a:gd name="connsiteY24" fmla="*/ 1191979 h 5531266"/>
              <a:gd name="connsiteX25" fmla="*/ 4509764 w 4549123"/>
              <a:gd name="connsiteY25" fmla="*/ 1244449 h 5531266"/>
              <a:gd name="connsiteX26" fmla="*/ 4512041 w 4549123"/>
              <a:gd name="connsiteY26" fmla="*/ 1294666 h 5531266"/>
              <a:gd name="connsiteX27" fmla="*/ 4511161 w 4549123"/>
              <a:gd name="connsiteY27" fmla="*/ 1328296 h 5531266"/>
              <a:gd name="connsiteX28" fmla="*/ 4510698 w 4549123"/>
              <a:gd name="connsiteY28" fmla="*/ 1333156 h 5531266"/>
              <a:gd name="connsiteX29" fmla="*/ 4501579 w 4549123"/>
              <a:gd name="connsiteY29" fmla="*/ 1373054 h 5531266"/>
              <a:gd name="connsiteX30" fmla="*/ 4504843 w 4549123"/>
              <a:gd name="connsiteY30" fmla="*/ 1376999 h 5531266"/>
              <a:gd name="connsiteX31" fmla="*/ 4507685 w 4549123"/>
              <a:gd name="connsiteY31" fmla="*/ 1389816 h 5531266"/>
              <a:gd name="connsiteX32" fmla="*/ 4502944 w 4549123"/>
              <a:gd name="connsiteY32" fmla="*/ 1400401 h 5531266"/>
              <a:gd name="connsiteX33" fmla="*/ 4492760 w 4549123"/>
              <a:gd name="connsiteY33" fmla="*/ 1450629 h 5531266"/>
              <a:gd name="connsiteX34" fmla="*/ 4481863 w 4549123"/>
              <a:gd name="connsiteY34" fmla="*/ 1524330 h 5531266"/>
              <a:gd name="connsiteX35" fmla="*/ 4476982 w 4549123"/>
              <a:gd name="connsiteY35" fmla="*/ 1535289 h 5531266"/>
              <a:gd name="connsiteX36" fmla="*/ 4462554 w 4549123"/>
              <a:gd name="connsiteY36" fmla="*/ 1607363 h 5531266"/>
              <a:gd name="connsiteX37" fmla="*/ 4458839 w 4549123"/>
              <a:gd name="connsiteY37" fmla="*/ 1645395 h 5531266"/>
              <a:gd name="connsiteX38" fmla="*/ 4462499 w 4549123"/>
              <a:gd name="connsiteY38" fmla="*/ 1649850 h 5531266"/>
              <a:gd name="connsiteX39" fmla="*/ 4460849 w 4549123"/>
              <a:gd name="connsiteY39" fmla="*/ 1661048 h 5531266"/>
              <a:gd name="connsiteX40" fmla="*/ 4461261 w 4549123"/>
              <a:gd name="connsiteY40" fmla="*/ 1664107 h 5531266"/>
              <a:gd name="connsiteX41" fmla="*/ 4462772 w 4549123"/>
              <a:gd name="connsiteY41" fmla="*/ 1681560 h 5531266"/>
              <a:gd name="connsiteX42" fmla="*/ 4451302 w 4549123"/>
              <a:gd name="connsiteY42" fmla="*/ 1716455 h 5531266"/>
              <a:gd name="connsiteX43" fmla="*/ 4449242 w 4549123"/>
              <a:gd name="connsiteY43" fmla="*/ 1716581 h 5531266"/>
              <a:gd name="connsiteX44" fmla="*/ 4440744 w 4549123"/>
              <a:gd name="connsiteY44" fmla="*/ 1868666 h 5531266"/>
              <a:gd name="connsiteX45" fmla="*/ 4449435 w 4549123"/>
              <a:gd name="connsiteY45" fmla="*/ 1892828 h 5531266"/>
              <a:gd name="connsiteX46" fmla="*/ 4451713 w 4549123"/>
              <a:gd name="connsiteY46" fmla="*/ 1943047 h 5531266"/>
              <a:gd name="connsiteX47" fmla="*/ 4450832 w 4549123"/>
              <a:gd name="connsiteY47" fmla="*/ 1976676 h 5531266"/>
              <a:gd name="connsiteX48" fmla="*/ 4450370 w 4549123"/>
              <a:gd name="connsiteY48" fmla="*/ 1981536 h 5531266"/>
              <a:gd name="connsiteX49" fmla="*/ 4441250 w 4549123"/>
              <a:gd name="connsiteY49" fmla="*/ 2021434 h 5531266"/>
              <a:gd name="connsiteX50" fmla="*/ 4444515 w 4549123"/>
              <a:gd name="connsiteY50" fmla="*/ 2025379 h 5531266"/>
              <a:gd name="connsiteX51" fmla="*/ 4447356 w 4549123"/>
              <a:gd name="connsiteY51" fmla="*/ 2038196 h 5531266"/>
              <a:gd name="connsiteX52" fmla="*/ 4442615 w 4549123"/>
              <a:gd name="connsiteY52" fmla="*/ 2048781 h 5531266"/>
              <a:gd name="connsiteX53" fmla="*/ 4432431 w 4549123"/>
              <a:gd name="connsiteY53" fmla="*/ 2099011 h 5531266"/>
              <a:gd name="connsiteX54" fmla="*/ 4425100 w 4549123"/>
              <a:gd name="connsiteY54" fmla="*/ 2148592 h 5531266"/>
              <a:gd name="connsiteX55" fmla="*/ 4369017 w 4549123"/>
              <a:gd name="connsiteY55" fmla="*/ 3204925 h 5531266"/>
              <a:gd name="connsiteX56" fmla="*/ 4356231 w 4549123"/>
              <a:gd name="connsiteY56" fmla="*/ 3458573 h 5531266"/>
              <a:gd name="connsiteX57" fmla="*/ 4345146 w 4549123"/>
              <a:gd name="connsiteY57" fmla="*/ 3621276 h 5531266"/>
              <a:gd name="connsiteX58" fmla="*/ 4254385 w 4549123"/>
              <a:gd name="connsiteY58" fmla="*/ 5260213 h 5531266"/>
              <a:gd name="connsiteX59" fmla="*/ 4259683 w 4549123"/>
              <a:gd name="connsiteY59" fmla="*/ 5296918 h 5531266"/>
              <a:gd name="connsiteX60" fmla="*/ 4263217 w 4549123"/>
              <a:gd name="connsiteY60" fmla="*/ 5331382 h 5531266"/>
              <a:gd name="connsiteX61" fmla="*/ 4266049 w 4549123"/>
              <a:gd name="connsiteY61" fmla="*/ 5431691 h 5531266"/>
              <a:gd name="connsiteX62" fmla="*/ 4247492 w 4549123"/>
              <a:gd name="connsiteY62" fmla="*/ 5466096 h 5531266"/>
              <a:gd name="connsiteX63" fmla="*/ 4242840 w 4549123"/>
              <a:gd name="connsiteY63" fmla="*/ 5468796 h 5531266"/>
              <a:gd name="connsiteX64" fmla="*/ 4239383 w 4549123"/>
              <a:gd name="connsiteY64" fmla="*/ 5531243 h 5531266"/>
              <a:gd name="connsiteX65" fmla="*/ 306020 w 4549123"/>
              <a:gd name="connsiteY65" fmla="*/ 5278553 h 5531266"/>
              <a:gd name="connsiteX66" fmla="*/ 76653 w 4549123"/>
              <a:gd name="connsiteY66" fmla="*/ 5257630 h 5531266"/>
              <a:gd name="connsiteX67" fmla="*/ 0 w 4549123"/>
              <a:gd name="connsiteY67" fmla="*/ 5221195 h 5531266"/>
              <a:gd name="connsiteX68" fmla="*/ 4220 w 4549123"/>
              <a:gd name="connsiteY68" fmla="*/ 5214590 h 5531266"/>
              <a:gd name="connsiteX69" fmla="*/ 70370 w 4549123"/>
              <a:gd name="connsiteY69" fmla="*/ 4752822 h 5531266"/>
              <a:gd name="connsiteX70" fmla="*/ 272121 w 4549123"/>
              <a:gd name="connsiteY70" fmla="*/ 0 h 5531266"/>
              <a:gd name="connsiteX0" fmla="*/ 272121 w 4549123"/>
              <a:gd name="connsiteY0" fmla="*/ 0 h 5531266"/>
              <a:gd name="connsiteX1" fmla="*/ 3301288 w 4549123"/>
              <a:gd name="connsiteY1" fmla="*/ 153134 h 5531266"/>
              <a:gd name="connsiteX2" fmla="*/ 4130099 w 4549123"/>
              <a:gd name="connsiteY2" fmla="*/ 208242 h 5531266"/>
              <a:gd name="connsiteX3" fmla="*/ 4503293 w 4549123"/>
              <a:gd name="connsiteY3" fmla="*/ 228666 h 5531266"/>
              <a:gd name="connsiteX4" fmla="*/ 4531172 w 4549123"/>
              <a:gd name="connsiteY4" fmla="*/ 250471 h 5531266"/>
              <a:gd name="connsiteX5" fmla="*/ 4529398 w 4549123"/>
              <a:gd name="connsiteY5" fmla="*/ 282222 h 5531266"/>
              <a:gd name="connsiteX6" fmla="*/ 4532320 w 4549123"/>
              <a:gd name="connsiteY6" fmla="*/ 283939 h 5531266"/>
              <a:gd name="connsiteX7" fmla="*/ 4548746 w 4549123"/>
              <a:gd name="connsiteY7" fmla="*/ 315514 h 5531266"/>
              <a:gd name="connsiteX8" fmla="*/ 4526485 w 4549123"/>
              <a:gd name="connsiteY8" fmla="*/ 373160 h 5531266"/>
              <a:gd name="connsiteX9" fmla="*/ 4522997 w 4549123"/>
              <a:gd name="connsiteY9" fmla="*/ 396781 h 5531266"/>
              <a:gd name="connsiteX10" fmla="*/ 4517892 w 4549123"/>
              <a:gd name="connsiteY10" fmla="*/ 488120 h 5531266"/>
              <a:gd name="connsiteX11" fmla="*/ 4517242 w 4549123"/>
              <a:gd name="connsiteY11" fmla="*/ 534537 h 5531266"/>
              <a:gd name="connsiteX12" fmla="*/ 4514143 w 4549123"/>
              <a:gd name="connsiteY12" fmla="*/ 563001 h 5531266"/>
              <a:gd name="connsiteX13" fmla="*/ 4513474 w 4549123"/>
              <a:gd name="connsiteY13" fmla="*/ 567182 h 5531266"/>
              <a:gd name="connsiteX14" fmla="*/ 4500537 w 4549123"/>
              <a:gd name="connsiteY14" fmla="*/ 798696 h 5531266"/>
              <a:gd name="connsiteX15" fmla="*/ 4502250 w 4549123"/>
              <a:gd name="connsiteY15" fmla="*/ 803530 h 5531266"/>
              <a:gd name="connsiteX16" fmla="*/ 4500099 w 4549123"/>
              <a:gd name="connsiteY16" fmla="*/ 827361 h 5531266"/>
              <a:gd name="connsiteX17" fmla="*/ 4498499 w 4549123"/>
              <a:gd name="connsiteY17" fmla="*/ 835146 h 5531266"/>
              <a:gd name="connsiteX18" fmla="*/ 4492261 w 4549123"/>
              <a:gd name="connsiteY18" fmla="*/ 946777 h 5531266"/>
              <a:gd name="connsiteX19" fmla="*/ 4494338 w 4549123"/>
              <a:gd name="connsiteY19" fmla="*/ 947677 h 5531266"/>
              <a:gd name="connsiteX20" fmla="*/ 4498457 w 4549123"/>
              <a:gd name="connsiteY20" fmla="*/ 983859 h 5531266"/>
              <a:gd name="connsiteX21" fmla="*/ 4493659 w 4549123"/>
              <a:gd name="connsiteY21" fmla="*/ 1082386 h 5531266"/>
              <a:gd name="connsiteX22" fmla="*/ 4493554 w 4549123"/>
              <a:gd name="connsiteY22" fmla="*/ 1140681 h 5531266"/>
              <a:gd name="connsiteX23" fmla="*/ 4497857 w 4549123"/>
              <a:gd name="connsiteY23" fmla="*/ 1161797 h 5531266"/>
              <a:gd name="connsiteX24" fmla="*/ 4500947 w 4549123"/>
              <a:gd name="connsiteY24" fmla="*/ 1191979 h 5531266"/>
              <a:gd name="connsiteX25" fmla="*/ 4509764 w 4549123"/>
              <a:gd name="connsiteY25" fmla="*/ 1244449 h 5531266"/>
              <a:gd name="connsiteX26" fmla="*/ 4512041 w 4549123"/>
              <a:gd name="connsiteY26" fmla="*/ 1294666 h 5531266"/>
              <a:gd name="connsiteX27" fmla="*/ 4511161 w 4549123"/>
              <a:gd name="connsiteY27" fmla="*/ 1328296 h 5531266"/>
              <a:gd name="connsiteX28" fmla="*/ 4510698 w 4549123"/>
              <a:gd name="connsiteY28" fmla="*/ 1333156 h 5531266"/>
              <a:gd name="connsiteX29" fmla="*/ 4501579 w 4549123"/>
              <a:gd name="connsiteY29" fmla="*/ 1373054 h 5531266"/>
              <a:gd name="connsiteX30" fmla="*/ 4504843 w 4549123"/>
              <a:gd name="connsiteY30" fmla="*/ 1376999 h 5531266"/>
              <a:gd name="connsiteX31" fmla="*/ 4507685 w 4549123"/>
              <a:gd name="connsiteY31" fmla="*/ 1389816 h 5531266"/>
              <a:gd name="connsiteX32" fmla="*/ 4502944 w 4549123"/>
              <a:gd name="connsiteY32" fmla="*/ 1400401 h 5531266"/>
              <a:gd name="connsiteX33" fmla="*/ 4492760 w 4549123"/>
              <a:gd name="connsiteY33" fmla="*/ 1450629 h 5531266"/>
              <a:gd name="connsiteX34" fmla="*/ 4481863 w 4549123"/>
              <a:gd name="connsiteY34" fmla="*/ 1524330 h 5531266"/>
              <a:gd name="connsiteX35" fmla="*/ 4476982 w 4549123"/>
              <a:gd name="connsiteY35" fmla="*/ 1535289 h 5531266"/>
              <a:gd name="connsiteX36" fmla="*/ 4462554 w 4549123"/>
              <a:gd name="connsiteY36" fmla="*/ 1607363 h 5531266"/>
              <a:gd name="connsiteX37" fmla="*/ 4458839 w 4549123"/>
              <a:gd name="connsiteY37" fmla="*/ 1645395 h 5531266"/>
              <a:gd name="connsiteX38" fmla="*/ 4462499 w 4549123"/>
              <a:gd name="connsiteY38" fmla="*/ 1649850 h 5531266"/>
              <a:gd name="connsiteX39" fmla="*/ 4460849 w 4549123"/>
              <a:gd name="connsiteY39" fmla="*/ 1661048 h 5531266"/>
              <a:gd name="connsiteX40" fmla="*/ 4461261 w 4549123"/>
              <a:gd name="connsiteY40" fmla="*/ 1664107 h 5531266"/>
              <a:gd name="connsiteX41" fmla="*/ 4462772 w 4549123"/>
              <a:gd name="connsiteY41" fmla="*/ 1681560 h 5531266"/>
              <a:gd name="connsiteX42" fmla="*/ 4451302 w 4549123"/>
              <a:gd name="connsiteY42" fmla="*/ 1716455 h 5531266"/>
              <a:gd name="connsiteX43" fmla="*/ 4449242 w 4549123"/>
              <a:gd name="connsiteY43" fmla="*/ 1716581 h 5531266"/>
              <a:gd name="connsiteX44" fmla="*/ 4440744 w 4549123"/>
              <a:gd name="connsiteY44" fmla="*/ 1868666 h 5531266"/>
              <a:gd name="connsiteX45" fmla="*/ 4449435 w 4549123"/>
              <a:gd name="connsiteY45" fmla="*/ 1892828 h 5531266"/>
              <a:gd name="connsiteX46" fmla="*/ 4451713 w 4549123"/>
              <a:gd name="connsiteY46" fmla="*/ 1943047 h 5531266"/>
              <a:gd name="connsiteX47" fmla="*/ 4450832 w 4549123"/>
              <a:gd name="connsiteY47" fmla="*/ 1976676 h 5531266"/>
              <a:gd name="connsiteX48" fmla="*/ 4450370 w 4549123"/>
              <a:gd name="connsiteY48" fmla="*/ 1981536 h 5531266"/>
              <a:gd name="connsiteX49" fmla="*/ 4441250 w 4549123"/>
              <a:gd name="connsiteY49" fmla="*/ 2021434 h 5531266"/>
              <a:gd name="connsiteX50" fmla="*/ 4444515 w 4549123"/>
              <a:gd name="connsiteY50" fmla="*/ 2025379 h 5531266"/>
              <a:gd name="connsiteX51" fmla="*/ 4447356 w 4549123"/>
              <a:gd name="connsiteY51" fmla="*/ 2038196 h 5531266"/>
              <a:gd name="connsiteX52" fmla="*/ 4442615 w 4549123"/>
              <a:gd name="connsiteY52" fmla="*/ 2048781 h 5531266"/>
              <a:gd name="connsiteX53" fmla="*/ 4432431 w 4549123"/>
              <a:gd name="connsiteY53" fmla="*/ 2099011 h 5531266"/>
              <a:gd name="connsiteX54" fmla="*/ 4425100 w 4549123"/>
              <a:gd name="connsiteY54" fmla="*/ 2148592 h 5531266"/>
              <a:gd name="connsiteX55" fmla="*/ 4369017 w 4549123"/>
              <a:gd name="connsiteY55" fmla="*/ 3204925 h 5531266"/>
              <a:gd name="connsiteX56" fmla="*/ 4356231 w 4549123"/>
              <a:gd name="connsiteY56" fmla="*/ 3458573 h 5531266"/>
              <a:gd name="connsiteX57" fmla="*/ 4345146 w 4549123"/>
              <a:gd name="connsiteY57" fmla="*/ 3621276 h 5531266"/>
              <a:gd name="connsiteX58" fmla="*/ 4254385 w 4549123"/>
              <a:gd name="connsiteY58" fmla="*/ 5260213 h 5531266"/>
              <a:gd name="connsiteX59" fmla="*/ 4259683 w 4549123"/>
              <a:gd name="connsiteY59" fmla="*/ 5296918 h 5531266"/>
              <a:gd name="connsiteX60" fmla="*/ 4263217 w 4549123"/>
              <a:gd name="connsiteY60" fmla="*/ 5331382 h 5531266"/>
              <a:gd name="connsiteX61" fmla="*/ 4266049 w 4549123"/>
              <a:gd name="connsiteY61" fmla="*/ 5431691 h 5531266"/>
              <a:gd name="connsiteX62" fmla="*/ 4247492 w 4549123"/>
              <a:gd name="connsiteY62" fmla="*/ 5466096 h 5531266"/>
              <a:gd name="connsiteX63" fmla="*/ 4242840 w 4549123"/>
              <a:gd name="connsiteY63" fmla="*/ 5468796 h 5531266"/>
              <a:gd name="connsiteX64" fmla="*/ 4239383 w 4549123"/>
              <a:gd name="connsiteY64" fmla="*/ 5531243 h 5531266"/>
              <a:gd name="connsiteX65" fmla="*/ 306020 w 4549123"/>
              <a:gd name="connsiteY65" fmla="*/ 5278553 h 5531266"/>
              <a:gd name="connsiteX66" fmla="*/ 76653 w 4549123"/>
              <a:gd name="connsiteY66" fmla="*/ 5257630 h 5531266"/>
              <a:gd name="connsiteX67" fmla="*/ 0 w 4549123"/>
              <a:gd name="connsiteY67" fmla="*/ 5221195 h 5531266"/>
              <a:gd name="connsiteX68" fmla="*/ 47787 w 4549123"/>
              <a:gd name="connsiteY68" fmla="*/ 5070360 h 5531266"/>
              <a:gd name="connsiteX69" fmla="*/ 70370 w 4549123"/>
              <a:gd name="connsiteY69" fmla="*/ 4752822 h 5531266"/>
              <a:gd name="connsiteX70" fmla="*/ 272121 w 4549123"/>
              <a:gd name="connsiteY70" fmla="*/ 0 h 5531266"/>
              <a:gd name="connsiteX0" fmla="*/ 224334 w 4501336"/>
              <a:gd name="connsiteY0" fmla="*/ 0 h 5531266"/>
              <a:gd name="connsiteX1" fmla="*/ 3253501 w 4501336"/>
              <a:gd name="connsiteY1" fmla="*/ 153134 h 5531266"/>
              <a:gd name="connsiteX2" fmla="*/ 4082312 w 4501336"/>
              <a:gd name="connsiteY2" fmla="*/ 208242 h 5531266"/>
              <a:gd name="connsiteX3" fmla="*/ 4455506 w 4501336"/>
              <a:gd name="connsiteY3" fmla="*/ 228666 h 5531266"/>
              <a:gd name="connsiteX4" fmla="*/ 4483385 w 4501336"/>
              <a:gd name="connsiteY4" fmla="*/ 250471 h 5531266"/>
              <a:gd name="connsiteX5" fmla="*/ 4481611 w 4501336"/>
              <a:gd name="connsiteY5" fmla="*/ 282222 h 5531266"/>
              <a:gd name="connsiteX6" fmla="*/ 4484533 w 4501336"/>
              <a:gd name="connsiteY6" fmla="*/ 283939 h 5531266"/>
              <a:gd name="connsiteX7" fmla="*/ 4500959 w 4501336"/>
              <a:gd name="connsiteY7" fmla="*/ 315514 h 5531266"/>
              <a:gd name="connsiteX8" fmla="*/ 4478698 w 4501336"/>
              <a:gd name="connsiteY8" fmla="*/ 373160 h 5531266"/>
              <a:gd name="connsiteX9" fmla="*/ 4475210 w 4501336"/>
              <a:gd name="connsiteY9" fmla="*/ 396781 h 5531266"/>
              <a:gd name="connsiteX10" fmla="*/ 4470105 w 4501336"/>
              <a:gd name="connsiteY10" fmla="*/ 488120 h 5531266"/>
              <a:gd name="connsiteX11" fmla="*/ 4469455 w 4501336"/>
              <a:gd name="connsiteY11" fmla="*/ 534537 h 5531266"/>
              <a:gd name="connsiteX12" fmla="*/ 4466356 w 4501336"/>
              <a:gd name="connsiteY12" fmla="*/ 563001 h 5531266"/>
              <a:gd name="connsiteX13" fmla="*/ 4465687 w 4501336"/>
              <a:gd name="connsiteY13" fmla="*/ 567182 h 5531266"/>
              <a:gd name="connsiteX14" fmla="*/ 4452750 w 4501336"/>
              <a:gd name="connsiteY14" fmla="*/ 798696 h 5531266"/>
              <a:gd name="connsiteX15" fmla="*/ 4454463 w 4501336"/>
              <a:gd name="connsiteY15" fmla="*/ 803530 h 5531266"/>
              <a:gd name="connsiteX16" fmla="*/ 4452312 w 4501336"/>
              <a:gd name="connsiteY16" fmla="*/ 827361 h 5531266"/>
              <a:gd name="connsiteX17" fmla="*/ 4450712 w 4501336"/>
              <a:gd name="connsiteY17" fmla="*/ 835146 h 5531266"/>
              <a:gd name="connsiteX18" fmla="*/ 4444474 w 4501336"/>
              <a:gd name="connsiteY18" fmla="*/ 946777 h 5531266"/>
              <a:gd name="connsiteX19" fmla="*/ 4446551 w 4501336"/>
              <a:gd name="connsiteY19" fmla="*/ 947677 h 5531266"/>
              <a:gd name="connsiteX20" fmla="*/ 4450670 w 4501336"/>
              <a:gd name="connsiteY20" fmla="*/ 983859 h 5531266"/>
              <a:gd name="connsiteX21" fmla="*/ 4445872 w 4501336"/>
              <a:gd name="connsiteY21" fmla="*/ 1082386 h 5531266"/>
              <a:gd name="connsiteX22" fmla="*/ 4445767 w 4501336"/>
              <a:gd name="connsiteY22" fmla="*/ 1140681 h 5531266"/>
              <a:gd name="connsiteX23" fmla="*/ 4450070 w 4501336"/>
              <a:gd name="connsiteY23" fmla="*/ 1161797 h 5531266"/>
              <a:gd name="connsiteX24" fmla="*/ 4453160 w 4501336"/>
              <a:gd name="connsiteY24" fmla="*/ 1191979 h 5531266"/>
              <a:gd name="connsiteX25" fmla="*/ 4461977 w 4501336"/>
              <a:gd name="connsiteY25" fmla="*/ 1244449 h 5531266"/>
              <a:gd name="connsiteX26" fmla="*/ 4464254 w 4501336"/>
              <a:gd name="connsiteY26" fmla="*/ 1294666 h 5531266"/>
              <a:gd name="connsiteX27" fmla="*/ 4463374 w 4501336"/>
              <a:gd name="connsiteY27" fmla="*/ 1328296 h 5531266"/>
              <a:gd name="connsiteX28" fmla="*/ 4462911 w 4501336"/>
              <a:gd name="connsiteY28" fmla="*/ 1333156 h 5531266"/>
              <a:gd name="connsiteX29" fmla="*/ 4453792 w 4501336"/>
              <a:gd name="connsiteY29" fmla="*/ 1373054 h 5531266"/>
              <a:gd name="connsiteX30" fmla="*/ 4457056 w 4501336"/>
              <a:gd name="connsiteY30" fmla="*/ 1376999 h 5531266"/>
              <a:gd name="connsiteX31" fmla="*/ 4459898 w 4501336"/>
              <a:gd name="connsiteY31" fmla="*/ 1389816 h 5531266"/>
              <a:gd name="connsiteX32" fmla="*/ 4455157 w 4501336"/>
              <a:gd name="connsiteY32" fmla="*/ 1400401 h 5531266"/>
              <a:gd name="connsiteX33" fmla="*/ 4444973 w 4501336"/>
              <a:gd name="connsiteY33" fmla="*/ 1450629 h 5531266"/>
              <a:gd name="connsiteX34" fmla="*/ 4434076 w 4501336"/>
              <a:gd name="connsiteY34" fmla="*/ 1524330 h 5531266"/>
              <a:gd name="connsiteX35" fmla="*/ 4429195 w 4501336"/>
              <a:gd name="connsiteY35" fmla="*/ 1535289 h 5531266"/>
              <a:gd name="connsiteX36" fmla="*/ 4414767 w 4501336"/>
              <a:gd name="connsiteY36" fmla="*/ 1607363 h 5531266"/>
              <a:gd name="connsiteX37" fmla="*/ 4411052 w 4501336"/>
              <a:gd name="connsiteY37" fmla="*/ 1645395 h 5531266"/>
              <a:gd name="connsiteX38" fmla="*/ 4414712 w 4501336"/>
              <a:gd name="connsiteY38" fmla="*/ 1649850 h 5531266"/>
              <a:gd name="connsiteX39" fmla="*/ 4413062 w 4501336"/>
              <a:gd name="connsiteY39" fmla="*/ 1661048 h 5531266"/>
              <a:gd name="connsiteX40" fmla="*/ 4413474 w 4501336"/>
              <a:gd name="connsiteY40" fmla="*/ 1664107 h 5531266"/>
              <a:gd name="connsiteX41" fmla="*/ 4414985 w 4501336"/>
              <a:gd name="connsiteY41" fmla="*/ 1681560 h 5531266"/>
              <a:gd name="connsiteX42" fmla="*/ 4403515 w 4501336"/>
              <a:gd name="connsiteY42" fmla="*/ 1716455 h 5531266"/>
              <a:gd name="connsiteX43" fmla="*/ 4401455 w 4501336"/>
              <a:gd name="connsiteY43" fmla="*/ 1716581 h 5531266"/>
              <a:gd name="connsiteX44" fmla="*/ 4392957 w 4501336"/>
              <a:gd name="connsiteY44" fmla="*/ 1868666 h 5531266"/>
              <a:gd name="connsiteX45" fmla="*/ 4401648 w 4501336"/>
              <a:gd name="connsiteY45" fmla="*/ 1892828 h 5531266"/>
              <a:gd name="connsiteX46" fmla="*/ 4403926 w 4501336"/>
              <a:gd name="connsiteY46" fmla="*/ 1943047 h 5531266"/>
              <a:gd name="connsiteX47" fmla="*/ 4403045 w 4501336"/>
              <a:gd name="connsiteY47" fmla="*/ 1976676 h 5531266"/>
              <a:gd name="connsiteX48" fmla="*/ 4402583 w 4501336"/>
              <a:gd name="connsiteY48" fmla="*/ 1981536 h 5531266"/>
              <a:gd name="connsiteX49" fmla="*/ 4393463 w 4501336"/>
              <a:gd name="connsiteY49" fmla="*/ 2021434 h 5531266"/>
              <a:gd name="connsiteX50" fmla="*/ 4396728 w 4501336"/>
              <a:gd name="connsiteY50" fmla="*/ 2025379 h 5531266"/>
              <a:gd name="connsiteX51" fmla="*/ 4399569 w 4501336"/>
              <a:gd name="connsiteY51" fmla="*/ 2038196 h 5531266"/>
              <a:gd name="connsiteX52" fmla="*/ 4394828 w 4501336"/>
              <a:gd name="connsiteY52" fmla="*/ 2048781 h 5531266"/>
              <a:gd name="connsiteX53" fmla="*/ 4384644 w 4501336"/>
              <a:gd name="connsiteY53" fmla="*/ 2099011 h 5531266"/>
              <a:gd name="connsiteX54" fmla="*/ 4377313 w 4501336"/>
              <a:gd name="connsiteY54" fmla="*/ 2148592 h 5531266"/>
              <a:gd name="connsiteX55" fmla="*/ 4321230 w 4501336"/>
              <a:gd name="connsiteY55" fmla="*/ 3204925 h 5531266"/>
              <a:gd name="connsiteX56" fmla="*/ 4308444 w 4501336"/>
              <a:gd name="connsiteY56" fmla="*/ 3458573 h 5531266"/>
              <a:gd name="connsiteX57" fmla="*/ 4297359 w 4501336"/>
              <a:gd name="connsiteY57" fmla="*/ 3621276 h 5531266"/>
              <a:gd name="connsiteX58" fmla="*/ 4206598 w 4501336"/>
              <a:gd name="connsiteY58" fmla="*/ 5260213 h 5531266"/>
              <a:gd name="connsiteX59" fmla="*/ 4211896 w 4501336"/>
              <a:gd name="connsiteY59" fmla="*/ 5296918 h 5531266"/>
              <a:gd name="connsiteX60" fmla="*/ 4215430 w 4501336"/>
              <a:gd name="connsiteY60" fmla="*/ 5331382 h 5531266"/>
              <a:gd name="connsiteX61" fmla="*/ 4218262 w 4501336"/>
              <a:gd name="connsiteY61" fmla="*/ 5431691 h 5531266"/>
              <a:gd name="connsiteX62" fmla="*/ 4199705 w 4501336"/>
              <a:gd name="connsiteY62" fmla="*/ 5466096 h 5531266"/>
              <a:gd name="connsiteX63" fmla="*/ 4195053 w 4501336"/>
              <a:gd name="connsiteY63" fmla="*/ 5468796 h 5531266"/>
              <a:gd name="connsiteX64" fmla="*/ 4191596 w 4501336"/>
              <a:gd name="connsiteY64" fmla="*/ 5531243 h 5531266"/>
              <a:gd name="connsiteX65" fmla="*/ 258233 w 4501336"/>
              <a:gd name="connsiteY65" fmla="*/ 5278553 h 5531266"/>
              <a:gd name="connsiteX66" fmla="*/ 28866 w 4501336"/>
              <a:gd name="connsiteY66" fmla="*/ 5257630 h 5531266"/>
              <a:gd name="connsiteX67" fmla="*/ 0 w 4501336"/>
              <a:gd name="connsiteY67" fmla="*/ 5070360 h 5531266"/>
              <a:gd name="connsiteX68" fmla="*/ 22583 w 4501336"/>
              <a:gd name="connsiteY68" fmla="*/ 4752822 h 5531266"/>
              <a:gd name="connsiteX69" fmla="*/ 224334 w 4501336"/>
              <a:gd name="connsiteY69" fmla="*/ 0 h 5531266"/>
              <a:gd name="connsiteX0" fmla="*/ 224334 w 4501336"/>
              <a:gd name="connsiteY0" fmla="*/ 0 h 5531266"/>
              <a:gd name="connsiteX1" fmla="*/ 3253501 w 4501336"/>
              <a:gd name="connsiteY1" fmla="*/ 153134 h 5531266"/>
              <a:gd name="connsiteX2" fmla="*/ 4082312 w 4501336"/>
              <a:gd name="connsiteY2" fmla="*/ 208242 h 5531266"/>
              <a:gd name="connsiteX3" fmla="*/ 4455506 w 4501336"/>
              <a:gd name="connsiteY3" fmla="*/ 228666 h 5531266"/>
              <a:gd name="connsiteX4" fmla="*/ 4483385 w 4501336"/>
              <a:gd name="connsiteY4" fmla="*/ 250471 h 5531266"/>
              <a:gd name="connsiteX5" fmla="*/ 4481611 w 4501336"/>
              <a:gd name="connsiteY5" fmla="*/ 282222 h 5531266"/>
              <a:gd name="connsiteX6" fmla="*/ 4484533 w 4501336"/>
              <a:gd name="connsiteY6" fmla="*/ 283939 h 5531266"/>
              <a:gd name="connsiteX7" fmla="*/ 4500959 w 4501336"/>
              <a:gd name="connsiteY7" fmla="*/ 315514 h 5531266"/>
              <a:gd name="connsiteX8" fmla="*/ 4478698 w 4501336"/>
              <a:gd name="connsiteY8" fmla="*/ 373160 h 5531266"/>
              <a:gd name="connsiteX9" fmla="*/ 4475210 w 4501336"/>
              <a:gd name="connsiteY9" fmla="*/ 396781 h 5531266"/>
              <a:gd name="connsiteX10" fmla="*/ 4470105 w 4501336"/>
              <a:gd name="connsiteY10" fmla="*/ 488120 h 5531266"/>
              <a:gd name="connsiteX11" fmla="*/ 4469455 w 4501336"/>
              <a:gd name="connsiteY11" fmla="*/ 534537 h 5531266"/>
              <a:gd name="connsiteX12" fmla="*/ 4466356 w 4501336"/>
              <a:gd name="connsiteY12" fmla="*/ 563001 h 5531266"/>
              <a:gd name="connsiteX13" fmla="*/ 4465687 w 4501336"/>
              <a:gd name="connsiteY13" fmla="*/ 567182 h 5531266"/>
              <a:gd name="connsiteX14" fmla="*/ 4452750 w 4501336"/>
              <a:gd name="connsiteY14" fmla="*/ 798696 h 5531266"/>
              <a:gd name="connsiteX15" fmla="*/ 4454463 w 4501336"/>
              <a:gd name="connsiteY15" fmla="*/ 803530 h 5531266"/>
              <a:gd name="connsiteX16" fmla="*/ 4452312 w 4501336"/>
              <a:gd name="connsiteY16" fmla="*/ 827361 h 5531266"/>
              <a:gd name="connsiteX17" fmla="*/ 4450712 w 4501336"/>
              <a:gd name="connsiteY17" fmla="*/ 835146 h 5531266"/>
              <a:gd name="connsiteX18" fmla="*/ 4444474 w 4501336"/>
              <a:gd name="connsiteY18" fmla="*/ 946777 h 5531266"/>
              <a:gd name="connsiteX19" fmla="*/ 4446551 w 4501336"/>
              <a:gd name="connsiteY19" fmla="*/ 947677 h 5531266"/>
              <a:gd name="connsiteX20" fmla="*/ 4450670 w 4501336"/>
              <a:gd name="connsiteY20" fmla="*/ 983859 h 5531266"/>
              <a:gd name="connsiteX21" fmla="*/ 4445872 w 4501336"/>
              <a:gd name="connsiteY21" fmla="*/ 1082386 h 5531266"/>
              <a:gd name="connsiteX22" fmla="*/ 4445767 w 4501336"/>
              <a:gd name="connsiteY22" fmla="*/ 1140681 h 5531266"/>
              <a:gd name="connsiteX23" fmla="*/ 4450070 w 4501336"/>
              <a:gd name="connsiteY23" fmla="*/ 1161797 h 5531266"/>
              <a:gd name="connsiteX24" fmla="*/ 4453160 w 4501336"/>
              <a:gd name="connsiteY24" fmla="*/ 1191979 h 5531266"/>
              <a:gd name="connsiteX25" fmla="*/ 4461977 w 4501336"/>
              <a:gd name="connsiteY25" fmla="*/ 1244449 h 5531266"/>
              <a:gd name="connsiteX26" fmla="*/ 4464254 w 4501336"/>
              <a:gd name="connsiteY26" fmla="*/ 1294666 h 5531266"/>
              <a:gd name="connsiteX27" fmla="*/ 4463374 w 4501336"/>
              <a:gd name="connsiteY27" fmla="*/ 1328296 h 5531266"/>
              <a:gd name="connsiteX28" fmla="*/ 4462911 w 4501336"/>
              <a:gd name="connsiteY28" fmla="*/ 1333156 h 5531266"/>
              <a:gd name="connsiteX29" fmla="*/ 4453792 w 4501336"/>
              <a:gd name="connsiteY29" fmla="*/ 1373054 h 5531266"/>
              <a:gd name="connsiteX30" fmla="*/ 4457056 w 4501336"/>
              <a:gd name="connsiteY30" fmla="*/ 1376999 h 5531266"/>
              <a:gd name="connsiteX31" fmla="*/ 4459898 w 4501336"/>
              <a:gd name="connsiteY31" fmla="*/ 1389816 h 5531266"/>
              <a:gd name="connsiteX32" fmla="*/ 4455157 w 4501336"/>
              <a:gd name="connsiteY32" fmla="*/ 1400401 h 5531266"/>
              <a:gd name="connsiteX33" fmla="*/ 4444973 w 4501336"/>
              <a:gd name="connsiteY33" fmla="*/ 1450629 h 5531266"/>
              <a:gd name="connsiteX34" fmla="*/ 4434076 w 4501336"/>
              <a:gd name="connsiteY34" fmla="*/ 1524330 h 5531266"/>
              <a:gd name="connsiteX35" fmla="*/ 4429195 w 4501336"/>
              <a:gd name="connsiteY35" fmla="*/ 1535289 h 5531266"/>
              <a:gd name="connsiteX36" fmla="*/ 4414767 w 4501336"/>
              <a:gd name="connsiteY36" fmla="*/ 1607363 h 5531266"/>
              <a:gd name="connsiteX37" fmla="*/ 4411052 w 4501336"/>
              <a:gd name="connsiteY37" fmla="*/ 1645395 h 5531266"/>
              <a:gd name="connsiteX38" fmla="*/ 4414712 w 4501336"/>
              <a:gd name="connsiteY38" fmla="*/ 1649850 h 5531266"/>
              <a:gd name="connsiteX39" fmla="*/ 4413062 w 4501336"/>
              <a:gd name="connsiteY39" fmla="*/ 1661048 h 5531266"/>
              <a:gd name="connsiteX40" fmla="*/ 4413474 w 4501336"/>
              <a:gd name="connsiteY40" fmla="*/ 1664107 h 5531266"/>
              <a:gd name="connsiteX41" fmla="*/ 4414985 w 4501336"/>
              <a:gd name="connsiteY41" fmla="*/ 1681560 h 5531266"/>
              <a:gd name="connsiteX42" fmla="*/ 4403515 w 4501336"/>
              <a:gd name="connsiteY42" fmla="*/ 1716455 h 5531266"/>
              <a:gd name="connsiteX43" fmla="*/ 4401455 w 4501336"/>
              <a:gd name="connsiteY43" fmla="*/ 1716581 h 5531266"/>
              <a:gd name="connsiteX44" fmla="*/ 4392957 w 4501336"/>
              <a:gd name="connsiteY44" fmla="*/ 1868666 h 5531266"/>
              <a:gd name="connsiteX45" fmla="*/ 4401648 w 4501336"/>
              <a:gd name="connsiteY45" fmla="*/ 1892828 h 5531266"/>
              <a:gd name="connsiteX46" fmla="*/ 4403926 w 4501336"/>
              <a:gd name="connsiteY46" fmla="*/ 1943047 h 5531266"/>
              <a:gd name="connsiteX47" fmla="*/ 4403045 w 4501336"/>
              <a:gd name="connsiteY47" fmla="*/ 1976676 h 5531266"/>
              <a:gd name="connsiteX48" fmla="*/ 4402583 w 4501336"/>
              <a:gd name="connsiteY48" fmla="*/ 1981536 h 5531266"/>
              <a:gd name="connsiteX49" fmla="*/ 4393463 w 4501336"/>
              <a:gd name="connsiteY49" fmla="*/ 2021434 h 5531266"/>
              <a:gd name="connsiteX50" fmla="*/ 4396728 w 4501336"/>
              <a:gd name="connsiteY50" fmla="*/ 2025379 h 5531266"/>
              <a:gd name="connsiteX51" fmla="*/ 4399569 w 4501336"/>
              <a:gd name="connsiteY51" fmla="*/ 2038196 h 5531266"/>
              <a:gd name="connsiteX52" fmla="*/ 4394828 w 4501336"/>
              <a:gd name="connsiteY52" fmla="*/ 2048781 h 5531266"/>
              <a:gd name="connsiteX53" fmla="*/ 4384644 w 4501336"/>
              <a:gd name="connsiteY53" fmla="*/ 2099011 h 5531266"/>
              <a:gd name="connsiteX54" fmla="*/ 4377313 w 4501336"/>
              <a:gd name="connsiteY54" fmla="*/ 2148592 h 5531266"/>
              <a:gd name="connsiteX55" fmla="*/ 4321230 w 4501336"/>
              <a:gd name="connsiteY55" fmla="*/ 3204925 h 5531266"/>
              <a:gd name="connsiteX56" fmla="*/ 4308444 w 4501336"/>
              <a:gd name="connsiteY56" fmla="*/ 3458573 h 5531266"/>
              <a:gd name="connsiteX57" fmla="*/ 4297359 w 4501336"/>
              <a:gd name="connsiteY57" fmla="*/ 3621276 h 5531266"/>
              <a:gd name="connsiteX58" fmla="*/ 4206598 w 4501336"/>
              <a:gd name="connsiteY58" fmla="*/ 5260213 h 5531266"/>
              <a:gd name="connsiteX59" fmla="*/ 4211896 w 4501336"/>
              <a:gd name="connsiteY59" fmla="*/ 5296918 h 5531266"/>
              <a:gd name="connsiteX60" fmla="*/ 4215430 w 4501336"/>
              <a:gd name="connsiteY60" fmla="*/ 5331382 h 5531266"/>
              <a:gd name="connsiteX61" fmla="*/ 4218262 w 4501336"/>
              <a:gd name="connsiteY61" fmla="*/ 5431691 h 5531266"/>
              <a:gd name="connsiteX62" fmla="*/ 4199705 w 4501336"/>
              <a:gd name="connsiteY62" fmla="*/ 5466096 h 5531266"/>
              <a:gd name="connsiteX63" fmla="*/ 4195053 w 4501336"/>
              <a:gd name="connsiteY63" fmla="*/ 5468796 h 5531266"/>
              <a:gd name="connsiteX64" fmla="*/ 4191596 w 4501336"/>
              <a:gd name="connsiteY64" fmla="*/ 5531243 h 5531266"/>
              <a:gd name="connsiteX65" fmla="*/ 258233 w 4501336"/>
              <a:gd name="connsiteY65" fmla="*/ 5278553 h 5531266"/>
              <a:gd name="connsiteX66" fmla="*/ 3330 w 4501336"/>
              <a:gd name="connsiteY66" fmla="*/ 5237777 h 5531266"/>
              <a:gd name="connsiteX67" fmla="*/ 0 w 4501336"/>
              <a:gd name="connsiteY67" fmla="*/ 5070360 h 5531266"/>
              <a:gd name="connsiteX68" fmla="*/ 22583 w 4501336"/>
              <a:gd name="connsiteY68" fmla="*/ 4752822 h 5531266"/>
              <a:gd name="connsiteX69" fmla="*/ 224334 w 4501336"/>
              <a:gd name="connsiteY69" fmla="*/ 0 h 5531266"/>
              <a:gd name="connsiteX0" fmla="*/ 221004 w 4498006"/>
              <a:gd name="connsiteY0" fmla="*/ 0 h 5531266"/>
              <a:gd name="connsiteX1" fmla="*/ 3250171 w 4498006"/>
              <a:gd name="connsiteY1" fmla="*/ 153134 h 5531266"/>
              <a:gd name="connsiteX2" fmla="*/ 4078982 w 4498006"/>
              <a:gd name="connsiteY2" fmla="*/ 208242 h 5531266"/>
              <a:gd name="connsiteX3" fmla="*/ 4452176 w 4498006"/>
              <a:gd name="connsiteY3" fmla="*/ 228666 h 5531266"/>
              <a:gd name="connsiteX4" fmla="*/ 4480055 w 4498006"/>
              <a:gd name="connsiteY4" fmla="*/ 250471 h 5531266"/>
              <a:gd name="connsiteX5" fmla="*/ 4478281 w 4498006"/>
              <a:gd name="connsiteY5" fmla="*/ 282222 h 5531266"/>
              <a:gd name="connsiteX6" fmla="*/ 4481203 w 4498006"/>
              <a:gd name="connsiteY6" fmla="*/ 283939 h 5531266"/>
              <a:gd name="connsiteX7" fmla="*/ 4497629 w 4498006"/>
              <a:gd name="connsiteY7" fmla="*/ 315514 h 5531266"/>
              <a:gd name="connsiteX8" fmla="*/ 4475368 w 4498006"/>
              <a:gd name="connsiteY8" fmla="*/ 373160 h 5531266"/>
              <a:gd name="connsiteX9" fmla="*/ 4471880 w 4498006"/>
              <a:gd name="connsiteY9" fmla="*/ 396781 h 5531266"/>
              <a:gd name="connsiteX10" fmla="*/ 4466775 w 4498006"/>
              <a:gd name="connsiteY10" fmla="*/ 488120 h 5531266"/>
              <a:gd name="connsiteX11" fmla="*/ 4466125 w 4498006"/>
              <a:gd name="connsiteY11" fmla="*/ 534537 h 5531266"/>
              <a:gd name="connsiteX12" fmla="*/ 4463026 w 4498006"/>
              <a:gd name="connsiteY12" fmla="*/ 563001 h 5531266"/>
              <a:gd name="connsiteX13" fmla="*/ 4462357 w 4498006"/>
              <a:gd name="connsiteY13" fmla="*/ 567182 h 5531266"/>
              <a:gd name="connsiteX14" fmla="*/ 4449420 w 4498006"/>
              <a:gd name="connsiteY14" fmla="*/ 798696 h 5531266"/>
              <a:gd name="connsiteX15" fmla="*/ 4451133 w 4498006"/>
              <a:gd name="connsiteY15" fmla="*/ 803530 h 5531266"/>
              <a:gd name="connsiteX16" fmla="*/ 4448982 w 4498006"/>
              <a:gd name="connsiteY16" fmla="*/ 827361 h 5531266"/>
              <a:gd name="connsiteX17" fmla="*/ 4447382 w 4498006"/>
              <a:gd name="connsiteY17" fmla="*/ 835146 h 5531266"/>
              <a:gd name="connsiteX18" fmla="*/ 4441144 w 4498006"/>
              <a:gd name="connsiteY18" fmla="*/ 946777 h 5531266"/>
              <a:gd name="connsiteX19" fmla="*/ 4443221 w 4498006"/>
              <a:gd name="connsiteY19" fmla="*/ 947677 h 5531266"/>
              <a:gd name="connsiteX20" fmla="*/ 4447340 w 4498006"/>
              <a:gd name="connsiteY20" fmla="*/ 983859 h 5531266"/>
              <a:gd name="connsiteX21" fmla="*/ 4442542 w 4498006"/>
              <a:gd name="connsiteY21" fmla="*/ 1082386 h 5531266"/>
              <a:gd name="connsiteX22" fmla="*/ 4442437 w 4498006"/>
              <a:gd name="connsiteY22" fmla="*/ 1140681 h 5531266"/>
              <a:gd name="connsiteX23" fmla="*/ 4446740 w 4498006"/>
              <a:gd name="connsiteY23" fmla="*/ 1161797 h 5531266"/>
              <a:gd name="connsiteX24" fmla="*/ 4449830 w 4498006"/>
              <a:gd name="connsiteY24" fmla="*/ 1191979 h 5531266"/>
              <a:gd name="connsiteX25" fmla="*/ 4458647 w 4498006"/>
              <a:gd name="connsiteY25" fmla="*/ 1244449 h 5531266"/>
              <a:gd name="connsiteX26" fmla="*/ 4460924 w 4498006"/>
              <a:gd name="connsiteY26" fmla="*/ 1294666 h 5531266"/>
              <a:gd name="connsiteX27" fmla="*/ 4460044 w 4498006"/>
              <a:gd name="connsiteY27" fmla="*/ 1328296 h 5531266"/>
              <a:gd name="connsiteX28" fmla="*/ 4459581 w 4498006"/>
              <a:gd name="connsiteY28" fmla="*/ 1333156 h 5531266"/>
              <a:gd name="connsiteX29" fmla="*/ 4450462 w 4498006"/>
              <a:gd name="connsiteY29" fmla="*/ 1373054 h 5531266"/>
              <a:gd name="connsiteX30" fmla="*/ 4453726 w 4498006"/>
              <a:gd name="connsiteY30" fmla="*/ 1376999 h 5531266"/>
              <a:gd name="connsiteX31" fmla="*/ 4456568 w 4498006"/>
              <a:gd name="connsiteY31" fmla="*/ 1389816 h 5531266"/>
              <a:gd name="connsiteX32" fmla="*/ 4451827 w 4498006"/>
              <a:gd name="connsiteY32" fmla="*/ 1400401 h 5531266"/>
              <a:gd name="connsiteX33" fmla="*/ 4441643 w 4498006"/>
              <a:gd name="connsiteY33" fmla="*/ 1450629 h 5531266"/>
              <a:gd name="connsiteX34" fmla="*/ 4430746 w 4498006"/>
              <a:gd name="connsiteY34" fmla="*/ 1524330 h 5531266"/>
              <a:gd name="connsiteX35" fmla="*/ 4425865 w 4498006"/>
              <a:gd name="connsiteY35" fmla="*/ 1535289 h 5531266"/>
              <a:gd name="connsiteX36" fmla="*/ 4411437 w 4498006"/>
              <a:gd name="connsiteY36" fmla="*/ 1607363 h 5531266"/>
              <a:gd name="connsiteX37" fmla="*/ 4407722 w 4498006"/>
              <a:gd name="connsiteY37" fmla="*/ 1645395 h 5531266"/>
              <a:gd name="connsiteX38" fmla="*/ 4411382 w 4498006"/>
              <a:gd name="connsiteY38" fmla="*/ 1649850 h 5531266"/>
              <a:gd name="connsiteX39" fmla="*/ 4409732 w 4498006"/>
              <a:gd name="connsiteY39" fmla="*/ 1661048 h 5531266"/>
              <a:gd name="connsiteX40" fmla="*/ 4410144 w 4498006"/>
              <a:gd name="connsiteY40" fmla="*/ 1664107 h 5531266"/>
              <a:gd name="connsiteX41" fmla="*/ 4411655 w 4498006"/>
              <a:gd name="connsiteY41" fmla="*/ 1681560 h 5531266"/>
              <a:gd name="connsiteX42" fmla="*/ 4400185 w 4498006"/>
              <a:gd name="connsiteY42" fmla="*/ 1716455 h 5531266"/>
              <a:gd name="connsiteX43" fmla="*/ 4398125 w 4498006"/>
              <a:gd name="connsiteY43" fmla="*/ 1716581 h 5531266"/>
              <a:gd name="connsiteX44" fmla="*/ 4389627 w 4498006"/>
              <a:gd name="connsiteY44" fmla="*/ 1868666 h 5531266"/>
              <a:gd name="connsiteX45" fmla="*/ 4398318 w 4498006"/>
              <a:gd name="connsiteY45" fmla="*/ 1892828 h 5531266"/>
              <a:gd name="connsiteX46" fmla="*/ 4400596 w 4498006"/>
              <a:gd name="connsiteY46" fmla="*/ 1943047 h 5531266"/>
              <a:gd name="connsiteX47" fmla="*/ 4399715 w 4498006"/>
              <a:gd name="connsiteY47" fmla="*/ 1976676 h 5531266"/>
              <a:gd name="connsiteX48" fmla="*/ 4399253 w 4498006"/>
              <a:gd name="connsiteY48" fmla="*/ 1981536 h 5531266"/>
              <a:gd name="connsiteX49" fmla="*/ 4390133 w 4498006"/>
              <a:gd name="connsiteY49" fmla="*/ 2021434 h 5531266"/>
              <a:gd name="connsiteX50" fmla="*/ 4393398 w 4498006"/>
              <a:gd name="connsiteY50" fmla="*/ 2025379 h 5531266"/>
              <a:gd name="connsiteX51" fmla="*/ 4396239 w 4498006"/>
              <a:gd name="connsiteY51" fmla="*/ 2038196 h 5531266"/>
              <a:gd name="connsiteX52" fmla="*/ 4391498 w 4498006"/>
              <a:gd name="connsiteY52" fmla="*/ 2048781 h 5531266"/>
              <a:gd name="connsiteX53" fmla="*/ 4381314 w 4498006"/>
              <a:gd name="connsiteY53" fmla="*/ 2099011 h 5531266"/>
              <a:gd name="connsiteX54" fmla="*/ 4373983 w 4498006"/>
              <a:gd name="connsiteY54" fmla="*/ 2148592 h 5531266"/>
              <a:gd name="connsiteX55" fmla="*/ 4317900 w 4498006"/>
              <a:gd name="connsiteY55" fmla="*/ 3204925 h 5531266"/>
              <a:gd name="connsiteX56" fmla="*/ 4305114 w 4498006"/>
              <a:gd name="connsiteY56" fmla="*/ 3458573 h 5531266"/>
              <a:gd name="connsiteX57" fmla="*/ 4294029 w 4498006"/>
              <a:gd name="connsiteY57" fmla="*/ 3621276 h 5531266"/>
              <a:gd name="connsiteX58" fmla="*/ 4203268 w 4498006"/>
              <a:gd name="connsiteY58" fmla="*/ 5260213 h 5531266"/>
              <a:gd name="connsiteX59" fmla="*/ 4208566 w 4498006"/>
              <a:gd name="connsiteY59" fmla="*/ 5296918 h 5531266"/>
              <a:gd name="connsiteX60" fmla="*/ 4212100 w 4498006"/>
              <a:gd name="connsiteY60" fmla="*/ 5331382 h 5531266"/>
              <a:gd name="connsiteX61" fmla="*/ 4214932 w 4498006"/>
              <a:gd name="connsiteY61" fmla="*/ 5431691 h 5531266"/>
              <a:gd name="connsiteX62" fmla="*/ 4196375 w 4498006"/>
              <a:gd name="connsiteY62" fmla="*/ 5466096 h 5531266"/>
              <a:gd name="connsiteX63" fmla="*/ 4191723 w 4498006"/>
              <a:gd name="connsiteY63" fmla="*/ 5468796 h 5531266"/>
              <a:gd name="connsiteX64" fmla="*/ 4188266 w 4498006"/>
              <a:gd name="connsiteY64" fmla="*/ 5531243 h 5531266"/>
              <a:gd name="connsiteX65" fmla="*/ 254903 w 4498006"/>
              <a:gd name="connsiteY65" fmla="*/ 5278553 h 5531266"/>
              <a:gd name="connsiteX66" fmla="*/ 0 w 4498006"/>
              <a:gd name="connsiteY66" fmla="*/ 5237777 h 5531266"/>
              <a:gd name="connsiteX67" fmla="*/ 6412 w 4498006"/>
              <a:gd name="connsiteY67" fmla="*/ 4977753 h 5531266"/>
              <a:gd name="connsiteX68" fmla="*/ 19253 w 4498006"/>
              <a:gd name="connsiteY68" fmla="*/ 4752822 h 5531266"/>
              <a:gd name="connsiteX69" fmla="*/ 221004 w 4498006"/>
              <a:gd name="connsiteY69" fmla="*/ 0 h 5531266"/>
              <a:gd name="connsiteX0" fmla="*/ 222466 w 4499468"/>
              <a:gd name="connsiteY0" fmla="*/ 0 h 5531266"/>
              <a:gd name="connsiteX1" fmla="*/ 3251633 w 4499468"/>
              <a:gd name="connsiteY1" fmla="*/ 153134 h 5531266"/>
              <a:gd name="connsiteX2" fmla="*/ 4080444 w 4499468"/>
              <a:gd name="connsiteY2" fmla="*/ 208242 h 5531266"/>
              <a:gd name="connsiteX3" fmla="*/ 4453638 w 4499468"/>
              <a:gd name="connsiteY3" fmla="*/ 228666 h 5531266"/>
              <a:gd name="connsiteX4" fmla="*/ 4481517 w 4499468"/>
              <a:gd name="connsiteY4" fmla="*/ 250471 h 5531266"/>
              <a:gd name="connsiteX5" fmla="*/ 4479743 w 4499468"/>
              <a:gd name="connsiteY5" fmla="*/ 282222 h 5531266"/>
              <a:gd name="connsiteX6" fmla="*/ 4482665 w 4499468"/>
              <a:gd name="connsiteY6" fmla="*/ 283939 h 5531266"/>
              <a:gd name="connsiteX7" fmla="*/ 4499091 w 4499468"/>
              <a:gd name="connsiteY7" fmla="*/ 315514 h 5531266"/>
              <a:gd name="connsiteX8" fmla="*/ 4476830 w 4499468"/>
              <a:gd name="connsiteY8" fmla="*/ 373160 h 5531266"/>
              <a:gd name="connsiteX9" fmla="*/ 4473342 w 4499468"/>
              <a:gd name="connsiteY9" fmla="*/ 396781 h 5531266"/>
              <a:gd name="connsiteX10" fmla="*/ 4468237 w 4499468"/>
              <a:gd name="connsiteY10" fmla="*/ 488120 h 5531266"/>
              <a:gd name="connsiteX11" fmla="*/ 4467587 w 4499468"/>
              <a:gd name="connsiteY11" fmla="*/ 534537 h 5531266"/>
              <a:gd name="connsiteX12" fmla="*/ 4464488 w 4499468"/>
              <a:gd name="connsiteY12" fmla="*/ 563001 h 5531266"/>
              <a:gd name="connsiteX13" fmla="*/ 4463819 w 4499468"/>
              <a:gd name="connsiteY13" fmla="*/ 567182 h 5531266"/>
              <a:gd name="connsiteX14" fmla="*/ 4450882 w 4499468"/>
              <a:gd name="connsiteY14" fmla="*/ 798696 h 5531266"/>
              <a:gd name="connsiteX15" fmla="*/ 4452595 w 4499468"/>
              <a:gd name="connsiteY15" fmla="*/ 803530 h 5531266"/>
              <a:gd name="connsiteX16" fmla="*/ 4450444 w 4499468"/>
              <a:gd name="connsiteY16" fmla="*/ 827361 h 5531266"/>
              <a:gd name="connsiteX17" fmla="*/ 4448844 w 4499468"/>
              <a:gd name="connsiteY17" fmla="*/ 835146 h 5531266"/>
              <a:gd name="connsiteX18" fmla="*/ 4442606 w 4499468"/>
              <a:gd name="connsiteY18" fmla="*/ 946777 h 5531266"/>
              <a:gd name="connsiteX19" fmla="*/ 4444683 w 4499468"/>
              <a:gd name="connsiteY19" fmla="*/ 947677 h 5531266"/>
              <a:gd name="connsiteX20" fmla="*/ 4448802 w 4499468"/>
              <a:gd name="connsiteY20" fmla="*/ 983859 h 5531266"/>
              <a:gd name="connsiteX21" fmla="*/ 4444004 w 4499468"/>
              <a:gd name="connsiteY21" fmla="*/ 1082386 h 5531266"/>
              <a:gd name="connsiteX22" fmla="*/ 4443899 w 4499468"/>
              <a:gd name="connsiteY22" fmla="*/ 1140681 h 5531266"/>
              <a:gd name="connsiteX23" fmla="*/ 4448202 w 4499468"/>
              <a:gd name="connsiteY23" fmla="*/ 1161797 h 5531266"/>
              <a:gd name="connsiteX24" fmla="*/ 4451292 w 4499468"/>
              <a:gd name="connsiteY24" fmla="*/ 1191979 h 5531266"/>
              <a:gd name="connsiteX25" fmla="*/ 4460109 w 4499468"/>
              <a:gd name="connsiteY25" fmla="*/ 1244449 h 5531266"/>
              <a:gd name="connsiteX26" fmla="*/ 4462386 w 4499468"/>
              <a:gd name="connsiteY26" fmla="*/ 1294666 h 5531266"/>
              <a:gd name="connsiteX27" fmla="*/ 4461506 w 4499468"/>
              <a:gd name="connsiteY27" fmla="*/ 1328296 h 5531266"/>
              <a:gd name="connsiteX28" fmla="*/ 4461043 w 4499468"/>
              <a:gd name="connsiteY28" fmla="*/ 1333156 h 5531266"/>
              <a:gd name="connsiteX29" fmla="*/ 4451924 w 4499468"/>
              <a:gd name="connsiteY29" fmla="*/ 1373054 h 5531266"/>
              <a:gd name="connsiteX30" fmla="*/ 4455188 w 4499468"/>
              <a:gd name="connsiteY30" fmla="*/ 1376999 h 5531266"/>
              <a:gd name="connsiteX31" fmla="*/ 4458030 w 4499468"/>
              <a:gd name="connsiteY31" fmla="*/ 1389816 h 5531266"/>
              <a:gd name="connsiteX32" fmla="*/ 4453289 w 4499468"/>
              <a:gd name="connsiteY32" fmla="*/ 1400401 h 5531266"/>
              <a:gd name="connsiteX33" fmla="*/ 4443105 w 4499468"/>
              <a:gd name="connsiteY33" fmla="*/ 1450629 h 5531266"/>
              <a:gd name="connsiteX34" fmla="*/ 4432208 w 4499468"/>
              <a:gd name="connsiteY34" fmla="*/ 1524330 h 5531266"/>
              <a:gd name="connsiteX35" fmla="*/ 4427327 w 4499468"/>
              <a:gd name="connsiteY35" fmla="*/ 1535289 h 5531266"/>
              <a:gd name="connsiteX36" fmla="*/ 4412899 w 4499468"/>
              <a:gd name="connsiteY36" fmla="*/ 1607363 h 5531266"/>
              <a:gd name="connsiteX37" fmla="*/ 4409184 w 4499468"/>
              <a:gd name="connsiteY37" fmla="*/ 1645395 h 5531266"/>
              <a:gd name="connsiteX38" fmla="*/ 4412844 w 4499468"/>
              <a:gd name="connsiteY38" fmla="*/ 1649850 h 5531266"/>
              <a:gd name="connsiteX39" fmla="*/ 4411194 w 4499468"/>
              <a:gd name="connsiteY39" fmla="*/ 1661048 h 5531266"/>
              <a:gd name="connsiteX40" fmla="*/ 4411606 w 4499468"/>
              <a:gd name="connsiteY40" fmla="*/ 1664107 h 5531266"/>
              <a:gd name="connsiteX41" fmla="*/ 4413117 w 4499468"/>
              <a:gd name="connsiteY41" fmla="*/ 1681560 h 5531266"/>
              <a:gd name="connsiteX42" fmla="*/ 4401647 w 4499468"/>
              <a:gd name="connsiteY42" fmla="*/ 1716455 h 5531266"/>
              <a:gd name="connsiteX43" fmla="*/ 4399587 w 4499468"/>
              <a:gd name="connsiteY43" fmla="*/ 1716581 h 5531266"/>
              <a:gd name="connsiteX44" fmla="*/ 4391089 w 4499468"/>
              <a:gd name="connsiteY44" fmla="*/ 1868666 h 5531266"/>
              <a:gd name="connsiteX45" fmla="*/ 4399780 w 4499468"/>
              <a:gd name="connsiteY45" fmla="*/ 1892828 h 5531266"/>
              <a:gd name="connsiteX46" fmla="*/ 4402058 w 4499468"/>
              <a:gd name="connsiteY46" fmla="*/ 1943047 h 5531266"/>
              <a:gd name="connsiteX47" fmla="*/ 4401177 w 4499468"/>
              <a:gd name="connsiteY47" fmla="*/ 1976676 h 5531266"/>
              <a:gd name="connsiteX48" fmla="*/ 4400715 w 4499468"/>
              <a:gd name="connsiteY48" fmla="*/ 1981536 h 5531266"/>
              <a:gd name="connsiteX49" fmla="*/ 4391595 w 4499468"/>
              <a:gd name="connsiteY49" fmla="*/ 2021434 h 5531266"/>
              <a:gd name="connsiteX50" fmla="*/ 4394860 w 4499468"/>
              <a:gd name="connsiteY50" fmla="*/ 2025379 h 5531266"/>
              <a:gd name="connsiteX51" fmla="*/ 4397701 w 4499468"/>
              <a:gd name="connsiteY51" fmla="*/ 2038196 h 5531266"/>
              <a:gd name="connsiteX52" fmla="*/ 4392960 w 4499468"/>
              <a:gd name="connsiteY52" fmla="*/ 2048781 h 5531266"/>
              <a:gd name="connsiteX53" fmla="*/ 4382776 w 4499468"/>
              <a:gd name="connsiteY53" fmla="*/ 2099011 h 5531266"/>
              <a:gd name="connsiteX54" fmla="*/ 4375445 w 4499468"/>
              <a:gd name="connsiteY54" fmla="*/ 2148592 h 5531266"/>
              <a:gd name="connsiteX55" fmla="*/ 4319362 w 4499468"/>
              <a:gd name="connsiteY55" fmla="*/ 3204925 h 5531266"/>
              <a:gd name="connsiteX56" fmla="*/ 4306576 w 4499468"/>
              <a:gd name="connsiteY56" fmla="*/ 3458573 h 5531266"/>
              <a:gd name="connsiteX57" fmla="*/ 4295491 w 4499468"/>
              <a:gd name="connsiteY57" fmla="*/ 3621276 h 5531266"/>
              <a:gd name="connsiteX58" fmla="*/ 4204730 w 4499468"/>
              <a:gd name="connsiteY58" fmla="*/ 5260213 h 5531266"/>
              <a:gd name="connsiteX59" fmla="*/ 4210028 w 4499468"/>
              <a:gd name="connsiteY59" fmla="*/ 5296918 h 5531266"/>
              <a:gd name="connsiteX60" fmla="*/ 4213562 w 4499468"/>
              <a:gd name="connsiteY60" fmla="*/ 5331382 h 5531266"/>
              <a:gd name="connsiteX61" fmla="*/ 4216394 w 4499468"/>
              <a:gd name="connsiteY61" fmla="*/ 5431691 h 5531266"/>
              <a:gd name="connsiteX62" fmla="*/ 4197837 w 4499468"/>
              <a:gd name="connsiteY62" fmla="*/ 5466096 h 5531266"/>
              <a:gd name="connsiteX63" fmla="*/ 4193185 w 4499468"/>
              <a:gd name="connsiteY63" fmla="*/ 5468796 h 5531266"/>
              <a:gd name="connsiteX64" fmla="*/ 4189728 w 4499468"/>
              <a:gd name="connsiteY64" fmla="*/ 5531243 h 5531266"/>
              <a:gd name="connsiteX65" fmla="*/ 256365 w 4499468"/>
              <a:gd name="connsiteY65" fmla="*/ 5278553 h 5531266"/>
              <a:gd name="connsiteX66" fmla="*/ 1462 w 4499468"/>
              <a:gd name="connsiteY66" fmla="*/ 5237777 h 5531266"/>
              <a:gd name="connsiteX67" fmla="*/ 7874 w 4499468"/>
              <a:gd name="connsiteY67" fmla="*/ 4977753 h 5531266"/>
              <a:gd name="connsiteX68" fmla="*/ 20715 w 4499468"/>
              <a:gd name="connsiteY68" fmla="*/ 4752822 h 5531266"/>
              <a:gd name="connsiteX69" fmla="*/ 222466 w 4499468"/>
              <a:gd name="connsiteY69" fmla="*/ 0 h 5531266"/>
              <a:gd name="connsiteX0" fmla="*/ 222466 w 4499468"/>
              <a:gd name="connsiteY0" fmla="*/ 0 h 5531262"/>
              <a:gd name="connsiteX1" fmla="*/ 3251633 w 4499468"/>
              <a:gd name="connsiteY1" fmla="*/ 153134 h 5531262"/>
              <a:gd name="connsiteX2" fmla="*/ 4080444 w 4499468"/>
              <a:gd name="connsiteY2" fmla="*/ 208242 h 5531262"/>
              <a:gd name="connsiteX3" fmla="*/ 4453638 w 4499468"/>
              <a:gd name="connsiteY3" fmla="*/ 228666 h 5531262"/>
              <a:gd name="connsiteX4" fmla="*/ 4481517 w 4499468"/>
              <a:gd name="connsiteY4" fmla="*/ 250471 h 5531262"/>
              <a:gd name="connsiteX5" fmla="*/ 4479743 w 4499468"/>
              <a:gd name="connsiteY5" fmla="*/ 282222 h 5531262"/>
              <a:gd name="connsiteX6" fmla="*/ 4482665 w 4499468"/>
              <a:gd name="connsiteY6" fmla="*/ 283939 h 5531262"/>
              <a:gd name="connsiteX7" fmla="*/ 4499091 w 4499468"/>
              <a:gd name="connsiteY7" fmla="*/ 315514 h 5531262"/>
              <a:gd name="connsiteX8" fmla="*/ 4476830 w 4499468"/>
              <a:gd name="connsiteY8" fmla="*/ 373160 h 5531262"/>
              <a:gd name="connsiteX9" fmla="*/ 4473342 w 4499468"/>
              <a:gd name="connsiteY9" fmla="*/ 396781 h 5531262"/>
              <a:gd name="connsiteX10" fmla="*/ 4468237 w 4499468"/>
              <a:gd name="connsiteY10" fmla="*/ 488120 h 5531262"/>
              <a:gd name="connsiteX11" fmla="*/ 4467587 w 4499468"/>
              <a:gd name="connsiteY11" fmla="*/ 534537 h 5531262"/>
              <a:gd name="connsiteX12" fmla="*/ 4464488 w 4499468"/>
              <a:gd name="connsiteY12" fmla="*/ 563001 h 5531262"/>
              <a:gd name="connsiteX13" fmla="*/ 4463819 w 4499468"/>
              <a:gd name="connsiteY13" fmla="*/ 567182 h 5531262"/>
              <a:gd name="connsiteX14" fmla="*/ 4450882 w 4499468"/>
              <a:gd name="connsiteY14" fmla="*/ 798696 h 5531262"/>
              <a:gd name="connsiteX15" fmla="*/ 4452595 w 4499468"/>
              <a:gd name="connsiteY15" fmla="*/ 803530 h 5531262"/>
              <a:gd name="connsiteX16" fmla="*/ 4450444 w 4499468"/>
              <a:gd name="connsiteY16" fmla="*/ 827361 h 5531262"/>
              <a:gd name="connsiteX17" fmla="*/ 4448844 w 4499468"/>
              <a:gd name="connsiteY17" fmla="*/ 835146 h 5531262"/>
              <a:gd name="connsiteX18" fmla="*/ 4442606 w 4499468"/>
              <a:gd name="connsiteY18" fmla="*/ 946777 h 5531262"/>
              <a:gd name="connsiteX19" fmla="*/ 4444683 w 4499468"/>
              <a:gd name="connsiteY19" fmla="*/ 947677 h 5531262"/>
              <a:gd name="connsiteX20" fmla="*/ 4448802 w 4499468"/>
              <a:gd name="connsiteY20" fmla="*/ 983859 h 5531262"/>
              <a:gd name="connsiteX21" fmla="*/ 4444004 w 4499468"/>
              <a:gd name="connsiteY21" fmla="*/ 1082386 h 5531262"/>
              <a:gd name="connsiteX22" fmla="*/ 4443899 w 4499468"/>
              <a:gd name="connsiteY22" fmla="*/ 1140681 h 5531262"/>
              <a:gd name="connsiteX23" fmla="*/ 4448202 w 4499468"/>
              <a:gd name="connsiteY23" fmla="*/ 1161797 h 5531262"/>
              <a:gd name="connsiteX24" fmla="*/ 4451292 w 4499468"/>
              <a:gd name="connsiteY24" fmla="*/ 1191979 h 5531262"/>
              <a:gd name="connsiteX25" fmla="*/ 4460109 w 4499468"/>
              <a:gd name="connsiteY25" fmla="*/ 1244449 h 5531262"/>
              <a:gd name="connsiteX26" fmla="*/ 4462386 w 4499468"/>
              <a:gd name="connsiteY26" fmla="*/ 1294666 h 5531262"/>
              <a:gd name="connsiteX27" fmla="*/ 4461506 w 4499468"/>
              <a:gd name="connsiteY27" fmla="*/ 1328296 h 5531262"/>
              <a:gd name="connsiteX28" fmla="*/ 4461043 w 4499468"/>
              <a:gd name="connsiteY28" fmla="*/ 1333156 h 5531262"/>
              <a:gd name="connsiteX29" fmla="*/ 4451924 w 4499468"/>
              <a:gd name="connsiteY29" fmla="*/ 1373054 h 5531262"/>
              <a:gd name="connsiteX30" fmla="*/ 4455188 w 4499468"/>
              <a:gd name="connsiteY30" fmla="*/ 1376999 h 5531262"/>
              <a:gd name="connsiteX31" fmla="*/ 4458030 w 4499468"/>
              <a:gd name="connsiteY31" fmla="*/ 1389816 h 5531262"/>
              <a:gd name="connsiteX32" fmla="*/ 4453289 w 4499468"/>
              <a:gd name="connsiteY32" fmla="*/ 1400401 h 5531262"/>
              <a:gd name="connsiteX33" fmla="*/ 4443105 w 4499468"/>
              <a:gd name="connsiteY33" fmla="*/ 1450629 h 5531262"/>
              <a:gd name="connsiteX34" fmla="*/ 4432208 w 4499468"/>
              <a:gd name="connsiteY34" fmla="*/ 1524330 h 5531262"/>
              <a:gd name="connsiteX35" fmla="*/ 4427327 w 4499468"/>
              <a:gd name="connsiteY35" fmla="*/ 1535289 h 5531262"/>
              <a:gd name="connsiteX36" fmla="*/ 4412899 w 4499468"/>
              <a:gd name="connsiteY36" fmla="*/ 1607363 h 5531262"/>
              <a:gd name="connsiteX37" fmla="*/ 4409184 w 4499468"/>
              <a:gd name="connsiteY37" fmla="*/ 1645395 h 5531262"/>
              <a:gd name="connsiteX38" fmla="*/ 4412844 w 4499468"/>
              <a:gd name="connsiteY38" fmla="*/ 1649850 h 5531262"/>
              <a:gd name="connsiteX39" fmla="*/ 4411194 w 4499468"/>
              <a:gd name="connsiteY39" fmla="*/ 1661048 h 5531262"/>
              <a:gd name="connsiteX40" fmla="*/ 4411606 w 4499468"/>
              <a:gd name="connsiteY40" fmla="*/ 1664107 h 5531262"/>
              <a:gd name="connsiteX41" fmla="*/ 4413117 w 4499468"/>
              <a:gd name="connsiteY41" fmla="*/ 1681560 h 5531262"/>
              <a:gd name="connsiteX42" fmla="*/ 4401647 w 4499468"/>
              <a:gd name="connsiteY42" fmla="*/ 1716455 h 5531262"/>
              <a:gd name="connsiteX43" fmla="*/ 4399587 w 4499468"/>
              <a:gd name="connsiteY43" fmla="*/ 1716581 h 5531262"/>
              <a:gd name="connsiteX44" fmla="*/ 4391089 w 4499468"/>
              <a:gd name="connsiteY44" fmla="*/ 1868666 h 5531262"/>
              <a:gd name="connsiteX45" fmla="*/ 4399780 w 4499468"/>
              <a:gd name="connsiteY45" fmla="*/ 1892828 h 5531262"/>
              <a:gd name="connsiteX46" fmla="*/ 4402058 w 4499468"/>
              <a:gd name="connsiteY46" fmla="*/ 1943047 h 5531262"/>
              <a:gd name="connsiteX47" fmla="*/ 4401177 w 4499468"/>
              <a:gd name="connsiteY47" fmla="*/ 1976676 h 5531262"/>
              <a:gd name="connsiteX48" fmla="*/ 4400715 w 4499468"/>
              <a:gd name="connsiteY48" fmla="*/ 1981536 h 5531262"/>
              <a:gd name="connsiteX49" fmla="*/ 4391595 w 4499468"/>
              <a:gd name="connsiteY49" fmla="*/ 2021434 h 5531262"/>
              <a:gd name="connsiteX50" fmla="*/ 4394860 w 4499468"/>
              <a:gd name="connsiteY50" fmla="*/ 2025379 h 5531262"/>
              <a:gd name="connsiteX51" fmla="*/ 4397701 w 4499468"/>
              <a:gd name="connsiteY51" fmla="*/ 2038196 h 5531262"/>
              <a:gd name="connsiteX52" fmla="*/ 4392960 w 4499468"/>
              <a:gd name="connsiteY52" fmla="*/ 2048781 h 5531262"/>
              <a:gd name="connsiteX53" fmla="*/ 4382776 w 4499468"/>
              <a:gd name="connsiteY53" fmla="*/ 2099011 h 5531262"/>
              <a:gd name="connsiteX54" fmla="*/ 4375445 w 4499468"/>
              <a:gd name="connsiteY54" fmla="*/ 2148592 h 5531262"/>
              <a:gd name="connsiteX55" fmla="*/ 4319362 w 4499468"/>
              <a:gd name="connsiteY55" fmla="*/ 3204925 h 5531262"/>
              <a:gd name="connsiteX56" fmla="*/ 4306576 w 4499468"/>
              <a:gd name="connsiteY56" fmla="*/ 3458573 h 5531262"/>
              <a:gd name="connsiteX57" fmla="*/ 4295491 w 4499468"/>
              <a:gd name="connsiteY57" fmla="*/ 3621276 h 5531262"/>
              <a:gd name="connsiteX58" fmla="*/ 4204730 w 4499468"/>
              <a:gd name="connsiteY58" fmla="*/ 5260213 h 5531262"/>
              <a:gd name="connsiteX59" fmla="*/ 4210028 w 4499468"/>
              <a:gd name="connsiteY59" fmla="*/ 5296918 h 5531262"/>
              <a:gd name="connsiteX60" fmla="*/ 4213562 w 4499468"/>
              <a:gd name="connsiteY60" fmla="*/ 5331382 h 5531262"/>
              <a:gd name="connsiteX61" fmla="*/ 4216394 w 4499468"/>
              <a:gd name="connsiteY61" fmla="*/ 5431691 h 5531262"/>
              <a:gd name="connsiteX62" fmla="*/ 4197837 w 4499468"/>
              <a:gd name="connsiteY62" fmla="*/ 5466096 h 5531262"/>
              <a:gd name="connsiteX63" fmla="*/ 4193185 w 4499468"/>
              <a:gd name="connsiteY63" fmla="*/ 5468796 h 5531262"/>
              <a:gd name="connsiteX64" fmla="*/ 4189728 w 4499468"/>
              <a:gd name="connsiteY64" fmla="*/ 5531243 h 5531262"/>
              <a:gd name="connsiteX65" fmla="*/ 298746 w 4499468"/>
              <a:gd name="connsiteY65" fmla="*/ 5249166 h 5531262"/>
              <a:gd name="connsiteX66" fmla="*/ 1462 w 4499468"/>
              <a:gd name="connsiteY66" fmla="*/ 5237777 h 5531262"/>
              <a:gd name="connsiteX67" fmla="*/ 7874 w 4499468"/>
              <a:gd name="connsiteY67" fmla="*/ 4977753 h 5531262"/>
              <a:gd name="connsiteX68" fmla="*/ 20715 w 4499468"/>
              <a:gd name="connsiteY68" fmla="*/ 4752822 h 5531262"/>
              <a:gd name="connsiteX69" fmla="*/ 222466 w 4499468"/>
              <a:gd name="connsiteY69" fmla="*/ 0 h 5531262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306576 w 4499468"/>
              <a:gd name="connsiteY56" fmla="*/ 3458573 h 5513991"/>
              <a:gd name="connsiteX57" fmla="*/ 4295491 w 4499468"/>
              <a:gd name="connsiteY57" fmla="*/ 3621276 h 5513991"/>
              <a:gd name="connsiteX58" fmla="*/ 4204730 w 4499468"/>
              <a:gd name="connsiteY58" fmla="*/ 5260213 h 5513991"/>
              <a:gd name="connsiteX59" fmla="*/ 4210028 w 4499468"/>
              <a:gd name="connsiteY59" fmla="*/ 5296918 h 5513991"/>
              <a:gd name="connsiteX60" fmla="*/ 4213562 w 4499468"/>
              <a:gd name="connsiteY60" fmla="*/ 5331382 h 5513991"/>
              <a:gd name="connsiteX61" fmla="*/ 4216394 w 4499468"/>
              <a:gd name="connsiteY61" fmla="*/ 5431691 h 5513991"/>
              <a:gd name="connsiteX62" fmla="*/ 4197837 w 4499468"/>
              <a:gd name="connsiteY62" fmla="*/ 5466096 h 5513991"/>
              <a:gd name="connsiteX63" fmla="*/ 4193185 w 4499468"/>
              <a:gd name="connsiteY63" fmla="*/ 5468796 h 5513991"/>
              <a:gd name="connsiteX64" fmla="*/ 4187554 w 4499468"/>
              <a:gd name="connsiteY64" fmla="*/ 5513970 h 5513991"/>
              <a:gd name="connsiteX65" fmla="*/ 298746 w 4499468"/>
              <a:gd name="connsiteY65" fmla="*/ 5249166 h 5513991"/>
              <a:gd name="connsiteX66" fmla="*/ 1462 w 4499468"/>
              <a:gd name="connsiteY66" fmla="*/ 5237777 h 5513991"/>
              <a:gd name="connsiteX67" fmla="*/ 7874 w 4499468"/>
              <a:gd name="connsiteY67" fmla="*/ 4977753 h 5513991"/>
              <a:gd name="connsiteX68" fmla="*/ 20715 w 4499468"/>
              <a:gd name="connsiteY68" fmla="*/ 4752822 h 5513991"/>
              <a:gd name="connsiteX69" fmla="*/ 222466 w 4499468"/>
              <a:gd name="connsiteY69" fmla="*/ 0 h 5513991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306576 w 4499468"/>
              <a:gd name="connsiteY56" fmla="*/ 3458573 h 5513991"/>
              <a:gd name="connsiteX57" fmla="*/ 4295491 w 4499468"/>
              <a:gd name="connsiteY57" fmla="*/ 3621276 h 5513991"/>
              <a:gd name="connsiteX58" fmla="*/ 4204730 w 4499468"/>
              <a:gd name="connsiteY58" fmla="*/ 5260213 h 5513991"/>
              <a:gd name="connsiteX59" fmla="*/ 4210028 w 4499468"/>
              <a:gd name="connsiteY59" fmla="*/ 5296918 h 5513991"/>
              <a:gd name="connsiteX60" fmla="*/ 4213562 w 4499468"/>
              <a:gd name="connsiteY60" fmla="*/ 5331382 h 5513991"/>
              <a:gd name="connsiteX61" fmla="*/ 4216394 w 4499468"/>
              <a:gd name="connsiteY61" fmla="*/ 5431691 h 5513991"/>
              <a:gd name="connsiteX62" fmla="*/ 4197837 w 4499468"/>
              <a:gd name="connsiteY62" fmla="*/ 5466096 h 5513991"/>
              <a:gd name="connsiteX63" fmla="*/ 4187554 w 4499468"/>
              <a:gd name="connsiteY63" fmla="*/ 5513970 h 5513991"/>
              <a:gd name="connsiteX64" fmla="*/ 298746 w 4499468"/>
              <a:gd name="connsiteY64" fmla="*/ 5249166 h 5513991"/>
              <a:gd name="connsiteX65" fmla="*/ 1462 w 4499468"/>
              <a:gd name="connsiteY65" fmla="*/ 5237777 h 5513991"/>
              <a:gd name="connsiteX66" fmla="*/ 7874 w 4499468"/>
              <a:gd name="connsiteY66" fmla="*/ 4977753 h 5513991"/>
              <a:gd name="connsiteX67" fmla="*/ 20715 w 4499468"/>
              <a:gd name="connsiteY67" fmla="*/ 4752822 h 5513991"/>
              <a:gd name="connsiteX68" fmla="*/ 222466 w 4499468"/>
              <a:gd name="connsiteY68" fmla="*/ 0 h 5513991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306576 w 4499468"/>
              <a:gd name="connsiteY56" fmla="*/ 3458573 h 5513991"/>
              <a:gd name="connsiteX57" fmla="*/ 4295491 w 4499468"/>
              <a:gd name="connsiteY57" fmla="*/ 3621276 h 5513991"/>
              <a:gd name="connsiteX58" fmla="*/ 4210028 w 4499468"/>
              <a:gd name="connsiteY58" fmla="*/ 5296918 h 5513991"/>
              <a:gd name="connsiteX59" fmla="*/ 4213562 w 4499468"/>
              <a:gd name="connsiteY59" fmla="*/ 5331382 h 5513991"/>
              <a:gd name="connsiteX60" fmla="*/ 4216394 w 4499468"/>
              <a:gd name="connsiteY60" fmla="*/ 5431691 h 5513991"/>
              <a:gd name="connsiteX61" fmla="*/ 4197837 w 4499468"/>
              <a:gd name="connsiteY61" fmla="*/ 5466096 h 5513991"/>
              <a:gd name="connsiteX62" fmla="*/ 4187554 w 4499468"/>
              <a:gd name="connsiteY62" fmla="*/ 5513970 h 5513991"/>
              <a:gd name="connsiteX63" fmla="*/ 298746 w 4499468"/>
              <a:gd name="connsiteY63" fmla="*/ 5249166 h 5513991"/>
              <a:gd name="connsiteX64" fmla="*/ 1462 w 4499468"/>
              <a:gd name="connsiteY64" fmla="*/ 5237777 h 5513991"/>
              <a:gd name="connsiteX65" fmla="*/ 7874 w 4499468"/>
              <a:gd name="connsiteY65" fmla="*/ 4977753 h 5513991"/>
              <a:gd name="connsiteX66" fmla="*/ 20715 w 4499468"/>
              <a:gd name="connsiteY66" fmla="*/ 4752822 h 5513991"/>
              <a:gd name="connsiteX67" fmla="*/ 222466 w 4499468"/>
              <a:gd name="connsiteY67" fmla="*/ 0 h 5513991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306576 w 4499468"/>
              <a:gd name="connsiteY56" fmla="*/ 3458573 h 5513991"/>
              <a:gd name="connsiteX57" fmla="*/ 4295491 w 4499468"/>
              <a:gd name="connsiteY57" fmla="*/ 3621276 h 5513991"/>
              <a:gd name="connsiteX58" fmla="*/ 4213562 w 4499468"/>
              <a:gd name="connsiteY58" fmla="*/ 5331382 h 5513991"/>
              <a:gd name="connsiteX59" fmla="*/ 4216394 w 4499468"/>
              <a:gd name="connsiteY59" fmla="*/ 5431691 h 5513991"/>
              <a:gd name="connsiteX60" fmla="*/ 4197837 w 4499468"/>
              <a:gd name="connsiteY60" fmla="*/ 5466096 h 5513991"/>
              <a:gd name="connsiteX61" fmla="*/ 4187554 w 4499468"/>
              <a:gd name="connsiteY61" fmla="*/ 5513970 h 5513991"/>
              <a:gd name="connsiteX62" fmla="*/ 298746 w 4499468"/>
              <a:gd name="connsiteY62" fmla="*/ 5249166 h 5513991"/>
              <a:gd name="connsiteX63" fmla="*/ 1462 w 4499468"/>
              <a:gd name="connsiteY63" fmla="*/ 5237777 h 5513991"/>
              <a:gd name="connsiteX64" fmla="*/ 7874 w 4499468"/>
              <a:gd name="connsiteY64" fmla="*/ 4977753 h 5513991"/>
              <a:gd name="connsiteX65" fmla="*/ 20715 w 4499468"/>
              <a:gd name="connsiteY65" fmla="*/ 4752822 h 5513991"/>
              <a:gd name="connsiteX66" fmla="*/ 222466 w 4499468"/>
              <a:gd name="connsiteY66" fmla="*/ 0 h 5513991"/>
              <a:gd name="connsiteX0" fmla="*/ 222466 w 4499468"/>
              <a:gd name="connsiteY0" fmla="*/ 0 h 5520609"/>
              <a:gd name="connsiteX1" fmla="*/ 3251633 w 4499468"/>
              <a:gd name="connsiteY1" fmla="*/ 153134 h 5520609"/>
              <a:gd name="connsiteX2" fmla="*/ 4080444 w 4499468"/>
              <a:gd name="connsiteY2" fmla="*/ 208242 h 5520609"/>
              <a:gd name="connsiteX3" fmla="*/ 4453638 w 4499468"/>
              <a:gd name="connsiteY3" fmla="*/ 228666 h 5520609"/>
              <a:gd name="connsiteX4" fmla="*/ 4481517 w 4499468"/>
              <a:gd name="connsiteY4" fmla="*/ 250471 h 5520609"/>
              <a:gd name="connsiteX5" fmla="*/ 4479743 w 4499468"/>
              <a:gd name="connsiteY5" fmla="*/ 282222 h 5520609"/>
              <a:gd name="connsiteX6" fmla="*/ 4482665 w 4499468"/>
              <a:gd name="connsiteY6" fmla="*/ 283939 h 5520609"/>
              <a:gd name="connsiteX7" fmla="*/ 4499091 w 4499468"/>
              <a:gd name="connsiteY7" fmla="*/ 315514 h 5520609"/>
              <a:gd name="connsiteX8" fmla="*/ 4476830 w 4499468"/>
              <a:gd name="connsiteY8" fmla="*/ 373160 h 5520609"/>
              <a:gd name="connsiteX9" fmla="*/ 4473342 w 4499468"/>
              <a:gd name="connsiteY9" fmla="*/ 396781 h 5520609"/>
              <a:gd name="connsiteX10" fmla="*/ 4468237 w 4499468"/>
              <a:gd name="connsiteY10" fmla="*/ 488120 h 5520609"/>
              <a:gd name="connsiteX11" fmla="*/ 4467587 w 4499468"/>
              <a:gd name="connsiteY11" fmla="*/ 534537 h 5520609"/>
              <a:gd name="connsiteX12" fmla="*/ 4464488 w 4499468"/>
              <a:gd name="connsiteY12" fmla="*/ 563001 h 5520609"/>
              <a:gd name="connsiteX13" fmla="*/ 4463819 w 4499468"/>
              <a:gd name="connsiteY13" fmla="*/ 567182 h 5520609"/>
              <a:gd name="connsiteX14" fmla="*/ 4450882 w 4499468"/>
              <a:gd name="connsiteY14" fmla="*/ 798696 h 5520609"/>
              <a:gd name="connsiteX15" fmla="*/ 4452595 w 4499468"/>
              <a:gd name="connsiteY15" fmla="*/ 803530 h 5520609"/>
              <a:gd name="connsiteX16" fmla="*/ 4450444 w 4499468"/>
              <a:gd name="connsiteY16" fmla="*/ 827361 h 5520609"/>
              <a:gd name="connsiteX17" fmla="*/ 4448844 w 4499468"/>
              <a:gd name="connsiteY17" fmla="*/ 835146 h 5520609"/>
              <a:gd name="connsiteX18" fmla="*/ 4442606 w 4499468"/>
              <a:gd name="connsiteY18" fmla="*/ 946777 h 5520609"/>
              <a:gd name="connsiteX19" fmla="*/ 4444683 w 4499468"/>
              <a:gd name="connsiteY19" fmla="*/ 947677 h 5520609"/>
              <a:gd name="connsiteX20" fmla="*/ 4448802 w 4499468"/>
              <a:gd name="connsiteY20" fmla="*/ 983859 h 5520609"/>
              <a:gd name="connsiteX21" fmla="*/ 4444004 w 4499468"/>
              <a:gd name="connsiteY21" fmla="*/ 1082386 h 5520609"/>
              <a:gd name="connsiteX22" fmla="*/ 4443899 w 4499468"/>
              <a:gd name="connsiteY22" fmla="*/ 1140681 h 5520609"/>
              <a:gd name="connsiteX23" fmla="*/ 4448202 w 4499468"/>
              <a:gd name="connsiteY23" fmla="*/ 1161797 h 5520609"/>
              <a:gd name="connsiteX24" fmla="*/ 4451292 w 4499468"/>
              <a:gd name="connsiteY24" fmla="*/ 1191979 h 5520609"/>
              <a:gd name="connsiteX25" fmla="*/ 4460109 w 4499468"/>
              <a:gd name="connsiteY25" fmla="*/ 1244449 h 5520609"/>
              <a:gd name="connsiteX26" fmla="*/ 4462386 w 4499468"/>
              <a:gd name="connsiteY26" fmla="*/ 1294666 h 5520609"/>
              <a:gd name="connsiteX27" fmla="*/ 4461506 w 4499468"/>
              <a:gd name="connsiteY27" fmla="*/ 1328296 h 5520609"/>
              <a:gd name="connsiteX28" fmla="*/ 4461043 w 4499468"/>
              <a:gd name="connsiteY28" fmla="*/ 1333156 h 5520609"/>
              <a:gd name="connsiteX29" fmla="*/ 4451924 w 4499468"/>
              <a:gd name="connsiteY29" fmla="*/ 1373054 h 5520609"/>
              <a:gd name="connsiteX30" fmla="*/ 4455188 w 4499468"/>
              <a:gd name="connsiteY30" fmla="*/ 1376999 h 5520609"/>
              <a:gd name="connsiteX31" fmla="*/ 4458030 w 4499468"/>
              <a:gd name="connsiteY31" fmla="*/ 1389816 h 5520609"/>
              <a:gd name="connsiteX32" fmla="*/ 4453289 w 4499468"/>
              <a:gd name="connsiteY32" fmla="*/ 1400401 h 5520609"/>
              <a:gd name="connsiteX33" fmla="*/ 4443105 w 4499468"/>
              <a:gd name="connsiteY33" fmla="*/ 1450629 h 5520609"/>
              <a:gd name="connsiteX34" fmla="*/ 4432208 w 4499468"/>
              <a:gd name="connsiteY34" fmla="*/ 1524330 h 5520609"/>
              <a:gd name="connsiteX35" fmla="*/ 4427327 w 4499468"/>
              <a:gd name="connsiteY35" fmla="*/ 1535289 h 5520609"/>
              <a:gd name="connsiteX36" fmla="*/ 4412899 w 4499468"/>
              <a:gd name="connsiteY36" fmla="*/ 1607363 h 5520609"/>
              <a:gd name="connsiteX37" fmla="*/ 4409184 w 4499468"/>
              <a:gd name="connsiteY37" fmla="*/ 1645395 h 5520609"/>
              <a:gd name="connsiteX38" fmla="*/ 4412844 w 4499468"/>
              <a:gd name="connsiteY38" fmla="*/ 1649850 h 5520609"/>
              <a:gd name="connsiteX39" fmla="*/ 4411194 w 4499468"/>
              <a:gd name="connsiteY39" fmla="*/ 1661048 h 5520609"/>
              <a:gd name="connsiteX40" fmla="*/ 4411606 w 4499468"/>
              <a:gd name="connsiteY40" fmla="*/ 1664107 h 5520609"/>
              <a:gd name="connsiteX41" fmla="*/ 4413117 w 4499468"/>
              <a:gd name="connsiteY41" fmla="*/ 1681560 h 5520609"/>
              <a:gd name="connsiteX42" fmla="*/ 4401647 w 4499468"/>
              <a:gd name="connsiteY42" fmla="*/ 1716455 h 5520609"/>
              <a:gd name="connsiteX43" fmla="*/ 4399587 w 4499468"/>
              <a:gd name="connsiteY43" fmla="*/ 1716581 h 5520609"/>
              <a:gd name="connsiteX44" fmla="*/ 4391089 w 4499468"/>
              <a:gd name="connsiteY44" fmla="*/ 1868666 h 5520609"/>
              <a:gd name="connsiteX45" fmla="*/ 4399780 w 4499468"/>
              <a:gd name="connsiteY45" fmla="*/ 1892828 h 5520609"/>
              <a:gd name="connsiteX46" fmla="*/ 4402058 w 4499468"/>
              <a:gd name="connsiteY46" fmla="*/ 1943047 h 5520609"/>
              <a:gd name="connsiteX47" fmla="*/ 4401177 w 4499468"/>
              <a:gd name="connsiteY47" fmla="*/ 1976676 h 5520609"/>
              <a:gd name="connsiteX48" fmla="*/ 4400715 w 4499468"/>
              <a:gd name="connsiteY48" fmla="*/ 1981536 h 5520609"/>
              <a:gd name="connsiteX49" fmla="*/ 4391595 w 4499468"/>
              <a:gd name="connsiteY49" fmla="*/ 2021434 h 5520609"/>
              <a:gd name="connsiteX50" fmla="*/ 4394860 w 4499468"/>
              <a:gd name="connsiteY50" fmla="*/ 2025379 h 5520609"/>
              <a:gd name="connsiteX51" fmla="*/ 4397701 w 4499468"/>
              <a:gd name="connsiteY51" fmla="*/ 2038196 h 5520609"/>
              <a:gd name="connsiteX52" fmla="*/ 4392960 w 4499468"/>
              <a:gd name="connsiteY52" fmla="*/ 2048781 h 5520609"/>
              <a:gd name="connsiteX53" fmla="*/ 4382776 w 4499468"/>
              <a:gd name="connsiteY53" fmla="*/ 2099011 h 5520609"/>
              <a:gd name="connsiteX54" fmla="*/ 4375445 w 4499468"/>
              <a:gd name="connsiteY54" fmla="*/ 2148592 h 5520609"/>
              <a:gd name="connsiteX55" fmla="*/ 4319362 w 4499468"/>
              <a:gd name="connsiteY55" fmla="*/ 3204925 h 5520609"/>
              <a:gd name="connsiteX56" fmla="*/ 4306576 w 4499468"/>
              <a:gd name="connsiteY56" fmla="*/ 3458573 h 5520609"/>
              <a:gd name="connsiteX57" fmla="*/ 4295491 w 4499468"/>
              <a:gd name="connsiteY57" fmla="*/ 3621276 h 5520609"/>
              <a:gd name="connsiteX58" fmla="*/ 4213562 w 4499468"/>
              <a:gd name="connsiteY58" fmla="*/ 5331382 h 5520609"/>
              <a:gd name="connsiteX59" fmla="*/ 4216394 w 4499468"/>
              <a:gd name="connsiteY59" fmla="*/ 5431691 h 5520609"/>
              <a:gd name="connsiteX60" fmla="*/ 4187554 w 4499468"/>
              <a:gd name="connsiteY60" fmla="*/ 5513970 h 5520609"/>
              <a:gd name="connsiteX61" fmla="*/ 298746 w 4499468"/>
              <a:gd name="connsiteY61" fmla="*/ 5249166 h 5520609"/>
              <a:gd name="connsiteX62" fmla="*/ 1462 w 4499468"/>
              <a:gd name="connsiteY62" fmla="*/ 5237777 h 5520609"/>
              <a:gd name="connsiteX63" fmla="*/ 7874 w 4499468"/>
              <a:gd name="connsiteY63" fmla="*/ 4977753 h 5520609"/>
              <a:gd name="connsiteX64" fmla="*/ 20715 w 4499468"/>
              <a:gd name="connsiteY64" fmla="*/ 4752822 h 5520609"/>
              <a:gd name="connsiteX65" fmla="*/ 222466 w 4499468"/>
              <a:gd name="connsiteY65" fmla="*/ 0 h 5520609"/>
              <a:gd name="connsiteX0" fmla="*/ 222466 w 4499468"/>
              <a:gd name="connsiteY0" fmla="*/ 0 h 5520609"/>
              <a:gd name="connsiteX1" fmla="*/ 3251633 w 4499468"/>
              <a:gd name="connsiteY1" fmla="*/ 153134 h 5520609"/>
              <a:gd name="connsiteX2" fmla="*/ 4080444 w 4499468"/>
              <a:gd name="connsiteY2" fmla="*/ 208242 h 5520609"/>
              <a:gd name="connsiteX3" fmla="*/ 4453638 w 4499468"/>
              <a:gd name="connsiteY3" fmla="*/ 228666 h 5520609"/>
              <a:gd name="connsiteX4" fmla="*/ 4481517 w 4499468"/>
              <a:gd name="connsiteY4" fmla="*/ 250471 h 5520609"/>
              <a:gd name="connsiteX5" fmla="*/ 4479743 w 4499468"/>
              <a:gd name="connsiteY5" fmla="*/ 282222 h 5520609"/>
              <a:gd name="connsiteX6" fmla="*/ 4482665 w 4499468"/>
              <a:gd name="connsiteY6" fmla="*/ 283939 h 5520609"/>
              <a:gd name="connsiteX7" fmla="*/ 4499091 w 4499468"/>
              <a:gd name="connsiteY7" fmla="*/ 315514 h 5520609"/>
              <a:gd name="connsiteX8" fmla="*/ 4476830 w 4499468"/>
              <a:gd name="connsiteY8" fmla="*/ 373160 h 5520609"/>
              <a:gd name="connsiteX9" fmla="*/ 4473342 w 4499468"/>
              <a:gd name="connsiteY9" fmla="*/ 396781 h 5520609"/>
              <a:gd name="connsiteX10" fmla="*/ 4468237 w 4499468"/>
              <a:gd name="connsiteY10" fmla="*/ 488120 h 5520609"/>
              <a:gd name="connsiteX11" fmla="*/ 4467587 w 4499468"/>
              <a:gd name="connsiteY11" fmla="*/ 534537 h 5520609"/>
              <a:gd name="connsiteX12" fmla="*/ 4464488 w 4499468"/>
              <a:gd name="connsiteY12" fmla="*/ 563001 h 5520609"/>
              <a:gd name="connsiteX13" fmla="*/ 4463819 w 4499468"/>
              <a:gd name="connsiteY13" fmla="*/ 567182 h 5520609"/>
              <a:gd name="connsiteX14" fmla="*/ 4450882 w 4499468"/>
              <a:gd name="connsiteY14" fmla="*/ 798696 h 5520609"/>
              <a:gd name="connsiteX15" fmla="*/ 4452595 w 4499468"/>
              <a:gd name="connsiteY15" fmla="*/ 803530 h 5520609"/>
              <a:gd name="connsiteX16" fmla="*/ 4450444 w 4499468"/>
              <a:gd name="connsiteY16" fmla="*/ 827361 h 5520609"/>
              <a:gd name="connsiteX17" fmla="*/ 4448844 w 4499468"/>
              <a:gd name="connsiteY17" fmla="*/ 835146 h 5520609"/>
              <a:gd name="connsiteX18" fmla="*/ 4442606 w 4499468"/>
              <a:gd name="connsiteY18" fmla="*/ 946777 h 5520609"/>
              <a:gd name="connsiteX19" fmla="*/ 4444683 w 4499468"/>
              <a:gd name="connsiteY19" fmla="*/ 947677 h 5520609"/>
              <a:gd name="connsiteX20" fmla="*/ 4448802 w 4499468"/>
              <a:gd name="connsiteY20" fmla="*/ 983859 h 5520609"/>
              <a:gd name="connsiteX21" fmla="*/ 4444004 w 4499468"/>
              <a:gd name="connsiteY21" fmla="*/ 1082386 h 5520609"/>
              <a:gd name="connsiteX22" fmla="*/ 4443899 w 4499468"/>
              <a:gd name="connsiteY22" fmla="*/ 1140681 h 5520609"/>
              <a:gd name="connsiteX23" fmla="*/ 4448202 w 4499468"/>
              <a:gd name="connsiteY23" fmla="*/ 1161797 h 5520609"/>
              <a:gd name="connsiteX24" fmla="*/ 4451292 w 4499468"/>
              <a:gd name="connsiteY24" fmla="*/ 1191979 h 5520609"/>
              <a:gd name="connsiteX25" fmla="*/ 4460109 w 4499468"/>
              <a:gd name="connsiteY25" fmla="*/ 1244449 h 5520609"/>
              <a:gd name="connsiteX26" fmla="*/ 4462386 w 4499468"/>
              <a:gd name="connsiteY26" fmla="*/ 1294666 h 5520609"/>
              <a:gd name="connsiteX27" fmla="*/ 4461506 w 4499468"/>
              <a:gd name="connsiteY27" fmla="*/ 1328296 h 5520609"/>
              <a:gd name="connsiteX28" fmla="*/ 4461043 w 4499468"/>
              <a:gd name="connsiteY28" fmla="*/ 1333156 h 5520609"/>
              <a:gd name="connsiteX29" fmla="*/ 4451924 w 4499468"/>
              <a:gd name="connsiteY29" fmla="*/ 1373054 h 5520609"/>
              <a:gd name="connsiteX30" fmla="*/ 4455188 w 4499468"/>
              <a:gd name="connsiteY30" fmla="*/ 1376999 h 5520609"/>
              <a:gd name="connsiteX31" fmla="*/ 4458030 w 4499468"/>
              <a:gd name="connsiteY31" fmla="*/ 1389816 h 5520609"/>
              <a:gd name="connsiteX32" fmla="*/ 4453289 w 4499468"/>
              <a:gd name="connsiteY32" fmla="*/ 1400401 h 5520609"/>
              <a:gd name="connsiteX33" fmla="*/ 4443105 w 4499468"/>
              <a:gd name="connsiteY33" fmla="*/ 1450629 h 5520609"/>
              <a:gd name="connsiteX34" fmla="*/ 4432208 w 4499468"/>
              <a:gd name="connsiteY34" fmla="*/ 1524330 h 5520609"/>
              <a:gd name="connsiteX35" fmla="*/ 4427327 w 4499468"/>
              <a:gd name="connsiteY35" fmla="*/ 1535289 h 5520609"/>
              <a:gd name="connsiteX36" fmla="*/ 4412899 w 4499468"/>
              <a:gd name="connsiteY36" fmla="*/ 1607363 h 5520609"/>
              <a:gd name="connsiteX37" fmla="*/ 4409184 w 4499468"/>
              <a:gd name="connsiteY37" fmla="*/ 1645395 h 5520609"/>
              <a:gd name="connsiteX38" fmla="*/ 4412844 w 4499468"/>
              <a:gd name="connsiteY38" fmla="*/ 1649850 h 5520609"/>
              <a:gd name="connsiteX39" fmla="*/ 4411194 w 4499468"/>
              <a:gd name="connsiteY39" fmla="*/ 1661048 h 5520609"/>
              <a:gd name="connsiteX40" fmla="*/ 4411606 w 4499468"/>
              <a:gd name="connsiteY40" fmla="*/ 1664107 h 5520609"/>
              <a:gd name="connsiteX41" fmla="*/ 4413117 w 4499468"/>
              <a:gd name="connsiteY41" fmla="*/ 1681560 h 5520609"/>
              <a:gd name="connsiteX42" fmla="*/ 4401647 w 4499468"/>
              <a:gd name="connsiteY42" fmla="*/ 1716455 h 5520609"/>
              <a:gd name="connsiteX43" fmla="*/ 4399587 w 4499468"/>
              <a:gd name="connsiteY43" fmla="*/ 1716581 h 5520609"/>
              <a:gd name="connsiteX44" fmla="*/ 4391089 w 4499468"/>
              <a:gd name="connsiteY44" fmla="*/ 1868666 h 5520609"/>
              <a:gd name="connsiteX45" fmla="*/ 4399780 w 4499468"/>
              <a:gd name="connsiteY45" fmla="*/ 1892828 h 5520609"/>
              <a:gd name="connsiteX46" fmla="*/ 4402058 w 4499468"/>
              <a:gd name="connsiteY46" fmla="*/ 1943047 h 5520609"/>
              <a:gd name="connsiteX47" fmla="*/ 4401177 w 4499468"/>
              <a:gd name="connsiteY47" fmla="*/ 1976676 h 5520609"/>
              <a:gd name="connsiteX48" fmla="*/ 4400715 w 4499468"/>
              <a:gd name="connsiteY48" fmla="*/ 1981536 h 5520609"/>
              <a:gd name="connsiteX49" fmla="*/ 4391595 w 4499468"/>
              <a:gd name="connsiteY49" fmla="*/ 2021434 h 5520609"/>
              <a:gd name="connsiteX50" fmla="*/ 4394860 w 4499468"/>
              <a:gd name="connsiteY50" fmla="*/ 2025379 h 5520609"/>
              <a:gd name="connsiteX51" fmla="*/ 4397701 w 4499468"/>
              <a:gd name="connsiteY51" fmla="*/ 2038196 h 5520609"/>
              <a:gd name="connsiteX52" fmla="*/ 4392960 w 4499468"/>
              <a:gd name="connsiteY52" fmla="*/ 2048781 h 5520609"/>
              <a:gd name="connsiteX53" fmla="*/ 4382776 w 4499468"/>
              <a:gd name="connsiteY53" fmla="*/ 2099011 h 5520609"/>
              <a:gd name="connsiteX54" fmla="*/ 4375445 w 4499468"/>
              <a:gd name="connsiteY54" fmla="*/ 2148592 h 5520609"/>
              <a:gd name="connsiteX55" fmla="*/ 4319362 w 4499468"/>
              <a:gd name="connsiteY55" fmla="*/ 3204925 h 5520609"/>
              <a:gd name="connsiteX56" fmla="*/ 4306576 w 4499468"/>
              <a:gd name="connsiteY56" fmla="*/ 3458573 h 5520609"/>
              <a:gd name="connsiteX57" fmla="*/ 4295491 w 4499468"/>
              <a:gd name="connsiteY57" fmla="*/ 3621276 h 5520609"/>
              <a:gd name="connsiteX58" fmla="*/ 4243956 w 4499468"/>
              <a:gd name="connsiteY58" fmla="*/ 5036659 h 5520609"/>
              <a:gd name="connsiteX59" fmla="*/ 4216394 w 4499468"/>
              <a:gd name="connsiteY59" fmla="*/ 5431691 h 5520609"/>
              <a:gd name="connsiteX60" fmla="*/ 4187554 w 4499468"/>
              <a:gd name="connsiteY60" fmla="*/ 5513970 h 5520609"/>
              <a:gd name="connsiteX61" fmla="*/ 298746 w 4499468"/>
              <a:gd name="connsiteY61" fmla="*/ 5249166 h 5520609"/>
              <a:gd name="connsiteX62" fmla="*/ 1462 w 4499468"/>
              <a:gd name="connsiteY62" fmla="*/ 5237777 h 5520609"/>
              <a:gd name="connsiteX63" fmla="*/ 7874 w 4499468"/>
              <a:gd name="connsiteY63" fmla="*/ 4977753 h 5520609"/>
              <a:gd name="connsiteX64" fmla="*/ 20715 w 4499468"/>
              <a:gd name="connsiteY64" fmla="*/ 4752822 h 5520609"/>
              <a:gd name="connsiteX65" fmla="*/ 222466 w 4499468"/>
              <a:gd name="connsiteY65" fmla="*/ 0 h 5520609"/>
              <a:gd name="connsiteX0" fmla="*/ 222466 w 4499468"/>
              <a:gd name="connsiteY0" fmla="*/ 0 h 5516347"/>
              <a:gd name="connsiteX1" fmla="*/ 3251633 w 4499468"/>
              <a:gd name="connsiteY1" fmla="*/ 153134 h 5516347"/>
              <a:gd name="connsiteX2" fmla="*/ 4080444 w 4499468"/>
              <a:gd name="connsiteY2" fmla="*/ 208242 h 5516347"/>
              <a:gd name="connsiteX3" fmla="*/ 4453638 w 4499468"/>
              <a:gd name="connsiteY3" fmla="*/ 228666 h 5516347"/>
              <a:gd name="connsiteX4" fmla="*/ 4481517 w 4499468"/>
              <a:gd name="connsiteY4" fmla="*/ 250471 h 5516347"/>
              <a:gd name="connsiteX5" fmla="*/ 4479743 w 4499468"/>
              <a:gd name="connsiteY5" fmla="*/ 282222 h 5516347"/>
              <a:gd name="connsiteX6" fmla="*/ 4482665 w 4499468"/>
              <a:gd name="connsiteY6" fmla="*/ 283939 h 5516347"/>
              <a:gd name="connsiteX7" fmla="*/ 4499091 w 4499468"/>
              <a:gd name="connsiteY7" fmla="*/ 315514 h 5516347"/>
              <a:gd name="connsiteX8" fmla="*/ 4476830 w 4499468"/>
              <a:gd name="connsiteY8" fmla="*/ 373160 h 5516347"/>
              <a:gd name="connsiteX9" fmla="*/ 4473342 w 4499468"/>
              <a:gd name="connsiteY9" fmla="*/ 396781 h 5516347"/>
              <a:gd name="connsiteX10" fmla="*/ 4468237 w 4499468"/>
              <a:gd name="connsiteY10" fmla="*/ 488120 h 5516347"/>
              <a:gd name="connsiteX11" fmla="*/ 4467587 w 4499468"/>
              <a:gd name="connsiteY11" fmla="*/ 534537 h 5516347"/>
              <a:gd name="connsiteX12" fmla="*/ 4464488 w 4499468"/>
              <a:gd name="connsiteY12" fmla="*/ 563001 h 5516347"/>
              <a:gd name="connsiteX13" fmla="*/ 4463819 w 4499468"/>
              <a:gd name="connsiteY13" fmla="*/ 567182 h 5516347"/>
              <a:gd name="connsiteX14" fmla="*/ 4450882 w 4499468"/>
              <a:gd name="connsiteY14" fmla="*/ 798696 h 5516347"/>
              <a:gd name="connsiteX15" fmla="*/ 4452595 w 4499468"/>
              <a:gd name="connsiteY15" fmla="*/ 803530 h 5516347"/>
              <a:gd name="connsiteX16" fmla="*/ 4450444 w 4499468"/>
              <a:gd name="connsiteY16" fmla="*/ 827361 h 5516347"/>
              <a:gd name="connsiteX17" fmla="*/ 4448844 w 4499468"/>
              <a:gd name="connsiteY17" fmla="*/ 835146 h 5516347"/>
              <a:gd name="connsiteX18" fmla="*/ 4442606 w 4499468"/>
              <a:gd name="connsiteY18" fmla="*/ 946777 h 5516347"/>
              <a:gd name="connsiteX19" fmla="*/ 4444683 w 4499468"/>
              <a:gd name="connsiteY19" fmla="*/ 947677 h 5516347"/>
              <a:gd name="connsiteX20" fmla="*/ 4448802 w 4499468"/>
              <a:gd name="connsiteY20" fmla="*/ 983859 h 5516347"/>
              <a:gd name="connsiteX21" fmla="*/ 4444004 w 4499468"/>
              <a:gd name="connsiteY21" fmla="*/ 1082386 h 5516347"/>
              <a:gd name="connsiteX22" fmla="*/ 4443899 w 4499468"/>
              <a:gd name="connsiteY22" fmla="*/ 1140681 h 5516347"/>
              <a:gd name="connsiteX23" fmla="*/ 4448202 w 4499468"/>
              <a:gd name="connsiteY23" fmla="*/ 1161797 h 5516347"/>
              <a:gd name="connsiteX24" fmla="*/ 4451292 w 4499468"/>
              <a:gd name="connsiteY24" fmla="*/ 1191979 h 5516347"/>
              <a:gd name="connsiteX25" fmla="*/ 4460109 w 4499468"/>
              <a:gd name="connsiteY25" fmla="*/ 1244449 h 5516347"/>
              <a:gd name="connsiteX26" fmla="*/ 4462386 w 4499468"/>
              <a:gd name="connsiteY26" fmla="*/ 1294666 h 5516347"/>
              <a:gd name="connsiteX27" fmla="*/ 4461506 w 4499468"/>
              <a:gd name="connsiteY27" fmla="*/ 1328296 h 5516347"/>
              <a:gd name="connsiteX28" fmla="*/ 4461043 w 4499468"/>
              <a:gd name="connsiteY28" fmla="*/ 1333156 h 5516347"/>
              <a:gd name="connsiteX29" fmla="*/ 4451924 w 4499468"/>
              <a:gd name="connsiteY29" fmla="*/ 1373054 h 5516347"/>
              <a:gd name="connsiteX30" fmla="*/ 4455188 w 4499468"/>
              <a:gd name="connsiteY30" fmla="*/ 1376999 h 5516347"/>
              <a:gd name="connsiteX31" fmla="*/ 4458030 w 4499468"/>
              <a:gd name="connsiteY31" fmla="*/ 1389816 h 5516347"/>
              <a:gd name="connsiteX32" fmla="*/ 4453289 w 4499468"/>
              <a:gd name="connsiteY32" fmla="*/ 1400401 h 5516347"/>
              <a:gd name="connsiteX33" fmla="*/ 4443105 w 4499468"/>
              <a:gd name="connsiteY33" fmla="*/ 1450629 h 5516347"/>
              <a:gd name="connsiteX34" fmla="*/ 4432208 w 4499468"/>
              <a:gd name="connsiteY34" fmla="*/ 1524330 h 5516347"/>
              <a:gd name="connsiteX35" fmla="*/ 4427327 w 4499468"/>
              <a:gd name="connsiteY35" fmla="*/ 1535289 h 5516347"/>
              <a:gd name="connsiteX36" fmla="*/ 4412899 w 4499468"/>
              <a:gd name="connsiteY36" fmla="*/ 1607363 h 5516347"/>
              <a:gd name="connsiteX37" fmla="*/ 4409184 w 4499468"/>
              <a:gd name="connsiteY37" fmla="*/ 1645395 h 5516347"/>
              <a:gd name="connsiteX38" fmla="*/ 4412844 w 4499468"/>
              <a:gd name="connsiteY38" fmla="*/ 1649850 h 5516347"/>
              <a:gd name="connsiteX39" fmla="*/ 4411194 w 4499468"/>
              <a:gd name="connsiteY39" fmla="*/ 1661048 h 5516347"/>
              <a:gd name="connsiteX40" fmla="*/ 4411606 w 4499468"/>
              <a:gd name="connsiteY40" fmla="*/ 1664107 h 5516347"/>
              <a:gd name="connsiteX41" fmla="*/ 4413117 w 4499468"/>
              <a:gd name="connsiteY41" fmla="*/ 1681560 h 5516347"/>
              <a:gd name="connsiteX42" fmla="*/ 4401647 w 4499468"/>
              <a:gd name="connsiteY42" fmla="*/ 1716455 h 5516347"/>
              <a:gd name="connsiteX43" fmla="*/ 4399587 w 4499468"/>
              <a:gd name="connsiteY43" fmla="*/ 1716581 h 5516347"/>
              <a:gd name="connsiteX44" fmla="*/ 4391089 w 4499468"/>
              <a:gd name="connsiteY44" fmla="*/ 1868666 h 5516347"/>
              <a:gd name="connsiteX45" fmla="*/ 4399780 w 4499468"/>
              <a:gd name="connsiteY45" fmla="*/ 1892828 h 5516347"/>
              <a:gd name="connsiteX46" fmla="*/ 4402058 w 4499468"/>
              <a:gd name="connsiteY46" fmla="*/ 1943047 h 5516347"/>
              <a:gd name="connsiteX47" fmla="*/ 4401177 w 4499468"/>
              <a:gd name="connsiteY47" fmla="*/ 1976676 h 5516347"/>
              <a:gd name="connsiteX48" fmla="*/ 4400715 w 4499468"/>
              <a:gd name="connsiteY48" fmla="*/ 1981536 h 5516347"/>
              <a:gd name="connsiteX49" fmla="*/ 4391595 w 4499468"/>
              <a:gd name="connsiteY49" fmla="*/ 2021434 h 5516347"/>
              <a:gd name="connsiteX50" fmla="*/ 4394860 w 4499468"/>
              <a:gd name="connsiteY50" fmla="*/ 2025379 h 5516347"/>
              <a:gd name="connsiteX51" fmla="*/ 4397701 w 4499468"/>
              <a:gd name="connsiteY51" fmla="*/ 2038196 h 5516347"/>
              <a:gd name="connsiteX52" fmla="*/ 4392960 w 4499468"/>
              <a:gd name="connsiteY52" fmla="*/ 2048781 h 5516347"/>
              <a:gd name="connsiteX53" fmla="*/ 4382776 w 4499468"/>
              <a:gd name="connsiteY53" fmla="*/ 2099011 h 5516347"/>
              <a:gd name="connsiteX54" fmla="*/ 4375445 w 4499468"/>
              <a:gd name="connsiteY54" fmla="*/ 2148592 h 5516347"/>
              <a:gd name="connsiteX55" fmla="*/ 4319362 w 4499468"/>
              <a:gd name="connsiteY55" fmla="*/ 3204925 h 5516347"/>
              <a:gd name="connsiteX56" fmla="*/ 4306576 w 4499468"/>
              <a:gd name="connsiteY56" fmla="*/ 3458573 h 5516347"/>
              <a:gd name="connsiteX57" fmla="*/ 4295491 w 4499468"/>
              <a:gd name="connsiteY57" fmla="*/ 3621276 h 5516347"/>
              <a:gd name="connsiteX58" fmla="*/ 4243956 w 4499468"/>
              <a:gd name="connsiteY58" fmla="*/ 5036659 h 5516347"/>
              <a:gd name="connsiteX59" fmla="*/ 4242847 w 4499468"/>
              <a:gd name="connsiteY59" fmla="*/ 5242987 h 5516347"/>
              <a:gd name="connsiteX60" fmla="*/ 4187554 w 4499468"/>
              <a:gd name="connsiteY60" fmla="*/ 5513970 h 5516347"/>
              <a:gd name="connsiteX61" fmla="*/ 298746 w 4499468"/>
              <a:gd name="connsiteY61" fmla="*/ 5249166 h 5516347"/>
              <a:gd name="connsiteX62" fmla="*/ 1462 w 4499468"/>
              <a:gd name="connsiteY62" fmla="*/ 5237777 h 5516347"/>
              <a:gd name="connsiteX63" fmla="*/ 7874 w 4499468"/>
              <a:gd name="connsiteY63" fmla="*/ 4977753 h 5516347"/>
              <a:gd name="connsiteX64" fmla="*/ 20715 w 4499468"/>
              <a:gd name="connsiteY64" fmla="*/ 4752822 h 5516347"/>
              <a:gd name="connsiteX65" fmla="*/ 222466 w 4499468"/>
              <a:gd name="connsiteY65" fmla="*/ 0 h 5516347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306576 w 4499468"/>
              <a:gd name="connsiteY56" fmla="*/ 3458573 h 5513991"/>
              <a:gd name="connsiteX57" fmla="*/ 4295491 w 4499468"/>
              <a:gd name="connsiteY57" fmla="*/ 3621276 h 5513991"/>
              <a:gd name="connsiteX58" fmla="*/ 4243956 w 4499468"/>
              <a:gd name="connsiteY58" fmla="*/ 5036659 h 5513991"/>
              <a:gd name="connsiteX59" fmla="*/ 4242847 w 4499468"/>
              <a:gd name="connsiteY59" fmla="*/ 5242987 h 5513991"/>
              <a:gd name="connsiteX60" fmla="*/ 4187554 w 4499468"/>
              <a:gd name="connsiteY60" fmla="*/ 5513970 h 5513991"/>
              <a:gd name="connsiteX61" fmla="*/ 298746 w 4499468"/>
              <a:gd name="connsiteY61" fmla="*/ 5249166 h 5513991"/>
              <a:gd name="connsiteX62" fmla="*/ 1462 w 4499468"/>
              <a:gd name="connsiteY62" fmla="*/ 5237777 h 5513991"/>
              <a:gd name="connsiteX63" fmla="*/ 7874 w 4499468"/>
              <a:gd name="connsiteY63" fmla="*/ 4977753 h 5513991"/>
              <a:gd name="connsiteX64" fmla="*/ 20715 w 4499468"/>
              <a:gd name="connsiteY64" fmla="*/ 4752822 h 5513991"/>
              <a:gd name="connsiteX65" fmla="*/ 222466 w 4499468"/>
              <a:gd name="connsiteY65" fmla="*/ 0 h 5513991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306576 w 4499468"/>
              <a:gd name="connsiteY56" fmla="*/ 3458573 h 5513991"/>
              <a:gd name="connsiteX57" fmla="*/ 4243956 w 4499468"/>
              <a:gd name="connsiteY57" fmla="*/ 5036659 h 5513991"/>
              <a:gd name="connsiteX58" fmla="*/ 4242847 w 4499468"/>
              <a:gd name="connsiteY58" fmla="*/ 5242987 h 5513991"/>
              <a:gd name="connsiteX59" fmla="*/ 4187554 w 4499468"/>
              <a:gd name="connsiteY59" fmla="*/ 5513970 h 5513991"/>
              <a:gd name="connsiteX60" fmla="*/ 298746 w 4499468"/>
              <a:gd name="connsiteY60" fmla="*/ 5249166 h 5513991"/>
              <a:gd name="connsiteX61" fmla="*/ 1462 w 4499468"/>
              <a:gd name="connsiteY61" fmla="*/ 5237777 h 5513991"/>
              <a:gd name="connsiteX62" fmla="*/ 7874 w 4499468"/>
              <a:gd name="connsiteY62" fmla="*/ 4977753 h 5513991"/>
              <a:gd name="connsiteX63" fmla="*/ 20715 w 4499468"/>
              <a:gd name="connsiteY63" fmla="*/ 4752822 h 5513991"/>
              <a:gd name="connsiteX64" fmla="*/ 222466 w 4499468"/>
              <a:gd name="connsiteY64" fmla="*/ 0 h 5513991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319362 w 4499468"/>
              <a:gd name="connsiteY55" fmla="*/ 3204925 h 5513991"/>
              <a:gd name="connsiteX56" fmla="*/ 4243956 w 4499468"/>
              <a:gd name="connsiteY56" fmla="*/ 5036659 h 5513991"/>
              <a:gd name="connsiteX57" fmla="*/ 4242847 w 4499468"/>
              <a:gd name="connsiteY57" fmla="*/ 5242987 h 5513991"/>
              <a:gd name="connsiteX58" fmla="*/ 4187554 w 4499468"/>
              <a:gd name="connsiteY58" fmla="*/ 5513970 h 5513991"/>
              <a:gd name="connsiteX59" fmla="*/ 298746 w 4499468"/>
              <a:gd name="connsiteY59" fmla="*/ 5249166 h 5513991"/>
              <a:gd name="connsiteX60" fmla="*/ 1462 w 4499468"/>
              <a:gd name="connsiteY60" fmla="*/ 5237777 h 5513991"/>
              <a:gd name="connsiteX61" fmla="*/ 7874 w 4499468"/>
              <a:gd name="connsiteY61" fmla="*/ 4977753 h 5513991"/>
              <a:gd name="connsiteX62" fmla="*/ 20715 w 4499468"/>
              <a:gd name="connsiteY62" fmla="*/ 4752822 h 5513991"/>
              <a:gd name="connsiteX63" fmla="*/ 222466 w 4499468"/>
              <a:gd name="connsiteY63" fmla="*/ 0 h 5513991"/>
              <a:gd name="connsiteX0" fmla="*/ 222466 w 4499468"/>
              <a:gd name="connsiteY0" fmla="*/ 0 h 5513991"/>
              <a:gd name="connsiteX1" fmla="*/ 3251633 w 4499468"/>
              <a:gd name="connsiteY1" fmla="*/ 153134 h 5513991"/>
              <a:gd name="connsiteX2" fmla="*/ 4080444 w 4499468"/>
              <a:gd name="connsiteY2" fmla="*/ 208242 h 5513991"/>
              <a:gd name="connsiteX3" fmla="*/ 4453638 w 4499468"/>
              <a:gd name="connsiteY3" fmla="*/ 228666 h 5513991"/>
              <a:gd name="connsiteX4" fmla="*/ 4481517 w 4499468"/>
              <a:gd name="connsiteY4" fmla="*/ 250471 h 5513991"/>
              <a:gd name="connsiteX5" fmla="*/ 4479743 w 4499468"/>
              <a:gd name="connsiteY5" fmla="*/ 282222 h 5513991"/>
              <a:gd name="connsiteX6" fmla="*/ 4482665 w 4499468"/>
              <a:gd name="connsiteY6" fmla="*/ 283939 h 5513991"/>
              <a:gd name="connsiteX7" fmla="*/ 4499091 w 4499468"/>
              <a:gd name="connsiteY7" fmla="*/ 315514 h 5513991"/>
              <a:gd name="connsiteX8" fmla="*/ 4476830 w 4499468"/>
              <a:gd name="connsiteY8" fmla="*/ 373160 h 5513991"/>
              <a:gd name="connsiteX9" fmla="*/ 4473342 w 4499468"/>
              <a:gd name="connsiteY9" fmla="*/ 396781 h 5513991"/>
              <a:gd name="connsiteX10" fmla="*/ 4468237 w 4499468"/>
              <a:gd name="connsiteY10" fmla="*/ 488120 h 5513991"/>
              <a:gd name="connsiteX11" fmla="*/ 4467587 w 4499468"/>
              <a:gd name="connsiteY11" fmla="*/ 534537 h 5513991"/>
              <a:gd name="connsiteX12" fmla="*/ 4464488 w 4499468"/>
              <a:gd name="connsiteY12" fmla="*/ 563001 h 5513991"/>
              <a:gd name="connsiteX13" fmla="*/ 4463819 w 4499468"/>
              <a:gd name="connsiteY13" fmla="*/ 567182 h 5513991"/>
              <a:gd name="connsiteX14" fmla="*/ 4450882 w 4499468"/>
              <a:gd name="connsiteY14" fmla="*/ 798696 h 5513991"/>
              <a:gd name="connsiteX15" fmla="*/ 4452595 w 4499468"/>
              <a:gd name="connsiteY15" fmla="*/ 803530 h 5513991"/>
              <a:gd name="connsiteX16" fmla="*/ 4450444 w 4499468"/>
              <a:gd name="connsiteY16" fmla="*/ 827361 h 5513991"/>
              <a:gd name="connsiteX17" fmla="*/ 4448844 w 4499468"/>
              <a:gd name="connsiteY17" fmla="*/ 835146 h 5513991"/>
              <a:gd name="connsiteX18" fmla="*/ 4442606 w 4499468"/>
              <a:gd name="connsiteY18" fmla="*/ 946777 h 5513991"/>
              <a:gd name="connsiteX19" fmla="*/ 4444683 w 4499468"/>
              <a:gd name="connsiteY19" fmla="*/ 947677 h 5513991"/>
              <a:gd name="connsiteX20" fmla="*/ 4448802 w 4499468"/>
              <a:gd name="connsiteY20" fmla="*/ 983859 h 5513991"/>
              <a:gd name="connsiteX21" fmla="*/ 4444004 w 4499468"/>
              <a:gd name="connsiteY21" fmla="*/ 1082386 h 5513991"/>
              <a:gd name="connsiteX22" fmla="*/ 4443899 w 4499468"/>
              <a:gd name="connsiteY22" fmla="*/ 1140681 h 5513991"/>
              <a:gd name="connsiteX23" fmla="*/ 4448202 w 4499468"/>
              <a:gd name="connsiteY23" fmla="*/ 1161797 h 5513991"/>
              <a:gd name="connsiteX24" fmla="*/ 4451292 w 4499468"/>
              <a:gd name="connsiteY24" fmla="*/ 1191979 h 5513991"/>
              <a:gd name="connsiteX25" fmla="*/ 4460109 w 4499468"/>
              <a:gd name="connsiteY25" fmla="*/ 1244449 h 5513991"/>
              <a:gd name="connsiteX26" fmla="*/ 4462386 w 4499468"/>
              <a:gd name="connsiteY26" fmla="*/ 1294666 h 5513991"/>
              <a:gd name="connsiteX27" fmla="*/ 4461506 w 4499468"/>
              <a:gd name="connsiteY27" fmla="*/ 1328296 h 5513991"/>
              <a:gd name="connsiteX28" fmla="*/ 4461043 w 4499468"/>
              <a:gd name="connsiteY28" fmla="*/ 1333156 h 5513991"/>
              <a:gd name="connsiteX29" fmla="*/ 4451924 w 4499468"/>
              <a:gd name="connsiteY29" fmla="*/ 1373054 h 5513991"/>
              <a:gd name="connsiteX30" fmla="*/ 4455188 w 4499468"/>
              <a:gd name="connsiteY30" fmla="*/ 1376999 h 5513991"/>
              <a:gd name="connsiteX31" fmla="*/ 4458030 w 4499468"/>
              <a:gd name="connsiteY31" fmla="*/ 1389816 h 5513991"/>
              <a:gd name="connsiteX32" fmla="*/ 4453289 w 4499468"/>
              <a:gd name="connsiteY32" fmla="*/ 1400401 h 5513991"/>
              <a:gd name="connsiteX33" fmla="*/ 4443105 w 4499468"/>
              <a:gd name="connsiteY33" fmla="*/ 1450629 h 5513991"/>
              <a:gd name="connsiteX34" fmla="*/ 4432208 w 4499468"/>
              <a:gd name="connsiteY34" fmla="*/ 1524330 h 5513991"/>
              <a:gd name="connsiteX35" fmla="*/ 4427327 w 4499468"/>
              <a:gd name="connsiteY35" fmla="*/ 1535289 h 5513991"/>
              <a:gd name="connsiteX36" fmla="*/ 4412899 w 4499468"/>
              <a:gd name="connsiteY36" fmla="*/ 1607363 h 5513991"/>
              <a:gd name="connsiteX37" fmla="*/ 4409184 w 4499468"/>
              <a:gd name="connsiteY37" fmla="*/ 1645395 h 5513991"/>
              <a:gd name="connsiteX38" fmla="*/ 4412844 w 4499468"/>
              <a:gd name="connsiteY38" fmla="*/ 1649850 h 5513991"/>
              <a:gd name="connsiteX39" fmla="*/ 4411194 w 4499468"/>
              <a:gd name="connsiteY39" fmla="*/ 1661048 h 5513991"/>
              <a:gd name="connsiteX40" fmla="*/ 4411606 w 4499468"/>
              <a:gd name="connsiteY40" fmla="*/ 1664107 h 5513991"/>
              <a:gd name="connsiteX41" fmla="*/ 4413117 w 4499468"/>
              <a:gd name="connsiteY41" fmla="*/ 1681560 h 5513991"/>
              <a:gd name="connsiteX42" fmla="*/ 4401647 w 4499468"/>
              <a:gd name="connsiteY42" fmla="*/ 1716455 h 5513991"/>
              <a:gd name="connsiteX43" fmla="*/ 4399587 w 4499468"/>
              <a:gd name="connsiteY43" fmla="*/ 1716581 h 5513991"/>
              <a:gd name="connsiteX44" fmla="*/ 4391089 w 4499468"/>
              <a:gd name="connsiteY44" fmla="*/ 1868666 h 5513991"/>
              <a:gd name="connsiteX45" fmla="*/ 4399780 w 4499468"/>
              <a:gd name="connsiteY45" fmla="*/ 1892828 h 5513991"/>
              <a:gd name="connsiteX46" fmla="*/ 4402058 w 4499468"/>
              <a:gd name="connsiteY46" fmla="*/ 1943047 h 5513991"/>
              <a:gd name="connsiteX47" fmla="*/ 4401177 w 4499468"/>
              <a:gd name="connsiteY47" fmla="*/ 1976676 h 5513991"/>
              <a:gd name="connsiteX48" fmla="*/ 4400715 w 4499468"/>
              <a:gd name="connsiteY48" fmla="*/ 1981536 h 5513991"/>
              <a:gd name="connsiteX49" fmla="*/ 4391595 w 4499468"/>
              <a:gd name="connsiteY49" fmla="*/ 2021434 h 5513991"/>
              <a:gd name="connsiteX50" fmla="*/ 4394860 w 4499468"/>
              <a:gd name="connsiteY50" fmla="*/ 2025379 h 5513991"/>
              <a:gd name="connsiteX51" fmla="*/ 4397701 w 4499468"/>
              <a:gd name="connsiteY51" fmla="*/ 2038196 h 5513991"/>
              <a:gd name="connsiteX52" fmla="*/ 4392960 w 4499468"/>
              <a:gd name="connsiteY52" fmla="*/ 2048781 h 5513991"/>
              <a:gd name="connsiteX53" fmla="*/ 4382776 w 4499468"/>
              <a:gd name="connsiteY53" fmla="*/ 2099011 h 5513991"/>
              <a:gd name="connsiteX54" fmla="*/ 4375445 w 4499468"/>
              <a:gd name="connsiteY54" fmla="*/ 2148592 h 5513991"/>
              <a:gd name="connsiteX55" fmla="*/ 4243956 w 4499468"/>
              <a:gd name="connsiteY55" fmla="*/ 5036659 h 5513991"/>
              <a:gd name="connsiteX56" fmla="*/ 4242847 w 4499468"/>
              <a:gd name="connsiteY56" fmla="*/ 5242987 h 5513991"/>
              <a:gd name="connsiteX57" fmla="*/ 4187554 w 4499468"/>
              <a:gd name="connsiteY57" fmla="*/ 5513970 h 5513991"/>
              <a:gd name="connsiteX58" fmla="*/ 298746 w 4499468"/>
              <a:gd name="connsiteY58" fmla="*/ 5249166 h 5513991"/>
              <a:gd name="connsiteX59" fmla="*/ 1462 w 4499468"/>
              <a:gd name="connsiteY59" fmla="*/ 5237777 h 5513991"/>
              <a:gd name="connsiteX60" fmla="*/ 7874 w 4499468"/>
              <a:gd name="connsiteY60" fmla="*/ 4977753 h 5513991"/>
              <a:gd name="connsiteX61" fmla="*/ 20715 w 4499468"/>
              <a:gd name="connsiteY61" fmla="*/ 4752822 h 5513991"/>
              <a:gd name="connsiteX62" fmla="*/ 222466 w 4499468"/>
              <a:gd name="connsiteY62" fmla="*/ 0 h 5513991"/>
              <a:gd name="connsiteX0" fmla="*/ 222466 w 4482665"/>
              <a:gd name="connsiteY0" fmla="*/ 0 h 5513991"/>
              <a:gd name="connsiteX1" fmla="*/ 3251633 w 4482665"/>
              <a:gd name="connsiteY1" fmla="*/ 153134 h 5513991"/>
              <a:gd name="connsiteX2" fmla="*/ 4080444 w 4482665"/>
              <a:gd name="connsiteY2" fmla="*/ 208242 h 5513991"/>
              <a:gd name="connsiteX3" fmla="*/ 4453638 w 4482665"/>
              <a:gd name="connsiteY3" fmla="*/ 228666 h 5513991"/>
              <a:gd name="connsiteX4" fmla="*/ 4481517 w 4482665"/>
              <a:gd name="connsiteY4" fmla="*/ 250471 h 5513991"/>
              <a:gd name="connsiteX5" fmla="*/ 4479743 w 4482665"/>
              <a:gd name="connsiteY5" fmla="*/ 282222 h 5513991"/>
              <a:gd name="connsiteX6" fmla="*/ 4482665 w 4482665"/>
              <a:gd name="connsiteY6" fmla="*/ 283939 h 5513991"/>
              <a:gd name="connsiteX7" fmla="*/ 4476830 w 4482665"/>
              <a:gd name="connsiteY7" fmla="*/ 373160 h 5513991"/>
              <a:gd name="connsiteX8" fmla="*/ 4473342 w 4482665"/>
              <a:gd name="connsiteY8" fmla="*/ 396781 h 5513991"/>
              <a:gd name="connsiteX9" fmla="*/ 4468237 w 4482665"/>
              <a:gd name="connsiteY9" fmla="*/ 488120 h 5513991"/>
              <a:gd name="connsiteX10" fmla="*/ 4467587 w 4482665"/>
              <a:gd name="connsiteY10" fmla="*/ 534537 h 5513991"/>
              <a:gd name="connsiteX11" fmla="*/ 4464488 w 4482665"/>
              <a:gd name="connsiteY11" fmla="*/ 563001 h 5513991"/>
              <a:gd name="connsiteX12" fmla="*/ 4463819 w 4482665"/>
              <a:gd name="connsiteY12" fmla="*/ 567182 h 5513991"/>
              <a:gd name="connsiteX13" fmla="*/ 4450882 w 4482665"/>
              <a:gd name="connsiteY13" fmla="*/ 798696 h 5513991"/>
              <a:gd name="connsiteX14" fmla="*/ 4452595 w 4482665"/>
              <a:gd name="connsiteY14" fmla="*/ 803530 h 5513991"/>
              <a:gd name="connsiteX15" fmla="*/ 4450444 w 4482665"/>
              <a:gd name="connsiteY15" fmla="*/ 827361 h 5513991"/>
              <a:gd name="connsiteX16" fmla="*/ 4448844 w 4482665"/>
              <a:gd name="connsiteY16" fmla="*/ 835146 h 5513991"/>
              <a:gd name="connsiteX17" fmla="*/ 4442606 w 4482665"/>
              <a:gd name="connsiteY17" fmla="*/ 946777 h 5513991"/>
              <a:gd name="connsiteX18" fmla="*/ 4444683 w 4482665"/>
              <a:gd name="connsiteY18" fmla="*/ 947677 h 5513991"/>
              <a:gd name="connsiteX19" fmla="*/ 4448802 w 4482665"/>
              <a:gd name="connsiteY19" fmla="*/ 983859 h 5513991"/>
              <a:gd name="connsiteX20" fmla="*/ 4444004 w 4482665"/>
              <a:gd name="connsiteY20" fmla="*/ 1082386 h 5513991"/>
              <a:gd name="connsiteX21" fmla="*/ 4443899 w 4482665"/>
              <a:gd name="connsiteY21" fmla="*/ 1140681 h 5513991"/>
              <a:gd name="connsiteX22" fmla="*/ 4448202 w 4482665"/>
              <a:gd name="connsiteY22" fmla="*/ 1161797 h 5513991"/>
              <a:gd name="connsiteX23" fmla="*/ 4451292 w 4482665"/>
              <a:gd name="connsiteY23" fmla="*/ 1191979 h 5513991"/>
              <a:gd name="connsiteX24" fmla="*/ 4460109 w 4482665"/>
              <a:gd name="connsiteY24" fmla="*/ 1244449 h 5513991"/>
              <a:gd name="connsiteX25" fmla="*/ 4462386 w 4482665"/>
              <a:gd name="connsiteY25" fmla="*/ 1294666 h 5513991"/>
              <a:gd name="connsiteX26" fmla="*/ 4461506 w 4482665"/>
              <a:gd name="connsiteY26" fmla="*/ 1328296 h 5513991"/>
              <a:gd name="connsiteX27" fmla="*/ 4461043 w 4482665"/>
              <a:gd name="connsiteY27" fmla="*/ 1333156 h 5513991"/>
              <a:gd name="connsiteX28" fmla="*/ 4451924 w 4482665"/>
              <a:gd name="connsiteY28" fmla="*/ 1373054 h 5513991"/>
              <a:gd name="connsiteX29" fmla="*/ 4455188 w 4482665"/>
              <a:gd name="connsiteY29" fmla="*/ 1376999 h 5513991"/>
              <a:gd name="connsiteX30" fmla="*/ 4458030 w 4482665"/>
              <a:gd name="connsiteY30" fmla="*/ 1389816 h 5513991"/>
              <a:gd name="connsiteX31" fmla="*/ 4453289 w 4482665"/>
              <a:gd name="connsiteY31" fmla="*/ 1400401 h 5513991"/>
              <a:gd name="connsiteX32" fmla="*/ 4443105 w 4482665"/>
              <a:gd name="connsiteY32" fmla="*/ 1450629 h 5513991"/>
              <a:gd name="connsiteX33" fmla="*/ 4432208 w 4482665"/>
              <a:gd name="connsiteY33" fmla="*/ 1524330 h 5513991"/>
              <a:gd name="connsiteX34" fmla="*/ 4427327 w 4482665"/>
              <a:gd name="connsiteY34" fmla="*/ 1535289 h 5513991"/>
              <a:gd name="connsiteX35" fmla="*/ 4412899 w 4482665"/>
              <a:gd name="connsiteY35" fmla="*/ 1607363 h 5513991"/>
              <a:gd name="connsiteX36" fmla="*/ 4409184 w 4482665"/>
              <a:gd name="connsiteY36" fmla="*/ 1645395 h 5513991"/>
              <a:gd name="connsiteX37" fmla="*/ 4412844 w 4482665"/>
              <a:gd name="connsiteY37" fmla="*/ 1649850 h 5513991"/>
              <a:gd name="connsiteX38" fmla="*/ 4411194 w 4482665"/>
              <a:gd name="connsiteY38" fmla="*/ 1661048 h 5513991"/>
              <a:gd name="connsiteX39" fmla="*/ 4411606 w 4482665"/>
              <a:gd name="connsiteY39" fmla="*/ 1664107 h 5513991"/>
              <a:gd name="connsiteX40" fmla="*/ 4413117 w 4482665"/>
              <a:gd name="connsiteY40" fmla="*/ 1681560 h 5513991"/>
              <a:gd name="connsiteX41" fmla="*/ 4401647 w 4482665"/>
              <a:gd name="connsiteY41" fmla="*/ 1716455 h 5513991"/>
              <a:gd name="connsiteX42" fmla="*/ 4399587 w 4482665"/>
              <a:gd name="connsiteY42" fmla="*/ 1716581 h 5513991"/>
              <a:gd name="connsiteX43" fmla="*/ 4391089 w 4482665"/>
              <a:gd name="connsiteY43" fmla="*/ 1868666 h 5513991"/>
              <a:gd name="connsiteX44" fmla="*/ 4399780 w 4482665"/>
              <a:gd name="connsiteY44" fmla="*/ 1892828 h 5513991"/>
              <a:gd name="connsiteX45" fmla="*/ 4402058 w 4482665"/>
              <a:gd name="connsiteY45" fmla="*/ 1943047 h 5513991"/>
              <a:gd name="connsiteX46" fmla="*/ 4401177 w 4482665"/>
              <a:gd name="connsiteY46" fmla="*/ 1976676 h 5513991"/>
              <a:gd name="connsiteX47" fmla="*/ 4400715 w 4482665"/>
              <a:gd name="connsiteY47" fmla="*/ 1981536 h 5513991"/>
              <a:gd name="connsiteX48" fmla="*/ 4391595 w 4482665"/>
              <a:gd name="connsiteY48" fmla="*/ 2021434 h 5513991"/>
              <a:gd name="connsiteX49" fmla="*/ 4394860 w 4482665"/>
              <a:gd name="connsiteY49" fmla="*/ 2025379 h 5513991"/>
              <a:gd name="connsiteX50" fmla="*/ 4397701 w 4482665"/>
              <a:gd name="connsiteY50" fmla="*/ 2038196 h 5513991"/>
              <a:gd name="connsiteX51" fmla="*/ 4392960 w 4482665"/>
              <a:gd name="connsiteY51" fmla="*/ 2048781 h 5513991"/>
              <a:gd name="connsiteX52" fmla="*/ 4382776 w 4482665"/>
              <a:gd name="connsiteY52" fmla="*/ 2099011 h 5513991"/>
              <a:gd name="connsiteX53" fmla="*/ 4375445 w 4482665"/>
              <a:gd name="connsiteY53" fmla="*/ 2148592 h 5513991"/>
              <a:gd name="connsiteX54" fmla="*/ 4243956 w 4482665"/>
              <a:gd name="connsiteY54" fmla="*/ 5036659 h 5513991"/>
              <a:gd name="connsiteX55" fmla="*/ 4242847 w 4482665"/>
              <a:gd name="connsiteY55" fmla="*/ 5242987 h 5513991"/>
              <a:gd name="connsiteX56" fmla="*/ 4187554 w 4482665"/>
              <a:gd name="connsiteY56" fmla="*/ 5513970 h 5513991"/>
              <a:gd name="connsiteX57" fmla="*/ 298746 w 4482665"/>
              <a:gd name="connsiteY57" fmla="*/ 5249166 h 5513991"/>
              <a:gd name="connsiteX58" fmla="*/ 1462 w 4482665"/>
              <a:gd name="connsiteY58" fmla="*/ 5237777 h 5513991"/>
              <a:gd name="connsiteX59" fmla="*/ 7874 w 4482665"/>
              <a:gd name="connsiteY59" fmla="*/ 4977753 h 5513991"/>
              <a:gd name="connsiteX60" fmla="*/ 20715 w 4482665"/>
              <a:gd name="connsiteY60" fmla="*/ 4752822 h 5513991"/>
              <a:gd name="connsiteX61" fmla="*/ 222466 w 4482665"/>
              <a:gd name="connsiteY61" fmla="*/ 0 h 5513991"/>
              <a:gd name="connsiteX0" fmla="*/ 222466 w 4481517"/>
              <a:gd name="connsiteY0" fmla="*/ 0 h 5513991"/>
              <a:gd name="connsiteX1" fmla="*/ 3251633 w 4481517"/>
              <a:gd name="connsiteY1" fmla="*/ 153134 h 5513991"/>
              <a:gd name="connsiteX2" fmla="*/ 4080444 w 4481517"/>
              <a:gd name="connsiteY2" fmla="*/ 208242 h 5513991"/>
              <a:gd name="connsiteX3" fmla="*/ 4453638 w 4481517"/>
              <a:gd name="connsiteY3" fmla="*/ 228666 h 5513991"/>
              <a:gd name="connsiteX4" fmla="*/ 4481517 w 4481517"/>
              <a:gd name="connsiteY4" fmla="*/ 250471 h 5513991"/>
              <a:gd name="connsiteX5" fmla="*/ 4479743 w 4481517"/>
              <a:gd name="connsiteY5" fmla="*/ 282222 h 5513991"/>
              <a:gd name="connsiteX6" fmla="*/ 4476830 w 4481517"/>
              <a:gd name="connsiteY6" fmla="*/ 373160 h 5513991"/>
              <a:gd name="connsiteX7" fmla="*/ 4473342 w 4481517"/>
              <a:gd name="connsiteY7" fmla="*/ 396781 h 5513991"/>
              <a:gd name="connsiteX8" fmla="*/ 4468237 w 4481517"/>
              <a:gd name="connsiteY8" fmla="*/ 488120 h 5513991"/>
              <a:gd name="connsiteX9" fmla="*/ 4467587 w 4481517"/>
              <a:gd name="connsiteY9" fmla="*/ 534537 h 5513991"/>
              <a:gd name="connsiteX10" fmla="*/ 4464488 w 4481517"/>
              <a:gd name="connsiteY10" fmla="*/ 563001 h 5513991"/>
              <a:gd name="connsiteX11" fmla="*/ 4463819 w 4481517"/>
              <a:gd name="connsiteY11" fmla="*/ 567182 h 5513991"/>
              <a:gd name="connsiteX12" fmla="*/ 4450882 w 4481517"/>
              <a:gd name="connsiteY12" fmla="*/ 798696 h 5513991"/>
              <a:gd name="connsiteX13" fmla="*/ 4452595 w 4481517"/>
              <a:gd name="connsiteY13" fmla="*/ 803530 h 5513991"/>
              <a:gd name="connsiteX14" fmla="*/ 4450444 w 4481517"/>
              <a:gd name="connsiteY14" fmla="*/ 827361 h 5513991"/>
              <a:gd name="connsiteX15" fmla="*/ 4448844 w 4481517"/>
              <a:gd name="connsiteY15" fmla="*/ 835146 h 5513991"/>
              <a:gd name="connsiteX16" fmla="*/ 4442606 w 4481517"/>
              <a:gd name="connsiteY16" fmla="*/ 946777 h 5513991"/>
              <a:gd name="connsiteX17" fmla="*/ 4444683 w 4481517"/>
              <a:gd name="connsiteY17" fmla="*/ 947677 h 5513991"/>
              <a:gd name="connsiteX18" fmla="*/ 4448802 w 4481517"/>
              <a:gd name="connsiteY18" fmla="*/ 983859 h 5513991"/>
              <a:gd name="connsiteX19" fmla="*/ 4444004 w 4481517"/>
              <a:gd name="connsiteY19" fmla="*/ 1082386 h 5513991"/>
              <a:gd name="connsiteX20" fmla="*/ 4443899 w 4481517"/>
              <a:gd name="connsiteY20" fmla="*/ 1140681 h 5513991"/>
              <a:gd name="connsiteX21" fmla="*/ 4448202 w 4481517"/>
              <a:gd name="connsiteY21" fmla="*/ 1161797 h 5513991"/>
              <a:gd name="connsiteX22" fmla="*/ 4451292 w 4481517"/>
              <a:gd name="connsiteY22" fmla="*/ 1191979 h 5513991"/>
              <a:gd name="connsiteX23" fmla="*/ 4460109 w 4481517"/>
              <a:gd name="connsiteY23" fmla="*/ 1244449 h 5513991"/>
              <a:gd name="connsiteX24" fmla="*/ 4462386 w 4481517"/>
              <a:gd name="connsiteY24" fmla="*/ 1294666 h 5513991"/>
              <a:gd name="connsiteX25" fmla="*/ 4461506 w 4481517"/>
              <a:gd name="connsiteY25" fmla="*/ 1328296 h 5513991"/>
              <a:gd name="connsiteX26" fmla="*/ 4461043 w 4481517"/>
              <a:gd name="connsiteY26" fmla="*/ 1333156 h 5513991"/>
              <a:gd name="connsiteX27" fmla="*/ 4451924 w 4481517"/>
              <a:gd name="connsiteY27" fmla="*/ 1373054 h 5513991"/>
              <a:gd name="connsiteX28" fmla="*/ 4455188 w 4481517"/>
              <a:gd name="connsiteY28" fmla="*/ 1376999 h 5513991"/>
              <a:gd name="connsiteX29" fmla="*/ 4458030 w 4481517"/>
              <a:gd name="connsiteY29" fmla="*/ 1389816 h 5513991"/>
              <a:gd name="connsiteX30" fmla="*/ 4453289 w 4481517"/>
              <a:gd name="connsiteY30" fmla="*/ 1400401 h 5513991"/>
              <a:gd name="connsiteX31" fmla="*/ 4443105 w 4481517"/>
              <a:gd name="connsiteY31" fmla="*/ 1450629 h 5513991"/>
              <a:gd name="connsiteX32" fmla="*/ 4432208 w 4481517"/>
              <a:gd name="connsiteY32" fmla="*/ 1524330 h 5513991"/>
              <a:gd name="connsiteX33" fmla="*/ 4427327 w 4481517"/>
              <a:gd name="connsiteY33" fmla="*/ 1535289 h 5513991"/>
              <a:gd name="connsiteX34" fmla="*/ 4412899 w 4481517"/>
              <a:gd name="connsiteY34" fmla="*/ 1607363 h 5513991"/>
              <a:gd name="connsiteX35" fmla="*/ 4409184 w 4481517"/>
              <a:gd name="connsiteY35" fmla="*/ 1645395 h 5513991"/>
              <a:gd name="connsiteX36" fmla="*/ 4412844 w 4481517"/>
              <a:gd name="connsiteY36" fmla="*/ 1649850 h 5513991"/>
              <a:gd name="connsiteX37" fmla="*/ 4411194 w 4481517"/>
              <a:gd name="connsiteY37" fmla="*/ 1661048 h 5513991"/>
              <a:gd name="connsiteX38" fmla="*/ 4411606 w 4481517"/>
              <a:gd name="connsiteY38" fmla="*/ 1664107 h 5513991"/>
              <a:gd name="connsiteX39" fmla="*/ 4413117 w 4481517"/>
              <a:gd name="connsiteY39" fmla="*/ 1681560 h 5513991"/>
              <a:gd name="connsiteX40" fmla="*/ 4401647 w 4481517"/>
              <a:gd name="connsiteY40" fmla="*/ 1716455 h 5513991"/>
              <a:gd name="connsiteX41" fmla="*/ 4399587 w 4481517"/>
              <a:gd name="connsiteY41" fmla="*/ 1716581 h 5513991"/>
              <a:gd name="connsiteX42" fmla="*/ 4391089 w 4481517"/>
              <a:gd name="connsiteY42" fmla="*/ 1868666 h 5513991"/>
              <a:gd name="connsiteX43" fmla="*/ 4399780 w 4481517"/>
              <a:gd name="connsiteY43" fmla="*/ 1892828 h 5513991"/>
              <a:gd name="connsiteX44" fmla="*/ 4402058 w 4481517"/>
              <a:gd name="connsiteY44" fmla="*/ 1943047 h 5513991"/>
              <a:gd name="connsiteX45" fmla="*/ 4401177 w 4481517"/>
              <a:gd name="connsiteY45" fmla="*/ 1976676 h 5513991"/>
              <a:gd name="connsiteX46" fmla="*/ 4400715 w 4481517"/>
              <a:gd name="connsiteY46" fmla="*/ 1981536 h 5513991"/>
              <a:gd name="connsiteX47" fmla="*/ 4391595 w 4481517"/>
              <a:gd name="connsiteY47" fmla="*/ 2021434 h 5513991"/>
              <a:gd name="connsiteX48" fmla="*/ 4394860 w 4481517"/>
              <a:gd name="connsiteY48" fmla="*/ 2025379 h 5513991"/>
              <a:gd name="connsiteX49" fmla="*/ 4397701 w 4481517"/>
              <a:gd name="connsiteY49" fmla="*/ 2038196 h 5513991"/>
              <a:gd name="connsiteX50" fmla="*/ 4392960 w 4481517"/>
              <a:gd name="connsiteY50" fmla="*/ 2048781 h 5513991"/>
              <a:gd name="connsiteX51" fmla="*/ 4382776 w 4481517"/>
              <a:gd name="connsiteY51" fmla="*/ 2099011 h 5513991"/>
              <a:gd name="connsiteX52" fmla="*/ 4375445 w 4481517"/>
              <a:gd name="connsiteY52" fmla="*/ 2148592 h 5513991"/>
              <a:gd name="connsiteX53" fmla="*/ 4243956 w 4481517"/>
              <a:gd name="connsiteY53" fmla="*/ 5036659 h 5513991"/>
              <a:gd name="connsiteX54" fmla="*/ 4242847 w 4481517"/>
              <a:gd name="connsiteY54" fmla="*/ 5242987 h 5513991"/>
              <a:gd name="connsiteX55" fmla="*/ 4187554 w 4481517"/>
              <a:gd name="connsiteY55" fmla="*/ 5513970 h 5513991"/>
              <a:gd name="connsiteX56" fmla="*/ 298746 w 4481517"/>
              <a:gd name="connsiteY56" fmla="*/ 5249166 h 5513991"/>
              <a:gd name="connsiteX57" fmla="*/ 1462 w 4481517"/>
              <a:gd name="connsiteY57" fmla="*/ 5237777 h 5513991"/>
              <a:gd name="connsiteX58" fmla="*/ 7874 w 4481517"/>
              <a:gd name="connsiteY58" fmla="*/ 4977753 h 5513991"/>
              <a:gd name="connsiteX59" fmla="*/ 20715 w 4481517"/>
              <a:gd name="connsiteY59" fmla="*/ 4752822 h 5513991"/>
              <a:gd name="connsiteX60" fmla="*/ 222466 w 4481517"/>
              <a:gd name="connsiteY60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73342 w 4482645"/>
              <a:gd name="connsiteY6" fmla="*/ 396781 h 5513991"/>
              <a:gd name="connsiteX7" fmla="*/ 4468237 w 4482645"/>
              <a:gd name="connsiteY7" fmla="*/ 488120 h 5513991"/>
              <a:gd name="connsiteX8" fmla="*/ 4467587 w 4482645"/>
              <a:gd name="connsiteY8" fmla="*/ 534537 h 5513991"/>
              <a:gd name="connsiteX9" fmla="*/ 4464488 w 4482645"/>
              <a:gd name="connsiteY9" fmla="*/ 563001 h 5513991"/>
              <a:gd name="connsiteX10" fmla="*/ 4463819 w 4482645"/>
              <a:gd name="connsiteY10" fmla="*/ 567182 h 5513991"/>
              <a:gd name="connsiteX11" fmla="*/ 4450882 w 4482645"/>
              <a:gd name="connsiteY11" fmla="*/ 798696 h 5513991"/>
              <a:gd name="connsiteX12" fmla="*/ 4452595 w 4482645"/>
              <a:gd name="connsiteY12" fmla="*/ 803530 h 5513991"/>
              <a:gd name="connsiteX13" fmla="*/ 4450444 w 4482645"/>
              <a:gd name="connsiteY13" fmla="*/ 827361 h 5513991"/>
              <a:gd name="connsiteX14" fmla="*/ 4448844 w 4482645"/>
              <a:gd name="connsiteY14" fmla="*/ 835146 h 5513991"/>
              <a:gd name="connsiteX15" fmla="*/ 4442606 w 4482645"/>
              <a:gd name="connsiteY15" fmla="*/ 946777 h 5513991"/>
              <a:gd name="connsiteX16" fmla="*/ 4444683 w 4482645"/>
              <a:gd name="connsiteY16" fmla="*/ 947677 h 5513991"/>
              <a:gd name="connsiteX17" fmla="*/ 4448802 w 4482645"/>
              <a:gd name="connsiteY17" fmla="*/ 983859 h 5513991"/>
              <a:gd name="connsiteX18" fmla="*/ 4444004 w 4482645"/>
              <a:gd name="connsiteY18" fmla="*/ 1082386 h 5513991"/>
              <a:gd name="connsiteX19" fmla="*/ 4443899 w 4482645"/>
              <a:gd name="connsiteY19" fmla="*/ 1140681 h 5513991"/>
              <a:gd name="connsiteX20" fmla="*/ 4448202 w 4482645"/>
              <a:gd name="connsiteY20" fmla="*/ 1161797 h 5513991"/>
              <a:gd name="connsiteX21" fmla="*/ 4451292 w 4482645"/>
              <a:gd name="connsiteY21" fmla="*/ 1191979 h 5513991"/>
              <a:gd name="connsiteX22" fmla="*/ 4460109 w 4482645"/>
              <a:gd name="connsiteY22" fmla="*/ 1244449 h 5513991"/>
              <a:gd name="connsiteX23" fmla="*/ 4462386 w 4482645"/>
              <a:gd name="connsiteY23" fmla="*/ 1294666 h 5513991"/>
              <a:gd name="connsiteX24" fmla="*/ 4461506 w 4482645"/>
              <a:gd name="connsiteY24" fmla="*/ 1328296 h 5513991"/>
              <a:gd name="connsiteX25" fmla="*/ 4461043 w 4482645"/>
              <a:gd name="connsiteY25" fmla="*/ 1333156 h 5513991"/>
              <a:gd name="connsiteX26" fmla="*/ 4451924 w 4482645"/>
              <a:gd name="connsiteY26" fmla="*/ 1373054 h 5513991"/>
              <a:gd name="connsiteX27" fmla="*/ 4455188 w 4482645"/>
              <a:gd name="connsiteY27" fmla="*/ 1376999 h 5513991"/>
              <a:gd name="connsiteX28" fmla="*/ 4458030 w 4482645"/>
              <a:gd name="connsiteY28" fmla="*/ 1389816 h 5513991"/>
              <a:gd name="connsiteX29" fmla="*/ 4453289 w 4482645"/>
              <a:gd name="connsiteY29" fmla="*/ 1400401 h 5513991"/>
              <a:gd name="connsiteX30" fmla="*/ 4443105 w 4482645"/>
              <a:gd name="connsiteY30" fmla="*/ 1450629 h 5513991"/>
              <a:gd name="connsiteX31" fmla="*/ 4432208 w 4482645"/>
              <a:gd name="connsiteY31" fmla="*/ 1524330 h 5513991"/>
              <a:gd name="connsiteX32" fmla="*/ 4427327 w 4482645"/>
              <a:gd name="connsiteY32" fmla="*/ 1535289 h 5513991"/>
              <a:gd name="connsiteX33" fmla="*/ 4412899 w 4482645"/>
              <a:gd name="connsiteY33" fmla="*/ 1607363 h 5513991"/>
              <a:gd name="connsiteX34" fmla="*/ 4409184 w 4482645"/>
              <a:gd name="connsiteY34" fmla="*/ 1645395 h 5513991"/>
              <a:gd name="connsiteX35" fmla="*/ 4412844 w 4482645"/>
              <a:gd name="connsiteY35" fmla="*/ 1649850 h 5513991"/>
              <a:gd name="connsiteX36" fmla="*/ 4411194 w 4482645"/>
              <a:gd name="connsiteY36" fmla="*/ 1661048 h 5513991"/>
              <a:gd name="connsiteX37" fmla="*/ 4411606 w 4482645"/>
              <a:gd name="connsiteY37" fmla="*/ 1664107 h 5513991"/>
              <a:gd name="connsiteX38" fmla="*/ 4413117 w 4482645"/>
              <a:gd name="connsiteY38" fmla="*/ 1681560 h 5513991"/>
              <a:gd name="connsiteX39" fmla="*/ 4401647 w 4482645"/>
              <a:gd name="connsiteY39" fmla="*/ 1716455 h 5513991"/>
              <a:gd name="connsiteX40" fmla="*/ 4399587 w 4482645"/>
              <a:gd name="connsiteY40" fmla="*/ 1716581 h 5513991"/>
              <a:gd name="connsiteX41" fmla="*/ 4391089 w 4482645"/>
              <a:gd name="connsiteY41" fmla="*/ 1868666 h 5513991"/>
              <a:gd name="connsiteX42" fmla="*/ 4399780 w 4482645"/>
              <a:gd name="connsiteY42" fmla="*/ 1892828 h 5513991"/>
              <a:gd name="connsiteX43" fmla="*/ 4402058 w 4482645"/>
              <a:gd name="connsiteY43" fmla="*/ 1943047 h 5513991"/>
              <a:gd name="connsiteX44" fmla="*/ 4401177 w 4482645"/>
              <a:gd name="connsiteY44" fmla="*/ 1976676 h 5513991"/>
              <a:gd name="connsiteX45" fmla="*/ 4400715 w 4482645"/>
              <a:gd name="connsiteY45" fmla="*/ 1981536 h 5513991"/>
              <a:gd name="connsiteX46" fmla="*/ 4391595 w 4482645"/>
              <a:gd name="connsiteY46" fmla="*/ 2021434 h 5513991"/>
              <a:gd name="connsiteX47" fmla="*/ 4394860 w 4482645"/>
              <a:gd name="connsiteY47" fmla="*/ 2025379 h 5513991"/>
              <a:gd name="connsiteX48" fmla="*/ 4397701 w 4482645"/>
              <a:gd name="connsiteY48" fmla="*/ 2038196 h 5513991"/>
              <a:gd name="connsiteX49" fmla="*/ 4392960 w 4482645"/>
              <a:gd name="connsiteY49" fmla="*/ 2048781 h 5513991"/>
              <a:gd name="connsiteX50" fmla="*/ 4382776 w 4482645"/>
              <a:gd name="connsiteY50" fmla="*/ 2099011 h 5513991"/>
              <a:gd name="connsiteX51" fmla="*/ 4375445 w 4482645"/>
              <a:gd name="connsiteY51" fmla="*/ 2148592 h 5513991"/>
              <a:gd name="connsiteX52" fmla="*/ 4243956 w 4482645"/>
              <a:gd name="connsiteY52" fmla="*/ 5036659 h 5513991"/>
              <a:gd name="connsiteX53" fmla="*/ 4242847 w 4482645"/>
              <a:gd name="connsiteY53" fmla="*/ 5242987 h 5513991"/>
              <a:gd name="connsiteX54" fmla="*/ 4187554 w 4482645"/>
              <a:gd name="connsiteY54" fmla="*/ 5513970 h 5513991"/>
              <a:gd name="connsiteX55" fmla="*/ 298746 w 4482645"/>
              <a:gd name="connsiteY55" fmla="*/ 5249166 h 5513991"/>
              <a:gd name="connsiteX56" fmla="*/ 1462 w 4482645"/>
              <a:gd name="connsiteY56" fmla="*/ 5237777 h 5513991"/>
              <a:gd name="connsiteX57" fmla="*/ 7874 w 4482645"/>
              <a:gd name="connsiteY57" fmla="*/ 4977753 h 5513991"/>
              <a:gd name="connsiteX58" fmla="*/ 20715 w 4482645"/>
              <a:gd name="connsiteY58" fmla="*/ 4752822 h 5513991"/>
              <a:gd name="connsiteX59" fmla="*/ 222466 w 4482645"/>
              <a:gd name="connsiteY59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63819 w 4482645"/>
              <a:gd name="connsiteY9" fmla="*/ 567182 h 5513991"/>
              <a:gd name="connsiteX10" fmla="*/ 4450882 w 4482645"/>
              <a:gd name="connsiteY10" fmla="*/ 798696 h 5513991"/>
              <a:gd name="connsiteX11" fmla="*/ 4452595 w 4482645"/>
              <a:gd name="connsiteY11" fmla="*/ 803530 h 5513991"/>
              <a:gd name="connsiteX12" fmla="*/ 4450444 w 4482645"/>
              <a:gd name="connsiteY12" fmla="*/ 827361 h 5513991"/>
              <a:gd name="connsiteX13" fmla="*/ 4448844 w 4482645"/>
              <a:gd name="connsiteY13" fmla="*/ 835146 h 5513991"/>
              <a:gd name="connsiteX14" fmla="*/ 4442606 w 4482645"/>
              <a:gd name="connsiteY14" fmla="*/ 946777 h 5513991"/>
              <a:gd name="connsiteX15" fmla="*/ 4444683 w 4482645"/>
              <a:gd name="connsiteY15" fmla="*/ 947677 h 5513991"/>
              <a:gd name="connsiteX16" fmla="*/ 4448802 w 4482645"/>
              <a:gd name="connsiteY16" fmla="*/ 983859 h 5513991"/>
              <a:gd name="connsiteX17" fmla="*/ 4444004 w 4482645"/>
              <a:gd name="connsiteY17" fmla="*/ 1082386 h 5513991"/>
              <a:gd name="connsiteX18" fmla="*/ 4443899 w 4482645"/>
              <a:gd name="connsiteY18" fmla="*/ 1140681 h 5513991"/>
              <a:gd name="connsiteX19" fmla="*/ 4448202 w 4482645"/>
              <a:gd name="connsiteY19" fmla="*/ 1161797 h 5513991"/>
              <a:gd name="connsiteX20" fmla="*/ 4451292 w 4482645"/>
              <a:gd name="connsiteY20" fmla="*/ 1191979 h 5513991"/>
              <a:gd name="connsiteX21" fmla="*/ 4460109 w 4482645"/>
              <a:gd name="connsiteY21" fmla="*/ 1244449 h 5513991"/>
              <a:gd name="connsiteX22" fmla="*/ 4462386 w 4482645"/>
              <a:gd name="connsiteY22" fmla="*/ 1294666 h 5513991"/>
              <a:gd name="connsiteX23" fmla="*/ 4461506 w 4482645"/>
              <a:gd name="connsiteY23" fmla="*/ 1328296 h 5513991"/>
              <a:gd name="connsiteX24" fmla="*/ 4461043 w 4482645"/>
              <a:gd name="connsiteY24" fmla="*/ 1333156 h 5513991"/>
              <a:gd name="connsiteX25" fmla="*/ 4451924 w 4482645"/>
              <a:gd name="connsiteY25" fmla="*/ 1373054 h 5513991"/>
              <a:gd name="connsiteX26" fmla="*/ 4455188 w 4482645"/>
              <a:gd name="connsiteY26" fmla="*/ 1376999 h 5513991"/>
              <a:gd name="connsiteX27" fmla="*/ 4458030 w 4482645"/>
              <a:gd name="connsiteY27" fmla="*/ 1389816 h 5513991"/>
              <a:gd name="connsiteX28" fmla="*/ 4453289 w 4482645"/>
              <a:gd name="connsiteY28" fmla="*/ 1400401 h 5513991"/>
              <a:gd name="connsiteX29" fmla="*/ 4443105 w 4482645"/>
              <a:gd name="connsiteY29" fmla="*/ 1450629 h 5513991"/>
              <a:gd name="connsiteX30" fmla="*/ 4432208 w 4482645"/>
              <a:gd name="connsiteY30" fmla="*/ 1524330 h 5513991"/>
              <a:gd name="connsiteX31" fmla="*/ 4427327 w 4482645"/>
              <a:gd name="connsiteY31" fmla="*/ 1535289 h 5513991"/>
              <a:gd name="connsiteX32" fmla="*/ 4412899 w 4482645"/>
              <a:gd name="connsiteY32" fmla="*/ 1607363 h 5513991"/>
              <a:gd name="connsiteX33" fmla="*/ 4409184 w 4482645"/>
              <a:gd name="connsiteY33" fmla="*/ 1645395 h 5513991"/>
              <a:gd name="connsiteX34" fmla="*/ 4412844 w 4482645"/>
              <a:gd name="connsiteY34" fmla="*/ 1649850 h 5513991"/>
              <a:gd name="connsiteX35" fmla="*/ 4411194 w 4482645"/>
              <a:gd name="connsiteY35" fmla="*/ 1661048 h 5513991"/>
              <a:gd name="connsiteX36" fmla="*/ 4411606 w 4482645"/>
              <a:gd name="connsiteY36" fmla="*/ 1664107 h 5513991"/>
              <a:gd name="connsiteX37" fmla="*/ 4413117 w 4482645"/>
              <a:gd name="connsiteY37" fmla="*/ 1681560 h 5513991"/>
              <a:gd name="connsiteX38" fmla="*/ 4401647 w 4482645"/>
              <a:gd name="connsiteY38" fmla="*/ 1716455 h 5513991"/>
              <a:gd name="connsiteX39" fmla="*/ 4399587 w 4482645"/>
              <a:gd name="connsiteY39" fmla="*/ 1716581 h 5513991"/>
              <a:gd name="connsiteX40" fmla="*/ 4391089 w 4482645"/>
              <a:gd name="connsiteY40" fmla="*/ 1868666 h 5513991"/>
              <a:gd name="connsiteX41" fmla="*/ 4399780 w 4482645"/>
              <a:gd name="connsiteY41" fmla="*/ 1892828 h 5513991"/>
              <a:gd name="connsiteX42" fmla="*/ 4402058 w 4482645"/>
              <a:gd name="connsiteY42" fmla="*/ 1943047 h 5513991"/>
              <a:gd name="connsiteX43" fmla="*/ 4401177 w 4482645"/>
              <a:gd name="connsiteY43" fmla="*/ 1976676 h 5513991"/>
              <a:gd name="connsiteX44" fmla="*/ 4400715 w 4482645"/>
              <a:gd name="connsiteY44" fmla="*/ 1981536 h 5513991"/>
              <a:gd name="connsiteX45" fmla="*/ 4391595 w 4482645"/>
              <a:gd name="connsiteY45" fmla="*/ 2021434 h 5513991"/>
              <a:gd name="connsiteX46" fmla="*/ 4394860 w 4482645"/>
              <a:gd name="connsiteY46" fmla="*/ 2025379 h 5513991"/>
              <a:gd name="connsiteX47" fmla="*/ 4397701 w 4482645"/>
              <a:gd name="connsiteY47" fmla="*/ 2038196 h 5513991"/>
              <a:gd name="connsiteX48" fmla="*/ 4392960 w 4482645"/>
              <a:gd name="connsiteY48" fmla="*/ 2048781 h 5513991"/>
              <a:gd name="connsiteX49" fmla="*/ 4382776 w 4482645"/>
              <a:gd name="connsiteY49" fmla="*/ 2099011 h 5513991"/>
              <a:gd name="connsiteX50" fmla="*/ 4375445 w 4482645"/>
              <a:gd name="connsiteY50" fmla="*/ 2148592 h 5513991"/>
              <a:gd name="connsiteX51" fmla="*/ 4243956 w 4482645"/>
              <a:gd name="connsiteY51" fmla="*/ 5036659 h 5513991"/>
              <a:gd name="connsiteX52" fmla="*/ 4242847 w 4482645"/>
              <a:gd name="connsiteY52" fmla="*/ 5242987 h 5513991"/>
              <a:gd name="connsiteX53" fmla="*/ 4187554 w 4482645"/>
              <a:gd name="connsiteY53" fmla="*/ 5513970 h 5513991"/>
              <a:gd name="connsiteX54" fmla="*/ 298746 w 4482645"/>
              <a:gd name="connsiteY54" fmla="*/ 5249166 h 5513991"/>
              <a:gd name="connsiteX55" fmla="*/ 1462 w 4482645"/>
              <a:gd name="connsiteY55" fmla="*/ 5237777 h 5513991"/>
              <a:gd name="connsiteX56" fmla="*/ 7874 w 4482645"/>
              <a:gd name="connsiteY56" fmla="*/ 4977753 h 5513991"/>
              <a:gd name="connsiteX57" fmla="*/ 20715 w 4482645"/>
              <a:gd name="connsiteY57" fmla="*/ 4752822 h 5513991"/>
              <a:gd name="connsiteX58" fmla="*/ 222466 w 4482645"/>
              <a:gd name="connsiteY58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51292 w 4482645"/>
              <a:gd name="connsiteY19" fmla="*/ 1191979 h 5513991"/>
              <a:gd name="connsiteX20" fmla="*/ 4460109 w 4482645"/>
              <a:gd name="connsiteY20" fmla="*/ 1244449 h 5513991"/>
              <a:gd name="connsiteX21" fmla="*/ 4462386 w 4482645"/>
              <a:gd name="connsiteY21" fmla="*/ 1294666 h 5513991"/>
              <a:gd name="connsiteX22" fmla="*/ 4461506 w 4482645"/>
              <a:gd name="connsiteY22" fmla="*/ 1328296 h 5513991"/>
              <a:gd name="connsiteX23" fmla="*/ 4461043 w 4482645"/>
              <a:gd name="connsiteY23" fmla="*/ 1333156 h 5513991"/>
              <a:gd name="connsiteX24" fmla="*/ 4451924 w 4482645"/>
              <a:gd name="connsiteY24" fmla="*/ 1373054 h 5513991"/>
              <a:gd name="connsiteX25" fmla="*/ 4455188 w 4482645"/>
              <a:gd name="connsiteY25" fmla="*/ 1376999 h 5513991"/>
              <a:gd name="connsiteX26" fmla="*/ 4458030 w 4482645"/>
              <a:gd name="connsiteY26" fmla="*/ 1389816 h 5513991"/>
              <a:gd name="connsiteX27" fmla="*/ 4453289 w 4482645"/>
              <a:gd name="connsiteY27" fmla="*/ 1400401 h 5513991"/>
              <a:gd name="connsiteX28" fmla="*/ 4443105 w 4482645"/>
              <a:gd name="connsiteY28" fmla="*/ 1450629 h 5513991"/>
              <a:gd name="connsiteX29" fmla="*/ 4432208 w 4482645"/>
              <a:gd name="connsiteY29" fmla="*/ 1524330 h 5513991"/>
              <a:gd name="connsiteX30" fmla="*/ 4427327 w 4482645"/>
              <a:gd name="connsiteY30" fmla="*/ 1535289 h 5513991"/>
              <a:gd name="connsiteX31" fmla="*/ 4412899 w 4482645"/>
              <a:gd name="connsiteY31" fmla="*/ 1607363 h 5513991"/>
              <a:gd name="connsiteX32" fmla="*/ 4409184 w 4482645"/>
              <a:gd name="connsiteY32" fmla="*/ 1645395 h 5513991"/>
              <a:gd name="connsiteX33" fmla="*/ 4412844 w 4482645"/>
              <a:gd name="connsiteY33" fmla="*/ 1649850 h 5513991"/>
              <a:gd name="connsiteX34" fmla="*/ 4411194 w 4482645"/>
              <a:gd name="connsiteY34" fmla="*/ 1661048 h 5513991"/>
              <a:gd name="connsiteX35" fmla="*/ 4411606 w 4482645"/>
              <a:gd name="connsiteY35" fmla="*/ 1664107 h 5513991"/>
              <a:gd name="connsiteX36" fmla="*/ 4413117 w 4482645"/>
              <a:gd name="connsiteY36" fmla="*/ 1681560 h 5513991"/>
              <a:gd name="connsiteX37" fmla="*/ 4401647 w 4482645"/>
              <a:gd name="connsiteY37" fmla="*/ 1716455 h 5513991"/>
              <a:gd name="connsiteX38" fmla="*/ 4399587 w 4482645"/>
              <a:gd name="connsiteY38" fmla="*/ 1716581 h 5513991"/>
              <a:gd name="connsiteX39" fmla="*/ 4391089 w 4482645"/>
              <a:gd name="connsiteY39" fmla="*/ 1868666 h 5513991"/>
              <a:gd name="connsiteX40" fmla="*/ 4399780 w 4482645"/>
              <a:gd name="connsiteY40" fmla="*/ 1892828 h 5513991"/>
              <a:gd name="connsiteX41" fmla="*/ 4402058 w 4482645"/>
              <a:gd name="connsiteY41" fmla="*/ 1943047 h 5513991"/>
              <a:gd name="connsiteX42" fmla="*/ 4401177 w 4482645"/>
              <a:gd name="connsiteY42" fmla="*/ 1976676 h 5513991"/>
              <a:gd name="connsiteX43" fmla="*/ 4400715 w 4482645"/>
              <a:gd name="connsiteY43" fmla="*/ 1981536 h 5513991"/>
              <a:gd name="connsiteX44" fmla="*/ 4391595 w 4482645"/>
              <a:gd name="connsiteY44" fmla="*/ 2021434 h 5513991"/>
              <a:gd name="connsiteX45" fmla="*/ 4394860 w 4482645"/>
              <a:gd name="connsiteY45" fmla="*/ 2025379 h 5513991"/>
              <a:gd name="connsiteX46" fmla="*/ 4397701 w 4482645"/>
              <a:gd name="connsiteY46" fmla="*/ 2038196 h 5513991"/>
              <a:gd name="connsiteX47" fmla="*/ 4392960 w 4482645"/>
              <a:gd name="connsiteY47" fmla="*/ 2048781 h 5513991"/>
              <a:gd name="connsiteX48" fmla="*/ 4382776 w 4482645"/>
              <a:gd name="connsiteY48" fmla="*/ 2099011 h 5513991"/>
              <a:gd name="connsiteX49" fmla="*/ 4375445 w 4482645"/>
              <a:gd name="connsiteY49" fmla="*/ 2148592 h 5513991"/>
              <a:gd name="connsiteX50" fmla="*/ 4243956 w 4482645"/>
              <a:gd name="connsiteY50" fmla="*/ 5036659 h 5513991"/>
              <a:gd name="connsiteX51" fmla="*/ 4242847 w 4482645"/>
              <a:gd name="connsiteY51" fmla="*/ 5242987 h 5513991"/>
              <a:gd name="connsiteX52" fmla="*/ 4187554 w 4482645"/>
              <a:gd name="connsiteY52" fmla="*/ 5513970 h 5513991"/>
              <a:gd name="connsiteX53" fmla="*/ 298746 w 4482645"/>
              <a:gd name="connsiteY53" fmla="*/ 5249166 h 5513991"/>
              <a:gd name="connsiteX54" fmla="*/ 1462 w 4482645"/>
              <a:gd name="connsiteY54" fmla="*/ 5237777 h 5513991"/>
              <a:gd name="connsiteX55" fmla="*/ 7874 w 4482645"/>
              <a:gd name="connsiteY55" fmla="*/ 4977753 h 5513991"/>
              <a:gd name="connsiteX56" fmla="*/ 20715 w 4482645"/>
              <a:gd name="connsiteY56" fmla="*/ 4752822 h 5513991"/>
              <a:gd name="connsiteX57" fmla="*/ 222466 w 4482645"/>
              <a:gd name="connsiteY57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62386 w 4482645"/>
              <a:gd name="connsiteY20" fmla="*/ 1294666 h 5513991"/>
              <a:gd name="connsiteX21" fmla="*/ 4461506 w 4482645"/>
              <a:gd name="connsiteY21" fmla="*/ 1328296 h 5513991"/>
              <a:gd name="connsiteX22" fmla="*/ 4461043 w 4482645"/>
              <a:gd name="connsiteY22" fmla="*/ 1333156 h 5513991"/>
              <a:gd name="connsiteX23" fmla="*/ 4451924 w 4482645"/>
              <a:gd name="connsiteY23" fmla="*/ 1373054 h 5513991"/>
              <a:gd name="connsiteX24" fmla="*/ 4455188 w 4482645"/>
              <a:gd name="connsiteY24" fmla="*/ 1376999 h 5513991"/>
              <a:gd name="connsiteX25" fmla="*/ 4458030 w 4482645"/>
              <a:gd name="connsiteY25" fmla="*/ 1389816 h 5513991"/>
              <a:gd name="connsiteX26" fmla="*/ 4453289 w 4482645"/>
              <a:gd name="connsiteY26" fmla="*/ 1400401 h 5513991"/>
              <a:gd name="connsiteX27" fmla="*/ 4443105 w 4482645"/>
              <a:gd name="connsiteY27" fmla="*/ 1450629 h 5513991"/>
              <a:gd name="connsiteX28" fmla="*/ 4432208 w 4482645"/>
              <a:gd name="connsiteY28" fmla="*/ 1524330 h 5513991"/>
              <a:gd name="connsiteX29" fmla="*/ 4427327 w 4482645"/>
              <a:gd name="connsiteY29" fmla="*/ 1535289 h 5513991"/>
              <a:gd name="connsiteX30" fmla="*/ 4412899 w 4482645"/>
              <a:gd name="connsiteY30" fmla="*/ 1607363 h 5513991"/>
              <a:gd name="connsiteX31" fmla="*/ 4409184 w 4482645"/>
              <a:gd name="connsiteY31" fmla="*/ 1645395 h 5513991"/>
              <a:gd name="connsiteX32" fmla="*/ 4412844 w 4482645"/>
              <a:gd name="connsiteY32" fmla="*/ 1649850 h 5513991"/>
              <a:gd name="connsiteX33" fmla="*/ 4411194 w 4482645"/>
              <a:gd name="connsiteY33" fmla="*/ 1661048 h 5513991"/>
              <a:gd name="connsiteX34" fmla="*/ 4411606 w 4482645"/>
              <a:gd name="connsiteY34" fmla="*/ 1664107 h 5513991"/>
              <a:gd name="connsiteX35" fmla="*/ 4413117 w 4482645"/>
              <a:gd name="connsiteY35" fmla="*/ 1681560 h 5513991"/>
              <a:gd name="connsiteX36" fmla="*/ 4401647 w 4482645"/>
              <a:gd name="connsiteY36" fmla="*/ 1716455 h 5513991"/>
              <a:gd name="connsiteX37" fmla="*/ 4399587 w 4482645"/>
              <a:gd name="connsiteY37" fmla="*/ 1716581 h 5513991"/>
              <a:gd name="connsiteX38" fmla="*/ 4391089 w 4482645"/>
              <a:gd name="connsiteY38" fmla="*/ 1868666 h 5513991"/>
              <a:gd name="connsiteX39" fmla="*/ 4399780 w 4482645"/>
              <a:gd name="connsiteY39" fmla="*/ 1892828 h 5513991"/>
              <a:gd name="connsiteX40" fmla="*/ 4402058 w 4482645"/>
              <a:gd name="connsiteY40" fmla="*/ 1943047 h 5513991"/>
              <a:gd name="connsiteX41" fmla="*/ 4401177 w 4482645"/>
              <a:gd name="connsiteY41" fmla="*/ 1976676 h 5513991"/>
              <a:gd name="connsiteX42" fmla="*/ 4400715 w 4482645"/>
              <a:gd name="connsiteY42" fmla="*/ 1981536 h 5513991"/>
              <a:gd name="connsiteX43" fmla="*/ 4391595 w 4482645"/>
              <a:gd name="connsiteY43" fmla="*/ 2021434 h 5513991"/>
              <a:gd name="connsiteX44" fmla="*/ 4394860 w 4482645"/>
              <a:gd name="connsiteY44" fmla="*/ 2025379 h 5513991"/>
              <a:gd name="connsiteX45" fmla="*/ 4397701 w 4482645"/>
              <a:gd name="connsiteY45" fmla="*/ 2038196 h 5513991"/>
              <a:gd name="connsiteX46" fmla="*/ 4392960 w 4482645"/>
              <a:gd name="connsiteY46" fmla="*/ 2048781 h 5513991"/>
              <a:gd name="connsiteX47" fmla="*/ 4382776 w 4482645"/>
              <a:gd name="connsiteY47" fmla="*/ 2099011 h 5513991"/>
              <a:gd name="connsiteX48" fmla="*/ 4375445 w 4482645"/>
              <a:gd name="connsiteY48" fmla="*/ 2148592 h 5513991"/>
              <a:gd name="connsiteX49" fmla="*/ 4243956 w 4482645"/>
              <a:gd name="connsiteY49" fmla="*/ 5036659 h 5513991"/>
              <a:gd name="connsiteX50" fmla="*/ 4242847 w 4482645"/>
              <a:gd name="connsiteY50" fmla="*/ 5242987 h 5513991"/>
              <a:gd name="connsiteX51" fmla="*/ 4187554 w 4482645"/>
              <a:gd name="connsiteY51" fmla="*/ 5513970 h 5513991"/>
              <a:gd name="connsiteX52" fmla="*/ 298746 w 4482645"/>
              <a:gd name="connsiteY52" fmla="*/ 5249166 h 5513991"/>
              <a:gd name="connsiteX53" fmla="*/ 1462 w 4482645"/>
              <a:gd name="connsiteY53" fmla="*/ 5237777 h 5513991"/>
              <a:gd name="connsiteX54" fmla="*/ 7874 w 4482645"/>
              <a:gd name="connsiteY54" fmla="*/ 4977753 h 5513991"/>
              <a:gd name="connsiteX55" fmla="*/ 20715 w 4482645"/>
              <a:gd name="connsiteY55" fmla="*/ 4752822 h 5513991"/>
              <a:gd name="connsiteX56" fmla="*/ 222466 w 4482645"/>
              <a:gd name="connsiteY56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62386 w 4482645"/>
              <a:gd name="connsiteY20" fmla="*/ 1294666 h 5513991"/>
              <a:gd name="connsiteX21" fmla="*/ 4461506 w 4482645"/>
              <a:gd name="connsiteY21" fmla="*/ 1328296 h 5513991"/>
              <a:gd name="connsiteX22" fmla="*/ 4451924 w 4482645"/>
              <a:gd name="connsiteY22" fmla="*/ 1373054 h 5513991"/>
              <a:gd name="connsiteX23" fmla="*/ 4455188 w 4482645"/>
              <a:gd name="connsiteY23" fmla="*/ 1376999 h 5513991"/>
              <a:gd name="connsiteX24" fmla="*/ 4458030 w 4482645"/>
              <a:gd name="connsiteY24" fmla="*/ 1389816 h 5513991"/>
              <a:gd name="connsiteX25" fmla="*/ 4453289 w 4482645"/>
              <a:gd name="connsiteY25" fmla="*/ 1400401 h 5513991"/>
              <a:gd name="connsiteX26" fmla="*/ 4443105 w 4482645"/>
              <a:gd name="connsiteY26" fmla="*/ 1450629 h 5513991"/>
              <a:gd name="connsiteX27" fmla="*/ 4432208 w 4482645"/>
              <a:gd name="connsiteY27" fmla="*/ 1524330 h 5513991"/>
              <a:gd name="connsiteX28" fmla="*/ 4427327 w 4482645"/>
              <a:gd name="connsiteY28" fmla="*/ 1535289 h 5513991"/>
              <a:gd name="connsiteX29" fmla="*/ 4412899 w 4482645"/>
              <a:gd name="connsiteY29" fmla="*/ 1607363 h 5513991"/>
              <a:gd name="connsiteX30" fmla="*/ 4409184 w 4482645"/>
              <a:gd name="connsiteY30" fmla="*/ 1645395 h 5513991"/>
              <a:gd name="connsiteX31" fmla="*/ 4412844 w 4482645"/>
              <a:gd name="connsiteY31" fmla="*/ 1649850 h 5513991"/>
              <a:gd name="connsiteX32" fmla="*/ 4411194 w 4482645"/>
              <a:gd name="connsiteY32" fmla="*/ 1661048 h 5513991"/>
              <a:gd name="connsiteX33" fmla="*/ 4411606 w 4482645"/>
              <a:gd name="connsiteY33" fmla="*/ 1664107 h 5513991"/>
              <a:gd name="connsiteX34" fmla="*/ 4413117 w 4482645"/>
              <a:gd name="connsiteY34" fmla="*/ 1681560 h 5513991"/>
              <a:gd name="connsiteX35" fmla="*/ 4401647 w 4482645"/>
              <a:gd name="connsiteY35" fmla="*/ 1716455 h 5513991"/>
              <a:gd name="connsiteX36" fmla="*/ 4399587 w 4482645"/>
              <a:gd name="connsiteY36" fmla="*/ 1716581 h 5513991"/>
              <a:gd name="connsiteX37" fmla="*/ 4391089 w 4482645"/>
              <a:gd name="connsiteY37" fmla="*/ 1868666 h 5513991"/>
              <a:gd name="connsiteX38" fmla="*/ 4399780 w 4482645"/>
              <a:gd name="connsiteY38" fmla="*/ 1892828 h 5513991"/>
              <a:gd name="connsiteX39" fmla="*/ 4402058 w 4482645"/>
              <a:gd name="connsiteY39" fmla="*/ 1943047 h 5513991"/>
              <a:gd name="connsiteX40" fmla="*/ 4401177 w 4482645"/>
              <a:gd name="connsiteY40" fmla="*/ 1976676 h 5513991"/>
              <a:gd name="connsiteX41" fmla="*/ 4400715 w 4482645"/>
              <a:gd name="connsiteY41" fmla="*/ 1981536 h 5513991"/>
              <a:gd name="connsiteX42" fmla="*/ 4391595 w 4482645"/>
              <a:gd name="connsiteY42" fmla="*/ 2021434 h 5513991"/>
              <a:gd name="connsiteX43" fmla="*/ 4394860 w 4482645"/>
              <a:gd name="connsiteY43" fmla="*/ 2025379 h 5513991"/>
              <a:gd name="connsiteX44" fmla="*/ 4397701 w 4482645"/>
              <a:gd name="connsiteY44" fmla="*/ 2038196 h 5513991"/>
              <a:gd name="connsiteX45" fmla="*/ 4392960 w 4482645"/>
              <a:gd name="connsiteY45" fmla="*/ 2048781 h 5513991"/>
              <a:gd name="connsiteX46" fmla="*/ 4382776 w 4482645"/>
              <a:gd name="connsiteY46" fmla="*/ 2099011 h 5513991"/>
              <a:gd name="connsiteX47" fmla="*/ 4375445 w 4482645"/>
              <a:gd name="connsiteY47" fmla="*/ 2148592 h 5513991"/>
              <a:gd name="connsiteX48" fmla="*/ 4243956 w 4482645"/>
              <a:gd name="connsiteY48" fmla="*/ 5036659 h 5513991"/>
              <a:gd name="connsiteX49" fmla="*/ 4242847 w 4482645"/>
              <a:gd name="connsiteY49" fmla="*/ 5242987 h 5513991"/>
              <a:gd name="connsiteX50" fmla="*/ 4187554 w 4482645"/>
              <a:gd name="connsiteY50" fmla="*/ 5513970 h 5513991"/>
              <a:gd name="connsiteX51" fmla="*/ 298746 w 4482645"/>
              <a:gd name="connsiteY51" fmla="*/ 5249166 h 5513991"/>
              <a:gd name="connsiteX52" fmla="*/ 1462 w 4482645"/>
              <a:gd name="connsiteY52" fmla="*/ 5237777 h 5513991"/>
              <a:gd name="connsiteX53" fmla="*/ 7874 w 4482645"/>
              <a:gd name="connsiteY53" fmla="*/ 4977753 h 5513991"/>
              <a:gd name="connsiteX54" fmla="*/ 20715 w 4482645"/>
              <a:gd name="connsiteY54" fmla="*/ 4752822 h 5513991"/>
              <a:gd name="connsiteX55" fmla="*/ 222466 w 4482645"/>
              <a:gd name="connsiteY55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62386 w 4482645"/>
              <a:gd name="connsiteY20" fmla="*/ 1294666 h 5513991"/>
              <a:gd name="connsiteX21" fmla="*/ 4461506 w 4482645"/>
              <a:gd name="connsiteY21" fmla="*/ 1328296 h 5513991"/>
              <a:gd name="connsiteX22" fmla="*/ 4451924 w 4482645"/>
              <a:gd name="connsiteY22" fmla="*/ 1373054 h 5513991"/>
              <a:gd name="connsiteX23" fmla="*/ 4455188 w 4482645"/>
              <a:gd name="connsiteY23" fmla="*/ 1376999 h 5513991"/>
              <a:gd name="connsiteX24" fmla="*/ 4458030 w 4482645"/>
              <a:gd name="connsiteY24" fmla="*/ 1389816 h 5513991"/>
              <a:gd name="connsiteX25" fmla="*/ 4453289 w 4482645"/>
              <a:gd name="connsiteY25" fmla="*/ 1400401 h 5513991"/>
              <a:gd name="connsiteX26" fmla="*/ 4443105 w 4482645"/>
              <a:gd name="connsiteY26" fmla="*/ 1450629 h 5513991"/>
              <a:gd name="connsiteX27" fmla="*/ 4432208 w 4482645"/>
              <a:gd name="connsiteY27" fmla="*/ 1524330 h 5513991"/>
              <a:gd name="connsiteX28" fmla="*/ 4427327 w 4482645"/>
              <a:gd name="connsiteY28" fmla="*/ 1535289 h 5513991"/>
              <a:gd name="connsiteX29" fmla="*/ 4412899 w 4482645"/>
              <a:gd name="connsiteY29" fmla="*/ 1607363 h 5513991"/>
              <a:gd name="connsiteX30" fmla="*/ 4409184 w 4482645"/>
              <a:gd name="connsiteY30" fmla="*/ 1645395 h 5513991"/>
              <a:gd name="connsiteX31" fmla="*/ 4412844 w 4482645"/>
              <a:gd name="connsiteY31" fmla="*/ 1649850 h 5513991"/>
              <a:gd name="connsiteX32" fmla="*/ 4411194 w 4482645"/>
              <a:gd name="connsiteY32" fmla="*/ 1661048 h 5513991"/>
              <a:gd name="connsiteX33" fmla="*/ 4413117 w 4482645"/>
              <a:gd name="connsiteY33" fmla="*/ 1681560 h 5513991"/>
              <a:gd name="connsiteX34" fmla="*/ 4401647 w 4482645"/>
              <a:gd name="connsiteY34" fmla="*/ 1716455 h 5513991"/>
              <a:gd name="connsiteX35" fmla="*/ 4399587 w 4482645"/>
              <a:gd name="connsiteY35" fmla="*/ 1716581 h 5513991"/>
              <a:gd name="connsiteX36" fmla="*/ 4391089 w 4482645"/>
              <a:gd name="connsiteY36" fmla="*/ 1868666 h 5513991"/>
              <a:gd name="connsiteX37" fmla="*/ 4399780 w 4482645"/>
              <a:gd name="connsiteY37" fmla="*/ 1892828 h 5513991"/>
              <a:gd name="connsiteX38" fmla="*/ 4402058 w 4482645"/>
              <a:gd name="connsiteY38" fmla="*/ 1943047 h 5513991"/>
              <a:gd name="connsiteX39" fmla="*/ 4401177 w 4482645"/>
              <a:gd name="connsiteY39" fmla="*/ 1976676 h 5513991"/>
              <a:gd name="connsiteX40" fmla="*/ 4400715 w 4482645"/>
              <a:gd name="connsiteY40" fmla="*/ 1981536 h 5513991"/>
              <a:gd name="connsiteX41" fmla="*/ 4391595 w 4482645"/>
              <a:gd name="connsiteY41" fmla="*/ 2021434 h 5513991"/>
              <a:gd name="connsiteX42" fmla="*/ 4394860 w 4482645"/>
              <a:gd name="connsiteY42" fmla="*/ 2025379 h 5513991"/>
              <a:gd name="connsiteX43" fmla="*/ 4397701 w 4482645"/>
              <a:gd name="connsiteY43" fmla="*/ 2038196 h 5513991"/>
              <a:gd name="connsiteX44" fmla="*/ 4392960 w 4482645"/>
              <a:gd name="connsiteY44" fmla="*/ 2048781 h 5513991"/>
              <a:gd name="connsiteX45" fmla="*/ 4382776 w 4482645"/>
              <a:gd name="connsiteY45" fmla="*/ 2099011 h 5513991"/>
              <a:gd name="connsiteX46" fmla="*/ 4375445 w 4482645"/>
              <a:gd name="connsiteY46" fmla="*/ 2148592 h 5513991"/>
              <a:gd name="connsiteX47" fmla="*/ 4243956 w 4482645"/>
              <a:gd name="connsiteY47" fmla="*/ 5036659 h 5513991"/>
              <a:gd name="connsiteX48" fmla="*/ 4242847 w 4482645"/>
              <a:gd name="connsiteY48" fmla="*/ 5242987 h 5513991"/>
              <a:gd name="connsiteX49" fmla="*/ 4187554 w 4482645"/>
              <a:gd name="connsiteY49" fmla="*/ 5513970 h 5513991"/>
              <a:gd name="connsiteX50" fmla="*/ 298746 w 4482645"/>
              <a:gd name="connsiteY50" fmla="*/ 5249166 h 5513991"/>
              <a:gd name="connsiteX51" fmla="*/ 1462 w 4482645"/>
              <a:gd name="connsiteY51" fmla="*/ 5237777 h 5513991"/>
              <a:gd name="connsiteX52" fmla="*/ 7874 w 4482645"/>
              <a:gd name="connsiteY52" fmla="*/ 4977753 h 5513991"/>
              <a:gd name="connsiteX53" fmla="*/ 20715 w 4482645"/>
              <a:gd name="connsiteY53" fmla="*/ 4752822 h 5513991"/>
              <a:gd name="connsiteX54" fmla="*/ 222466 w 4482645"/>
              <a:gd name="connsiteY54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62386 w 4482645"/>
              <a:gd name="connsiteY20" fmla="*/ 1294666 h 5513991"/>
              <a:gd name="connsiteX21" fmla="*/ 4461506 w 4482645"/>
              <a:gd name="connsiteY21" fmla="*/ 1328296 h 5513991"/>
              <a:gd name="connsiteX22" fmla="*/ 4451924 w 4482645"/>
              <a:gd name="connsiteY22" fmla="*/ 1373054 h 5513991"/>
              <a:gd name="connsiteX23" fmla="*/ 4455188 w 4482645"/>
              <a:gd name="connsiteY23" fmla="*/ 1376999 h 5513991"/>
              <a:gd name="connsiteX24" fmla="*/ 4458030 w 4482645"/>
              <a:gd name="connsiteY24" fmla="*/ 1389816 h 5513991"/>
              <a:gd name="connsiteX25" fmla="*/ 4453289 w 4482645"/>
              <a:gd name="connsiteY25" fmla="*/ 1400401 h 5513991"/>
              <a:gd name="connsiteX26" fmla="*/ 4443105 w 4482645"/>
              <a:gd name="connsiteY26" fmla="*/ 1450629 h 5513991"/>
              <a:gd name="connsiteX27" fmla="*/ 4432208 w 4482645"/>
              <a:gd name="connsiteY27" fmla="*/ 1524330 h 5513991"/>
              <a:gd name="connsiteX28" fmla="*/ 4427327 w 4482645"/>
              <a:gd name="connsiteY28" fmla="*/ 1535289 h 5513991"/>
              <a:gd name="connsiteX29" fmla="*/ 4412899 w 4482645"/>
              <a:gd name="connsiteY29" fmla="*/ 1607363 h 5513991"/>
              <a:gd name="connsiteX30" fmla="*/ 4409184 w 4482645"/>
              <a:gd name="connsiteY30" fmla="*/ 1645395 h 5513991"/>
              <a:gd name="connsiteX31" fmla="*/ 4412844 w 4482645"/>
              <a:gd name="connsiteY31" fmla="*/ 1649850 h 5513991"/>
              <a:gd name="connsiteX32" fmla="*/ 4411194 w 4482645"/>
              <a:gd name="connsiteY32" fmla="*/ 1661048 h 5513991"/>
              <a:gd name="connsiteX33" fmla="*/ 4413117 w 4482645"/>
              <a:gd name="connsiteY33" fmla="*/ 1681560 h 5513991"/>
              <a:gd name="connsiteX34" fmla="*/ 4401647 w 4482645"/>
              <a:gd name="connsiteY34" fmla="*/ 1716455 h 5513991"/>
              <a:gd name="connsiteX35" fmla="*/ 4391089 w 4482645"/>
              <a:gd name="connsiteY35" fmla="*/ 1868666 h 5513991"/>
              <a:gd name="connsiteX36" fmla="*/ 4399780 w 4482645"/>
              <a:gd name="connsiteY36" fmla="*/ 1892828 h 5513991"/>
              <a:gd name="connsiteX37" fmla="*/ 4402058 w 4482645"/>
              <a:gd name="connsiteY37" fmla="*/ 1943047 h 5513991"/>
              <a:gd name="connsiteX38" fmla="*/ 4401177 w 4482645"/>
              <a:gd name="connsiteY38" fmla="*/ 1976676 h 5513991"/>
              <a:gd name="connsiteX39" fmla="*/ 4400715 w 4482645"/>
              <a:gd name="connsiteY39" fmla="*/ 1981536 h 5513991"/>
              <a:gd name="connsiteX40" fmla="*/ 4391595 w 4482645"/>
              <a:gd name="connsiteY40" fmla="*/ 2021434 h 5513991"/>
              <a:gd name="connsiteX41" fmla="*/ 4394860 w 4482645"/>
              <a:gd name="connsiteY41" fmla="*/ 2025379 h 5513991"/>
              <a:gd name="connsiteX42" fmla="*/ 4397701 w 4482645"/>
              <a:gd name="connsiteY42" fmla="*/ 2038196 h 5513991"/>
              <a:gd name="connsiteX43" fmla="*/ 4392960 w 4482645"/>
              <a:gd name="connsiteY43" fmla="*/ 2048781 h 5513991"/>
              <a:gd name="connsiteX44" fmla="*/ 4382776 w 4482645"/>
              <a:gd name="connsiteY44" fmla="*/ 2099011 h 5513991"/>
              <a:gd name="connsiteX45" fmla="*/ 4375445 w 4482645"/>
              <a:gd name="connsiteY45" fmla="*/ 2148592 h 5513991"/>
              <a:gd name="connsiteX46" fmla="*/ 4243956 w 4482645"/>
              <a:gd name="connsiteY46" fmla="*/ 5036659 h 5513991"/>
              <a:gd name="connsiteX47" fmla="*/ 4242847 w 4482645"/>
              <a:gd name="connsiteY47" fmla="*/ 5242987 h 5513991"/>
              <a:gd name="connsiteX48" fmla="*/ 4187554 w 4482645"/>
              <a:gd name="connsiteY48" fmla="*/ 5513970 h 5513991"/>
              <a:gd name="connsiteX49" fmla="*/ 298746 w 4482645"/>
              <a:gd name="connsiteY49" fmla="*/ 5249166 h 5513991"/>
              <a:gd name="connsiteX50" fmla="*/ 1462 w 4482645"/>
              <a:gd name="connsiteY50" fmla="*/ 5237777 h 5513991"/>
              <a:gd name="connsiteX51" fmla="*/ 7874 w 4482645"/>
              <a:gd name="connsiteY51" fmla="*/ 4977753 h 5513991"/>
              <a:gd name="connsiteX52" fmla="*/ 20715 w 4482645"/>
              <a:gd name="connsiteY52" fmla="*/ 4752822 h 5513991"/>
              <a:gd name="connsiteX53" fmla="*/ 222466 w 4482645"/>
              <a:gd name="connsiteY53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62386 w 4482645"/>
              <a:gd name="connsiteY20" fmla="*/ 1294666 h 5513991"/>
              <a:gd name="connsiteX21" fmla="*/ 4461506 w 4482645"/>
              <a:gd name="connsiteY21" fmla="*/ 1328296 h 5513991"/>
              <a:gd name="connsiteX22" fmla="*/ 4451924 w 4482645"/>
              <a:gd name="connsiteY22" fmla="*/ 1373054 h 5513991"/>
              <a:gd name="connsiteX23" fmla="*/ 4455188 w 4482645"/>
              <a:gd name="connsiteY23" fmla="*/ 1376999 h 5513991"/>
              <a:gd name="connsiteX24" fmla="*/ 4458030 w 4482645"/>
              <a:gd name="connsiteY24" fmla="*/ 1389816 h 5513991"/>
              <a:gd name="connsiteX25" fmla="*/ 4443105 w 4482645"/>
              <a:gd name="connsiteY25" fmla="*/ 1450629 h 5513991"/>
              <a:gd name="connsiteX26" fmla="*/ 4432208 w 4482645"/>
              <a:gd name="connsiteY26" fmla="*/ 1524330 h 5513991"/>
              <a:gd name="connsiteX27" fmla="*/ 4427327 w 4482645"/>
              <a:gd name="connsiteY27" fmla="*/ 1535289 h 5513991"/>
              <a:gd name="connsiteX28" fmla="*/ 4412899 w 4482645"/>
              <a:gd name="connsiteY28" fmla="*/ 1607363 h 5513991"/>
              <a:gd name="connsiteX29" fmla="*/ 4409184 w 4482645"/>
              <a:gd name="connsiteY29" fmla="*/ 1645395 h 5513991"/>
              <a:gd name="connsiteX30" fmla="*/ 4412844 w 4482645"/>
              <a:gd name="connsiteY30" fmla="*/ 1649850 h 5513991"/>
              <a:gd name="connsiteX31" fmla="*/ 4411194 w 4482645"/>
              <a:gd name="connsiteY31" fmla="*/ 1661048 h 5513991"/>
              <a:gd name="connsiteX32" fmla="*/ 4413117 w 4482645"/>
              <a:gd name="connsiteY32" fmla="*/ 1681560 h 5513991"/>
              <a:gd name="connsiteX33" fmla="*/ 4401647 w 4482645"/>
              <a:gd name="connsiteY33" fmla="*/ 1716455 h 5513991"/>
              <a:gd name="connsiteX34" fmla="*/ 4391089 w 4482645"/>
              <a:gd name="connsiteY34" fmla="*/ 1868666 h 5513991"/>
              <a:gd name="connsiteX35" fmla="*/ 4399780 w 4482645"/>
              <a:gd name="connsiteY35" fmla="*/ 1892828 h 5513991"/>
              <a:gd name="connsiteX36" fmla="*/ 4402058 w 4482645"/>
              <a:gd name="connsiteY36" fmla="*/ 1943047 h 5513991"/>
              <a:gd name="connsiteX37" fmla="*/ 4401177 w 4482645"/>
              <a:gd name="connsiteY37" fmla="*/ 1976676 h 5513991"/>
              <a:gd name="connsiteX38" fmla="*/ 4400715 w 4482645"/>
              <a:gd name="connsiteY38" fmla="*/ 1981536 h 5513991"/>
              <a:gd name="connsiteX39" fmla="*/ 4391595 w 4482645"/>
              <a:gd name="connsiteY39" fmla="*/ 2021434 h 5513991"/>
              <a:gd name="connsiteX40" fmla="*/ 4394860 w 4482645"/>
              <a:gd name="connsiteY40" fmla="*/ 2025379 h 5513991"/>
              <a:gd name="connsiteX41" fmla="*/ 4397701 w 4482645"/>
              <a:gd name="connsiteY41" fmla="*/ 2038196 h 5513991"/>
              <a:gd name="connsiteX42" fmla="*/ 4392960 w 4482645"/>
              <a:gd name="connsiteY42" fmla="*/ 2048781 h 5513991"/>
              <a:gd name="connsiteX43" fmla="*/ 4382776 w 4482645"/>
              <a:gd name="connsiteY43" fmla="*/ 2099011 h 5513991"/>
              <a:gd name="connsiteX44" fmla="*/ 4375445 w 4482645"/>
              <a:gd name="connsiteY44" fmla="*/ 2148592 h 5513991"/>
              <a:gd name="connsiteX45" fmla="*/ 4243956 w 4482645"/>
              <a:gd name="connsiteY45" fmla="*/ 5036659 h 5513991"/>
              <a:gd name="connsiteX46" fmla="*/ 4242847 w 4482645"/>
              <a:gd name="connsiteY46" fmla="*/ 5242987 h 5513991"/>
              <a:gd name="connsiteX47" fmla="*/ 4187554 w 4482645"/>
              <a:gd name="connsiteY47" fmla="*/ 5513970 h 5513991"/>
              <a:gd name="connsiteX48" fmla="*/ 298746 w 4482645"/>
              <a:gd name="connsiteY48" fmla="*/ 5249166 h 5513991"/>
              <a:gd name="connsiteX49" fmla="*/ 1462 w 4482645"/>
              <a:gd name="connsiteY49" fmla="*/ 5237777 h 5513991"/>
              <a:gd name="connsiteX50" fmla="*/ 7874 w 4482645"/>
              <a:gd name="connsiteY50" fmla="*/ 4977753 h 5513991"/>
              <a:gd name="connsiteX51" fmla="*/ 20715 w 4482645"/>
              <a:gd name="connsiteY51" fmla="*/ 4752822 h 5513991"/>
              <a:gd name="connsiteX52" fmla="*/ 222466 w 4482645"/>
              <a:gd name="connsiteY52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62386 w 4482645"/>
              <a:gd name="connsiteY20" fmla="*/ 1294666 h 5513991"/>
              <a:gd name="connsiteX21" fmla="*/ 4451924 w 4482645"/>
              <a:gd name="connsiteY21" fmla="*/ 1373054 h 5513991"/>
              <a:gd name="connsiteX22" fmla="*/ 4455188 w 4482645"/>
              <a:gd name="connsiteY22" fmla="*/ 1376999 h 5513991"/>
              <a:gd name="connsiteX23" fmla="*/ 4458030 w 4482645"/>
              <a:gd name="connsiteY23" fmla="*/ 1389816 h 5513991"/>
              <a:gd name="connsiteX24" fmla="*/ 4443105 w 4482645"/>
              <a:gd name="connsiteY24" fmla="*/ 1450629 h 5513991"/>
              <a:gd name="connsiteX25" fmla="*/ 4432208 w 4482645"/>
              <a:gd name="connsiteY25" fmla="*/ 1524330 h 5513991"/>
              <a:gd name="connsiteX26" fmla="*/ 4427327 w 4482645"/>
              <a:gd name="connsiteY26" fmla="*/ 1535289 h 5513991"/>
              <a:gd name="connsiteX27" fmla="*/ 4412899 w 4482645"/>
              <a:gd name="connsiteY27" fmla="*/ 1607363 h 5513991"/>
              <a:gd name="connsiteX28" fmla="*/ 4409184 w 4482645"/>
              <a:gd name="connsiteY28" fmla="*/ 1645395 h 5513991"/>
              <a:gd name="connsiteX29" fmla="*/ 4412844 w 4482645"/>
              <a:gd name="connsiteY29" fmla="*/ 1649850 h 5513991"/>
              <a:gd name="connsiteX30" fmla="*/ 4411194 w 4482645"/>
              <a:gd name="connsiteY30" fmla="*/ 1661048 h 5513991"/>
              <a:gd name="connsiteX31" fmla="*/ 4413117 w 4482645"/>
              <a:gd name="connsiteY31" fmla="*/ 1681560 h 5513991"/>
              <a:gd name="connsiteX32" fmla="*/ 4401647 w 4482645"/>
              <a:gd name="connsiteY32" fmla="*/ 1716455 h 5513991"/>
              <a:gd name="connsiteX33" fmla="*/ 4391089 w 4482645"/>
              <a:gd name="connsiteY33" fmla="*/ 1868666 h 5513991"/>
              <a:gd name="connsiteX34" fmla="*/ 4399780 w 4482645"/>
              <a:gd name="connsiteY34" fmla="*/ 1892828 h 5513991"/>
              <a:gd name="connsiteX35" fmla="*/ 4402058 w 4482645"/>
              <a:gd name="connsiteY35" fmla="*/ 1943047 h 5513991"/>
              <a:gd name="connsiteX36" fmla="*/ 4401177 w 4482645"/>
              <a:gd name="connsiteY36" fmla="*/ 1976676 h 5513991"/>
              <a:gd name="connsiteX37" fmla="*/ 4400715 w 4482645"/>
              <a:gd name="connsiteY37" fmla="*/ 1981536 h 5513991"/>
              <a:gd name="connsiteX38" fmla="*/ 4391595 w 4482645"/>
              <a:gd name="connsiteY38" fmla="*/ 2021434 h 5513991"/>
              <a:gd name="connsiteX39" fmla="*/ 4394860 w 4482645"/>
              <a:gd name="connsiteY39" fmla="*/ 2025379 h 5513991"/>
              <a:gd name="connsiteX40" fmla="*/ 4397701 w 4482645"/>
              <a:gd name="connsiteY40" fmla="*/ 2038196 h 5513991"/>
              <a:gd name="connsiteX41" fmla="*/ 4392960 w 4482645"/>
              <a:gd name="connsiteY41" fmla="*/ 2048781 h 5513991"/>
              <a:gd name="connsiteX42" fmla="*/ 4382776 w 4482645"/>
              <a:gd name="connsiteY42" fmla="*/ 2099011 h 5513991"/>
              <a:gd name="connsiteX43" fmla="*/ 4375445 w 4482645"/>
              <a:gd name="connsiteY43" fmla="*/ 2148592 h 5513991"/>
              <a:gd name="connsiteX44" fmla="*/ 4243956 w 4482645"/>
              <a:gd name="connsiteY44" fmla="*/ 5036659 h 5513991"/>
              <a:gd name="connsiteX45" fmla="*/ 4242847 w 4482645"/>
              <a:gd name="connsiteY45" fmla="*/ 5242987 h 5513991"/>
              <a:gd name="connsiteX46" fmla="*/ 4187554 w 4482645"/>
              <a:gd name="connsiteY46" fmla="*/ 5513970 h 5513991"/>
              <a:gd name="connsiteX47" fmla="*/ 298746 w 4482645"/>
              <a:gd name="connsiteY47" fmla="*/ 5249166 h 5513991"/>
              <a:gd name="connsiteX48" fmla="*/ 1462 w 4482645"/>
              <a:gd name="connsiteY48" fmla="*/ 5237777 h 5513991"/>
              <a:gd name="connsiteX49" fmla="*/ 7874 w 4482645"/>
              <a:gd name="connsiteY49" fmla="*/ 4977753 h 5513991"/>
              <a:gd name="connsiteX50" fmla="*/ 20715 w 4482645"/>
              <a:gd name="connsiteY50" fmla="*/ 4752822 h 5513991"/>
              <a:gd name="connsiteX51" fmla="*/ 222466 w 4482645"/>
              <a:gd name="connsiteY51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60109 w 4482645"/>
              <a:gd name="connsiteY19" fmla="*/ 1244449 h 5513991"/>
              <a:gd name="connsiteX20" fmla="*/ 4451924 w 4482645"/>
              <a:gd name="connsiteY20" fmla="*/ 1373054 h 5513991"/>
              <a:gd name="connsiteX21" fmla="*/ 4455188 w 4482645"/>
              <a:gd name="connsiteY21" fmla="*/ 1376999 h 5513991"/>
              <a:gd name="connsiteX22" fmla="*/ 4458030 w 4482645"/>
              <a:gd name="connsiteY22" fmla="*/ 1389816 h 5513991"/>
              <a:gd name="connsiteX23" fmla="*/ 4443105 w 4482645"/>
              <a:gd name="connsiteY23" fmla="*/ 1450629 h 5513991"/>
              <a:gd name="connsiteX24" fmla="*/ 4432208 w 4482645"/>
              <a:gd name="connsiteY24" fmla="*/ 1524330 h 5513991"/>
              <a:gd name="connsiteX25" fmla="*/ 4427327 w 4482645"/>
              <a:gd name="connsiteY25" fmla="*/ 1535289 h 5513991"/>
              <a:gd name="connsiteX26" fmla="*/ 4412899 w 4482645"/>
              <a:gd name="connsiteY26" fmla="*/ 1607363 h 5513991"/>
              <a:gd name="connsiteX27" fmla="*/ 4409184 w 4482645"/>
              <a:gd name="connsiteY27" fmla="*/ 1645395 h 5513991"/>
              <a:gd name="connsiteX28" fmla="*/ 4412844 w 4482645"/>
              <a:gd name="connsiteY28" fmla="*/ 1649850 h 5513991"/>
              <a:gd name="connsiteX29" fmla="*/ 4411194 w 4482645"/>
              <a:gd name="connsiteY29" fmla="*/ 1661048 h 5513991"/>
              <a:gd name="connsiteX30" fmla="*/ 4413117 w 4482645"/>
              <a:gd name="connsiteY30" fmla="*/ 1681560 h 5513991"/>
              <a:gd name="connsiteX31" fmla="*/ 4401647 w 4482645"/>
              <a:gd name="connsiteY31" fmla="*/ 1716455 h 5513991"/>
              <a:gd name="connsiteX32" fmla="*/ 4391089 w 4482645"/>
              <a:gd name="connsiteY32" fmla="*/ 1868666 h 5513991"/>
              <a:gd name="connsiteX33" fmla="*/ 4399780 w 4482645"/>
              <a:gd name="connsiteY33" fmla="*/ 1892828 h 5513991"/>
              <a:gd name="connsiteX34" fmla="*/ 4402058 w 4482645"/>
              <a:gd name="connsiteY34" fmla="*/ 1943047 h 5513991"/>
              <a:gd name="connsiteX35" fmla="*/ 4401177 w 4482645"/>
              <a:gd name="connsiteY35" fmla="*/ 1976676 h 5513991"/>
              <a:gd name="connsiteX36" fmla="*/ 4400715 w 4482645"/>
              <a:gd name="connsiteY36" fmla="*/ 1981536 h 5513991"/>
              <a:gd name="connsiteX37" fmla="*/ 4391595 w 4482645"/>
              <a:gd name="connsiteY37" fmla="*/ 2021434 h 5513991"/>
              <a:gd name="connsiteX38" fmla="*/ 4394860 w 4482645"/>
              <a:gd name="connsiteY38" fmla="*/ 2025379 h 5513991"/>
              <a:gd name="connsiteX39" fmla="*/ 4397701 w 4482645"/>
              <a:gd name="connsiteY39" fmla="*/ 2038196 h 5513991"/>
              <a:gd name="connsiteX40" fmla="*/ 4392960 w 4482645"/>
              <a:gd name="connsiteY40" fmla="*/ 2048781 h 5513991"/>
              <a:gd name="connsiteX41" fmla="*/ 4382776 w 4482645"/>
              <a:gd name="connsiteY41" fmla="*/ 2099011 h 5513991"/>
              <a:gd name="connsiteX42" fmla="*/ 4375445 w 4482645"/>
              <a:gd name="connsiteY42" fmla="*/ 2148592 h 5513991"/>
              <a:gd name="connsiteX43" fmla="*/ 4243956 w 4482645"/>
              <a:gd name="connsiteY43" fmla="*/ 5036659 h 5513991"/>
              <a:gd name="connsiteX44" fmla="*/ 4242847 w 4482645"/>
              <a:gd name="connsiteY44" fmla="*/ 5242987 h 5513991"/>
              <a:gd name="connsiteX45" fmla="*/ 4187554 w 4482645"/>
              <a:gd name="connsiteY45" fmla="*/ 5513970 h 5513991"/>
              <a:gd name="connsiteX46" fmla="*/ 298746 w 4482645"/>
              <a:gd name="connsiteY46" fmla="*/ 5249166 h 5513991"/>
              <a:gd name="connsiteX47" fmla="*/ 1462 w 4482645"/>
              <a:gd name="connsiteY47" fmla="*/ 5237777 h 5513991"/>
              <a:gd name="connsiteX48" fmla="*/ 7874 w 4482645"/>
              <a:gd name="connsiteY48" fmla="*/ 4977753 h 5513991"/>
              <a:gd name="connsiteX49" fmla="*/ 20715 w 4482645"/>
              <a:gd name="connsiteY49" fmla="*/ 4752822 h 5513991"/>
              <a:gd name="connsiteX50" fmla="*/ 222466 w 4482645"/>
              <a:gd name="connsiteY50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8802 w 4482645"/>
              <a:gd name="connsiteY15" fmla="*/ 983859 h 5513991"/>
              <a:gd name="connsiteX16" fmla="*/ 4444004 w 4482645"/>
              <a:gd name="connsiteY16" fmla="*/ 1082386 h 5513991"/>
              <a:gd name="connsiteX17" fmla="*/ 4443899 w 4482645"/>
              <a:gd name="connsiteY17" fmla="*/ 1140681 h 5513991"/>
              <a:gd name="connsiteX18" fmla="*/ 4448202 w 4482645"/>
              <a:gd name="connsiteY18" fmla="*/ 1161797 h 5513991"/>
              <a:gd name="connsiteX19" fmla="*/ 4451924 w 4482645"/>
              <a:gd name="connsiteY19" fmla="*/ 1373054 h 5513991"/>
              <a:gd name="connsiteX20" fmla="*/ 4455188 w 4482645"/>
              <a:gd name="connsiteY20" fmla="*/ 1376999 h 5513991"/>
              <a:gd name="connsiteX21" fmla="*/ 4458030 w 4482645"/>
              <a:gd name="connsiteY21" fmla="*/ 1389816 h 5513991"/>
              <a:gd name="connsiteX22" fmla="*/ 4443105 w 4482645"/>
              <a:gd name="connsiteY22" fmla="*/ 1450629 h 5513991"/>
              <a:gd name="connsiteX23" fmla="*/ 4432208 w 4482645"/>
              <a:gd name="connsiteY23" fmla="*/ 1524330 h 5513991"/>
              <a:gd name="connsiteX24" fmla="*/ 4427327 w 4482645"/>
              <a:gd name="connsiteY24" fmla="*/ 1535289 h 5513991"/>
              <a:gd name="connsiteX25" fmla="*/ 4412899 w 4482645"/>
              <a:gd name="connsiteY25" fmla="*/ 1607363 h 5513991"/>
              <a:gd name="connsiteX26" fmla="*/ 4409184 w 4482645"/>
              <a:gd name="connsiteY26" fmla="*/ 1645395 h 5513991"/>
              <a:gd name="connsiteX27" fmla="*/ 4412844 w 4482645"/>
              <a:gd name="connsiteY27" fmla="*/ 1649850 h 5513991"/>
              <a:gd name="connsiteX28" fmla="*/ 4411194 w 4482645"/>
              <a:gd name="connsiteY28" fmla="*/ 1661048 h 5513991"/>
              <a:gd name="connsiteX29" fmla="*/ 4413117 w 4482645"/>
              <a:gd name="connsiteY29" fmla="*/ 1681560 h 5513991"/>
              <a:gd name="connsiteX30" fmla="*/ 4401647 w 4482645"/>
              <a:gd name="connsiteY30" fmla="*/ 1716455 h 5513991"/>
              <a:gd name="connsiteX31" fmla="*/ 4391089 w 4482645"/>
              <a:gd name="connsiteY31" fmla="*/ 1868666 h 5513991"/>
              <a:gd name="connsiteX32" fmla="*/ 4399780 w 4482645"/>
              <a:gd name="connsiteY32" fmla="*/ 1892828 h 5513991"/>
              <a:gd name="connsiteX33" fmla="*/ 4402058 w 4482645"/>
              <a:gd name="connsiteY33" fmla="*/ 1943047 h 5513991"/>
              <a:gd name="connsiteX34" fmla="*/ 4401177 w 4482645"/>
              <a:gd name="connsiteY34" fmla="*/ 1976676 h 5513991"/>
              <a:gd name="connsiteX35" fmla="*/ 4400715 w 4482645"/>
              <a:gd name="connsiteY35" fmla="*/ 1981536 h 5513991"/>
              <a:gd name="connsiteX36" fmla="*/ 4391595 w 4482645"/>
              <a:gd name="connsiteY36" fmla="*/ 2021434 h 5513991"/>
              <a:gd name="connsiteX37" fmla="*/ 4394860 w 4482645"/>
              <a:gd name="connsiteY37" fmla="*/ 2025379 h 5513991"/>
              <a:gd name="connsiteX38" fmla="*/ 4397701 w 4482645"/>
              <a:gd name="connsiteY38" fmla="*/ 2038196 h 5513991"/>
              <a:gd name="connsiteX39" fmla="*/ 4392960 w 4482645"/>
              <a:gd name="connsiteY39" fmla="*/ 2048781 h 5513991"/>
              <a:gd name="connsiteX40" fmla="*/ 4382776 w 4482645"/>
              <a:gd name="connsiteY40" fmla="*/ 2099011 h 5513991"/>
              <a:gd name="connsiteX41" fmla="*/ 4375445 w 4482645"/>
              <a:gd name="connsiteY41" fmla="*/ 2148592 h 5513991"/>
              <a:gd name="connsiteX42" fmla="*/ 4243956 w 4482645"/>
              <a:gd name="connsiteY42" fmla="*/ 5036659 h 5513991"/>
              <a:gd name="connsiteX43" fmla="*/ 4242847 w 4482645"/>
              <a:gd name="connsiteY43" fmla="*/ 5242987 h 5513991"/>
              <a:gd name="connsiteX44" fmla="*/ 4187554 w 4482645"/>
              <a:gd name="connsiteY44" fmla="*/ 5513970 h 5513991"/>
              <a:gd name="connsiteX45" fmla="*/ 298746 w 4482645"/>
              <a:gd name="connsiteY45" fmla="*/ 5249166 h 5513991"/>
              <a:gd name="connsiteX46" fmla="*/ 1462 w 4482645"/>
              <a:gd name="connsiteY46" fmla="*/ 5237777 h 5513991"/>
              <a:gd name="connsiteX47" fmla="*/ 7874 w 4482645"/>
              <a:gd name="connsiteY47" fmla="*/ 4977753 h 5513991"/>
              <a:gd name="connsiteX48" fmla="*/ 20715 w 4482645"/>
              <a:gd name="connsiteY48" fmla="*/ 4752822 h 5513991"/>
              <a:gd name="connsiteX49" fmla="*/ 222466 w 4482645"/>
              <a:gd name="connsiteY49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64488 w 4482645"/>
              <a:gd name="connsiteY8" fmla="*/ 563001 h 5513991"/>
              <a:gd name="connsiteX9" fmla="*/ 4450882 w 4482645"/>
              <a:gd name="connsiteY9" fmla="*/ 798696 h 5513991"/>
              <a:gd name="connsiteX10" fmla="*/ 4452595 w 4482645"/>
              <a:gd name="connsiteY10" fmla="*/ 803530 h 5513991"/>
              <a:gd name="connsiteX11" fmla="*/ 4450444 w 4482645"/>
              <a:gd name="connsiteY11" fmla="*/ 827361 h 5513991"/>
              <a:gd name="connsiteX12" fmla="*/ 4448844 w 4482645"/>
              <a:gd name="connsiteY12" fmla="*/ 835146 h 5513991"/>
              <a:gd name="connsiteX13" fmla="*/ 4442606 w 4482645"/>
              <a:gd name="connsiteY13" fmla="*/ 946777 h 5513991"/>
              <a:gd name="connsiteX14" fmla="*/ 4444683 w 4482645"/>
              <a:gd name="connsiteY14" fmla="*/ 947677 h 5513991"/>
              <a:gd name="connsiteX15" fmla="*/ 4444004 w 4482645"/>
              <a:gd name="connsiteY15" fmla="*/ 1082386 h 5513991"/>
              <a:gd name="connsiteX16" fmla="*/ 4443899 w 4482645"/>
              <a:gd name="connsiteY16" fmla="*/ 1140681 h 5513991"/>
              <a:gd name="connsiteX17" fmla="*/ 4448202 w 4482645"/>
              <a:gd name="connsiteY17" fmla="*/ 1161797 h 5513991"/>
              <a:gd name="connsiteX18" fmla="*/ 4451924 w 4482645"/>
              <a:gd name="connsiteY18" fmla="*/ 1373054 h 5513991"/>
              <a:gd name="connsiteX19" fmla="*/ 4455188 w 4482645"/>
              <a:gd name="connsiteY19" fmla="*/ 1376999 h 5513991"/>
              <a:gd name="connsiteX20" fmla="*/ 4458030 w 4482645"/>
              <a:gd name="connsiteY20" fmla="*/ 1389816 h 5513991"/>
              <a:gd name="connsiteX21" fmla="*/ 4443105 w 4482645"/>
              <a:gd name="connsiteY21" fmla="*/ 1450629 h 5513991"/>
              <a:gd name="connsiteX22" fmla="*/ 4432208 w 4482645"/>
              <a:gd name="connsiteY22" fmla="*/ 1524330 h 5513991"/>
              <a:gd name="connsiteX23" fmla="*/ 4427327 w 4482645"/>
              <a:gd name="connsiteY23" fmla="*/ 1535289 h 5513991"/>
              <a:gd name="connsiteX24" fmla="*/ 4412899 w 4482645"/>
              <a:gd name="connsiteY24" fmla="*/ 1607363 h 5513991"/>
              <a:gd name="connsiteX25" fmla="*/ 4409184 w 4482645"/>
              <a:gd name="connsiteY25" fmla="*/ 1645395 h 5513991"/>
              <a:gd name="connsiteX26" fmla="*/ 4412844 w 4482645"/>
              <a:gd name="connsiteY26" fmla="*/ 1649850 h 5513991"/>
              <a:gd name="connsiteX27" fmla="*/ 4411194 w 4482645"/>
              <a:gd name="connsiteY27" fmla="*/ 1661048 h 5513991"/>
              <a:gd name="connsiteX28" fmla="*/ 4413117 w 4482645"/>
              <a:gd name="connsiteY28" fmla="*/ 1681560 h 5513991"/>
              <a:gd name="connsiteX29" fmla="*/ 4401647 w 4482645"/>
              <a:gd name="connsiteY29" fmla="*/ 1716455 h 5513991"/>
              <a:gd name="connsiteX30" fmla="*/ 4391089 w 4482645"/>
              <a:gd name="connsiteY30" fmla="*/ 1868666 h 5513991"/>
              <a:gd name="connsiteX31" fmla="*/ 4399780 w 4482645"/>
              <a:gd name="connsiteY31" fmla="*/ 1892828 h 5513991"/>
              <a:gd name="connsiteX32" fmla="*/ 4402058 w 4482645"/>
              <a:gd name="connsiteY32" fmla="*/ 1943047 h 5513991"/>
              <a:gd name="connsiteX33" fmla="*/ 4401177 w 4482645"/>
              <a:gd name="connsiteY33" fmla="*/ 1976676 h 5513991"/>
              <a:gd name="connsiteX34" fmla="*/ 4400715 w 4482645"/>
              <a:gd name="connsiteY34" fmla="*/ 1981536 h 5513991"/>
              <a:gd name="connsiteX35" fmla="*/ 4391595 w 4482645"/>
              <a:gd name="connsiteY35" fmla="*/ 2021434 h 5513991"/>
              <a:gd name="connsiteX36" fmla="*/ 4394860 w 4482645"/>
              <a:gd name="connsiteY36" fmla="*/ 2025379 h 5513991"/>
              <a:gd name="connsiteX37" fmla="*/ 4397701 w 4482645"/>
              <a:gd name="connsiteY37" fmla="*/ 2038196 h 5513991"/>
              <a:gd name="connsiteX38" fmla="*/ 4392960 w 4482645"/>
              <a:gd name="connsiteY38" fmla="*/ 2048781 h 5513991"/>
              <a:gd name="connsiteX39" fmla="*/ 4382776 w 4482645"/>
              <a:gd name="connsiteY39" fmla="*/ 2099011 h 5513991"/>
              <a:gd name="connsiteX40" fmla="*/ 4375445 w 4482645"/>
              <a:gd name="connsiteY40" fmla="*/ 2148592 h 5513991"/>
              <a:gd name="connsiteX41" fmla="*/ 4243956 w 4482645"/>
              <a:gd name="connsiteY41" fmla="*/ 5036659 h 5513991"/>
              <a:gd name="connsiteX42" fmla="*/ 4242847 w 4482645"/>
              <a:gd name="connsiteY42" fmla="*/ 5242987 h 5513991"/>
              <a:gd name="connsiteX43" fmla="*/ 4187554 w 4482645"/>
              <a:gd name="connsiteY43" fmla="*/ 5513970 h 5513991"/>
              <a:gd name="connsiteX44" fmla="*/ 298746 w 4482645"/>
              <a:gd name="connsiteY44" fmla="*/ 5249166 h 5513991"/>
              <a:gd name="connsiteX45" fmla="*/ 1462 w 4482645"/>
              <a:gd name="connsiteY45" fmla="*/ 5237777 h 5513991"/>
              <a:gd name="connsiteX46" fmla="*/ 7874 w 4482645"/>
              <a:gd name="connsiteY46" fmla="*/ 4977753 h 5513991"/>
              <a:gd name="connsiteX47" fmla="*/ 20715 w 4482645"/>
              <a:gd name="connsiteY47" fmla="*/ 4752822 h 5513991"/>
              <a:gd name="connsiteX48" fmla="*/ 222466 w 4482645"/>
              <a:gd name="connsiteY48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399780 w 4482645"/>
              <a:gd name="connsiteY30" fmla="*/ 1892828 h 5513991"/>
              <a:gd name="connsiteX31" fmla="*/ 4402058 w 4482645"/>
              <a:gd name="connsiteY31" fmla="*/ 1943047 h 5513991"/>
              <a:gd name="connsiteX32" fmla="*/ 4401177 w 4482645"/>
              <a:gd name="connsiteY32" fmla="*/ 1976676 h 5513991"/>
              <a:gd name="connsiteX33" fmla="*/ 4400715 w 4482645"/>
              <a:gd name="connsiteY33" fmla="*/ 1981536 h 5513991"/>
              <a:gd name="connsiteX34" fmla="*/ 4391595 w 4482645"/>
              <a:gd name="connsiteY34" fmla="*/ 2021434 h 5513991"/>
              <a:gd name="connsiteX35" fmla="*/ 4394860 w 4482645"/>
              <a:gd name="connsiteY35" fmla="*/ 2025379 h 5513991"/>
              <a:gd name="connsiteX36" fmla="*/ 4397701 w 4482645"/>
              <a:gd name="connsiteY36" fmla="*/ 2038196 h 5513991"/>
              <a:gd name="connsiteX37" fmla="*/ 4392960 w 4482645"/>
              <a:gd name="connsiteY37" fmla="*/ 2048781 h 5513991"/>
              <a:gd name="connsiteX38" fmla="*/ 4382776 w 4482645"/>
              <a:gd name="connsiteY38" fmla="*/ 2099011 h 5513991"/>
              <a:gd name="connsiteX39" fmla="*/ 4375445 w 4482645"/>
              <a:gd name="connsiteY39" fmla="*/ 2148592 h 5513991"/>
              <a:gd name="connsiteX40" fmla="*/ 4243956 w 4482645"/>
              <a:gd name="connsiteY40" fmla="*/ 5036659 h 5513991"/>
              <a:gd name="connsiteX41" fmla="*/ 4242847 w 4482645"/>
              <a:gd name="connsiteY41" fmla="*/ 5242987 h 5513991"/>
              <a:gd name="connsiteX42" fmla="*/ 4187554 w 4482645"/>
              <a:gd name="connsiteY42" fmla="*/ 5513970 h 5513991"/>
              <a:gd name="connsiteX43" fmla="*/ 298746 w 4482645"/>
              <a:gd name="connsiteY43" fmla="*/ 5249166 h 5513991"/>
              <a:gd name="connsiteX44" fmla="*/ 1462 w 4482645"/>
              <a:gd name="connsiteY44" fmla="*/ 5237777 h 5513991"/>
              <a:gd name="connsiteX45" fmla="*/ 7874 w 4482645"/>
              <a:gd name="connsiteY45" fmla="*/ 4977753 h 5513991"/>
              <a:gd name="connsiteX46" fmla="*/ 20715 w 4482645"/>
              <a:gd name="connsiteY46" fmla="*/ 4752822 h 5513991"/>
              <a:gd name="connsiteX47" fmla="*/ 222466 w 4482645"/>
              <a:gd name="connsiteY47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399780 w 4482645"/>
              <a:gd name="connsiteY30" fmla="*/ 1892828 h 5513991"/>
              <a:gd name="connsiteX31" fmla="*/ 4402058 w 4482645"/>
              <a:gd name="connsiteY31" fmla="*/ 1943047 h 5513991"/>
              <a:gd name="connsiteX32" fmla="*/ 4401177 w 4482645"/>
              <a:gd name="connsiteY32" fmla="*/ 1976676 h 5513991"/>
              <a:gd name="connsiteX33" fmla="*/ 4400715 w 4482645"/>
              <a:gd name="connsiteY33" fmla="*/ 1981536 h 5513991"/>
              <a:gd name="connsiteX34" fmla="*/ 4394860 w 4482645"/>
              <a:gd name="connsiteY34" fmla="*/ 2025379 h 5513991"/>
              <a:gd name="connsiteX35" fmla="*/ 4397701 w 4482645"/>
              <a:gd name="connsiteY35" fmla="*/ 2038196 h 5513991"/>
              <a:gd name="connsiteX36" fmla="*/ 4392960 w 4482645"/>
              <a:gd name="connsiteY36" fmla="*/ 2048781 h 5513991"/>
              <a:gd name="connsiteX37" fmla="*/ 4382776 w 4482645"/>
              <a:gd name="connsiteY37" fmla="*/ 2099011 h 5513991"/>
              <a:gd name="connsiteX38" fmla="*/ 4375445 w 4482645"/>
              <a:gd name="connsiteY38" fmla="*/ 2148592 h 5513991"/>
              <a:gd name="connsiteX39" fmla="*/ 4243956 w 4482645"/>
              <a:gd name="connsiteY39" fmla="*/ 5036659 h 5513991"/>
              <a:gd name="connsiteX40" fmla="*/ 4242847 w 4482645"/>
              <a:gd name="connsiteY40" fmla="*/ 5242987 h 5513991"/>
              <a:gd name="connsiteX41" fmla="*/ 4187554 w 4482645"/>
              <a:gd name="connsiteY41" fmla="*/ 5513970 h 5513991"/>
              <a:gd name="connsiteX42" fmla="*/ 298746 w 4482645"/>
              <a:gd name="connsiteY42" fmla="*/ 5249166 h 5513991"/>
              <a:gd name="connsiteX43" fmla="*/ 1462 w 4482645"/>
              <a:gd name="connsiteY43" fmla="*/ 5237777 h 5513991"/>
              <a:gd name="connsiteX44" fmla="*/ 7874 w 4482645"/>
              <a:gd name="connsiteY44" fmla="*/ 4977753 h 5513991"/>
              <a:gd name="connsiteX45" fmla="*/ 20715 w 4482645"/>
              <a:gd name="connsiteY45" fmla="*/ 4752822 h 5513991"/>
              <a:gd name="connsiteX46" fmla="*/ 222466 w 4482645"/>
              <a:gd name="connsiteY46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399780 w 4482645"/>
              <a:gd name="connsiteY30" fmla="*/ 1892828 h 5513991"/>
              <a:gd name="connsiteX31" fmla="*/ 4402058 w 4482645"/>
              <a:gd name="connsiteY31" fmla="*/ 1943047 h 5513991"/>
              <a:gd name="connsiteX32" fmla="*/ 4401177 w 4482645"/>
              <a:gd name="connsiteY32" fmla="*/ 1976676 h 5513991"/>
              <a:gd name="connsiteX33" fmla="*/ 4394860 w 4482645"/>
              <a:gd name="connsiteY33" fmla="*/ 2025379 h 5513991"/>
              <a:gd name="connsiteX34" fmla="*/ 4397701 w 4482645"/>
              <a:gd name="connsiteY34" fmla="*/ 2038196 h 5513991"/>
              <a:gd name="connsiteX35" fmla="*/ 4392960 w 4482645"/>
              <a:gd name="connsiteY35" fmla="*/ 2048781 h 5513991"/>
              <a:gd name="connsiteX36" fmla="*/ 4382776 w 4482645"/>
              <a:gd name="connsiteY36" fmla="*/ 2099011 h 5513991"/>
              <a:gd name="connsiteX37" fmla="*/ 4375445 w 4482645"/>
              <a:gd name="connsiteY37" fmla="*/ 2148592 h 5513991"/>
              <a:gd name="connsiteX38" fmla="*/ 4243956 w 4482645"/>
              <a:gd name="connsiteY38" fmla="*/ 5036659 h 5513991"/>
              <a:gd name="connsiteX39" fmla="*/ 4242847 w 4482645"/>
              <a:gd name="connsiteY39" fmla="*/ 5242987 h 5513991"/>
              <a:gd name="connsiteX40" fmla="*/ 4187554 w 4482645"/>
              <a:gd name="connsiteY40" fmla="*/ 5513970 h 5513991"/>
              <a:gd name="connsiteX41" fmla="*/ 298746 w 4482645"/>
              <a:gd name="connsiteY41" fmla="*/ 5249166 h 5513991"/>
              <a:gd name="connsiteX42" fmla="*/ 1462 w 4482645"/>
              <a:gd name="connsiteY42" fmla="*/ 5237777 h 5513991"/>
              <a:gd name="connsiteX43" fmla="*/ 7874 w 4482645"/>
              <a:gd name="connsiteY43" fmla="*/ 4977753 h 5513991"/>
              <a:gd name="connsiteX44" fmla="*/ 20715 w 4482645"/>
              <a:gd name="connsiteY44" fmla="*/ 4752822 h 5513991"/>
              <a:gd name="connsiteX45" fmla="*/ 222466 w 4482645"/>
              <a:gd name="connsiteY45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399780 w 4482645"/>
              <a:gd name="connsiteY30" fmla="*/ 1892828 h 5513991"/>
              <a:gd name="connsiteX31" fmla="*/ 4402058 w 4482645"/>
              <a:gd name="connsiteY31" fmla="*/ 1943047 h 5513991"/>
              <a:gd name="connsiteX32" fmla="*/ 4401177 w 4482645"/>
              <a:gd name="connsiteY32" fmla="*/ 1976676 h 5513991"/>
              <a:gd name="connsiteX33" fmla="*/ 4394860 w 4482645"/>
              <a:gd name="connsiteY33" fmla="*/ 2025379 h 5513991"/>
              <a:gd name="connsiteX34" fmla="*/ 4397701 w 4482645"/>
              <a:gd name="connsiteY34" fmla="*/ 2038196 h 5513991"/>
              <a:gd name="connsiteX35" fmla="*/ 4392960 w 4482645"/>
              <a:gd name="connsiteY35" fmla="*/ 2048781 h 5513991"/>
              <a:gd name="connsiteX36" fmla="*/ 4375445 w 4482645"/>
              <a:gd name="connsiteY36" fmla="*/ 2148592 h 5513991"/>
              <a:gd name="connsiteX37" fmla="*/ 4243956 w 4482645"/>
              <a:gd name="connsiteY37" fmla="*/ 5036659 h 5513991"/>
              <a:gd name="connsiteX38" fmla="*/ 4242847 w 4482645"/>
              <a:gd name="connsiteY38" fmla="*/ 5242987 h 5513991"/>
              <a:gd name="connsiteX39" fmla="*/ 4187554 w 4482645"/>
              <a:gd name="connsiteY39" fmla="*/ 5513970 h 5513991"/>
              <a:gd name="connsiteX40" fmla="*/ 298746 w 4482645"/>
              <a:gd name="connsiteY40" fmla="*/ 5249166 h 5513991"/>
              <a:gd name="connsiteX41" fmla="*/ 1462 w 4482645"/>
              <a:gd name="connsiteY41" fmla="*/ 5237777 h 5513991"/>
              <a:gd name="connsiteX42" fmla="*/ 7874 w 4482645"/>
              <a:gd name="connsiteY42" fmla="*/ 4977753 h 5513991"/>
              <a:gd name="connsiteX43" fmla="*/ 20715 w 4482645"/>
              <a:gd name="connsiteY43" fmla="*/ 4752822 h 5513991"/>
              <a:gd name="connsiteX44" fmla="*/ 222466 w 4482645"/>
              <a:gd name="connsiteY44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399780 w 4482645"/>
              <a:gd name="connsiteY30" fmla="*/ 1892828 h 5513991"/>
              <a:gd name="connsiteX31" fmla="*/ 4402058 w 4482645"/>
              <a:gd name="connsiteY31" fmla="*/ 1943047 h 5513991"/>
              <a:gd name="connsiteX32" fmla="*/ 4394860 w 4482645"/>
              <a:gd name="connsiteY32" fmla="*/ 2025379 h 5513991"/>
              <a:gd name="connsiteX33" fmla="*/ 4397701 w 4482645"/>
              <a:gd name="connsiteY33" fmla="*/ 2038196 h 5513991"/>
              <a:gd name="connsiteX34" fmla="*/ 4392960 w 4482645"/>
              <a:gd name="connsiteY34" fmla="*/ 2048781 h 5513991"/>
              <a:gd name="connsiteX35" fmla="*/ 4375445 w 4482645"/>
              <a:gd name="connsiteY35" fmla="*/ 2148592 h 5513991"/>
              <a:gd name="connsiteX36" fmla="*/ 4243956 w 4482645"/>
              <a:gd name="connsiteY36" fmla="*/ 5036659 h 5513991"/>
              <a:gd name="connsiteX37" fmla="*/ 4242847 w 4482645"/>
              <a:gd name="connsiteY37" fmla="*/ 5242987 h 5513991"/>
              <a:gd name="connsiteX38" fmla="*/ 4187554 w 4482645"/>
              <a:gd name="connsiteY38" fmla="*/ 5513970 h 5513991"/>
              <a:gd name="connsiteX39" fmla="*/ 298746 w 4482645"/>
              <a:gd name="connsiteY39" fmla="*/ 5249166 h 5513991"/>
              <a:gd name="connsiteX40" fmla="*/ 1462 w 4482645"/>
              <a:gd name="connsiteY40" fmla="*/ 5237777 h 5513991"/>
              <a:gd name="connsiteX41" fmla="*/ 7874 w 4482645"/>
              <a:gd name="connsiteY41" fmla="*/ 4977753 h 5513991"/>
              <a:gd name="connsiteX42" fmla="*/ 20715 w 4482645"/>
              <a:gd name="connsiteY42" fmla="*/ 4752822 h 5513991"/>
              <a:gd name="connsiteX43" fmla="*/ 222466 w 4482645"/>
              <a:gd name="connsiteY43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402058 w 4482645"/>
              <a:gd name="connsiteY30" fmla="*/ 1943047 h 5513991"/>
              <a:gd name="connsiteX31" fmla="*/ 4394860 w 4482645"/>
              <a:gd name="connsiteY31" fmla="*/ 2025379 h 5513991"/>
              <a:gd name="connsiteX32" fmla="*/ 4397701 w 4482645"/>
              <a:gd name="connsiteY32" fmla="*/ 2038196 h 5513991"/>
              <a:gd name="connsiteX33" fmla="*/ 4392960 w 4482645"/>
              <a:gd name="connsiteY33" fmla="*/ 2048781 h 5513991"/>
              <a:gd name="connsiteX34" fmla="*/ 4375445 w 4482645"/>
              <a:gd name="connsiteY34" fmla="*/ 2148592 h 5513991"/>
              <a:gd name="connsiteX35" fmla="*/ 4243956 w 4482645"/>
              <a:gd name="connsiteY35" fmla="*/ 5036659 h 5513991"/>
              <a:gd name="connsiteX36" fmla="*/ 4242847 w 4482645"/>
              <a:gd name="connsiteY36" fmla="*/ 5242987 h 5513991"/>
              <a:gd name="connsiteX37" fmla="*/ 4187554 w 4482645"/>
              <a:gd name="connsiteY37" fmla="*/ 5513970 h 5513991"/>
              <a:gd name="connsiteX38" fmla="*/ 298746 w 4482645"/>
              <a:gd name="connsiteY38" fmla="*/ 5249166 h 5513991"/>
              <a:gd name="connsiteX39" fmla="*/ 1462 w 4482645"/>
              <a:gd name="connsiteY39" fmla="*/ 5237777 h 5513991"/>
              <a:gd name="connsiteX40" fmla="*/ 7874 w 4482645"/>
              <a:gd name="connsiteY40" fmla="*/ 4977753 h 5513991"/>
              <a:gd name="connsiteX41" fmla="*/ 20715 w 4482645"/>
              <a:gd name="connsiteY41" fmla="*/ 4752822 h 5513991"/>
              <a:gd name="connsiteX42" fmla="*/ 222466 w 4482645"/>
              <a:gd name="connsiteY42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13117 w 4482645"/>
              <a:gd name="connsiteY27" fmla="*/ 1681560 h 5513991"/>
              <a:gd name="connsiteX28" fmla="*/ 4401647 w 4482645"/>
              <a:gd name="connsiteY28" fmla="*/ 1716455 h 5513991"/>
              <a:gd name="connsiteX29" fmla="*/ 4391089 w 4482645"/>
              <a:gd name="connsiteY29" fmla="*/ 1868666 h 5513991"/>
              <a:gd name="connsiteX30" fmla="*/ 4402058 w 4482645"/>
              <a:gd name="connsiteY30" fmla="*/ 1943047 h 5513991"/>
              <a:gd name="connsiteX31" fmla="*/ 4394860 w 4482645"/>
              <a:gd name="connsiteY31" fmla="*/ 2025379 h 5513991"/>
              <a:gd name="connsiteX32" fmla="*/ 4397701 w 4482645"/>
              <a:gd name="connsiteY32" fmla="*/ 2038196 h 5513991"/>
              <a:gd name="connsiteX33" fmla="*/ 4375445 w 4482645"/>
              <a:gd name="connsiteY33" fmla="*/ 2148592 h 5513991"/>
              <a:gd name="connsiteX34" fmla="*/ 4243956 w 4482645"/>
              <a:gd name="connsiteY34" fmla="*/ 5036659 h 5513991"/>
              <a:gd name="connsiteX35" fmla="*/ 4242847 w 4482645"/>
              <a:gd name="connsiteY35" fmla="*/ 5242987 h 5513991"/>
              <a:gd name="connsiteX36" fmla="*/ 4187554 w 4482645"/>
              <a:gd name="connsiteY36" fmla="*/ 5513970 h 5513991"/>
              <a:gd name="connsiteX37" fmla="*/ 298746 w 4482645"/>
              <a:gd name="connsiteY37" fmla="*/ 5249166 h 5513991"/>
              <a:gd name="connsiteX38" fmla="*/ 1462 w 4482645"/>
              <a:gd name="connsiteY38" fmla="*/ 5237777 h 5513991"/>
              <a:gd name="connsiteX39" fmla="*/ 7874 w 4482645"/>
              <a:gd name="connsiteY39" fmla="*/ 4977753 h 5513991"/>
              <a:gd name="connsiteX40" fmla="*/ 20715 w 4482645"/>
              <a:gd name="connsiteY40" fmla="*/ 4752822 h 5513991"/>
              <a:gd name="connsiteX41" fmla="*/ 222466 w 4482645"/>
              <a:gd name="connsiteY41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11194 w 4482645"/>
              <a:gd name="connsiteY26" fmla="*/ 1661048 h 5513991"/>
              <a:gd name="connsiteX27" fmla="*/ 4401647 w 4482645"/>
              <a:gd name="connsiteY27" fmla="*/ 1716455 h 5513991"/>
              <a:gd name="connsiteX28" fmla="*/ 4391089 w 4482645"/>
              <a:gd name="connsiteY28" fmla="*/ 1868666 h 5513991"/>
              <a:gd name="connsiteX29" fmla="*/ 4402058 w 4482645"/>
              <a:gd name="connsiteY29" fmla="*/ 1943047 h 5513991"/>
              <a:gd name="connsiteX30" fmla="*/ 4394860 w 4482645"/>
              <a:gd name="connsiteY30" fmla="*/ 2025379 h 5513991"/>
              <a:gd name="connsiteX31" fmla="*/ 4397701 w 4482645"/>
              <a:gd name="connsiteY31" fmla="*/ 2038196 h 5513991"/>
              <a:gd name="connsiteX32" fmla="*/ 4375445 w 4482645"/>
              <a:gd name="connsiteY32" fmla="*/ 2148592 h 5513991"/>
              <a:gd name="connsiteX33" fmla="*/ 4243956 w 4482645"/>
              <a:gd name="connsiteY33" fmla="*/ 5036659 h 5513991"/>
              <a:gd name="connsiteX34" fmla="*/ 4242847 w 4482645"/>
              <a:gd name="connsiteY34" fmla="*/ 5242987 h 5513991"/>
              <a:gd name="connsiteX35" fmla="*/ 4187554 w 4482645"/>
              <a:gd name="connsiteY35" fmla="*/ 5513970 h 5513991"/>
              <a:gd name="connsiteX36" fmla="*/ 298746 w 4482645"/>
              <a:gd name="connsiteY36" fmla="*/ 5249166 h 5513991"/>
              <a:gd name="connsiteX37" fmla="*/ 1462 w 4482645"/>
              <a:gd name="connsiteY37" fmla="*/ 5237777 h 5513991"/>
              <a:gd name="connsiteX38" fmla="*/ 7874 w 4482645"/>
              <a:gd name="connsiteY38" fmla="*/ 4977753 h 5513991"/>
              <a:gd name="connsiteX39" fmla="*/ 20715 w 4482645"/>
              <a:gd name="connsiteY39" fmla="*/ 4752822 h 5513991"/>
              <a:gd name="connsiteX40" fmla="*/ 222466 w 4482645"/>
              <a:gd name="connsiteY40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12844 w 4482645"/>
              <a:gd name="connsiteY25" fmla="*/ 1649850 h 5513991"/>
              <a:gd name="connsiteX26" fmla="*/ 4401647 w 4482645"/>
              <a:gd name="connsiteY26" fmla="*/ 1716455 h 5513991"/>
              <a:gd name="connsiteX27" fmla="*/ 4391089 w 4482645"/>
              <a:gd name="connsiteY27" fmla="*/ 1868666 h 5513991"/>
              <a:gd name="connsiteX28" fmla="*/ 4402058 w 4482645"/>
              <a:gd name="connsiteY28" fmla="*/ 1943047 h 5513991"/>
              <a:gd name="connsiteX29" fmla="*/ 4394860 w 4482645"/>
              <a:gd name="connsiteY29" fmla="*/ 2025379 h 5513991"/>
              <a:gd name="connsiteX30" fmla="*/ 4397701 w 4482645"/>
              <a:gd name="connsiteY30" fmla="*/ 2038196 h 5513991"/>
              <a:gd name="connsiteX31" fmla="*/ 4375445 w 4482645"/>
              <a:gd name="connsiteY31" fmla="*/ 2148592 h 5513991"/>
              <a:gd name="connsiteX32" fmla="*/ 4243956 w 4482645"/>
              <a:gd name="connsiteY32" fmla="*/ 5036659 h 5513991"/>
              <a:gd name="connsiteX33" fmla="*/ 4242847 w 4482645"/>
              <a:gd name="connsiteY33" fmla="*/ 5242987 h 5513991"/>
              <a:gd name="connsiteX34" fmla="*/ 4187554 w 4482645"/>
              <a:gd name="connsiteY34" fmla="*/ 5513970 h 5513991"/>
              <a:gd name="connsiteX35" fmla="*/ 298746 w 4482645"/>
              <a:gd name="connsiteY35" fmla="*/ 5249166 h 5513991"/>
              <a:gd name="connsiteX36" fmla="*/ 1462 w 4482645"/>
              <a:gd name="connsiteY36" fmla="*/ 5237777 h 5513991"/>
              <a:gd name="connsiteX37" fmla="*/ 7874 w 4482645"/>
              <a:gd name="connsiteY37" fmla="*/ 4977753 h 5513991"/>
              <a:gd name="connsiteX38" fmla="*/ 20715 w 4482645"/>
              <a:gd name="connsiteY38" fmla="*/ 4752822 h 5513991"/>
              <a:gd name="connsiteX39" fmla="*/ 222466 w 4482645"/>
              <a:gd name="connsiteY39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9184 w 4482645"/>
              <a:gd name="connsiteY24" fmla="*/ 1645395 h 5513991"/>
              <a:gd name="connsiteX25" fmla="*/ 4401647 w 4482645"/>
              <a:gd name="connsiteY25" fmla="*/ 1716455 h 5513991"/>
              <a:gd name="connsiteX26" fmla="*/ 4391089 w 4482645"/>
              <a:gd name="connsiteY26" fmla="*/ 1868666 h 5513991"/>
              <a:gd name="connsiteX27" fmla="*/ 4402058 w 4482645"/>
              <a:gd name="connsiteY27" fmla="*/ 1943047 h 5513991"/>
              <a:gd name="connsiteX28" fmla="*/ 4394860 w 4482645"/>
              <a:gd name="connsiteY28" fmla="*/ 2025379 h 5513991"/>
              <a:gd name="connsiteX29" fmla="*/ 4397701 w 4482645"/>
              <a:gd name="connsiteY29" fmla="*/ 2038196 h 5513991"/>
              <a:gd name="connsiteX30" fmla="*/ 4375445 w 4482645"/>
              <a:gd name="connsiteY30" fmla="*/ 2148592 h 5513991"/>
              <a:gd name="connsiteX31" fmla="*/ 4243956 w 4482645"/>
              <a:gd name="connsiteY31" fmla="*/ 5036659 h 5513991"/>
              <a:gd name="connsiteX32" fmla="*/ 4242847 w 4482645"/>
              <a:gd name="connsiteY32" fmla="*/ 5242987 h 5513991"/>
              <a:gd name="connsiteX33" fmla="*/ 4187554 w 4482645"/>
              <a:gd name="connsiteY33" fmla="*/ 5513970 h 5513991"/>
              <a:gd name="connsiteX34" fmla="*/ 298746 w 4482645"/>
              <a:gd name="connsiteY34" fmla="*/ 5249166 h 5513991"/>
              <a:gd name="connsiteX35" fmla="*/ 1462 w 4482645"/>
              <a:gd name="connsiteY35" fmla="*/ 5237777 h 5513991"/>
              <a:gd name="connsiteX36" fmla="*/ 7874 w 4482645"/>
              <a:gd name="connsiteY36" fmla="*/ 4977753 h 5513991"/>
              <a:gd name="connsiteX37" fmla="*/ 20715 w 4482645"/>
              <a:gd name="connsiteY37" fmla="*/ 4752822 h 5513991"/>
              <a:gd name="connsiteX38" fmla="*/ 222466 w 4482645"/>
              <a:gd name="connsiteY38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12899 w 4482645"/>
              <a:gd name="connsiteY23" fmla="*/ 1607363 h 5513991"/>
              <a:gd name="connsiteX24" fmla="*/ 4401647 w 4482645"/>
              <a:gd name="connsiteY24" fmla="*/ 1716455 h 5513991"/>
              <a:gd name="connsiteX25" fmla="*/ 4391089 w 4482645"/>
              <a:gd name="connsiteY25" fmla="*/ 1868666 h 5513991"/>
              <a:gd name="connsiteX26" fmla="*/ 4402058 w 4482645"/>
              <a:gd name="connsiteY26" fmla="*/ 1943047 h 5513991"/>
              <a:gd name="connsiteX27" fmla="*/ 4394860 w 4482645"/>
              <a:gd name="connsiteY27" fmla="*/ 2025379 h 5513991"/>
              <a:gd name="connsiteX28" fmla="*/ 4397701 w 4482645"/>
              <a:gd name="connsiteY28" fmla="*/ 2038196 h 5513991"/>
              <a:gd name="connsiteX29" fmla="*/ 4375445 w 4482645"/>
              <a:gd name="connsiteY29" fmla="*/ 2148592 h 5513991"/>
              <a:gd name="connsiteX30" fmla="*/ 4243956 w 4482645"/>
              <a:gd name="connsiteY30" fmla="*/ 5036659 h 5513991"/>
              <a:gd name="connsiteX31" fmla="*/ 4242847 w 4482645"/>
              <a:gd name="connsiteY31" fmla="*/ 5242987 h 5513991"/>
              <a:gd name="connsiteX32" fmla="*/ 4187554 w 4482645"/>
              <a:gd name="connsiteY32" fmla="*/ 5513970 h 5513991"/>
              <a:gd name="connsiteX33" fmla="*/ 298746 w 4482645"/>
              <a:gd name="connsiteY33" fmla="*/ 5249166 h 5513991"/>
              <a:gd name="connsiteX34" fmla="*/ 1462 w 4482645"/>
              <a:gd name="connsiteY34" fmla="*/ 5237777 h 5513991"/>
              <a:gd name="connsiteX35" fmla="*/ 7874 w 4482645"/>
              <a:gd name="connsiteY35" fmla="*/ 4977753 h 5513991"/>
              <a:gd name="connsiteX36" fmla="*/ 20715 w 4482645"/>
              <a:gd name="connsiteY36" fmla="*/ 4752822 h 5513991"/>
              <a:gd name="connsiteX37" fmla="*/ 222466 w 4482645"/>
              <a:gd name="connsiteY37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43105 w 4482645"/>
              <a:gd name="connsiteY20" fmla="*/ 1450629 h 5513991"/>
              <a:gd name="connsiteX21" fmla="*/ 4432208 w 4482645"/>
              <a:gd name="connsiteY21" fmla="*/ 1524330 h 5513991"/>
              <a:gd name="connsiteX22" fmla="*/ 4427327 w 4482645"/>
              <a:gd name="connsiteY22" fmla="*/ 1535289 h 5513991"/>
              <a:gd name="connsiteX23" fmla="*/ 4401647 w 4482645"/>
              <a:gd name="connsiteY23" fmla="*/ 1716455 h 5513991"/>
              <a:gd name="connsiteX24" fmla="*/ 4391089 w 4482645"/>
              <a:gd name="connsiteY24" fmla="*/ 1868666 h 5513991"/>
              <a:gd name="connsiteX25" fmla="*/ 4402058 w 4482645"/>
              <a:gd name="connsiteY25" fmla="*/ 1943047 h 5513991"/>
              <a:gd name="connsiteX26" fmla="*/ 4394860 w 4482645"/>
              <a:gd name="connsiteY26" fmla="*/ 2025379 h 5513991"/>
              <a:gd name="connsiteX27" fmla="*/ 4397701 w 4482645"/>
              <a:gd name="connsiteY27" fmla="*/ 2038196 h 5513991"/>
              <a:gd name="connsiteX28" fmla="*/ 4375445 w 4482645"/>
              <a:gd name="connsiteY28" fmla="*/ 2148592 h 5513991"/>
              <a:gd name="connsiteX29" fmla="*/ 4243956 w 4482645"/>
              <a:gd name="connsiteY29" fmla="*/ 5036659 h 5513991"/>
              <a:gd name="connsiteX30" fmla="*/ 4242847 w 4482645"/>
              <a:gd name="connsiteY30" fmla="*/ 5242987 h 5513991"/>
              <a:gd name="connsiteX31" fmla="*/ 4187554 w 4482645"/>
              <a:gd name="connsiteY31" fmla="*/ 5513970 h 5513991"/>
              <a:gd name="connsiteX32" fmla="*/ 298746 w 4482645"/>
              <a:gd name="connsiteY32" fmla="*/ 5249166 h 5513991"/>
              <a:gd name="connsiteX33" fmla="*/ 1462 w 4482645"/>
              <a:gd name="connsiteY33" fmla="*/ 5237777 h 5513991"/>
              <a:gd name="connsiteX34" fmla="*/ 7874 w 4482645"/>
              <a:gd name="connsiteY34" fmla="*/ 4977753 h 5513991"/>
              <a:gd name="connsiteX35" fmla="*/ 20715 w 4482645"/>
              <a:gd name="connsiteY35" fmla="*/ 4752822 h 5513991"/>
              <a:gd name="connsiteX36" fmla="*/ 222466 w 4482645"/>
              <a:gd name="connsiteY36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32208 w 4482645"/>
              <a:gd name="connsiteY20" fmla="*/ 1524330 h 5513991"/>
              <a:gd name="connsiteX21" fmla="*/ 4427327 w 4482645"/>
              <a:gd name="connsiteY21" fmla="*/ 1535289 h 5513991"/>
              <a:gd name="connsiteX22" fmla="*/ 4401647 w 4482645"/>
              <a:gd name="connsiteY22" fmla="*/ 1716455 h 5513991"/>
              <a:gd name="connsiteX23" fmla="*/ 4391089 w 4482645"/>
              <a:gd name="connsiteY23" fmla="*/ 1868666 h 5513991"/>
              <a:gd name="connsiteX24" fmla="*/ 4402058 w 4482645"/>
              <a:gd name="connsiteY24" fmla="*/ 1943047 h 5513991"/>
              <a:gd name="connsiteX25" fmla="*/ 4394860 w 4482645"/>
              <a:gd name="connsiteY25" fmla="*/ 2025379 h 5513991"/>
              <a:gd name="connsiteX26" fmla="*/ 4397701 w 4482645"/>
              <a:gd name="connsiteY26" fmla="*/ 2038196 h 5513991"/>
              <a:gd name="connsiteX27" fmla="*/ 4375445 w 4482645"/>
              <a:gd name="connsiteY27" fmla="*/ 2148592 h 5513991"/>
              <a:gd name="connsiteX28" fmla="*/ 4243956 w 4482645"/>
              <a:gd name="connsiteY28" fmla="*/ 5036659 h 5513991"/>
              <a:gd name="connsiteX29" fmla="*/ 4242847 w 4482645"/>
              <a:gd name="connsiteY29" fmla="*/ 5242987 h 5513991"/>
              <a:gd name="connsiteX30" fmla="*/ 4187554 w 4482645"/>
              <a:gd name="connsiteY30" fmla="*/ 5513970 h 5513991"/>
              <a:gd name="connsiteX31" fmla="*/ 298746 w 4482645"/>
              <a:gd name="connsiteY31" fmla="*/ 5249166 h 5513991"/>
              <a:gd name="connsiteX32" fmla="*/ 1462 w 4482645"/>
              <a:gd name="connsiteY32" fmla="*/ 5237777 h 5513991"/>
              <a:gd name="connsiteX33" fmla="*/ 7874 w 4482645"/>
              <a:gd name="connsiteY33" fmla="*/ 4977753 h 5513991"/>
              <a:gd name="connsiteX34" fmla="*/ 20715 w 4482645"/>
              <a:gd name="connsiteY34" fmla="*/ 4752822 h 5513991"/>
              <a:gd name="connsiteX35" fmla="*/ 222466 w 4482645"/>
              <a:gd name="connsiteY35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8844 w 4482645"/>
              <a:gd name="connsiteY11" fmla="*/ 835146 h 5513991"/>
              <a:gd name="connsiteX12" fmla="*/ 4442606 w 4482645"/>
              <a:gd name="connsiteY12" fmla="*/ 946777 h 5513991"/>
              <a:gd name="connsiteX13" fmla="*/ 4444683 w 4482645"/>
              <a:gd name="connsiteY13" fmla="*/ 947677 h 5513991"/>
              <a:gd name="connsiteX14" fmla="*/ 4444004 w 4482645"/>
              <a:gd name="connsiteY14" fmla="*/ 1082386 h 5513991"/>
              <a:gd name="connsiteX15" fmla="*/ 4443899 w 4482645"/>
              <a:gd name="connsiteY15" fmla="*/ 1140681 h 5513991"/>
              <a:gd name="connsiteX16" fmla="*/ 4448202 w 4482645"/>
              <a:gd name="connsiteY16" fmla="*/ 1161797 h 5513991"/>
              <a:gd name="connsiteX17" fmla="*/ 4451924 w 4482645"/>
              <a:gd name="connsiteY17" fmla="*/ 1373054 h 5513991"/>
              <a:gd name="connsiteX18" fmla="*/ 4455188 w 4482645"/>
              <a:gd name="connsiteY18" fmla="*/ 1376999 h 5513991"/>
              <a:gd name="connsiteX19" fmla="*/ 4458030 w 4482645"/>
              <a:gd name="connsiteY19" fmla="*/ 1389816 h 5513991"/>
              <a:gd name="connsiteX20" fmla="*/ 4432208 w 4482645"/>
              <a:gd name="connsiteY20" fmla="*/ 1524330 h 5513991"/>
              <a:gd name="connsiteX21" fmla="*/ 4427327 w 4482645"/>
              <a:gd name="connsiteY21" fmla="*/ 1535289 h 5513991"/>
              <a:gd name="connsiteX22" fmla="*/ 4391089 w 4482645"/>
              <a:gd name="connsiteY22" fmla="*/ 1868666 h 5513991"/>
              <a:gd name="connsiteX23" fmla="*/ 4402058 w 4482645"/>
              <a:gd name="connsiteY23" fmla="*/ 1943047 h 5513991"/>
              <a:gd name="connsiteX24" fmla="*/ 4394860 w 4482645"/>
              <a:gd name="connsiteY24" fmla="*/ 2025379 h 5513991"/>
              <a:gd name="connsiteX25" fmla="*/ 4397701 w 4482645"/>
              <a:gd name="connsiteY25" fmla="*/ 2038196 h 5513991"/>
              <a:gd name="connsiteX26" fmla="*/ 4375445 w 4482645"/>
              <a:gd name="connsiteY26" fmla="*/ 2148592 h 5513991"/>
              <a:gd name="connsiteX27" fmla="*/ 4243956 w 4482645"/>
              <a:gd name="connsiteY27" fmla="*/ 5036659 h 5513991"/>
              <a:gd name="connsiteX28" fmla="*/ 4242847 w 4482645"/>
              <a:gd name="connsiteY28" fmla="*/ 5242987 h 5513991"/>
              <a:gd name="connsiteX29" fmla="*/ 4187554 w 4482645"/>
              <a:gd name="connsiteY29" fmla="*/ 5513970 h 5513991"/>
              <a:gd name="connsiteX30" fmla="*/ 298746 w 4482645"/>
              <a:gd name="connsiteY30" fmla="*/ 5249166 h 5513991"/>
              <a:gd name="connsiteX31" fmla="*/ 1462 w 4482645"/>
              <a:gd name="connsiteY31" fmla="*/ 5237777 h 5513991"/>
              <a:gd name="connsiteX32" fmla="*/ 7874 w 4482645"/>
              <a:gd name="connsiteY32" fmla="*/ 4977753 h 5513991"/>
              <a:gd name="connsiteX33" fmla="*/ 20715 w 4482645"/>
              <a:gd name="connsiteY33" fmla="*/ 4752822 h 5513991"/>
              <a:gd name="connsiteX34" fmla="*/ 222466 w 4482645"/>
              <a:gd name="connsiteY34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50444 w 4482645"/>
              <a:gd name="connsiteY10" fmla="*/ 827361 h 5513991"/>
              <a:gd name="connsiteX11" fmla="*/ 4442606 w 4482645"/>
              <a:gd name="connsiteY11" fmla="*/ 946777 h 5513991"/>
              <a:gd name="connsiteX12" fmla="*/ 4444683 w 4482645"/>
              <a:gd name="connsiteY12" fmla="*/ 947677 h 5513991"/>
              <a:gd name="connsiteX13" fmla="*/ 4444004 w 4482645"/>
              <a:gd name="connsiteY13" fmla="*/ 1082386 h 5513991"/>
              <a:gd name="connsiteX14" fmla="*/ 4443899 w 4482645"/>
              <a:gd name="connsiteY14" fmla="*/ 1140681 h 5513991"/>
              <a:gd name="connsiteX15" fmla="*/ 4448202 w 4482645"/>
              <a:gd name="connsiteY15" fmla="*/ 1161797 h 5513991"/>
              <a:gd name="connsiteX16" fmla="*/ 4451924 w 4482645"/>
              <a:gd name="connsiteY16" fmla="*/ 1373054 h 5513991"/>
              <a:gd name="connsiteX17" fmla="*/ 4455188 w 4482645"/>
              <a:gd name="connsiteY17" fmla="*/ 1376999 h 5513991"/>
              <a:gd name="connsiteX18" fmla="*/ 4458030 w 4482645"/>
              <a:gd name="connsiteY18" fmla="*/ 1389816 h 5513991"/>
              <a:gd name="connsiteX19" fmla="*/ 4432208 w 4482645"/>
              <a:gd name="connsiteY19" fmla="*/ 1524330 h 5513991"/>
              <a:gd name="connsiteX20" fmla="*/ 4427327 w 4482645"/>
              <a:gd name="connsiteY20" fmla="*/ 1535289 h 5513991"/>
              <a:gd name="connsiteX21" fmla="*/ 4391089 w 4482645"/>
              <a:gd name="connsiteY21" fmla="*/ 1868666 h 5513991"/>
              <a:gd name="connsiteX22" fmla="*/ 4402058 w 4482645"/>
              <a:gd name="connsiteY22" fmla="*/ 1943047 h 5513991"/>
              <a:gd name="connsiteX23" fmla="*/ 4394860 w 4482645"/>
              <a:gd name="connsiteY23" fmla="*/ 2025379 h 5513991"/>
              <a:gd name="connsiteX24" fmla="*/ 4397701 w 4482645"/>
              <a:gd name="connsiteY24" fmla="*/ 2038196 h 5513991"/>
              <a:gd name="connsiteX25" fmla="*/ 4375445 w 4482645"/>
              <a:gd name="connsiteY25" fmla="*/ 2148592 h 5513991"/>
              <a:gd name="connsiteX26" fmla="*/ 4243956 w 4482645"/>
              <a:gd name="connsiteY26" fmla="*/ 5036659 h 5513991"/>
              <a:gd name="connsiteX27" fmla="*/ 4242847 w 4482645"/>
              <a:gd name="connsiteY27" fmla="*/ 5242987 h 5513991"/>
              <a:gd name="connsiteX28" fmla="*/ 4187554 w 4482645"/>
              <a:gd name="connsiteY28" fmla="*/ 5513970 h 5513991"/>
              <a:gd name="connsiteX29" fmla="*/ 298746 w 4482645"/>
              <a:gd name="connsiteY29" fmla="*/ 5249166 h 5513991"/>
              <a:gd name="connsiteX30" fmla="*/ 1462 w 4482645"/>
              <a:gd name="connsiteY30" fmla="*/ 5237777 h 5513991"/>
              <a:gd name="connsiteX31" fmla="*/ 7874 w 4482645"/>
              <a:gd name="connsiteY31" fmla="*/ 4977753 h 5513991"/>
              <a:gd name="connsiteX32" fmla="*/ 20715 w 4482645"/>
              <a:gd name="connsiteY32" fmla="*/ 4752822 h 5513991"/>
              <a:gd name="connsiteX33" fmla="*/ 222466 w 4482645"/>
              <a:gd name="connsiteY33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52595 w 4482645"/>
              <a:gd name="connsiteY9" fmla="*/ 803530 h 5513991"/>
              <a:gd name="connsiteX10" fmla="*/ 4442606 w 4482645"/>
              <a:gd name="connsiteY10" fmla="*/ 946777 h 5513991"/>
              <a:gd name="connsiteX11" fmla="*/ 4444683 w 4482645"/>
              <a:gd name="connsiteY11" fmla="*/ 947677 h 5513991"/>
              <a:gd name="connsiteX12" fmla="*/ 4444004 w 4482645"/>
              <a:gd name="connsiteY12" fmla="*/ 1082386 h 5513991"/>
              <a:gd name="connsiteX13" fmla="*/ 4443899 w 4482645"/>
              <a:gd name="connsiteY13" fmla="*/ 1140681 h 5513991"/>
              <a:gd name="connsiteX14" fmla="*/ 4448202 w 4482645"/>
              <a:gd name="connsiteY14" fmla="*/ 1161797 h 5513991"/>
              <a:gd name="connsiteX15" fmla="*/ 4451924 w 4482645"/>
              <a:gd name="connsiteY15" fmla="*/ 1373054 h 5513991"/>
              <a:gd name="connsiteX16" fmla="*/ 4455188 w 4482645"/>
              <a:gd name="connsiteY16" fmla="*/ 1376999 h 5513991"/>
              <a:gd name="connsiteX17" fmla="*/ 4458030 w 4482645"/>
              <a:gd name="connsiteY17" fmla="*/ 1389816 h 5513991"/>
              <a:gd name="connsiteX18" fmla="*/ 4432208 w 4482645"/>
              <a:gd name="connsiteY18" fmla="*/ 1524330 h 5513991"/>
              <a:gd name="connsiteX19" fmla="*/ 4427327 w 4482645"/>
              <a:gd name="connsiteY19" fmla="*/ 1535289 h 5513991"/>
              <a:gd name="connsiteX20" fmla="*/ 4391089 w 4482645"/>
              <a:gd name="connsiteY20" fmla="*/ 1868666 h 5513991"/>
              <a:gd name="connsiteX21" fmla="*/ 4402058 w 4482645"/>
              <a:gd name="connsiteY21" fmla="*/ 1943047 h 5513991"/>
              <a:gd name="connsiteX22" fmla="*/ 4394860 w 4482645"/>
              <a:gd name="connsiteY22" fmla="*/ 2025379 h 5513991"/>
              <a:gd name="connsiteX23" fmla="*/ 4397701 w 4482645"/>
              <a:gd name="connsiteY23" fmla="*/ 2038196 h 5513991"/>
              <a:gd name="connsiteX24" fmla="*/ 4375445 w 4482645"/>
              <a:gd name="connsiteY24" fmla="*/ 2148592 h 5513991"/>
              <a:gd name="connsiteX25" fmla="*/ 4243956 w 4482645"/>
              <a:gd name="connsiteY25" fmla="*/ 5036659 h 5513991"/>
              <a:gd name="connsiteX26" fmla="*/ 4242847 w 4482645"/>
              <a:gd name="connsiteY26" fmla="*/ 5242987 h 5513991"/>
              <a:gd name="connsiteX27" fmla="*/ 4187554 w 4482645"/>
              <a:gd name="connsiteY27" fmla="*/ 5513970 h 5513991"/>
              <a:gd name="connsiteX28" fmla="*/ 298746 w 4482645"/>
              <a:gd name="connsiteY28" fmla="*/ 5249166 h 5513991"/>
              <a:gd name="connsiteX29" fmla="*/ 1462 w 4482645"/>
              <a:gd name="connsiteY29" fmla="*/ 5237777 h 5513991"/>
              <a:gd name="connsiteX30" fmla="*/ 7874 w 4482645"/>
              <a:gd name="connsiteY30" fmla="*/ 4977753 h 5513991"/>
              <a:gd name="connsiteX31" fmla="*/ 20715 w 4482645"/>
              <a:gd name="connsiteY31" fmla="*/ 4752822 h 5513991"/>
              <a:gd name="connsiteX32" fmla="*/ 222466 w 4482645"/>
              <a:gd name="connsiteY32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50882 w 4482645"/>
              <a:gd name="connsiteY8" fmla="*/ 798696 h 5513991"/>
              <a:gd name="connsiteX9" fmla="*/ 4442606 w 4482645"/>
              <a:gd name="connsiteY9" fmla="*/ 946777 h 5513991"/>
              <a:gd name="connsiteX10" fmla="*/ 4444683 w 4482645"/>
              <a:gd name="connsiteY10" fmla="*/ 947677 h 5513991"/>
              <a:gd name="connsiteX11" fmla="*/ 4444004 w 4482645"/>
              <a:gd name="connsiteY11" fmla="*/ 1082386 h 5513991"/>
              <a:gd name="connsiteX12" fmla="*/ 4443899 w 4482645"/>
              <a:gd name="connsiteY12" fmla="*/ 1140681 h 5513991"/>
              <a:gd name="connsiteX13" fmla="*/ 4448202 w 4482645"/>
              <a:gd name="connsiteY13" fmla="*/ 1161797 h 5513991"/>
              <a:gd name="connsiteX14" fmla="*/ 4451924 w 4482645"/>
              <a:gd name="connsiteY14" fmla="*/ 1373054 h 5513991"/>
              <a:gd name="connsiteX15" fmla="*/ 4455188 w 4482645"/>
              <a:gd name="connsiteY15" fmla="*/ 1376999 h 5513991"/>
              <a:gd name="connsiteX16" fmla="*/ 4458030 w 4482645"/>
              <a:gd name="connsiteY16" fmla="*/ 1389816 h 5513991"/>
              <a:gd name="connsiteX17" fmla="*/ 4432208 w 4482645"/>
              <a:gd name="connsiteY17" fmla="*/ 1524330 h 5513991"/>
              <a:gd name="connsiteX18" fmla="*/ 4427327 w 4482645"/>
              <a:gd name="connsiteY18" fmla="*/ 1535289 h 5513991"/>
              <a:gd name="connsiteX19" fmla="*/ 4391089 w 4482645"/>
              <a:gd name="connsiteY19" fmla="*/ 1868666 h 5513991"/>
              <a:gd name="connsiteX20" fmla="*/ 4402058 w 4482645"/>
              <a:gd name="connsiteY20" fmla="*/ 1943047 h 5513991"/>
              <a:gd name="connsiteX21" fmla="*/ 4394860 w 4482645"/>
              <a:gd name="connsiteY21" fmla="*/ 2025379 h 5513991"/>
              <a:gd name="connsiteX22" fmla="*/ 4397701 w 4482645"/>
              <a:gd name="connsiteY22" fmla="*/ 2038196 h 5513991"/>
              <a:gd name="connsiteX23" fmla="*/ 4375445 w 4482645"/>
              <a:gd name="connsiteY23" fmla="*/ 2148592 h 5513991"/>
              <a:gd name="connsiteX24" fmla="*/ 4243956 w 4482645"/>
              <a:gd name="connsiteY24" fmla="*/ 5036659 h 5513991"/>
              <a:gd name="connsiteX25" fmla="*/ 4242847 w 4482645"/>
              <a:gd name="connsiteY25" fmla="*/ 5242987 h 5513991"/>
              <a:gd name="connsiteX26" fmla="*/ 4187554 w 4482645"/>
              <a:gd name="connsiteY26" fmla="*/ 5513970 h 5513991"/>
              <a:gd name="connsiteX27" fmla="*/ 298746 w 4482645"/>
              <a:gd name="connsiteY27" fmla="*/ 5249166 h 5513991"/>
              <a:gd name="connsiteX28" fmla="*/ 1462 w 4482645"/>
              <a:gd name="connsiteY28" fmla="*/ 5237777 h 5513991"/>
              <a:gd name="connsiteX29" fmla="*/ 7874 w 4482645"/>
              <a:gd name="connsiteY29" fmla="*/ 4977753 h 5513991"/>
              <a:gd name="connsiteX30" fmla="*/ 20715 w 4482645"/>
              <a:gd name="connsiteY30" fmla="*/ 4752822 h 5513991"/>
              <a:gd name="connsiteX31" fmla="*/ 222466 w 4482645"/>
              <a:gd name="connsiteY31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67587 w 4482645"/>
              <a:gd name="connsiteY7" fmla="*/ 534537 h 5513991"/>
              <a:gd name="connsiteX8" fmla="*/ 4442606 w 4482645"/>
              <a:gd name="connsiteY8" fmla="*/ 946777 h 5513991"/>
              <a:gd name="connsiteX9" fmla="*/ 4444683 w 4482645"/>
              <a:gd name="connsiteY9" fmla="*/ 947677 h 5513991"/>
              <a:gd name="connsiteX10" fmla="*/ 4444004 w 4482645"/>
              <a:gd name="connsiteY10" fmla="*/ 1082386 h 5513991"/>
              <a:gd name="connsiteX11" fmla="*/ 4443899 w 4482645"/>
              <a:gd name="connsiteY11" fmla="*/ 1140681 h 5513991"/>
              <a:gd name="connsiteX12" fmla="*/ 4448202 w 4482645"/>
              <a:gd name="connsiteY12" fmla="*/ 1161797 h 5513991"/>
              <a:gd name="connsiteX13" fmla="*/ 4451924 w 4482645"/>
              <a:gd name="connsiteY13" fmla="*/ 1373054 h 5513991"/>
              <a:gd name="connsiteX14" fmla="*/ 4455188 w 4482645"/>
              <a:gd name="connsiteY14" fmla="*/ 1376999 h 5513991"/>
              <a:gd name="connsiteX15" fmla="*/ 4458030 w 4482645"/>
              <a:gd name="connsiteY15" fmla="*/ 1389816 h 5513991"/>
              <a:gd name="connsiteX16" fmla="*/ 4432208 w 4482645"/>
              <a:gd name="connsiteY16" fmla="*/ 1524330 h 5513991"/>
              <a:gd name="connsiteX17" fmla="*/ 4427327 w 4482645"/>
              <a:gd name="connsiteY17" fmla="*/ 1535289 h 5513991"/>
              <a:gd name="connsiteX18" fmla="*/ 4391089 w 4482645"/>
              <a:gd name="connsiteY18" fmla="*/ 1868666 h 5513991"/>
              <a:gd name="connsiteX19" fmla="*/ 4402058 w 4482645"/>
              <a:gd name="connsiteY19" fmla="*/ 1943047 h 5513991"/>
              <a:gd name="connsiteX20" fmla="*/ 4394860 w 4482645"/>
              <a:gd name="connsiteY20" fmla="*/ 2025379 h 5513991"/>
              <a:gd name="connsiteX21" fmla="*/ 4397701 w 4482645"/>
              <a:gd name="connsiteY21" fmla="*/ 2038196 h 5513991"/>
              <a:gd name="connsiteX22" fmla="*/ 4375445 w 4482645"/>
              <a:gd name="connsiteY22" fmla="*/ 2148592 h 5513991"/>
              <a:gd name="connsiteX23" fmla="*/ 4243956 w 4482645"/>
              <a:gd name="connsiteY23" fmla="*/ 5036659 h 5513991"/>
              <a:gd name="connsiteX24" fmla="*/ 4242847 w 4482645"/>
              <a:gd name="connsiteY24" fmla="*/ 5242987 h 5513991"/>
              <a:gd name="connsiteX25" fmla="*/ 4187554 w 4482645"/>
              <a:gd name="connsiteY25" fmla="*/ 5513970 h 5513991"/>
              <a:gd name="connsiteX26" fmla="*/ 298746 w 4482645"/>
              <a:gd name="connsiteY26" fmla="*/ 5249166 h 5513991"/>
              <a:gd name="connsiteX27" fmla="*/ 1462 w 4482645"/>
              <a:gd name="connsiteY27" fmla="*/ 5237777 h 5513991"/>
              <a:gd name="connsiteX28" fmla="*/ 7874 w 4482645"/>
              <a:gd name="connsiteY28" fmla="*/ 4977753 h 5513991"/>
              <a:gd name="connsiteX29" fmla="*/ 20715 w 4482645"/>
              <a:gd name="connsiteY29" fmla="*/ 4752822 h 5513991"/>
              <a:gd name="connsiteX30" fmla="*/ 222466 w 4482645"/>
              <a:gd name="connsiteY30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68237 w 4482645"/>
              <a:gd name="connsiteY6" fmla="*/ 488120 h 5513991"/>
              <a:gd name="connsiteX7" fmla="*/ 4442606 w 4482645"/>
              <a:gd name="connsiteY7" fmla="*/ 946777 h 5513991"/>
              <a:gd name="connsiteX8" fmla="*/ 4444683 w 4482645"/>
              <a:gd name="connsiteY8" fmla="*/ 947677 h 5513991"/>
              <a:gd name="connsiteX9" fmla="*/ 4444004 w 4482645"/>
              <a:gd name="connsiteY9" fmla="*/ 1082386 h 5513991"/>
              <a:gd name="connsiteX10" fmla="*/ 4443899 w 4482645"/>
              <a:gd name="connsiteY10" fmla="*/ 1140681 h 5513991"/>
              <a:gd name="connsiteX11" fmla="*/ 4448202 w 4482645"/>
              <a:gd name="connsiteY11" fmla="*/ 1161797 h 5513991"/>
              <a:gd name="connsiteX12" fmla="*/ 4451924 w 4482645"/>
              <a:gd name="connsiteY12" fmla="*/ 1373054 h 5513991"/>
              <a:gd name="connsiteX13" fmla="*/ 4455188 w 4482645"/>
              <a:gd name="connsiteY13" fmla="*/ 1376999 h 5513991"/>
              <a:gd name="connsiteX14" fmla="*/ 4458030 w 4482645"/>
              <a:gd name="connsiteY14" fmla="*/ 1389816 h 5513991"/>
              <a:gd name="connsiteX15" fmla="*/ 4432208 w 4482645"/>
              <a:gd name="connsiteY15" fmla="*/ 1524330 h 5513991"/>
              <a:gd name="connsiteX16" fmla="*/ 4427327 w 4482645"/>
              <a:gd name="connsiteY16" fmla="*/ 1535289 h 5513991"/>
              <a:gd name="connsiteX17" fmla="*/ 4391089 w 4482645"/>
              <a:gd name="connsiteY17" fmla="*/ 1868666 h 5513991"/>
              <a:gd name="connsiteX18" fmla="*/ 4402058 w 4482645"/>
              <a:gd name="connsiteY18" fmla="*/ 1943047 h 5513991"/>
              <a:gd name="connsiteX19" fmla="*/ 4394860 w 4482645"/>
              <a:gd name="connsiteY19" fmla="*/ 2025379 h 5513991"/>
              <a:gd name="connsiteX20" fmla="*/ 4397701 w 4482645"/>
              <a:gd name="connsiteY20" fmla="*/ 2038196 h 5513991"/>
              <a:gd name="connsiteX21" fmla="*/ 4375445 w 4482645"/>
              <a:gd name="connsiteY21" fmla="*/ 2148592 h 5513991"/>
              <a:gd name="connsiteX22" fmla="*/ 4243956 w 4482645"/>
              <a:gd name="connsiteY22" fmla="*/ 5036659 h 5513991"/>
              <a:gd name="connsiteX23" fmla="*/ 4242847 w 4482645"/>
              <a:gd name="connsiteY23" fmla="*/ 5242987 h 5513991"/>
              <a:gd name="connsiteX24" fmla="*/ 4187554 w 4482645"/>
              <a:gd name="connsiteY24" fmla="*/ 5513970 h 5513991"/>
              <a:gd name="connsiteX25" fmla="*/ 298746 w 4482645"/>
              <a:gd name="connsiteY25" fmla="*/ 5249166 h 5513991"/>
              <a:gd name="connsiteX26" fmla="*/ 1462 w 4482645"/>
              <a:gd name="connsiteY26" fmla="*/ 5237777 h 5513991"/>
              <a:gd name="connsiteX27" fmla="*/ 7874 w 4482645"/>
              <a:gd name="connsiteY27" fmla="*/ 4977753 h 5513991"/>
              <a:gd name="connsiteX28" fmla="*/ 20715 w 4482645"/>
              <a:gd name="connsiteY28" fmla="*/ 4752822 h 5513991"/>
              <a:gd name="connsiteX29" fmla="*/ 222466 w 4482645"/>
              <a:gd name="connsiteY29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48202 w 4482645"/>
              <a:gd name="connsiteY10" fmla="*/ 1161797 h 5513991"/>
              <a:gd name="connsiteX11" fmla="*/ 4451924 w 4482645"/>
              <a:gd name="connsiteY11" fmla="*/ 1373054 h 5513991"/>
              <a:gd name="connsiteX12" fmla="*/ 4455188 w 4482645"/>
              <a:gd name="connsiteY12" fmla="*/ 1376999 h 5513991"/>
              <a:gd name="connsiteX13" fmla="*/ 4458030 w 4482645"/>
              <a:gd name="connsiteY13" fmla="*/ 1389816 h 5513991"/>
              <a:gd name="connsiteX14" fmla="*/ 4432208 w 4482645"/>
              <a:gd name="connsiteY14" fmla="*/ 1524330 h 5513991"/>
              <a:gd name="connsiteX15" fmla="*/ 4427327 w 4482645"/>
              <a:gd name="connsiteY15" fmla="*/ 1535289 h 5513991"/>
              <a:gd name="connsiteX16" fmla="*/ 4391089 w 4482645"/>
              <a:gd name="connsiteY16" fmla="*/ 1868666 h 5513991"/>
              <a:gd name="connsiteX17" fmla="*/ 4402058 w 4482645"/>
              <a:gd name="connsiteY17" fmla="*/ 1943047 h 5513991"/>
              <a:gd name="connsiteX18" fmla="*/ 4394860 w 4482645"/>
              <a:gd name="connsiteY18" fmla="*/ 2025379 h 5513991"/>
              <a:gd name="connsiteX19" fmla="*/ 4397701 w 4482645"/>
              <a:gd name="connsiteY19" fmla="*/ 2038196 h 5513991"/>
              <a:gd name="connsiteX20" fmla="*/ 4375445 w 4482645"/>
              <a:gd name="connsiteY20" fmla="*/ 2148592 h 5513991"/>
              <a:gd name="connsiteX21" fmla="*/ 4243956 w 4482645"/>
              <a:gd name="connsiteY21" fmla="*/ 5036659 h 5513991"/>
              <a:gd name="connsiteX22" fmla="*/ 4242847 w 4482645"/>
              <a:gd name="connsiteY22" fmla="*/ 5242987 h 5513991"/>
              <a:gd name="connsiteX23" fmla="*/ 4187554 w 4482645"/>
              <a:gd name="connsiteY23" fmla="*/ 5513970 h 5513991"/>
              <a:gd name="connsiteX24" fmla="*/ 298746 w 4482645"/>
              <a:gd name="connsiteY24" fmla="*/ 5249166 h 5513991"/>
              <a:gd name="connsiteX25" fmla="*/ 1462 w 4482645"/>
              <a:gd name="connsiteY25" fmla="*/ 5237777 h 5513991"/>
              <a:gd name="connsiteX26" fmla="*/ 7874 w 4482645"/>
              <a:gd name="connsiteY26" fmla="*/ 4977753 h 5513991"/>
              <a:gd name="connsiteX27" fmla="*/ 20715 w 4482645"/>
              <a:gd name="connsiteY27" fmla="*/ 4752822 h 5513991"/>
              <a:gd name="connsiteX28" fmla="*/ 222466 w 4482645"/>
              <a:gd name="connsiteY28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48202 w 4482645"/>
              <a:gd name="connsiteY10" fmla="*/ 1161797 h 5513991"/>
              <a:gd name="connsiteX11" fmla="*/ 4451924 w 4482645"/>
              <a:gd name="connsiteY11" fmla="*/ 1373054 h 5513991"/>
              <a:gd name="connsiteX12" fmla="*/ 4455188 w 4482645"/>
              <a:gd name="connsiteY12" fmla="*/ 1376999 h 5513991"/>
              <a:gd name="connsiteX13" fmla="*/ 4458030 w 4482645"/>
              <a:gd name="connsiteY13" fmla="*/ 1389816 h 5513991"/>
              <a:gd name="connsiteX14" fmla="*/ 4432208 w 4482645"/>
              <a:gd name="connsiteY14" fmla="*/ 1524330 h 5513991"/>
              <a:gd name="connsiteX15" fmla="*/ 4427327 w 4482645"/>
              <a:gd name="connsiteY15" fmla="*/ 1535289 h 5513991"/>
              <a:gd name="connsiteX16" fmla="*/ 4391089 w 4482645"/>
              <a:gd name="connsiteY16" fmla="*/ 1868666 h 5513991"/>
              <a:gd name="connsiteX17" fmla="*/ 4402058 w 4482645"/>
              <a:gd name="connsiteY17" fmla="*/ 1943047 h 5513991"/>
              <a:gd name="connsiteX18" fmla="*/ 4394860 w 4482645"/>
              <a:gd name="connsiteY18" fmla="*/ 2025379 h 5513991"/>
              <a:gd name="connsiteX19" fmla="*/ 4375445 w 4482645"/>
              <a:gd name="connsiteY19" fmla="*/ 2148592 h 5513991"/>
              <a:gd name="connsiteX20" fmla="*/ 4243956 w 4482645"/>
              <a:gd name="connsiteY20" fmla="*/ 5036659 h 5513991"/>
              <a:gd name="connsiteX21" fmla="*/ 4242847 w 4482645"/>
              <a:gd name="connsiteY21" fmla="*/ 5242987 h 5513991"/>
              <a:gd name="connsiteX22" fmla="*/ 4187554 w 4482645"/>
              <a:gd name="connsiteY22" fmla="*/ 5513970 h 5513991"/>
              <a:gd name="connsiteX23" fmla="*/ 298746 w 4482645"/>
              <a:gd name="connsiteY23" fmla="*/ 5249166 h 5513991"/>
              <a:gd name="connsiteX24" fmla="*/ 1462 w 4482645"/>
              <a:gd name="connsiteY24" fmla="*/ 5237777 h 5513991"/>
              <a:gd name="connsiteX25" fmla="*/ 7874 w 4482645"/>
              <a:gd name="connsiteY25" fmla="*/ 4977753 h 5513991"/>
              <a:gd name="connsiteX26" fmla="*/ 20715 w 4482645"/>
              <a:gd name="connsiteY26" fmla="*/ 4752822 h 5513991"/>
              <a:gd name="connsiteX27" fmla="*/ 222466 w 4482645"/>
              <a:gd name="connsiteY27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51924 w 4482645"/>
              <a:gd name="connsiteY10" fmla="*/ 1373054 h 5513991"/>
              <a:gd name="connsiteX11" fmla="*/ 4455188 w 4482645"/>
              <a:gd name="connsiteY11" fmla="*/ 1376999 h 5513991"/>
              <a:gd name="connsiteX12" fmla="*/ 4458030 w 4482645"/>
              <a:gd name="connsiteY12" fmla="*/ 1389816 h 5513991"/>
              <a:gd name="connsiteX13" fmla="*/ 4432208 w 4482645"/>
              <a:gd name="connsiteY13" fmla="*/ 1524330 h 5513991"/>
              <a:gd name="connsiteX14" fmla="*/ 4427327 w 4482645"/>
              <a:gd name="connsiteY14" fmla="*/ 1535289 h 5513991"/>
              <a:gd name="connsiteX15" fmla="*/ 4391089 w 4482645"/>
              <a:gd name="connsiteY15" fmla="*/ 1868666 h 5513991"/>
              <a:gd name="connsiteX16" fmla="*/ 4402058 w 4482645"/>
              <a:gd name="connsiteY16" fmla="*/ 1943047 h 5513991"/>
              <a:gd name="connsiteX17" fmla="*/ 4394860 w 4482645"/>
              <a:gd name="connsiteY17" fmla="*/ 2025379 h 5513991"/>
              <a:gd name="connsiteX18" fmla="*/ 4375445 w 4482645"/>
              <a:gd name="connsiteY18" fmla="*/ 2148592 h 5513991"/>
              <a:gd name="connsiteX19" fmla="*/ 4243956 w 4482645"/>
              <a:gd name="connsiteY19" fmla="*/ 5036659 h 5513991"/>
              <a:gd name="connsiteX20" fmla="*/ 4242847 w 4482645"/>
              <a:gd name="connsiteY20" fmla="*/ 5242987 h 5513991"/>
              <a:gd name="connsiteX21" fmla="*/ 4187554 w 4482645"/>
              <a:gd name="connsiteY21" fmla="*/ 5513970 h 5513991"/>
              <a:gd name="connsiteX22" fmla="*/ 298746 w 4482645"/>
              <a:gd name="connsiteY22" fmla="*/ 5249166 h 5513991"/>
              <a:gd name="connsiteX23" fmla="*/ 1462 w 4482645"/>
              <a:gd name="connsiteY23" fmla="*/ 5237777 h 5513991"/>
              <a:gd name="connsiteX24" fmla="*/ 7874 w 4482645"/>
              <a:gd name="connsiteY24" fmla="*/ 4977753 h 5513991"/>
              <a:gd name="connsiteX25" fmla="*/ 20715 w 4482645"/>
              <a:gd name="connsiteY25" fmla="*/ 4752822 h 5513991"/>
              <a:gd name="connsiteX26" fmla="*/ 222466 w 4482645"/>
              <a:gd name="connsiteY26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51924 w 4482645"/>
              <a:gd name="connsiteY10" fmla="*/ 1373054 h 5513991"/>
              <a:gd name="connsiteX11" fmla="*/ 4455188 w 4482645"/>
              <a:gd name="connsiteY11" fmla="*/ 1376999 h 5513991"/>
              <a:gd name="connsiteX12" fmla="*/ 4432208 w 4482645"/>
              <a:gd name="connsiteY12" fmla="*/ 1524330 h 5513991"/>
              <a:gd name="connsiteX13" fmla="*/ 4427327 w 4482645"/>
              <a:gd name="connsiteY13" fmla="*/ 1535289 h 5513991"/>
              <a:gd name="connsiteX14" fmla="*/ 4391089 w 4482645"/>
              <a:gd name="connsiteY14" fmla="*/ 1868666 h 5513991"/>
              <a:gd name="connsiteX15" fmla="*/ 4402058 w 4482645"/>
              <a:gd name="connsiteY15" fmla="*/ 1943047 h 5513991"/>
              <a:gd name="connsiteX16" fmla="*/ 4394860 w 4482645"/>
              <a:gd name="connsiteY16" fmla="*/ 2025379 h 5513991"/>
              <a:gd name="connsiteX17" fmla="*/ 4375445 w 4482645"/>
              <a:gd name="connsiteY17" fmla="*/ 2148592 h 5513991"/>
              <a:gd name="connsiteX18" fmla="*/ 4243956 w 4482645"/>
              <a:gd name="connsiteY18" fmla="*/ 5036659 h 5513991"/>
              <a:gd name="connsiteX19" fmla="*/ 4242847 w 4482645"/>
              <a:gd name="connsiteY19" fmla="*/ 5242987 h 5513991"/>
              <a:gd name="connsiteX20" fmla="*/ 4187554 w 4482645"/>
              <a:gd name="connsiteY20" fmla="*/ 5513970 h 5513991"/>
              <a:gd name="connsiteX21" fmla="*/ 298746 w 4482645"/>
              <a:gd name="connsiteY21" fmla="*/ 5249166 h 5513991"/>
              <a:gd name="connsiteX22" fmla="*/ 1462 w 4482645"/>
              <a:gd name="connsiteY22" fmla="*/ 5237777 h 5513991"/>
              <a:gd name="connsiteX23" fmla="*/ 7874 w 4482645"/>
              <a:gd name="connsiteY23" fmla="*/ 4977753 h 5513991"/>
              <a:gd name="connsiteX24" fmla="*/ 20715 w 4482645"/>
              <a:gd name="connsiteY24" fmla="*/ 4752822 h 5513991"/>
              <a:gd name="connsiteX25" fmla="*/ 222466 w 4482645"/>
              <a:gd name="connsiteY25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51924 w 4482645"/>
              <a:gd name="connsiteY10" fmla="*/ 1373054 h 5513991"/>
              <a:gd name="connsiteX11" fmla="*/ 4432208 w 4482645"/>
              <a:gd name="connsiteY11" fmla="*/ 1524330 h 5513991"/>
              <a:gd name="connsiteX12" fmla="*/ 4427327 w 4482645"/>
              <a:gd name="connsiteY12" fmla="*/ 1535289 h 5513991"/>
              <a:gd name="connsiteX13" fmla="*/ 4391089 w 4482645"/>
              <a:gd name="connsiteY13" fmla="*/ 1868666 h 5513991"/>
              <a:gd name="connsiteX14" fmla="*/ 4402058 w 4482645"/>
              <a:gd name="connsiteY14" fmla="*/ 1943047 h 5513991"/>
              <a:gd name="connsiteX15" fmla="*/ 4394860 w 4482645"/>
              <a:gd name="connsiteY15" fmla="*/ 2025379 h 5513991"/>
              <a:gd name="connsiteX16" fmla="*/ 4375445 w 4482645"/>
              <a:gd name="connsiteY16" fmla="*/ 2148592 h 5513991"/>
              <a:gd name="connsiteX17" fmla="*/ 4243956 w 4482645"/>
              <a:gd name="connsiteY17" fmla="*/ 5036659 h 5513991"/>
              <a:gd name="connsiteX18" fmla="*/ 4242847 w 4482645"/>
              <a:gd name="connsiteY18" fmla="*/ 5242987 h 5513991"/>
              <a:gd name="connsiteX19" fmla="*/ 4187554 w 4482645"/>
              <a:gd name="connsiteY19" fmla="*/ 5513970 h 5513991"/>
              <a:gd name="connsiteX20" fmla="*/ 298746 w 4482645"/>
              <a:gd name="connsiteY20" fmla="*/ 5249166 h 5513991"/>
              <a:gd name="connsiteX21" fmla="*/ 1462 w 4482645"/>
              <a:gd name="connsiteY21" fmla="*/ 5237777 h 5513991"/>
              <a:gd name="connsiteX22" fmla="*/ 7874 w 4482645"/>
              <a:gd name="connsiteY22" fmla="*/ 4977753 h 5513991"/>
              <a:gd name="connsiteX23" fmla="*/ 20715 w 4482645"/>
              <a:gd name="connsiteY23" fmla="*/ 4752822 h 5513991"/>
              <a:gd name="connsiteX24" fmla="*/ 222466 w 4482645"/>
              <a:gd name="connsiteY24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51924 w 4482645"/>
              <a:gd name="connsiteY10" fmla="*/ 1373054 h 5513991"/>
              <a:gd name="connsiteX11" fmla="*/ 4432208 w 4482645"/>
              <a:gd name="connsiteY11" fmla="*/ 1524330 h 5513991"/>
              <a:gd name="connsiteX12" fmla="*/ 4427327 w 4482645"/>
              <a:gd name="connsiteY12" fmla="*/ 1535289 h 5513991"/>
              <a:gd name="connsiteX13" fmla="*/ 4391089 w 4482645"/>
              <a:gd name="connsiteY13" fmla="*/ 1868666 h 5513991"/>
              <a:gd name="connsiteX14" fmla="*/ 4402058 w 4482645"/>
              <a:gd name="connsiteY14" fmla="*/ 1943047 h 5513991"/>
              <a:gd name="connsiteX15" fmla="*/ 4394860 w 4482645"/>
              <a:gd name="connsiteY15" fmla="*/ 2025379 h 5513991"/>
              <a:gd name="connsiteX16" fmla="*/ 4375445 w 4482645"/>
              <a:gd name="connsiteY16" fmla="*/ 2148592 h 5513991"/>
              <a:gd name="connsiteX17" fmla="*/ 4243956 w 4482645"/>
              <a:gd name="connsiteY17" fmla="*/ 5036659 h 5513991"/>
              <a:gd name="connsiteX18" fmla="*/ 4242847 w 4482645"/>
              <a:gd name="connsiteY18" fmla="*/ 5242987 h 5513991"/>
              <a:gd name="connsiteX19" fmla="*/ 4187554 w 4482645"/>
              <a:gd name="connsiteY19" fmla="*/ 5513970 h 5513991"/>
              <a:gd name="connsiteX20" fmla="*/ 298746 w 4482645"/>
              <a:gd name="connsiteY20" fmla="*/ 5249166 h 5513991"/>
              <a:gd name="connsiteX21" fmla="*/ 1462 w 4482645"/>
              <a:gd name="connsiteY21" fmla="*/ 5237777 h 5513991"/>
              <a:gd name="connsiteX22" fmla="*/ 7874 w 4482645"/>
              <a:gd name="connsiteY22" fmla="*/ 4977753 h 5513991"/>
              <a:gd name="connsiteX23" fmla="*/ 20715 w 4482645"/>
              <a:gd name="connsiteY23" fmla="*/ 4752822 h 5513991"/>
              <a:gd name="connsiteX24" fmla="*/ 222466 w 4482645"/>
              <a:gd name="connsiteY24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53638 w 4482645"/>
              <a:gd name="connsiteY3" fmla="*/ 228666 h 5513991"/>
              <a:gd name="connsiteX4" fmla="*/ 4481517 w 4482645"/>
              <a:gd name="connsiteY4" fmla="*/ 250471 h 5513991"/>
              <a:gd name="connsiteX5" fmla="*/ 4476830 w 4482645"/>
              <a:gd name="connsiteY5" fmla="*/ 373160 h 5513991"/>
              <a:gd name="connsiteX6" fmla="*/ 4442606 w 4482645"/>
              <a:gd name="connsiteY6" fmla="*/ 946777 h 5513991"/>
              <a:gd name="connsiteX7" fmla="*/ 4444683 w 4482645"/>
              <a:gd name="connsiteY7" fmla="*/ 947677 h 5513991"/>
              <a:gd name="connsiteX8" fmla="*/ 4444004 w 4482645"/>
              <a:gd name="connsiteY8" fmla="*/ 1082386 h 5513991"/>
              <a:gd name="connsiteX9" fmla="*/ 4443899 w 4482645"/>
              <a:gd name="connsiteY9" fmla="*/ 1140681 h 5513991"/>
              <a:gd name="connsiteX10" fmla="*/ 4451924 w 4482645"/>
              <a:gd name="connsiteY10" fmla="*/ 1373054 h 5513991"/>
              <a:gd name="connsiteX11" fmla="*/ 4432208 w 4482645"/>
              <a:gd name="connsiteY11" fmla="*/ 1524330 h 5513991"/>
              <a:gd name="connsiteX12" fmla="*/ 4427327 w 4482645"/>
              <a:gd name="connsiteY12" fmla="*/ 1535289 h 5513991"/>
              <a:gd name="connsiteX13" fmla="*/ 4391089 w 4482645"/>
              <a:gd name="connsiteY13" fmla="*/ 1868666 h 5513991"/>
              <a:gd name="connsiteX14" fmla="*/ 4402058 w 4482645"/>
              <a:gd name="connsiteY14" fmla="*/ 1943047 h 5513991"/>
              <a:gd name="connsiteX15" fmla="*/ 4394860 w 4482645"/>
              <a:gd name="connsiteY15" fmla="*/ 2025379 h 5513991"/>
              <a:gd name="connsiteX16" fmla="*/ 4375445 w 4482645"/>
              <a:gd name="connsiteY16" fmla="*/ 2148592 h 5513991"/>
              <a:gd name="connsiteX17" fmla="*/ 4242847 w 4482645"/>
              <a:gd name="connsiteY17" fmla="*/ 5242987 h 5513991"/>
              <a:gd name="connsiteX18" fmla="*/ 4187554 w 4482645"/>
              <a:gd name="connsiteY18" fmla="*/ 5513970 h 5513991"/>
              <a:gd name="connsiteX19" fmla="*/ 298746 w 4482645"/>
              <a:gd name="connsiteY19" fmla="*/ 5249166 h 5513991"/>
              <a:gd name="connsiteX20" fmla="*/ 1462 w 4482645"/>
              <a:gd name="connsiteY20" fmla="*/ 5237777 h 5513991"/>
              <a:gd name="connsiteX21" fmla="*/ 7874 w 4482645"/>
              <a:gd name="connsiteY21" fmla="*/ 4977753 h 5513991"/>
              <a:gd name="connsiteX22" fmla="*/ 20715 w 4482645"/>
              <a:gd name="connsiteY22" fmla="*/ 4752822 h 5513991"/>
              <a:gd name="connsiteX23" fmla="*/ 222466 w 4482645"/>
              <a:gd name="connsiteY23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080444 w 4482645"/>
              <a:gd name="connsiteY2" fmla="*/ 208242 h 5513991"/>
              <a:gd name="connsiteX3" fmla="*/ 4481517 w 4482645"/>
              <a:gd name="connsiteY3" fmla="*/ 250471 h 5513991"/>
              <a:gd name="connsiteX4" fmla="*/ 4476830 w 4482645"/>
              <a:gd name="connsiteY4" fmla="*/ 373160 h 5513991"/>
              <a:gd name="connsiteX5" fmla="*/ 4442606 w 4482645"/>
              <a:gd name="connsiteY5" fmla="*/ 946777 h 5513991"/>
              <a:gd name="connsiteX6" fmla="*/ 4444683 w 4482645"/>
              <a:gd name="connsiteY6" fmla="*/ 947677 h 5513991"/>
              <a:gd name="connsiteX7" fmla="*/ 4444004 w 4482645"/>
              <a:gd name="connsiteY7" fmla="*/ 1082386 h 5513991"/>
              <a:gd name="connsiteX8" fmla="*/ 4443899 w 4482645"/>
              <a:gd name="connsiteY8" fmla="*/ 1140681 h 5513991"/>
              <a:gd name="connsiteX9" fmla="*/ 4451924 w 4482645"/>
              <a:gd name="connsiteY9" fmla="*/ 1373054 h 5513991"/>
              <a:gd name="connsiteX10" fmla="*/ 4432208 w 4482645"/>
              <a:gd name="connsiteY10" fmla="*/ 1524330 h 5513991"/>
              <a:gd name="connsiteX11" fmla="*/ 4427327 w 4482645"/>
              <a:gd name="connsiteY11" fmla="*/ 1535289 h 5513991"/>
              <a:gd name="connsiteX12" fmla="*/ 4391089 w 4482645"/>
              <a:gd name="connsiteY12" fmla="*/ 1868666 h 5513991"/>
              <a:gd name="connsiteX13" fmla="*/ 4402058 w 4482645"/>
              <a:gd name="connsiteY13" fmla="*/ 1943047 h 5513991"/>
              <a:gd name="connsiteX14" fmla="*/ 4394860 w 4482645"/>
              <a:gd name="connsiteY14" fmla="*/ 2025379 h 5513991"/>
              <a:gd name="connsiteX15" fmla="*/ 4375445 w 4482645"/>
              <a:gd name="connsiteY15" fmla="*/ 2148592 h 5513991"/>
              <a:gd name="connsiteX16" fmla="*/ 4242847 w 4482645"/>
              <a:gd name="connsiteY16" fmla="*/ 5242987 h 5513991"/>
              <a:gd name="connsiteX17" fmla="*/ 4187554 w 4482645"/>
              <a:gd name="connsiteY17" fmla="*/ 5513970 h 5513991"/>
              <a:gd name="connsiteX18" fmla="*/ 298746 w 4482645"/>
              <a:gd name="connsiteY18" fmla="*/ 5249166 h 5513991"/>
              <a:gd name="connsiteX19" fmla="*/ 1462 w 4482645"/>
              <a:gd name="connsiteY19" fmla="*/ 5237777 h 5513991"/>
              <a:gd name="connsiteX20" fmla="*/ 7874 w 4482645"/>
              <a:gd name="connsiteY20" fmla="*/ 4977753 h 5513991"/>
              <a:gd name="connsiteX21" fmla="*/ 20715 w 4482645"/>
              <a:gd name="connsiteY21" fmla="*/ 4752822 h 5513991"/>
              <a:gd name="connsiteX22" fmla="*/ 222466 w 4482645"/>
              <a:gd name="connsiteY22" fmla="*/ 0 h 5513991"/>
              <a:gd name="connsiteX0" fmla="*/ 222466 w 4482645"/>
              <a:gd name="connsiteY0" fmla="*/ 0 h 5513991"/>
              <a:gd name="connsiteX1" fmla="*/ 3251633 w 4482645"/>
              <a:gd name="connsiteY1" fmla="*/ 153134 h 5513991"/>
              <a:gd name="connsiteX2" fmla="*/ 4481517 w 4482645"/>
              <a:gd name="connsiteY2" fmla="*/ 250471 h 5513991"/>
              <a:gd name="connsiteX3" fmla="*/ 4476830 w 4482645"/>
              <a:gd name="connsiteY3" fmla="*/ 373160 h 5513991"/>
              <a:gd name="connsiteX4" fmla="*/ 4442606 w 4482645"/>
              <a:gd name="connsiteY4" fmla="*/ 946777 h 5513991"/>
              <a:gd name="connsiteX5" fmla="*/ 4444683 w 4482645"/>
              <a:gd name="connsiteY5" fmla="*/ 947677 h 5513991"/>
              <a:gd name="connsiteX6" fmla="*/ 4444004 w 4482645"/>
              <a:gd name="connsiteY6" fmla="*/ 1082386 h 5513991"/>
              <a:gd name="connsiteX7" fmla="*/ 4443899 w 4482645"/>
              <a:gd name="connsiteY7" fmla="*/ 1140681 h 5513991"/>
              <a:gd name="connsiteX8" fmla="*/ 4451924 w 4482645"/>
              <a:gd name="connsiteY8" fmla="*/ 1373054 h 5513991"/>
              <a:gd name="connsiteX9" fmla="*/ 4432208 w 4482645"/>
              <a:gd name="connsiteY9" fmla="*/ 1524330 h 5513991"/>
              <a:gd name="connsiteX10" fmla="*/ 4427327 w 4482645"/>
              <a:gd name="connsiteY10" fmla="*/ 1535289 h 5513991"/>
              <a:gd name="connsiteX11" fmla="*/ 4391089 w 4482645"/>
              <a:gd name="connsiteY11" fmla="*/ 1868666 h 5513991"/>
              <a:gd name="connsiteX12" fmla="*/ 4402058 w 4482645"/>
              <a:gd name="connsiteY12" fmla="*/ 1943047 h 5513991"/>
              <a:gd name="connsiteX13" fmla="*/ 4394860 w 4482645"/>
              <a:gd name="connsiteY13" fmla="*/ 2025379 h 5513991"/>
              <a:gd name="connsiteX14" fmla="*/ 4375445 w 4482645"/>
              <a:gd name="connsiteY14" fmla="*/ 2148592 h 5513991"/>
              <a:gd name="connsiteX15" fmla="*/ 4242847 w 4482645"/>
              <a:gd name="connsiteY15" fmla="*/ 5242987 h 5513991"/>
              <a:gd name="connsiteX16" fmla="*/ 4187554 w 4482645"/>
              <a:gd name="connsiteY16" fmla="*/ 5513970 h 5513991"/>
              <a:gd name="connsiteX17" fmla="*/ 298746 w 4482645"/>
              <a:gd name="connsiteY17" fmla="*/ 5249166 h 5513991"/>
              <a:gd name="connsiteX18" fmla="*/ 1462 w 4482645"/>
              <a:gd name="connsiteY18" fmla="*/ 5237777 h 5513991"/>
              <a:gd name="connsiteX19" fmla="*/ 7874 w 4482645"/>
              <a:gd name="connsiteY19" fmla="*/ 4977753 h 5513991"/>
              <a:gd name="connsiteX20" fmla="*/ 20715 w 4482645"/>
              <a:gd name="connsiteY20" fmla="*/ 4752822 h 5513991"/>
              <a:gd name="connsiteX21" fmla="*/ 222466 w 4482645"/>
              <a:gd name="connsiteY21" fmla="*/ 0 h 5513991"/>
              <a:gd name="connsiteX0" fmla="*/ 222466 w 4482645"/>
              <a:gd name="connsiteY0" fmla="*/ 289405 h 5803396"/>
              <a:gd name="connsiteX1" fmla="*/ 4481517 w 4482645"/>
              <a:gd name="connsiteY1" fmla="*/ 539876 h 5803396"/>
              <a:gd name="connsiteX2" fmla="*/ 4476830 w 4482645"/>
              <a:gd name="connsiteY2" fmla="*/ 662565 h 5803396"/>
              <a:gd name="connsiteX3" fmla="*/ 4442606 w 4482645"/>
              <a:gd name="connsiteY3" fmla="*/ 1236182 h 5803396"/>
              <a:gd name="connsiteX4" fmla="*/ 4444683 w 4482645"/>
              <a:gd name="connsiteY4" fmla="*/ 1237082 h 5803396"/>
              <a:gd name="connsiteX5" fmla="*/ 4444004 w 4482645"/>
              <a:gd name="connsiteY5" fmla="*/ 1371791 h 5803396"/>
              <a:gd name="connsiteX6" fmla="*/ 4443899 w 4482645"/>
              <a:gd name="connsiteY6" fmla="*/ 1430086 h 5803396"/>
              <a:gd name="connsiteX7" fmla="*/ 4451924 w 4482645"/>
              <a:gd name="connsiteY7" fmla="*/ 1662459 h 5803396"/>
              <a:gd name="connsiteX8" fmla="*/ 4432208 w 4482645"/>
              <a:gd name="connsiteY8" fmla="*/ 1813735 h 5803396"/>
              <a:gd name="connsiteX9" fmla="*/ 4427327 w 4482645"/>
              <a:gd name="connsiteY9" fmla="*/ 1824694 h 5803396"/>
              <a:gd name="connsiteX10" fmla="*/ 4391089 w 4482645"/>
              <a:gd name="connsiteY10" fmla="*/ 2158071 h 5803396"/>
              <a:gd name="connsiteX11" fmla="*/ 4402058 w 4482645"/>
              <a:gd name="connsiteY11" fmla="*/ 2232452 h 5803396"/>
              <a:gd name="connsiteX12" fmla="*/ 4394860 w 4482645"/>
              <a:gd name="connsiteY12" fmla="*/ 2314784 h 5803396"/>
              <a:gd name="connsiteX13" fmla="*/ 4375445 w 4482645"/>
              <a:gd name="connsiteY13" fmla="*/ 2437997 h 5803396"/>
              <a:gd name="connsiteX14" fmla="*/ 4242847 w 4482645"/>
              <a:gd name="connsiteY14" fmla="*/ 5532392 h 5803396"/>
              <a:gd name="connsiteX15" fmla="*/ 4187554 w 4482645"/>
              <a:gd name="connsiteY15" fmla="*/ 5803375 h 5803396"/>
              <a:gd name="connsiteX16" fmla="*/ 298746 w 4482645"/>
              <a:gd name="connsiteY16" fmla="*/ 5538571 h 5803396"/>
              <a:gd name="connsiteX17" fmla="*/ 1462 w 4482645"/>
              <a:gd name="connsiteY17" fmla="*/ 5527182 h 5803396"/>
              <a:gd name="connsiteX18" fmla="*/ 7874 w 4482645"/>
              <a:gd name="connsiteY18" fmla="*/ 5267158 h 5803396"/>
              <a:gd name="connsiteX19" fmla="*/ 20715 w 4482645"/>
              <a:gd name="connsiteY19" fmla="*/ 5042227 h 5803396"/>
              <a:gd name="connsiteX20" fmla="*/ 222466 w 4482645"/>
              <a:gd name="connsiteY20" fmla="*/ 289405 h 5803396"/>
              <a:gd name="connsiteX0" fmla="*/ 222466 w 4482645"/>
              <a:gd name="connsiteY0" fmla="*/ 99 h 5514090"/>
              <a:gd name="connsiteX1" fmla="*/ 4481517 w 4482645"/>
              <a:gd name="connsiteY1" fmla="*/ 250570 h 5514090"/>
              <a:gd name="connsiteX2" fmla="*/ 4476830 w 4482645"/>
              <a:gd name="connsiteY2" fmla="*/ 373259 h 5514090"/>
              <a:gd name="connsiteX3" fmla="*/ 4442606 w 4482645"/>
              <a:gd name="connsiteY3" fmla="*/ 946876 h 5514090"/>
              <a:gd name="connsiteX4" fmla="*/ 4444683 w 4482645"/>
              <a:gd name="connsiteY4" fmla="*/ 947776 h 5514090"/>
              <a:gd name="connsiteX5" fmla="*/ 4444004 w 4482645"/>
              <a:gd name="connsiteY5" fmla="*/ 1082485 h 5514090"/>
              <a:gd name="connsiteX6" fmla="*/ 4443899 w 4482645"/>
              <a:gd name="connsiteY6" fmla="*/ 1140780 h 5514090"/>
              <a:gd name="connsiteX7" fmla="*/ 4451924 w 4482645"/>
              <a:gd name="connsiteY7" fmla="*/ 1373153 h 5514090"/>
              <a:gd name="connsiteX8" fmla="*/ 4432208 w 4482645"/>
              <a:gd name="connsiteY8" fmla="*/ 1524429 h 5514090"/>
              <a:gd name="connsiteX9" fmla="*/ 4427327 w 4482645"/>
              <a:gd name="connsiteY9" fmla="*/ 1535388 h 5514090"/>
              <a:gd name="connsiteX10" fmla="*/ 4391089 w 4482645"/>
              <a:gd name="connsiteY10" fmla="*/ 1868765 h 5514090"/>
              <a:gd name="connsiteX11" fmla="*/ 4402058 w 4482645"/>
              <a:gd name="connsiteY11" fmla="*/ 1943146 h 5514090"/>
              <a:gd name="connsiteX12" fmla="*/ 4394860 w 4482645"/>
              <a:gd name="connsiteY12" fmla="*/ 2025478 h 5514090"/>
              <a:gd name="connsiteX13" fmla="*/ 4375445 w 4482645"/>
              <a:gd name="connsiteY13" fmla="*/ 2148691 h 5514090"/>
              <a:gd name="connsiteX14" fmla="*/ 4242847 w 4482645"/>
              <a:gd name="connsiteY14" fmla="*/ 5243086 h 5514090"/>
              <a:gd name="connsiteX15" fmla="*/ 4187554 w 4482645"/>
              <a:gd name="connsiteY15" fmla="*/ 5514069 h 5514090"/>
              <a:gd name="connsiteX16" fmla="*/ 298746 w 4482645"/>
              <a:gd name="connsiteY16" fmla="*/ 5249265 h 5514090"/>
              <a:gd name="connsiteX17" fmla="*/ 1462 w 4482645"/>
              <a:gd name="connsiteY17" fmla="*/ 5237876 h 5514090"/>
              <a:gd name="connsiteX18" fmla="*/ 7874 w 4482645"/>
              <a:gd name="connsiteY18" fmla="*/ 4977852 h 5514090"/>
              <a:gd name="connsiteX19" fmla="*/ 20715 w 4482645"/>
              <a:gd name="connsiteY19" fmla="*/ 4752921 h 5514090"/>
              <a:gd name="connsiteX20" fmla="*/ 222466 w 4482645"/>
              <a:gd name="connsiteY20" fmla="*/ 99 h 5514090"/>
              <a:gd name="connsiteX0" fmla="*/ 222466 w 4482645"/>
              <a:gd name="connsiteY0" fmla="*/ 0 h 5513991"/>
              <a:gd name="connsiteX1" fmla="*/ 4481517 w 4482645"/>
              <a:gd name="connsiteY1" fmla="*/ 250471 h 5513991"/>
              <a:gd name="connsiteX2" fmla="*/ 4476830 w 4482645"/>
              <a:gd name="connsiteY2" fmla="*/ 373160 h 5513991"/>
              <a:gd name="connsiteX3" fmla="*/ 4442606 w 4482645"/>
              <a:gd name="connsiteY3" fmla="*/ 946777 h 5513991"/>
              <a:gd name="connsiteX4" fmla="*/ 4444683 w 4482645"/>
              <a:gd name="connsiteY4" fmla="*/ 947677 h 5513991"/>
              <a:gd name="connsiteX5" fmla="*/ 4444004 w 4482645"/>
              <a:gd name="connsiteY5" fmla="*/ 1082386 h 5513991"/>
              <a:gd name="connsiteX6" fmla="*/ 4443899 w 4482645"/>
              <a:gd name="connsiteY6" fmla="*/ 1140681 h 5513991"/>
              <a:gd name="connsiteX7" fmla="*/ 4451924 w 4482645"/>
              <a:gd name="connsiteY7" fmla="*/ 1373054 h 5513991"/>
              <a:gd name="connsiteX8" fmla="*/ 4432208 w 4482645"/>
              <a:gd name="connsiteY8" fmla="*/ 1524330 h 5513991"/>
              <a:gd name="connsiteX9" fmla="*/ 4427327 w 4482645"/>
              <a:gd name="connsiteY9" fmla="*/ 1535289 h 5513991"/>
              <a:gd name="connsiteX10" fmla="*/ 4391089 w 4482645"/>
              <a:gd name="connsiteY10" fmla="*/ 1868666 h 5513991"/>
              <a:gd name="connsiteX11" fmla="*/ 4402058 w 4482645"/>
              <a:gd name="connsiteY11" fmla="*/ 1943047 h 5513991"/>
              <a:gd name="connsiteX12" fmla="*/ 4394860 w 4482645"/>
              <a:gd name="connsiteY12" fmla="*/ 2025379 h 5513991"/>
              <a:gd name="connsiteX13" fmla="*/ 4375445 w 4482645"/>
              <a:gd name="connsiteY13" fmla="*/ 2148592 h 5513991"/>
              <a:gd name="connsiteX14" fmla="*/ 4242847 w 4482645"/>
              <a:gd name="connsiteY14" fmla="*/ 5242987 h 5513991"/>
              <a:gd name="connsiteX15" fmla="*/ 4187554 w 4482645"/>
              <a:gd name="connsiteY15" fmla="*/ 5513970 h 5513991"/>
              <a:gd name="connsiteX16" fmla="*/ 298746 w 4482645"/>
              <a:gd name="connsiteY16" fmla="*/ 5249166 h 5513991"/>
              <a:gd name="connsiteX17" fmla="*/ 1462 w 4482645"/>
              <a:gd name="connsiteY17" fmla="*/ 5237777 h 5513991"/>
              <a:gd name="connsiteX18" fmla="*/ 7874 w 4482645"/>
              <a:gd name="connsiteY18" fmla="*/ 4977753 h 5513991"/>
              <a:gd name="connsiteX19" fmla="*/ 20715 w 4482645"/>
              <a:gd name="connsiteY19" fmla="*/ 4752822 h 5513991"/>
              <a:gd name="connsiteX20" fmla="*/ 222466 w 4482645"/>
              <a:gd name="connsiteY20" fmla="*/ 0 h 5513991"/>
              <a:gd name="connsiteX0" fmla="*/ 222466 w 4477020"/>
              <a:gd name="connsiteY0" fmla="*/ 0 h 5513991"/>
              <a:gd name="connsiteX1" fmla="*/ 4468078 w 4477020"/>
              <a:gd name="connsiteY1" fmla="*/ 269466 h 5513991"/>
              <a:gd name="connsiteX2" fmla="*/ 4476830 w 4477020"/>
              <a:gd name="connsiteY2" fmla="*/ 373160 h 5513991"/>
              <a:gd name="connsiteX3" fmla="*/ 4442606 w 4477020"/>
              <a:gd name="connsiteY3" fmla="*/ 946777 h 5513991"/>
              <a:gd name="connsiteX4" fmla="*/ 4444683 w 4477020"/>
              <a:gd name="connsiteY4" fmla="*/ 947677 h 5513991"/>
              <a:gd name="connsiteX5" fmla="*/ 4444004 w 4477020"/>
              <a:gd name="connsiteY5" fmla="*/ 1082386 h 5513991"/>
              <a:gd name="connsiteX6" fmla="*/ 4443899 w 4477020"/>
              <a:gd name="connsiteY6" fmla="*/ 1140681 h 5513991"/>
              <a:gd name="connsiteX7" fmla="*/ 4451924 w 4477020"/>
              <a:gd name="connsiteY7" fmla="*/ 1373054 h 5513991"/>
              <a:gd name="connsiteX8" fmla="*/ 4432208 w 4477020"/>
              <a:gd name="connsiteY8" fmla="*/ 1524330 h 5513991"/>
              <a:gd name="connsiteX9" fmla="*/ 4427327 w 4477020"/>
              <a:gd name="connsiteY9" fmla="*/ 1535289 h 5513991"/>
              <a:gd name="connsiteX10" fmla="*/ 4391089 w 4477020"/>
              <a:gd name="connsiteY10" fmla="*/ 1868666 h 5513991"/>
              <a:gd name="connsiteX11" fmla="*/ 4402058 w 4477020"/>
              <a:gd name="connsiteY11" fmla="*/ 1943047 h 5513991"/>
              <a:gd name="connsiteX12" fmla="*/ 4394860 w 4477020"/>
              <a:gd name="connsiteY12" fmla="*/ 2025379 h 5513991"/>
              <a:gd name="connsiteX13" fmla="*/ 4375445 w 4477020"/>
              <a:gd name="connsiteY13" fmla="*/ 2148592 h 5513991"/>
              <a:gd name="connsiteX14" fmla="*/ 4242847 w 4477020"/>
              <a:gd name="connsiteY14" fmla="*/ 5242987 h 5513991"/>
              <a:gd name="connsiteX15" fmla="*/ 4187554 w 4477020"/>
              <a:gd name="connsiteY15" fmla="*/ 5513970 h 5513991"/>
              <a:gd name="connsiteX16" fmla="*/ 298746 w 4477020"/>
              <a:gd name="connsiteY16" fmla="*/ 5249166 h 5513991"/>
              <a:gd name="connsiteX17" fmla="*/ 1462 w 4477020"/>
              <a:gd name="connsiteY17" fmla="*/ 5237777 h 5513991"/>
              <a:gd name="connsiteX18" fmla="*/ 7874 w 4477020"/>
              <a:gd name="connsiteY18" fmla="*/ 4977753 h 5513991"/>
              <a:gd name="connsiteX19" fmla="*/ 20715 w 4477020"/>
              <a:gd name="connsiteY19" fmla="*/ 4752822 h 5513991"/>
              <a:gd name="connsiteX20" fmla="*/ 222466 w 4477020"/>
              <a:gd name="connsiteY20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444004 w 4469746"/>
              <a:gd name="connsiteY5" fmla="*/ 1082386 h 5513991"/>
              <a:gd name="connsiteX6" fmla="*/ 4443899 w 4469746"/>
              <a:gd name="connsiteY6" fmla="*/ 1140681 h 5513991"/>
              <a:gd name="connsiteX7" fmla="*/ 4451924 w 4469746"/>
              <a:gd name="connsiteY7" fmla="*/ 1373054 h 5513991"/>
              <a:gd name="connsiteX8" fmla="*/ 4432208 w 4469746"/>
              <a:gd name="connsiteY8" fmla="*/ 1524330 h 5513991"/>
              <a:gd name="connsiteX9" fmla="*/ 4427327 w 4469746"/>
              <a:gd name="connsiteY9" fmla="*/ 1535289 h 5513991"/>
              <a:gd name="connsiteX10" fmla="*/ 4391089 w 4469746"/>
              <a:gd name="connsiteY10" fmla="*/ 1868666 h 5513991"/>
              <a:gd name="connsiteX11" fmla="*/ 4402058 w 4469746"/>
              <a:gd name="connsiteY11" fmla="*/ 1943047 h 5513991"/>
              <a:gd name="connsiteX12" fmla="*/ 4394860 w 4469746"/>
              <a:gd name="connsiteY12" fmla="*/ 2025379 h 5513991"/>
              <a:gd name="connsiteX13" fmla="*/ 4375445 w 4469746"/>
              <a:gd name="connsiteY13" fmla="*/ 2148592 h 5513991"/>
              <a:gd name="connsiteX14" fmla="*/ 4242847 w 4469746"/>
              <a:gd name="connsiteY14" fmla="*/ 5242987 h 5513991"/>
              <a:gd name="connsiteX15" fmla="*/ 4187554 w 4469746"/>
              <a:gd name="connsiteY15" fmla="*/ 5513970 h 5513991"/>
              <a:gd name="connsiteX16" fmla="*/ 298746 w 4469746"/>
              <a:gd name="connsiteY16" fmla="*/ 5249166 h 5513991"/>
              <a:gd name="connsiteX17" fmla="*/ 1462 w 4469746"/>
              <a:gd name="connsiteY17" fmla="*/ 5237777 h 5513991"/>
              <a:gd name="connsiteX18" fmla="*/ 7874 w 4469746"/>
              <a:gd name="connsiteY18" fmla="*/ 4977753 h 5513991"/>
              <a:gd name="connsiteX19" fmla="*/ 20715 w 4469746"/>
              <a:gd name="connsiteY19" fmla="*/ 4752822 h 5513991"/>
              <a:gd name="connsiteX20" fmla="*/ 222466 w 4469746"/>
              <a:gd name="connsiteY20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444004 w 4469746"/>
              <a:gd name="connsiteY5" fmla="*/ 1082386 h 5513991"/>
              <a:gd name="connsiteX6" fmla="*/ 4443899 w 4469746"/>
              <a:gd name="connsiteY6" fmla="*/ 1140681 h 5513991"/>
              <a:gd name="connsiteX7" fmla="*/ 4432208 w 4469746"/>
              <a:gd name="connsiteY7" fmla="*/ 1524330 h 5513991"/>
              <a:gd name="connsiteX8" fmla="*/ 4427327 w 4469746"/>
              <a:gd name="connsiteY8" fmla="*/ 1535289 h 5513991"/>
              <a:gd name="connsiteX9" fmla="*/ 4391089 w 4469746"/>
              <a:gd name="connsiteY9" fmla="*/ 1868666 h 5513991"/>
              <a:gd name="connsiteX10" fmla="*/ 4402058 w 4469746"/>
              <a:gd name="connsiteY10" fmla="*/ 1943047 h 5513991"/>
              <a:gd name="connsiteX11" fmla="*/ 4394860 w 4469746"/>
              <a:gd name="connsiteY11" fmla="*/ 2025379 h 5513991"/>
              <a:gd name="connsiteX12" fmla="*/ 4375445 w 4469746"/>
              <a:gd name="connsiteY12" fmla="*/ 2148592 h 5513991"/>
              <a:gd name="connsiteX13" fmla="*/ 4242847 w 4469746"/>
              <a:gd name="connsiteY13" fmla="*/ 5242987 h 5513991"/>
              <a:gd name="connsiteX14" fmla="*/ 4187554 w 4469746"/>
              <a:gd name="connsiteY14" fmla="*/ 5513970 h 5513991"/>
              <a:gd name="connsiteX15" fmla="*/ 298746 w 4469746"/>
              <a:gd name="connsiteY15" fmla="*/ 5249166 h 5513991"/>
              <a:gd name="connsiteX16" fmla="*/ 1462 w 4469746"/>
              <a:gd name="connsiteY16" fmla="*/ 5237777 h 5513991"/>
              <a:gd name="connsiteX17" fmla="*/ 7874 w 4469746"/>
              <a:gd name="connsiteY17" fmla="*/ 4977753 h 5513991"/>
              <a:gd name="connsiteX18" fmla="*/ 20715 w 4469746"/>
              <a:gd name="connsiteY18" fmla="*/ 4752822 h 5513991"/>
              <a:gd name="connsiteX19" fmla="*/ 222466 w 4469746"/>
              <a:gd name="connsiteY19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444004 w 4469746"/>
              <a:gd name="connsiteY5" fmla="*/ 1082386 h 5513991"/>
              <a:gd name="connsiteX6" fmla="*/ 4432208 w 4469746"/>
              <a:gd name="connsiteY6" fmla="*/ 1524330 h 5513991"/>
              <a:gd name="connsiteX7" fmla="*/ 4427327 w 4469746"/>
              <a:gd name="connsiteY7" fmla="*/ 1535289 h 5513991"/>
              <a:gd name="connsiteX8" fmla="*/ 4391089 w 4469746"/>
              <a:gd name="connsiteY8" fmla="*/ 1868666 h 5513991"/>
              <a:gd name="connsiteX9" fmla="*/ 4402058 w 4469746"/>
              <a:gd name="connsiteY9" fmla="*/ 1943047 h 5513991"/>
              <a:gd name="connsiteX10" fmla="*/ 4394860 w 4469746"/>
              <a:gd name="connsiteY10" fmla="*/ 2025379 h 5513991"/>
              <a:gd name="connsiteX11" fmla="*/ 4375445 w 4469746"/>
              <a:gd name="connsiteY11" fmla="*/ 2148592 h 5513991"/>
              <a:gd name="connsiteX12" fmla="*/ 4242847 w 4469746"/>
              <a:gd name="connsiteY12" fmla="*/ 5242987 h 5513991"/>
              <a:gd name="connsiteX13" fmla="*/ 4187554 w 4469746"/>
              <a:gd name="connsiteY13" fmla="*/ 5513970 h 5513991"/>
              <a:gd name="connsiteX14" fmla="*/ 298746 w 4469746"/>
              <a:gd name="connsiteY14" fmla="*/ 5249166 h 5513991"/>
              <a:gd name="connsiteX15" fmla="*/ 1462 w 4469746"/>
              <a:gd name="connsiteY15" fmla="*/ 5237777 h 5513991"/>
              <a:gd name="connsiteX16" fmla="*/ 7874 w 4469746"/>
              <a:gd name="connsiteY16" fmla="*/ 4977753 h 5513991"/>
              <a:gd name="connsiteX17" fmla="*/ 20715 w 4469746"/>
              <a:gd name="connsiteY17" fmla="*/ 4752822 h 5513991"/>
              <a:gd name="connsiteX18" fmla="*/ 222466 w 4469746"/>
              <a:gd name="connsiteY18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444004 w 4469746"/>
              <a:gd name="connsiteY5" fmla="*/ 1082386 h 5513991"/>
              <a:gd name="connsiteX6" fmla="*/ 4432208 w 4469746"/>
              <a:gd name="connsiteY6" fmla="*/ 1524330 h 5513991"/>
              <a:gd name="connsiteX7" fmla="*/ 4427327 w 4469746"/>
              <a:gd name="connsiteY7" fmla="*/ 1535289 h 5513991"/>
              <a:gd name="connsiteX8" fmla="*/ 4391089 w 4469746"/>
              <a:gd name="connsiteY8" fmla="*/ 1868666 h 5513991"/>
              <a:gd name="connsiteX9" fmla="*/ 4394860 w 4469746"/>
              <a:gd name="connsiteY9" fmla="*/ 2025379 h 5513991"/>
              <a:gd name="connsiteX10" fmla="*/ 4375445 w 4469746"/>
              <a:gd name="connsiteY10" fmla="*/ 2148592 h 5513991"/>
              <a:gd name="connsiteX11" fmla="*/ 4242847 w 4469746"/>
              <a:gd name="connsiteY11" fmla="*/ 5242987 h 5513991"/>
              <a:gd name="connsiteX12" fmla="*/ 4187554 w 4469746"/>
              <a:gd name="connsiteY12" fmla="*/ 5513970 h 5513991"/>
              <a:gd name="connsiteX13" fmla="*/ 298746 w 4469746"/>
              <a:gd name="connsiteY13" fmla="*/ 5249166 h 5513991"/>
              <a:gd name="connsiteX14" fmla="*/ 1462 w 4469746"/>
              <a:gd name="connsiteY14" fmla="*/ 5237777 h 5513991"/>
              <a:gd name="connsiteX15" fmla="*/ 7874 w 4469746"/>
              <a:gd name="connsiteY15" fmla="*/ 4977753 h 5513991"/>
              <a:gd name="connsiteX16" fmla="*/ 20715 w 4469746"/>
              <a:gd name="connsiteY16" fmla="*/ 4752822 h 5513991"/>
              <a:gd name="connsiteX17" fmla="*/ 222466 w 4469746"/>
              <a:gd name="connsiteY17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444004 w 4469746"/>
              <a:gd name="connsiteY5" fmla="*/ 1082386 h 5513991"/>
              <a:gd name="connsiteX6" fmla="*/ 4432208 w 4469746"/>
              <a:gd name="connsiteY6" fmla="*/ 1524330 h 5513991"/>
              <a:gd name="connsiteX7" fmla="*/ 4391089 w 4469746"/>
              <a:gd name="connsiteY7" fmla="*/ 1868666 h 5513991"/>
              <a:gd name="connsiteX8" fmla="*/ 4394860 w 4469746"/>
              <a:gd name="connsiteY8" fmla="*/ 2025379 h 5513991"/>
              <a:gd name="connsiteX9" fmla="*/ 4375445 w 4469746"/>
              <a:gd name="connsiteY9" fmla="*/ 2148592 h 5513991"/>
              <a:gd name="connsiteX10" fmla="*/ 4242847 w 4469746"/>
              <a:gd name="connsiteY10" fmla="*/ 5242987 h 5513991"/>
              <a:gd name="connsiteX11" fmla="*/ 4187554 w 4469746"/>
              <a:gd name="connsiteY11" fmla="*/ 5513970 h 5513991"/>
              <a:gd name="connsiteX12" fmla="*/ 298746 w 4469746"/>
              <a:gd name="connsiteY12" fmla="*/ 5249166 h 5513991"/>
              <a:gd name="connsiteX13" fmla="*/ 1462 w 4469746"/>
              <a:gd name="connsiteY13" fmla="*/ 5237777 h 5513991"/>
              <a:gd name="connsiteX14" fmla="*/ 7874 w 4469746"/>
              <a:gd name="connsiteY14" fmla="*/ 4977753 h 5513991"/>
              <a:gd name="connsiteX15" fmla="*/ 20715 w 4469746"/>
              <a:gd name="connsiteY15" fmla="*/ 4752822 h 5513991"/>
              <a:gd name="connsiteX16" fmla="*/ 222466 w 4469746"/>
              <a:gd name="connsiteY16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444004 w 4469746"/>
              <a:gd name="connsiteY5" fmla="*/ 1082386 h 5513991"/>
              <a:gd name="connsiteX6" fmla="*/ 4391089 w 4469746"/>
              <a:gd name="connsiteY6" fmla="*/ 1868666 h 5513991"/>
              <a:gd name="connsiteX7" fmla="*/ 4394860 w 4469746"/>
              <a:gd name="connsiteY7" fmla="*/ 2025379 h 5513991"/>
              <a:gd name="connsiteX8" fmla="*/ 4375445 w 4469746"/>
              <a:gd name="connsiteY8" fmla="*/ 2148592 h 5513991"/>
              <a:gd name="connsiteX9" fmla="*/ 4242847 w 4469746"/>
              <a:gd name="connsiteY9" fmla="*/ 5242987 h 5513991"/>
              <a:gd name="connsiteX10" fmla="*/ 4187554 w 4469746"/>
              <a:gd name="connsiteY10" fmla="*/ 5513970 h 5513991"/>
              <a:gd name="connsiteX11" fmla="*/ 298746 w 4469746"/>
              <a:gd name="connsiteY11" fmla="*/ 5249166 h 5513991"/>
              <a:gd name="connsiteX12" fmla="*/ 1462 w 4469746"/>
              <a:gd name="connsiteY12" fmla="*/ 5237777 h 5513991"/>
              <a:gd name="connsiteX13" fmla="*/ 7874 w 4469746"/>
              <a:gd name="connsiteY13" fmla="*/ 4977753 h 5513991"/>
              <a:gd name="connsiteX14" fmla="*/ 20715 w 4469746"/>
              <a:gd name="connsiteY14" fmla="*/ 4752822 h 5513991"/>
              <a:gd name="connsiteX15" fmla="*/ 222466 w 4469746"/>
              <a:gd name="connsiteY15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391089 w 4469746"/>
              <a:gd name="connsiteY5" fmla="*/ 1868666 h 5513991"/>
              <a:gd name="connsiteX6" fmla="*/ 4394860 w 4469746"/>
              <a:gd name="connsiteY6" fmla="*/ 2025379 h 5513991"/>
              <a:gd name="connsiteX7" fmla="*/ 4375445 w 4469746"/>
              <a:gd name="connsiteY7" fmla="*/ 2148592 h 5513991"/>
              <a:gd name="connsiteX8" fmla="*/ 4242847 w 4469746"/>
              <a:gd name="connsiteY8" fmla="*/ 5242987 h 5513991"/>
              <a:gd name="connsiteX9" fmla="*/ 4187554 w 4469746"/>
              <a:gd name="connsiteY9" fmla="*/ 5513970 h 5513991"/>
              <a:gd name="connsiteX10" fmla="*/ 298746 w 4469746"/>
              <a:gd name="connsiteY10" fmla="*/ 5249166 h 5513991"/>
              <a:gd name="connsiteX11" fmla="*/ 1462 w 4469746"/>
              <a:gd name="connsiteY11" fmla="*/ 5237777 h 5513991"/>
              <a:gd name="connsiteX12" fmla="*/ 7874 w 4469746"/>
              <a:gd name="connsiteY12" fmla="*/ 4977753 h 5513991"/>
              <a:gd name="connsiteX13" fmla="*/ 20715 w 4469746"/>
              <a:gd name="connsiteY13" fmla="*/ 4752822 h 5513991"/>
              <a:gd name="connsiteX14" fmla="*/ 222466 w 4469746"/>
              <a:gd name="connsiteY14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391089 w 4469746"/>
              <a:gd name="connsiteY5" fmla="*/ 1868666 h 5513991"/>
              <a:gd name="connsiteX6" fmla="*/ 4375445 w 4469746"/>
              <a:gd name="connsiteY6" fmla="*/ 2148592 h 5513991"/>
              <a:gd name="connsiteX7" fmla="*/ 4242847 w 4469746"/>
              <a:gd name="connsiteY7" fmla="*/ 5242987 h 5513991"/>
              <a:gd name="connsiteX8" fmla="*/ 4187554 w 4469746"/>
              <a:gd name="connsiteY8" fmla="*/ 5513970 h 5513991"/>
              <a:gd name="connsiteX9" fmla="*/ 298746 w 4469746"/>
              <a:gd name="connsiteY9" fmla="*/ 5249166 h 5513991"/>
              <a:gd name="connsiteX10" fmla="*/ 1462 w 4469746"/>
              <a:gd name="connsiteY10" fmla="*/ 5237777 h 5513991"/>
              <a:gd name="connsiteX11" fmla="*/ 7874 w 4469746"/>
              <a:gd name="connsiteY11" fmla="*/ 4977753 h 5513991"/>
              <a:gd name="connsiteX12" fmla="*/ 20715 w 4469746"/>
              <a:gd name="connsiteY12" fmla="*/ 4752822 h 5513991"/>
              <a:gd name="connsiteX13" fmla="*/ 222466 w 4469746"/>
              <a:gd name="connsiteY13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375445 w 4469746"/>
              <a:gd name="connsiteY5" fmla="*/ 2148592 h 5513991"/>
              <a:gd name="connsiteX6" fmla="*/ 4242847 w 4469746"/>
              <a:gd name="connsiteY6" fmla="*/ 5242987 h 5513991"/>
              <a:gd name="connsiteX7" fmla="*/ 4187554 w 4469746"/>
              <a:gd name="connsiteY7" fmla="*/ 5513970 h 5513991"/>
              <a:gd name="connsiteX8" fmla="*/ 298746 w 4469746"/>
              <a:gd name="connsiteY8" fmla="*/ 5249166 h 5513991"/>
              <a:gd name="connsiteX9" fmla="*/ 1462 w 4469746"/>
              <a:gd name="connsiteY9" fmla="*/ 5237777 h 5513991"/>
              <a:gd name="connsiteX10" fmla="*/ 7874 w 4469746"/>
              <a:gd name="connsiteY10" fmla="*/ 4977753 h 5513991"/>
              <a:gd name="connsiteX11" fmla="*/ 20715 w 4469746"/>
              <a:gd name="connsiteY11" fmla="*/ 4752822 h 5513991"/>
              <a:gd name="connsiteX12" fmla="*/ 222466 w 4469746"/>
              <a:gd name="connsiteY12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444683 w 4469746"/>
              <a:gd name="connsiteY4" fmla="*/ 947677 h 5513991"/>
              <a:gd name="connsiteX5" fmla="*/ 4242847 w 4469746"/>
              <a:gd name="connsiteY5" fmla="*/ 5242987 h 5513991"/>
              <a:gd name="connsiteX6" fmla="*/ 4187554 w 4469746"/>
              <a:gd name="connsiteY6" fmla="*/ 5513970 h 5513991"/>
              <a:gd name="connsiteX7" fmla="*/ 298746 w 4469746"/>
              <a:gd name="connsiteY7" fmla="*/ 5249166 h 5513991"/>
              <a:gd name="connsiteX8" fmla="*/ 1462 w 4469746"/>
              <a:gd name="connsiteY8" fmla="*/ 5237777 h 5513991"/>
              <a:gd name="connsiteX9" fmla="*/ 7874 w 4469746"/>
              <a:gd name="connsiteY9" fmla="*/ 4977753 h 5513991"/>
              <a:gd name="connsiteX10" fmla="*/ 20715 w 4469746"/>
              <a:gd name="connsiteY10" fmla="*/ 4752822 h 5513991"/>
              <a:gd name="connsiteX11" fmla="*/ 222466 w 4469746"/>
              <a:gd name="connsiteY11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442606 w 4469746"/>
              <a:gd name="connsiteY3" fmla="*/ 946777 h 5513991"/>
              <a:gd name="connsiteX4" fmla="*/ 4242847 w 4469746"/>
              <a:gd name="connsiteY4" fmla="*/ 5242987 h 5513991"/>
              <a:gd name="connsiteX5" fmla="*/ 4187554 w 4469746"/>
              <a:gd name="connsiteY5" fmla="*/ 5513970 h 5513991"/>
              <a:gd name="connsiteX6" fmla="*/ 298746 w 4469746"/>
              <a:gd name="connsiteY6" fmla="*/ 5249166 h 5513991"/>
              <a:gd name="connsiteX7" fmla="*/ 1462 w 4469746"/>
              <a:gd name="connsiteY7" fmla="*/ 5237777 h 5513991"/>
              <a:gd name="connsiteX8" fmla="*/ 7874 w 4469746"/>
              <a:gd name="connsiteY8" fmla="*/ 4977753 h 5513991"/>
              <a:gd name="connsiteX9" fmla="*/ 20715 w 4469746"/>
              <a:gd name="connsiteY9" fmla="*/ 4752822 h 5513991"/>
              <a:gd name="connsiteX10" fmla="*/ 222466 w 4469746"/>
              <a:gd name="connsiteY10" fmla="*/ 0 h 5513991"/>
              <a:gd name="connsiteX0" fmla="*/ 222466 w 4469746"/>
              <a:gd name="connsiteY0" fmla="*/ 0 h 5513991"/>
              <a:gd name="connsiteX1" fmla="*/ 4468078 w 4469746"/>
              <a:gd name="connsiteY1" fmla="*/ 269466 h 5513991"/>
              <a:gd name="connsiteX2" fmla="*/ 4466704 w 4469746"/>
              <a:gd name="connsiteY2" fmla="*/ 402762 h 5513991"/>
              <a:gd name="connsiteX3" fmla="*/ 4242847 w 4469746"/>
              <a:gd name="connsiteY3" fmla="*/ 5242987 h 5513991"/>
              <a:gd name="connsiteX4" fmla="*/ 4187554 w 4469746"/>
              <a:gd name="connsiteY4" fmla="*/ 5513970 h 5513991"/>
              <a:gd name="connsiteX5" fmla="*/ 298746 w 4469746"/>
              <a:gd name="connsiteY5" fmla="*/ 5249166 h 5513991"/>
              <a:gd name="connsiteX6" fmla="*/ 1462 w 4469746"/>
              <a:gd name="connsiteY6" fmla="*/ 5237777 h 5513991"/>
              <a:gd name="connsiteX7" fmla="*/ 7874 w 4469746"/>
              <a:gd name="connsiteY7" fmla="*/ 4977753 h 5513991"/>
              <a:gd name="connsiteX8" fmla="*/ 20715 w 4469746"/>
              <a:gd name="connsiteY8" fmla="*/ 4752822 h 5513991"/>
              <a:gd name="connsiteX9" fmla="*/ 222466 w 4469746"/>
              <a:gd name="connsiteY9" fmla="*/ 0 h 551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9746" h="5513991">
                <a:moveTo>
                  <a:pt x="222466" y="0"/>
                </a:moveTo>
                <a:lnTo>
                  <a:pt x="4468078" y="269466"/>
                </a:lnTo>
                <a:cubicBezTo>
                  <a:pt x="4471943" y="293548"/>
                  <a:pt x="4468067" y="378377"/>
                  <a:pt x="4466704" y="402762"/>
                </a:cubicBezTo>
                <a:lnTo>
                  <a:pt x="4242847" y="5242987"/>
                </a:lnTo>
                <a:cubicBezTo>
                  <a:pt x="4238512" y="5273418"/>
                  <a:pt x="4254658" y="5505233"/>
                  <a:pt x="4187554" y="5513970"/>
                </a:cubicBezTo>
                <a:cubicBezTo>
                  <a:pt x="4080966" y="5516261"/>
                  <a:pt x="1706169" y="5336201"/>
                  <a:pt x="298746" y="5249166"/>
                </a:cubicBezTo>
                <a:lnTo>
                  <a:pt x="1462" y="5237777"/>
                </a:lnTo>
                <a:cubicBezTo>
                  <a:pt x="3599" y="5151102"/>
                  <a:pt x="-6470" y="5143987"/>
                  <a:pt x="7874" y="4977753"/>
                </a:cubicBezTo>
                <a:cubicBezTo>
                  <a:pt x="8404" y="4976651"/>
                  <a:pt x="20624" y="4753737"/>
                  <a:pt x="20715" y="4752822"/>
                </a:cubicBezTo>
                <a:lnTo>
                  <a:pt x="2224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Text, letter, whiteboard&#10;&#10;Description automatically generated">
            <a:extLst>
              <a:ext uri="{FF2B5EF4-FFF2-40B4-BE49-F238E27FC236}">
                <a16:creationId xmlns:a16="http://schemas.microsoft.com/office/drawing/2014/main" id="{63D2F8EA-2E8B-2870-3411-020ABA76F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493651">
            <a:off x="727285" y="1204736"/>
            <a:ext cx="5327578" cy="4448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CC2ED-27C3-95F7-17D9-3F7FE163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465" y="1122363"/>
            <a:ext cx="6118389" cy="2750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/>
              <a:t>WHAT WORST CASE SCENARIO CAN YOU IMAGINE?</a:t>
            </a:r>
          </a:p>
        </p:txBody>
      </p:sp>
    </p:spTree>
    <p:extLst>
      <p:ext uri="{BB962C8B-B14F-4D97-AF65-F5344CB8AC3E}">
        <p14:creationId xmlns:p14="http://schemas.microsoft.com/office/powerpoint/2010/main" val="2174709228"/>
      </p:ext>
    </p:extLst>
  </p:cSld>
  <p:clrMapOvr>
    <a:masterClrMapping/>
  </p:clrMapOvr>
</p:sld>
</file>

<file path=ppt/theme/theme1.xml><?xml version="1.0" encoding="utf-8"?>
<a:theme xmlns:a="http://schemas.openxmlformats.org/drawingml/2006/main" name="AfterhoursVTI">
  <a:themeElements>
    <a:clrScheme name="Afterhours">
      <a:dk1>
        <a:sysClr val="windowText" lastClr="000000"/>
      </a:dk1>
      <a:lt1>
        <a:srgbClr val="FFFFFF"/>
      </a:lt1>
      <a:dk2>
        <a:srgbClr val="2D3122"/>
      </a:dk2>
      <a:lt2>
        <a:srgbClr val="F3F2EE"/>
      </a:lt2>
      <a:accent1>
        <a:srgbClr val="31AEC4"/>
      </a:accent1>
      <a:accent2>
        <a:srgbClr val="3163BD"/>
      </a:accent2>
      <a:accent3>
        <a:srgbClr val="5E854F"/>
      </a:accent3>
      <a:accent4>
        <a:srgbClr val="34B66C"/>
      </a:accent4>
      <a:accent5>
        <a:srgbClr val="CD2929"/>
      </a:accent5>
      <a:accent6>
        <a:srgbClr val="6946C8"/>
      </a:accent6>
      <a:hlink>
        <a:srgbClr val="0678EA"/>
      </a:hlink>
      <a:folHlink>
        <a:srgbClr val="B65887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hoursVTI" id="{90A150B1-9C08-42C7-B4E0-C1D732064FA1}" vid="{A6104589-8A83-4A64-B7F1-AAF946A405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136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Consolas</vt:lpstr>
      <vt:lpstr>Franklin Gothic Heavy</vt:lpstr>
      <vt:lpstr>AfterhoursVTI</vt:lpstr>
      <vt:lpstr>WORST CASE SCENARIOS</vt:lpstr>
      <vt:lpstr>I. THE CHARACTER OF JOB’S LIFE</vt:lpstr>
      <vt:lpstr>II. THE CATASTROPHES OF JOB’S LIFE </vt:lpstr>
      <vt:lpstr>III. THE CLASSROOM OF JOB’S LIFE</vt:lpstr>
      <vt:lpstr>IV. THE COMPLETION OF JOB’S LIFE</vt:lpstr>
      <vt:lpstr>…IN A VALLEY, COMING OUT OF A VALLEY, OR GOING INTO A VALLEY…..</vt:lpstr>
      <vt:lpstr>WHAT WORST CASE SCENARIO CAN YOU IMAGINE?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WORST CASE SCENARIOS</dc:title>
  <dc:creator>Miriam Lalonde</dc:creator>
  <cp:lastModifiedBy>Miriam Lalonde</cp:lastModifiedBy>
  <cp:revision>3</cp:revision>
  <dcterms:created xsi:type="dcterms:W3CDTF">2023-04-21T00:58:32Z</dcterms:created>
  <dcterms:modified xsi:type="dcterms:W3CDTF">2023-04-21T03:56:24Z</dcterms:modified>
</cp:coreProperties>
</file>