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5" r:id="rId4"/>
    <p:sldId id="266" r:id="rId5"/>
    <p:sldId id="258" r:id="rId6"/>
    <p:sldId id="259" r:id="rId7"/>
    <p:sldId id="260" r:id="rId8"/>
    <p:sldId id="261" r:id="rId9"/>
    <p:sldId id="262" r:id="rId10"/>
    <p:sldId id="263" r:id="rId11"/>
    <p:sldId id="264"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3" d="100"/>
          <a:sy n="83" d="100"/>
        </p:scale>
        <p:origin x="68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19BC9C-19E1-4FF3-9413-88DC77D399A7}"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BE1979-03C7-498F-9352-9CE5FE3BA85D}" type="slidenum">
              <a:rPr lang="en-US" smtClean="0"/>
              <a:t>‹#›</a:t>
            </a:fld>
            <a:endParaRPr lang="en-US"/>
          </a:p>
        </p:txBody>
      </p:sp>
    </p:spTree>
    <p:extLst>
      <p:ext uri="{BB962C8B-B14F-4D97-AF65-F5344CB8AC3E}">
        <p14:creationId xmlns:p14="http://schemas.microsoft.com/office/powerpoint/2010/main" val="2560047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19BC9C-19E1-4FF3-9413-88DC77D399A7}"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BE1979-03C7-498F-9352-9CE5FE3BA85D}" type="slidenum">
              <a:rPr lang="en-US" smtClean="0"/>
              <a:t>‹#›</a:t>
            </a:fld>
            <a:endParaRPr lang="en-US"/>
          </a:p>
        </p:txBody>
      </p:sp>
    </p:spTree>
    <p:extLst>
      <p:ext uri="{BB962C8B-B14F-4D97-AF65-F5344CB8AC3E}">
        <p14:creationId xmlns:p14="http://schemas.microsoft.com/office/powerpoint/2010/main" val="184618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19BC9C-19E1-4FF3-9413-88DC77D399A7}"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BE1979-03C7-498F-9352-9CE5FE3BA85D}" type="slidenum">
              <a:rPr lang="en-US" smtClean="0"/>
              <a:t>‹#›</a:t>
            </a:fld>
            <a:endParaRPr lang="en-US"/>
          </a:p>
        </p:txBody>
      </p:sp>
    </p:spTree>
    <p:extLst>
      <p:ext uri="{BB962C8B-B14F-4D97-AF65-F5344CB8AC3E}">
        <p14:creationId xmlns:p14="http://schemas.microsoft.com/office/powerpoint/2010/main" val="2646146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19BC9C-19E1-4FF3-9413-88DC77D399A7}"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BE1979-03C7-498F-9352-9CE5FE3BA85D}" type="slidenum">
              <a:rPr lang="en-US" smtClean="0"/>
              <a:t>‹#›</a:t>
            </a:fld>
            <a:endParaRPr lang="en-US"/>
          </a:p>
        </p:txBody>
      </p:sp>
    </p:spTree>
    <p:extLst>
      <p:ext uri="{BB962C8B-B14F-4D97-AF65-F5344CB8AC3E}">
        <p14:creationId xmlns:p14="http://schemas.microsoft.com/office/powerpoint/2010/main" val="2360766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19BC9C-19E1-4FF3-9413-88DC77D399A7}"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BE1979-03C7-498F-9352-9CE5FE3BA85D}" type="slidenum">
              <a:rPr lang="en-US" smtClean="0"/>
              <a:t>‹#›</a:t>
            </a:fld>
            <a:endParaRPr lang="en-US"/>
          </a:p>
        </p:txBody>
      </p:sp>
    </p:spTree>
    <p:extLst>
      <p:ext uri="{BB962C8B-B14F-4D97-AF65-F5344CB8AC3E}">
        <p14:creationId xmlns:p14="http://schemas.microsoft.com/office/powerpoint/2010/main" val="3818345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19BC9C-19E1-4FF3-9413-88DC77D399A7}"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BE1979-03C7-498F-9352-9CE5FE3BA85D}" type="slidenum">
              <a:rPr lang="en-US" smtClean="0"/>
              <a:t>‹#›</a:t>
            </a:fld>
            <a:endParaRPr lang="en-US"/>
          </a:p>
        </p:txBody>
      </p:sp>
    </p:spTree>
    <p:extLst>
      <p:ext uri="{BB962C8B-B14F-4D97-AF65-F5344CB8AC3E}">
        <p14:creationId xmlns:p14="http://schemas.microsoft.com/office/powerpoint/2010/main" val="3454065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19BC9C-19E1-4FF3-9413-88DC77D399A7}" type="datetimeFigureOut">
              <a:rPr lang="en-US" smtClean="0"/>
              <a:t>5/10/2023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BE1979-03C7-498F-9352-9CE5FE3BA85D}" type="slidenum">
              <a:rPr lang="en-US" smtClean="0"/>
              <a:t>‹#›</a:t>
            </a:fld>
            <a:endParaRPr lang="en-US"/>
          </a:p>
        </p:txBody>
      </p:sp>
    </p:spTree>
    <p:extLst>
      <p:ext uri="{BB962C8B-B14F-4D97-AF65-F5344CB8AC3E}">
        <p14:creationId xmlns:p14="http://schemas.microsoft.com/office/powerpoint/2010/main" val="4203989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19BC9C-19E1-4FF3-9413-88DC77D399A7}" type="datetimeFigureOut">
              <a:rPr lang="en-US" smtClean="0"/>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BE1979-03C7-498F-9352-9CE5FE3BA85D}" type="slidenum">
              <a:rPr lang="en-US" smtClean="0"/>
              <a:t>‹#›</a:t>
            </a:fld>
            <a:endParaRPr lang="en-US"/>
          </a:p>
        </p:txBody>
      </p:sp>
    </p:spTree>
    <p:extLst>
      <p:ext uri="{BB962C8B-B14F-4D97-AF65-F5344CB8AC3E}">
        <p14:creationId xmlns:p14="http://schemas.microsoft.com/office/powerpoint/2010/main" val="2953266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19BC9C-19E1-4FF3-9413-88DC77D399A7}" type="datetimeFigureOut">
              <a:rPr lang="en-US" smtClean="0"/>
              <a:t>5/10/2023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BE1979-03C7-498F-9352-9CE5FE3BA85D}" type="slidenum">
              <a:rPr lang="en-US" smtClean="0"/>
              <a:t>‹#›</a:t>
            </a:fld>
            <a:endParaRPr lang="en-US"/>
          </a:p>
        </p:txBody>
      </p:sp>
    </p:spTree>
    <p:extLst>
      <p:ext uri="{BB962C8B-B14F-4D97-AF65-F5344CB8AC3E}">
        <p14:creationId xmlns:p14="http://schemas.microsoft.com/office/powerpoint/2010/main" val="1279551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19BC9C-19E1-4FF3-9413-88DC77D399A7}"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BE1979-03C7-498F-9352-9CE5FE3BA85D}" type="slidenum">
              <a:rPr lang="en-US" smtClean="0"/>
              <a:t>‹#›</a:t>
            </a:fld>
            <a:endParaRPr lang="en-US"/>
          </a:p>
        </p:txBody>
      </p:sp>
    </p:spTree>
    <p:extLst>
      <p:ext uri="{BB962C8B-B14F-4D97-AF65-F5344CB8AC3E}">
        <p14:creationId xmlns:p14="http://schemas.microsoft.com/office/powerpoint/2010/main" val="1813026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19BC9C-19E1-4FF3-9413-88DC77D399A7}"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BE1979-03C7-498F-9352-9CE5FE3BA85D}" type="slidenum">
              <a:rPr lang="en-US" smtClean="0"/>
              <a:t>‹#›</a:t>
            </a:fld>
            <a:endParaRPr lang="en-US"/>
          </a:p>
        </p:txBody>
      </p:sp>
    </p:spTree>
    <p:extLst>
      <p:ext uri="{BB962C8B-B14F-4D97-AF65-F5344CB8AC3E}">
        <p14:creationId xmlns:p14="http://schemas.microsoft.com/office/powerpoint/2010/main" val="642979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9BC9C-19E1-4FF3-9413-88DC77D399A7}" type="datetimeFigureOut">
              <a:rPr lang="en-US" smtClean="0"/>
              <a:t>5/10/2023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BE1979-03C7-498F-9352-9CE5FE3BA85D}" type="slidenum">
              <a:rPr lang="en-US" smtClean="0"/>
              <a:t>‹#›</a:t>
            </a:fld>
            <a:endParaRPr lang="en-US"/>
          </a:p>
        </p:txBody>
      </p:sp>
    </p:spTree>
    <p:extLst>
      <p:ext uri="{BB962C8B-B14F-4D97-AF65-F5344CB8AC3E}">
        <p14:creationId xmlns:p14="http://schemas.microsoft.com/office/powerpoint/2010/main" val="32641733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od table with bundle of dried lavender flowers and corked glass jar of oil">
            <a:extLst>
              <a:ext uri="{FF2B5EF4-FFF2-40B4-BE49-F238E27FC236}">
                <a16:creationId xmlns:a16="http://schemas.microsoft.com/office/drawing/2014/main" id="{B59D5AF3-AED3-441C-60F0-A36A0148EF78}"/>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1" y="10"/>
            <a:ext cx="12191999" cy="6857990"/>
          </a:xfrm>
          <a:prstGeom prst="rect">
            <a:avLst/>
          </a:prstGeom>
        </p:spPr>
      </p:pic>
      <p:sp>
        <p:nvSpPr>
          <p:cNvPr id="2" name="Title 1">
            <a:extLst>
              <a:ext uri="{FF2B5EF4-FFF2-40B4-BE49-F238E27FC236}">
                <a16:creationId xmlns:a16="http://schemas.microsoft.com/office/drawing/2014/main" id="{8A9D833D-A40C-2189-B01C-73A51F152239}"/>
              </a:ext>
            </a:extLst>
          </p:cNvPr>
          <p:cNvSpPr>
            <a:spLocks noGrp="1"/>
          </p:cNvSpPr>
          <p:nvPr>
            <p:ph type="ctrTitle"/>
          </p:nvPr>
        </p:nvSpPr>
        <p:spPr>
          <a:xfrm>
            <a:off x="4797083" y="325550"/>
            <a:ext cx="6583680" cy="1432912"/>
          </a:xfrm>
          <a:effectLst>
            <a:outerShdw blurRad="50800" dist="38100" dir="2700000" algn="tl" rotWithShape="0">
              <a:prstClr val="black">
                <a:alpha val="40000"/>
              </a:prstClr>
            </a:outerShdw>
          </a:effectLst>
        </p:spPr>
        <p:txBody>
          <a:bodyPr>
            <a:normAutofit/>
          </a:bodyPr>
          <a:lstStyle/>
          <a:p>
            <a:r>
              <a:rPr lang="en-US" sz="6600" b="1" dirty="0">
                <a:solidFill>
                  <a:srgbClr val="FFFFFF"/>
                </a:solidFill>
              </a:rPr>
              <a:t>YOU ARE ENOUGH</a:t>
            </a:r>
          </a:p>
        </p:txBody>
      </p:sp>
      <p:sp>
        <p:nvSpPr>
          <p:cNvPr id="3" name="Subtitle 2">
            <a:extLst>
              <a:ext uri="{FF2B5EF4-FFF2-40B4-BE49-F238E27FC236}">
                <a16:creationId xmlns:a16="http://schemas.microsoft.com/office/drawing/2014/main" id="{78B54E69-8C1A-35E6-8031-6354752206DE}"/>
              </a:ext>
            </a:extLst>
          </p:cNvPr>
          <p:cNvSpPr>
            <a:spLocks noGrp="1"/>
          </p:cNvSpPr>
          <p:nvPr>
            <p:ph type="subTitle" idx="1"/>
          </p:nvPr>
        </p:nvSpPr>
        <p:spPr>
          <a:xfrm rot="10800000" flipV="1">
            <a:off x="5401992" y="1894437"/>
            <a:ext cx="5503239" cy="1216301"/>
          </a:xfrm>
          <a:effectLst>
            <a:outerShdw blurRad="50800" dist="38100" dir="2700000" algn="tl" rotWithShape="0">
              <a:prstClr val="black">
                <a:alpha val="40000"/>
              </a:prstClr>
            </a:outerShdw>
          </a:effectLst>
        </p:spPr>
        <p:txBody>
          <a:bodyPr>
            <a:normAutofit/>
          </a:bodyPr>
          <a:lstStyle/>
          <a:p>
            <a:r>
              <a:rPr lang="en-US" sz="4400" b="1" i="1" dirty="0">
                <a:solidFill>
                  <a:srgbClr val="FFFFFF"/>
                </a:solidFill>
              </a:rPr>
              <a:t>2 KINGS 4:1-7</a:t>
            </a:r>
          </a:p>
        </p:txBody>
      </p:sp>
    </p:spTree>
    <p:extLst>
      <p:ext uri="{BB962C8B-B14F-4D97-AF65-F5344CB8AC3E}">
        <p14:creationId xmlns:p14="http://schemas.microsoft.com/office/powerpoint/2010/main" val="439997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29C2C85-1492-463C-B805-3FD3FCE93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38" name="Straight Connector 37">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Rectangle 40">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89E2E2-B69B-1D89-28A0-BB45AA3EBFA2}"/>
              </a:ext>
            </a:extLst>
          </p:cNvPr>
          <p:cNvSpPr>
            <a:spLocks noGrp="1"/>
          </p:cNvSpPr>
          <p:nvPr>
            <p:ph type="title"/>
          </p:nvPr>
        </p:nvSpPr>
        <p:spPr>
          <a:xfrm>
            <a:off x="1060232" y="3883014"/>
            <a:ext cx="10071536" cy="929750"/>
          </a:xfrm>
        </p:spPr>
        <p:txBody>
          <a:bodyPr vert="horz" lIns="91440" tIns="45720" rIns="91440" bIns="45720" rtlCol="0" anchor="b">
            <a:normAutofit/>
          </a:bodyPr>
          <a:lstStyle/>
          <a:p>
            <a:pPr algn="ctr"/>
            <a:r>
              <a:rPr lang="en-US" sz="5200" b="1" kern="1200">
                <a:solidFill>
                  <a:schemeClr val="tx1"/>
                </a:solidFill>
                <a:latin typeface="+mj-lt"/>
                <a:ea typeface="+mj-ea"/>
                <a:cs typeface="+mj-cs"/>
              </a:rPr>
              <a:t>THE SPECIAL DAY….</a:t>
            </a:r>
          </a:p>
        </p:txBody>
      </p:sp>
      <p:pic>
        <p:nvPicPr>
          <p:cNvPr id="6" name="Content Placeholder 5" descr="Woman and dog lying in bed">
            <a:extLst>
              <a:ext uri="{FF2B5EF4-FFF2-40B4-BE49-F238E27FC236}">
                <a16:creationId xmlns:a16="http://schemas.microsoft.com/office/drawing/2014/main" id="{C9B4A036-F6FB-B32C-98B1-BF8A1B63EC3C}"/>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5326" b="5288"/>
          <a:stretch/>
        </p:blipFill>
        <p:spPr>
          <a:xfrm>
            <a:off x="897717" y="621323"/>
            <a:ext cx="5069590" cy="3024814"/>
          </a:xfrm>
          <a:prstGeom prst="rect">
            <a:avLst/>
          </a:prstGeom>
        </p:spPr>
      </p:pic>
      <p:pic>
        <p:nvPicPr>
          <p:cNvPr id="8" name="Content Placeholder 7" descr="Man standing by window in office">
            <a:extLst>
              <a:ext uri="{FF2B5EF4-FFF2-40B4-BE49-F238E27FC236}">
                <a16:creationId xmlns:a16="http://schemas.microsoft.com/office/drawing/2014/main" id="{BBF53229-4CEE-168C-AAD3-42A4B7080CC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3" b="10543"/>
          <a:stretch/>
        </p:blipFill>
        <p:spPr>
          <a:xfrm>
            <a:off x="6228507" y="621323"/>
            <a:ext cx="5065776" cy="3024814"/>
          </a:xfrm>
          <a:prstGeom prst="rect">
            <a:avLst/>
          </a:prstGeom>
        </p:spPr>
      </p:pic>
    </p:spTree>
    <p:extLst>
      <p:ext uri="{BB962C8B-B14F-4D97-AF65-F5344CB8AC3E}">
        <p14:creationId xmlns:p14="http://schemas.microsoft.com/office/powerpoint/2010/main" val="326702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54593F-50AA-5044-C093-619999958920}"/>
              </a:ext>
            </a:extLst>
          </p:cNvPr>
          <p:cNvSpPr>
            <a:spLocks noGrp="1"/>
          </p:cNvSpPr>
          <p:nvPr>
            <p:ph type="title"/>
          </p:nvPr>
        </p:nvSpPr>
        <p:spPr>
          <a:xfrm>
            <a:off x="6636593" y="1740504"/>
            <a:ext cx="4462815" cy="3238729"/>
          </a:xfrm>
          <a:solidFill>
            <a:schemeClr val="accent2">
              <a:lumMod val="40000"/>
              <a:lumOff val="60000"/>
            </a:schemeClr>
          </a:solidFill>
          <a:ln w="38100">
            <a:solidFill>
              <a:schemeClr val="accent2">
                <a:lumMod val="75000"/>
              </a:schemeClr>
            </a:solidFill>
          </a:ln>
        </p:spPr>
        <p:txBody>
          <a:bodyPr anchor="b">
            <a:normAutofit/>
          </a:bodyPr>
          <a:lstStyle/>
          <a:p>
            <a:pPr algn="ctr"/>
            <a:r>
              <a:rPr lang="en-US" sz="7200" b="1" dirty="0"/>
              <a:t>HAPPY MOTHER’S DAY</a:t>
            </a:r>
          </a:p>
        </p:txBody>
      </p:sp>
      <p:sp>
        <p:nvSpPr>
          <p:cNvPr id="14" name="Oval 1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ddy Bears on windowsill embracing">
            <a:extLst>
              <a:ext uri="{FF2B5EF4-FFF2-40B4-BE49-F238E27FC236}">
                <a16:creationId xmlns:a16="http://schemas.microsoft.com/office/drawing/2014/main" id="{FC599D19-498E-E853-B635-E0B83794FC5D}"/>
              </a:ext>
            </a:extLst>
          </p:cNvPr>
          <p:cNvPicPr>
            <a:picLocks noChangeAspect="1"/>
          </p:cNvPicPr>
          <p:nvPr/>
        </p:nvPicPr>
        <p:blipFill rotWithShape="1">
          <a:blip r:embed="rId2">
            <a:extLst>
              <a:ext uri="{28A0092B-C50C-407E-A947-70E740481C1C}">
                <a14:useLocalDpi xmlns:a14="http://schemas.microsoft.com/office/drawing/2010/main" val="0"/>
              </a:ext>
            </a:extLst>
          </a:blip>
          <a:srcRect l="33500" r="-1" b="-1"/>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2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2774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223F-ADA7-EDAE-6ED5-62EDEE42F9F7}"/>
              </a:ext>
            </a:extLst>
          </p:cNvPr>
          <p:cNvSpPr>
            <a:spLocks noGrp="1"/>
          </p:cNvSpPr>
          <p:nvPr>
            <p:ph type="title"/>
          </p:nvPr>
        </p:nvSpPr>
        <p:spPr>
          <a:xfrm>
            <a:off x="382137" y="191069"/>
            <a:ext cx="11573302" cy="6509982"/>
          </a:xfrm>
        </p:spPr>
        <p:txBody>
          <a:bodyPr>
            <a:normAutofit fontScale="90000"/>
          </a:bodyPr>
          <a:lstStyle/>
          <a:p>
            <a:pPr marL="0" marR="0" algn="ctr">
              <a:lnSpc>
                <a:spcPct val="107000"/>
              </a:lnSpc>
              <a:spcBef>
                <a:spcPts val="0"/>
              </a:spcBef>
              <a:spcAft>
                <a:spcPts val="0"/>
              </a:spcAft>
            </a:pPr>
            <a:br>
              <a:rPr lang="en-US" sz="2000" b="1" i="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“The wife of a man from the company of the prophets cried out to Elisha, </a:t>
            </a:r>
            <a:b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“Your servant my husband is dead, and you know that he revered the Lord. </a:t>
            </a:r>
            <a:b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But now his creditor is coming to take my two boys as his slaves.”</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b="1" i="1" kern="100"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Elisha replied to her, “How can I help you? </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Tell me, what do you have in your house?”</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“Your servant has nothing there at all,” she said</a:t>
            </a:r>
            <a:r>
              <a:rPr lang="en-US" sz="3200" b="1" i="1" kern="100">
                <a:effectLst/>
                <a:latin typeface="Times New Roman" panose="02020603050405020304" pitchFamily="18" charset="0"/>
                <a:ea typeface="Calibri" panose="020F0502020204030204" pitchFamily="34" charset="0"/>
                <a:cs typeface="Times New Roman" panose="02020603050405020304" pitchFamily="18" charset="0"/>
              </a:rPr>
              <a:t>, </a:t>
            </a:r>
            <a:br>
              <a:rPr lang="en-US" sz="3200" b="1" i="1" kern="100">
                <a:effectLst/>
                <a:latin typeface="Times New Roman" panose="02020603050405020304" pitchFamily="18" charset="0"/>
                <a:ea typeface="Calibri" panose="020F0502020204030204" pitchFamily="34" charset="0"/>
                <a:cs typeface="Times New Roman" panose="02020603050405020304" pitchFamily="18" charset="0"/>
              </a:rPr>
            </a:br>
            <a:r>
              <a:rPr lang="en-US" sz="3200" b="1" i="1" kern="10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Except a small jar of olive oil.”</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2 Kings 4:1-7 NIV</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3842322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223F-ADA7-EDAE-6ED5-62EDEE42F9F7}"/>
              </a:ext>
            </a:extLst>
          </p:cNvPr>
          <p:cNvSpPr>
            <a:spLocks noGrp="1"/>
          </p:cNvSpPr>
          <p:nvPr>
            <p:ph type="title"/>
          </p:nvPr>
        </p:nvSpPr>
        <p:spPr>
          <a:xfrm>
            <a:off x="382137" y="191069"/>
            <a:ext cx="11573302" cy="6509982"/>
          </a:xfrm>
        </p:spPr>
        <p:txBody>
          <a:bodyPr>
            <a:normAutofit/>
          </a:bodyPr>
          <a:lstStyle/>
          <a:p>
            <a:pPr marL="0" marR="0" algn="ctr">
              <a:lnSpc>
                <a:spcPct val="107000"/>
              </a:lnSpc>
              <a:spcBef>
                <a:spcPts val="0"/>
              </a:spcBef>
              <a:spcAft>
                <a:spcPts val="0"/>
              </a:spcAft>
            </a:pPr>
            <a:br>
              <a:rPr lang="en-US" sz="2000" b="1" i="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Elisha said, “Go around and ask all your neighbors for empty jars. Don’t ask for just a few. Then go inside and shut the door behind you and your sons. Pour oil into all the jars, </a:t>
            </a:r>
            <a:b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and as each is filled, put it to one side.”</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b="1" i="1" kern="100"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She left him and shut the door behind her and her sons. They brought the jars to her, and she kept pouring. When all the jars were full, she said to her son, “Bring me another one.”</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2 Kings 4:1-7 NIV</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Tree>
    <p:extLst>
      <p:ext uri="{BB962C8B-B14F-4D97-AF65-F5344CB8AC3E}">
        <p14:creationId xmlns:p14="http://schemas.microsoft.com/office/powerpoint/2010/main" val="2801022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223F-ADA7-EDAE-6ED5-62EDEE42F9F7}"/>
              </a:ext>
            </a:extLst>
          </p:cNvPr>
          <p:cNvSpPr>
            <a:spLocks noGrp="1"/>
          </p:cNvSpPr>
          <p:nvPr>
            <p:ph type="title"/>
          </p:nvPr>
        </p:nvSpPr>
        <p:spPr>
          <a:xfrm>
            <a:off x="382137" y="191069"/>
            <a:ext cx="11573302" cy="6509982"/>
          </a:xfrm>
        </p:spPr>
        <p:txBody>
          <a:bodyPr>
            <a:normAutofit/>
          </a:bodyPr>
          <a:lstStyle/>
          <a:p>
            <a:pPr marL="0" marR="0" algn="ctr">
              <a:lnSpc>
                <a:spcPct val="107000"/>
              </a:lnSpc>
              <a:spcBef>
                <a:spcPts val="0"/>
              </a:spcBef>
              <a:spcAft>
                <a:spcPts val="0"/>
              </a:spcAft>
            </a:pPr>
            <a:br>
              <a:rPr lang="en-US" sz="2000" b="1" i="1" kern="100" dirty="0">
                <a:effectLst/>
                <a:latin typeface="Times New Roman" panose="02020603050405020304" pitchFamily="18" charset="0"/>
                <a:ea typeface="Calibri" panose="020F0502020204030204" pitchFamily="34" charset="0"/>
                <a:cs typeface="Times New Roman" panose="02020603050405020304" pitchFamily="18" charset="0"/>
              </a:rPr>
            </a:b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But he replied, “There is not a jar left.”</a:t>
            </a:r>
            <a:b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Then the oil stopped flowing.</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She went and told the man of God, and he said,</a:t>
            </a:r>
            <a:b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“Go, sell the oil, and pay your debts. </a:t>
            </a:r>
            <a:b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You and your sons can live on what is left.”</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b="1" i="1" kern="100" dirty="0">
                <a:effectLst/>
                <a:latin typeface="Times New Roman" panose="02020603050405020304" pitchFamily="18" charset="0"/>
                <a:ea typeface="Calibri" panose="020F0502020204030204" pitchFamily="34" charset="0"/>
                <a:cs typeface="Times New Roman" panose="02020603050405020304" pitchFamily="18" charset="0"/>
              </a:rPr>
              <a:t>2 Kings 4:1-7 NIV</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405780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55A890-B60B-4670-9DC2-69DC05015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12C5B-58E6-0811-A669-1E26497E7767}"/>
              </a:ext>
            </a:extLst>
          </p:cNvPr>
          <p:cNvSpPr>
            <a:spLocks noGrp="1"/>
          </p:cNvSpPr>
          <p:nvPr>
            <p:ph type="title"/>
          </p:nvPr>
        </p:nvSpPr>
        <p:spPr>
          <a:xfrm>
            <a:off x="454466" y="1392702"/>
            <a:ext cx="2675931" cy="4107766"/>
          </a:xfrm>
          <a:custGeom>
            <a:avLst/>
            <a:gdLst>
              <a:gd name="connsiteX0" fmla="*/ 0 w 2675931"/>
              <a:gd name="connsiteY0" fmla="*/ 0 h 4107766"/>
              <a:gd name="connsiteX1" fmla="*/ 2675931 w 2675931"/>
              <a:gd name="connsiteY1" fmla="*/ 0 h 4107766"/>
              <a:gd name="connsiteX2" fmla="*/ 2675931 w 2675931"/>
              <a:gd name="connsiteY2" fmla="*/ 4107766 h 4107766"/>
              <a:gd name="connsiteX3" fmla="*/ 0 w 2675931"/>
              <a:gd name="connsiteY3" fmla="*/ 4107766 h 4107766"/>
              <a:gd name="connsiteX4" fmla="*/ 0 w 2675931"/>
              <a:gd name="connsiteY4" fmla="*/ 0 h 410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5931" h="4107766" fill="none" extrusionOk="0">
                <a:moveTo>
                  <a:pt x="0" y="0"/>
                </a:moveTo>
                <a:cubicBezTo>
                  <a:pt x="917231" y="-33775"/>
                  <a:pt x="2195657" y="138873"/>
                  <a:pt x="2675931" y="0"/>
                </a:cubicBezTo>
                <a:cubicBezTo>
                  <a:pt x="2602160" y="763752"/>
                  <a:pt x="2520048" y="2372929"/>
                  <a:pt x="2675931" y="4107766"/>
                </a:cubicBezTo>
                <a:cubicBezTo>
                  <a:pt x="1583722" y="3970436"/>
                  <a:pt x="691456" y="3969910"/>
                  <a:pt x="0" y="4107766"/>
                </a:cubicBezTo>
                <a:cubicBezTo>
                  <a:pt x="152408" y="3229986"/>
                  <a:pt x="73868" y="1115455"/>
                  <a:pt x="0" y="0"/>
                </a:cubicBezTo>
                <a:close/>
              </a:path>
              <a:path w="2675931" h="4107766" stroke="0" extrusionOk="0">
                <a:moveTo>
                  <a:pt x="0" y="0"/>
                </a:moveTo>
                <a:cubicBezTo>
                  <a:pt x="1071982" y="-101487"/>
                  <a:pt x="2405598" y="-162162"/>
                  <a:pt x="2675931" y="0"/>
                </a:cubicBezTo>
                <a:cubicBezTo>
                  <a:pt x="2736644" y="1229076"/>
                  <a:pt x="2614859" y="2165333"/>
                  <a:pt x="2675931" y="4107766"/>
                </a:cubicBezTo>
                <a:cubicBezTo>
                  <a:pt x="1787992" y="4157831"/>
                  <a:pt x="872936" y="3949317"/>
                  <a:pt x="0" y="4107766"/>
                </a:cubicBezTo>
                <a:cubicBezTo>
                  <a:pt x="-24452" y="2673375"/>
                  <a:pt x="-67663" y="1848872"/>
                  <a:pt x="0" y="0"/>
                </a:cubicBezTo>
                <a:close/>
              </a:path>
            </a:pathLst>
          </a:custGeom>
          <a:ln w="38100">
            <a:solidFill>
              <a:schemeClr val="accent4">
                <a:lumMod val="75000"/>
              </a:schemeClr>
            </a:solidFill>
            <a:extLst>
              <a:ext uri="{C807C97D-BFC1-408E-A445-0C87EB9F89A2}">
                <ask:lineSketchStyleProps xmlns:ask="http://schemas.microsoft.com/office/drawing/2018/sketchyshapes" sd="981765707">
                  <ask:type>
                    <ask:lineSketchCurved/>
                  </ask:type>
                </ask:lineSketchStyleProps>
              </a:ext>
            </a:extLst>
          </a:ln>
        </p:spPr>
        <p:txBody>
          <a:bodyPr vert="horz" lIns="91440" tIns="45720" rIns="91440" bIns="45720" rtlCol="0" anchor="ctr">
            <a:normAutofit/>
          </a:bodyPr>
          <a:lstStyle/>
          <a:p>
            <a:pPr algn="ctr"/>
            <a:r>
              <a:rPr lang="en-US" sz="3700" b="1" u="sng" dirty="0"/>
              <a:t>I. GOD CAN USE YOUR TALENTS</a:t>
            </a:r>
          </a:p>
        </p:txBody>
      </p:sp>
      <p:sp>
        <p:nvSpPr>
          <p:cNvPr id="27" name="Rectangle 2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22480"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42549"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283"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descr="Person singing into microphone">
            <a:extLst>
              <a:ext uri="{FF2B5EF4-FFF2-40B4-BE49-F238E27FC236}">
                <a16:creationId xmlns:a16="http://schemas.microsoft.com/office/drawing/2014/main" id="{C1B8EC17-1B1F-62DE-9ABF-EBE3C241157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12123" y="883463"/>
            <a:ext cx="3387576" cy="2523744"/>
          </a:xfrm>
          <a:prstGeom prst="rect">
            <a:avLst/>
          </a:prstGeom>
        </p:spPr>
      </p:pic>
      <p:pic>
        <p:nvPicPr>
          <p:cNvPr id="16" name="Content Placeholder 15" descr="Woman reading to toddlers">
            <a:extLst>
              <a:ext uri="{FF2B5EF4-FFF2-40B4-BE49-F238E27FC236}">
                <a16:creationId xmlns:a16="http://schemas.microsoft.com/office/drawing/2014/main" id="{CF75A307-B8DE-CAB6-B012-6A2D04B2511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927572" y="909352"/>
            <a:ext cx="3703320" cy="2471966"/>
          </a:xfrm>
          <a:prstGeom prst="rect">
            <a:avLst/>
          </a:prstGeom>
        </p:spPr>
      </p:pic>
      <p:pic>
        <p:nvPicPr>
          <p:cNvPr id="20" name="Picture 19" descr="Teacher helping student with assignment">
            <a:extLst>
              <a:ext uri="{FF2B5EF4-FFF2-40B4-BE49-F238E27FC236}">
                <a16:creationId xmlns:a16="http://schemas.microsoft.com/office/drawing/2014/main" id="{686370C2-8F28-3AED-40AD-90D17B0F4B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4251" y="3590863"/>
            <a:ext cx="3703320" cy="2471966"/>
          </a:xfrm>
          <a:prstGeom prst="rect">
            <a:avLst/>
          </a:prstGeom>
        </p:spPr>
      </p:pic>
      <p:pic>
        <p:nvPicPr>
          <p:cNvPr id="18" name="Picture 17" descr="Cleaning items put in gray plastic jar">
            <a:extLst>
              <a:ext uri="{FF2B5EF4-FFF2-40B4-BE49-F238E27FC236}">
                <a16:creationId xmlns:a16="http://schemas.microsoft.com/office/drawing/2014/main" id="{763E5666-8448-DAC9-FAD0-8B0C5C8A0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2998" y="3637153"/>
            <a:ext cx="3703320" cy="2379383"/>
          </a:xfrm>
          <a:prstGeom prst="rect">
            <a:avLst/>
          </a:prstGeom>
        </p:spPr>
      </p:pic>
    </p:spTree>
    <p:extLst>
      <p:ext uri="{BB962C8B-B14F-4D97-AF65-F5344CB8AC3E}">
        <p14:creationId xmlns:p14="http://schemas.microsoft.com/office/powerpoint/2010/main" val="3405767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3BF18B-C8A1-400D-BBBD-6103EC90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B6D8BD-3757-5B9B-D185-0CEF6EB46B45}"/>
              </a:ext>
            </a:extLst>
          </p:cNvPr>
          <p:cNvSpPr>
            <a:spLocks noGrp="1"/>
          </p:cNvSpPr>
          <p:nvPr>
            <p:ph type="title"/>
          </p:nvPr>
        </p:nvSpPr>
        <p:spPr>
          <a:xfrm>
            <a:off x="9267909" y="1547446"/>
            <a:ext cx="2469624" cy="3812345"/>
          </a:xfrm>
          <a:custGeom>
            <a:avLst/>
            <a:gdLst>
              <a:gd name="connsiteX0" fmla="*/ 0 w 2469624"/>
              <a:gd name="connsiteY0" fmla="*/ 0 h 3812345"/>
              <a:gd name="connsiteX1" fmla="*/ 617406 w 2469624"/>
              <a:gd name="connsiteY1" fmla="*/ 0 h 3812345"/>
              <a:gd name="connsiteX2" fmla="*/ 1210116 w 2469624"/>
              <a:gd name="connsiteY2" fmla="*/ 0 h 3812345"/>
              <a:gd name="connsiteX3" fmla="*/ 1802826 w 2469624"/>
              <a:gd name="connsiteY3" fmla="*/ 0 h 3812345"/>
              <a:gd name="connsiteX4" fmla="*/ 2469624 w 2469624"/>
              <a:gd name="connsiteY4" fmla="*/ 0 h 3812345"/>
              <a:gd name="connsiteX5" fmla="*/ 2469624 w 2469624"/>
              <a:gd name="connsiteY5" fmla="*/ 635391 h 3812345"/>
              <a:gd name="connsiteX6" fmla="*/ 2469624 w 2469624"/>
              <a:gd name="connsiteY6" fmla="*/ 1270782 h 3812345"/>
              <a:gd name="connsiteX7" fmla="*/ 2469624 w 2469624"/>
              <a:gd name="connsiteY7" fmla="*/ 1944296 h 3812345"/>
              <a:gd name="connsiteX8" fmla="*/ 2469624 w 2469624"/>
              <a:gd name="connsiteY8" fmla="*/ 2655934 h 3812345"/>
              <a:gd name="connsiteX9" fmla="*/ 2469624 w 2469624"/>
              <a:gd name="connsiteY9" fmla="*/ 3812345 h 3812345"/>
              <a:gd name="connsiteX10" fmla="*/ 1827522 w 2469624"/>
              <a:gd name="connsiteY10" fmla="*/ 3812345 h 3812345"/>
              <a:gd name="connsiteX11" fmla="*/ 1234812 w 2469624"/>
              <a:gd name="connsiteY11" fmla="*/ 3812345 h 3812345"/>
              <a:gd name="connsiteX12" fmla="*/ 617406 w 2469624"/>
              <a:gd name="connsiteY12" fmla="*/ 3812345 h 3812345"/>
              <a:gd name="connsiteX13" fmla="*/ 0 w 2469624"/>
              <a:gd name="connsiteY13" fmla="*/ 3812345 h 3812345"/>
              <a:gd name="connsiteX14" fmla="*/ 0 w 2469624"/>
              <a:gd name="connsiteY14" fmla="*/ 3100707 h 3812345"/>
              <a:gd name="connsiteX15" fmla="*/ 0 w 2469624"/>
              <a:gd name="connsiteY15" fmla="*/ 2503440 h 3812345"/>
              <a:gd name="connsiteX16" fmla="*/ 0 w 2469624"/>
              <a:gd name="connsiteY16" fmla="*/ 1791802 h 3812345"/>
              <a:gd name="connsiteX17" fmla="*/ 0 w 2469624"/>
              <a:gd name="connsiteY17" fmla="*/ 1156411 h 3812345"/>
              <a:gd name="connsiteX18" fmla="*/ 0 w 2469624"/>
              <a:gd name="connsiteY18" fmla="*/ 0 h 381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9624" h="3812345" fill="none" extrusionOk="0">
                <a:moveTo>
                  <a:pt x="0" y="0"/>
                </a:moveTo>
                <a:cubicBezTo>
                  <a:pt x="247365" y="-7301"/>
                  <a:pt x="465772" y="4211"/>
                  <a:pt x="617406" y="0"/>
                </a:cubicBezTo>
                <a:cubicBezTo>
                  <a:pt x="769040" y="-4211"/>
                  <a:pt x="1061267" y="28774"/>
                  <a:pt x="1210116" y="0"/>
                </a:cubicBezTo>
                <a:cubicBezTo>
                  <a:pt x="1358965" y="-28774"/>
                  <a:pt x="1660296" y="-4082"/>
                  <a:pt x="1802826" y="0"/>
                </a:cubicBezTo>
                <a:cubicBezTo>
                  <a:pt x="1945356" y="4082"/>
                  <a:pt x="2225724" y="-24554"/>
                  <a:pt x="2469624" y="0"/>
                </a:cubicBezTo>
                <a:cubicBezTo>
                  <a:pt x="2456146" y="183026"/>
                  <a:pt x="2461093" y="325371"/>
                  <a:pt x="2469624" y="635391"/>
                </a:cubicBezTo>
                <a:cubicBezTo>
                  <a:pt x="2478155" y="945411"/>
                  <a:pt x="2481363" y="976010"/>
                  <a:pt x="2469624" y="1270782"/>
                </a:cubicBezTo>
                <a:cubicBezTo>
                  <a:pt x="2457885" y="1565554"/>
                  <a:pt x="2440308" y="1796803"/>
                  <a:pt x="2469624" y="1944296"/>
                </a:cubicBezTo>
                <a:cubicBezTo>
                  <a:pt x="2498940" y="2091789"/>
                  <a:pt x="2475494" y="2430258"/>
                  <a:pt x="2469624" y="2655934"/>
                </a:cubicBezTo>
                <a:cubicBezTo>
                  <a:pt x="2463754" y="2881610"/>
                  <a:pt x="2489600" y="3468328"/>
                  <a:pt x="2469624" y="3812345"/>
                </a:cubicBezTo>
                <a:cubicBezTo>
                  <a:pt x="2233693" y="3817614"/>
                  <a:pt x="2043870" y="3781209"/>
                  <a:pt x="1827522" y="3812345"/>
                </a:cubicBezTo>
                <a:cubicBezTo>
                  <a:pt x="1611174" y="3843481"/>
                  <a:pt x="1439317" y="3784608"/>
                  <a:pt x="1234812" y="3812345"/>
                </a:cubicBezTo>
                <a:cubicBezTo>
                  <a:pt x="1030307" y="3840083"/>
                  <a:pt x="887966" y="3781951"/>
                  <a:pt x="617406" y="3812345"/>
                </a:cubicBezTo>
                <a:cubicBezTo>
                  <a:pt x="346846" y="3842739"/>
                  <a:pt x="264599" y="3829552"/>
                  <a:pt x="0" y="3812345"/>
                </a:cubicBezTo>
                <a:cubicBezTo>
                  <a:pt x="-16032" y="3504284"/>
                  <a:pt x="13316" y="3414970"/>
                  <a:pt x="0" y="3100707"/>
                </a:cubicBezTo>
                <a:cubicBezTo>
                  <a:pt x="-13316" y="2786444"/>
                  <a:pt x="7153" y="2783236"/>
                  <a:pt x="0" y="2503440"/>
                </a:cubicBezTo>
                <a:cubicBezTo>
                  <a:pt x="-7153" y="2223644"/>
                  <a:pt x="-13346" y="2081776"/>
                  <a:pt x="0" y="1791802"/>
                </a:cubicBezTo>
                <a:cubicBezTo>
                  <a:pt x="13346" y="1501828"/>
                  <a:pt x="18517" y="1283764"/>
                  <a:pt x="0" y="1156411"/>
                </a:cubicBezTo>
                <a:cubicBezTo>
                  <a:pt x="-18517" y="1029058"/>
                  <a:pt x="-9286" y="332748"/>
                  <a:pt x="0" y="0"/>
                </a:cubicBezTo>
                <a:close/>
              </a:path>
              <a:path w="2469624" h="3812345" stroke="0" extrusionOk="0">
                <a:moveTo>
                  <a:pt x="0" y="0"/>
                </a:moveTo>
                <a:cubicBezTo>
                  <a:pt x="250892" y="18445"/>
                  <a:pt x="427707" y="6102"/>
                  <a:pt x="666798" y="0"/>
                </a:cubicBezTo>
                <a:cubicBezTo>
                  <a:pt x="905889" y="-6102"/>
                  <a:pt x="1179853" y="11557"/>
                  <a:pt x="1308901" y="0"/>
                </a:cubicBezTo>
                <a:cubicBezTo>
                  <a:pt x="1437949" y="-11557"/>
                  <a:pt x="1606969" y="-2456"/>
                  <a:pt x="1876914" y="0"/>
                </a:cubicBezTo>
                <a:cubicBezTo>
                  <a:pt x="2146859" y="2456"/>
                  <a:pt x="2325386" y="-4925"/>
                  <a:pt x="2469624" y="0"/>
                </a:cubicBezTo>
                <a:cubicBezTo>
                  <a:pt x="2454364" y="155181"/>
                  <a:pt x="2450706" y="309915"/>
                  <a:pt x="2469624" y="521020"/>
                </a:cubicBezTo>
                <a:cubicBezTo>
                  <a:pt x="2488542" y="732125"/>
                  <a:pt x="2469690" y="1041035"/>
                  <a:pt x="2469624" y="1232658"/>
                </a:cubicBezTo>
                <a:cubicBezTo>
                  <a:pt x="2469558" y="1424281"/>
                  <a:pt x="2482555" y="1608729"/>
                  <a:pt x="2469624" y="1753679"/>
                </a:cubicBezTo>
                <a:cubicBezTo>
                  <a:pt x="2456693" y="1898629"/>
                  <a:pt x="2486092" y="2119064"/>
                  <a:pt x="2469624" y="2350946"/>
                </a:cubicBezTo>
                <a:cubicBezTo>
                  <a:pt x="2453156" y="2582828"/>
                  <a:pt x="2453606" y="2694888"/>
                  <a:pt x="2469624" y="2871967"/>
                </a:cubicBezTo>
                <a:cubicBezTo>
                  <a:pt x="2485642" y="3049046"/>
                  <a:pt x="2480737" y="3428669"/>
                  <a:pt x="2469624" y="3812345"/>
                </a:cubicBezTo>
                <a:cubicBezTo>
                  <a:pt x="2223374" y="3819308"/>
                  <a:pt x="2056157" y="3818030"/>
                  <a:pt x="1827522" y="3812345"/>
                </a:cubicBezTo>
                <a:cubicBezTo>
                  <a:pt x="1598887" y="3806660"/>
                  <a:pt x="1345780" y="3791604"/>
                  <a:pt x="1185420" y="3812345"/>
                </a:cubicBezTo>
                <a:cubicBezTo>
                  <a:pt x="1025060" y="3833086"/>
                  <a:pt x="885167" y="3823292"/>
                  <a:pt x="617406" y="3812345"/>
                </a:cubicBezTo>
                <a:cubicBezTo>
                  <a:pt x="349645" y="3801398"/>
                  <a:pt x="271876" y="3785772"/>
                  <a:pt x="0" y="3812345"/>
                </a:cubicBezTo>
                <a:cubicBezTo>
                  <a:pt x="5891" y="3571860"/>
                  <a:pt x="11854" y="3426519"/>
                  <a:pt x="0" y="3215078"/>
                </a:cubicBezTo>
                <a:cubicBezTo>
                  <a:pt x="-11854" y="3003637"/>
                  <a:pt x="4623" y="2890928"/>
                  <a:pt x="0" y="2655934"/>
                </a:cubicBezTo>
                <a:cubicBezTo>
                  <a:pt x="-4623" y="2420940"/>
                  <a:pt x="24494" y="2189261"/>
                  <a:pt x="0" y="2020543"/>
                </a:cubicBezTo>
                <a:cubicBezTo>
                  <a:pt x="-24494" y="1851825"/>
                  <a:pt x="10271" y="1594802"/>
                  <a:pt x="0" y="1461399"/>
                </a:cubicBezTo>
                <a:cubicBezTo>
                  <a:pt x="-10271" y="1327996"/>
                  <a:pt x="12802" y="1077597"/>
                  <a:pt x="0" y="940378"/>
                </a:cubicBezTo>
                <a:cubicBezTo>
                  <a:pt x="-12802" y="803159"/>
                  <a:pt x="42774" y="209636"/>
                  <a:pt x="0" y="0"/>
                </a:cubicBezTo>
                <a:close/>
              </a:path>
            </a:pathLst>
          </a:custGeom>
          <a:ln w="38100">
            <a:solidFill>
              <a:schemeClr val="accent4">
                <a:lumMod val="75000"/>
              </a:schemeClr>
            </a:solidFill>
            <a:extLst>
              <a:ext uri="{C807C97D-BFC1-408E-A445-0C87EB9F89A2}">
                <ask:lineSketchStyleProps xmlns:ask="http://schemas.microsoft.com/office/drawing/2018/sketchyshapes" sd="4081741335">
                  <ask:type>
                    <ask:lineSketchFreehand/>
                  </ask:type>
                </ask:lineSketchStyleProps>
              </a:ext>
            </a:extLst>
          </a:ln>
        </p:spPr>
        <p:txBody>
          <a:bodyPr vert="horz" lIns="91440" tIns="45720" rIns="91440" bIns="45720" rtlCol="0" anchor="ctr">
            <a:normAutofit/>
          </a:bodyPr>
          <a:lstStyle/>
          <a:p>
            <a:pPr algn="ctr"/>
            <a:r>
              <a:rPr lang="en-US" sz="3700" b="1" u="sng" kern="1200" dirty="0">
                <a:solidFill>
                  <a:schemeClr val="tx1"/>
                </a:solidFill>
                <a:latin typeface="+mj-lt"/>
                <a:ea typeface="+mj-ea"/>
                <a:cs typeface="+mj-cs"/>
              </a:rPr>
              <a:t>II. GOD CAN USE YOUR LOVE</a:t>
            </a:r>
          </a:p>
        </p:txBody>
      </p:sp>
      <p:sp>
        <p:nvSpPr>
          <p:cNvPr id="17" name="Rectangle 1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brown teddy bear covering its eyes">
            <a:extLst>
              <a:ext uri="{FF2B5EF4-FFF2-40B4-BE49-F238E27FC236}">
                <a16:creationId xmlns:a16="http://schemas.microsoft.com/office/drawing/2014/main" id="{5CA8B192-CE8C-7B83-6726-E56B09B226A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414" r="55020" b="1"/>
          <a:stretch/>
        </p:blipFill>
        <p:spPr>
          <a:xfrm>
            <a:off x="545231" y="858525"/>
            <a:ext cx="3719192" cy="5211906"/>
          </a:xfrm>
          <a:prstGeom prst="rect">
            <a:avLst/>
          </a:prstGeom>
        </p:spPr>
      </p:pic>
      <p:pic>
        <p:nvPicPr>
          <p:cNvPr id="10" name="Picture 9" descr="Child hugging mother">
            <a:extLst>
              <a:ext uri="{FF2B5EF4-FFF2-40B4-BE49-F238E27FC236}">
                <a16:creationId xmlns:a16="http://schemas.microsoft.com/office/drawing/2014/main" id="{0C97A949-B83C-052D-D77B-7C76B105C759}"/>
              </a:ext>
            </a:extLst>
          </p:cNvPr>
          <p:cNvPicPr>
            <a:picLocks noChangeAspect="1"/>
          </p:cNvPicPr>
          <p:nvPr/>
        </p:nvPicPr>
        <p:blipFill rotWithShape="1">
          <a:blip r:embed="rId3">
            <a:extLst>
              <a:ext uri="{28A0092B-C50C-407E-A947-70E740481C1C}">
                <a14:useLocalDpi xmlns:a14="http://schemas.microsoft.com/office/drawing/2010/main" val="0"/>
              </a:ext>
            </a:extLst>
          </a:blip>
          <a:srcRect l="1037" r="790" b="3"/>
          <a:stretch/>
        </p:blipFill>
        <p:spPr>
          <a:xfrm>
            <a:off x="4457706" y="858524"/>
            <a:ext cx="3685032" cy="2505456"/>
          </a:xfrm>
          <a:prstGeom prst="rect">
            <a:avLst/>
          </a:prstGeom>
        </p:spPr>
      </p:pic>
      <p:pic>
        <p:nvPicPr>
          <p:cNvPr id="6" name="Content Placeholder 5" descr="Mother and child in the forest">
            <a:extLst>
              <a:ext uri="{FF2B5EF4-FFF2-40B4-BE49-F238E27FC236}">
                <a16:creationId xmlns:a16="http://schemas.microsoft.com/office/drawing/2014/main" id="{624E14AC-A82B-7E8B-EB2C-8C864A03682A}"/>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1678" r="3092" b="4"/>
          <a:stretch/>
        </p:blipFill>
        <p:spPr>
          <a:xfrm>
            <a:off x="4457712" y="3564974"/>
            <a:ext cx="3685031" cy="2505456"/>
          </a:xfrm>
          <a:prstGeom prst="rect">
            <a:avLst/>
          </a:prstGeom>
        </p:spPr>
      </p:pic>
      <p:sp>
        <p:nvSpPr>
          <p:cNvPr id="21" name="Rectangle 20">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759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B3A3FF-8EE3-498B-8C43-57F2DE9A2A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B8879-EBDE-97E4-3D9F-C0F770459116}"/>
              </a:ext>
            </a:extLst>
          </p:cNvPr>
          <p:cNvSpPr>
            <a:spLocks noGrp="1"/>
          </p:cNvSpPr>
          <p:nvPr>
            <p:ph type="title"/>
          </p:nvPr>
        </p:nvSpPr>
        <p:spPr>
          <a:xfrm>
            <a:off x="8795860" y="2301977"/>
            <a:ext cx="3090345" cy="2607953"/>
          </a:xfrm>
          <a:custGeom>
            <a:avLst/>
            <a:gdLst>
              <a:gd name="connsiteX0" fmla="*/ 0 w 3090345"/>
              <a:gd name="connsiteY0" fmla="*/ 0 h 2607953"/>
              <a:gd name="connsiteX1" fmla="*/ 453251 w 3090345"/>
              <a:gd name="connsiteY1" fmla="*/ 0 h 2607953"/>
              <a:gd name="connsiteX2" fmla="*/ 968308 w 3090345"/>
              <a:gd name="connsiteY2" fmla="*/ 0 h 2607953"/>
              <a:gd name="connsiteX3" fmla="*/ 1421559 w 3090345"/>
              <a:gd name="connsiteY3" fmla="*/ 0 h 2607953"/>
              <a:gd name="connsiteX4" fmla="*/ 1998423 w 3090345"/>
              <a:gd name="connsiteY4" fmla="*/ 0 h 2607953"/>
              <a:gd name="connsiteX5" fmla="*/ 2544384 w 3090345"/>
              <a:gd name="connsiteY5" fmla="*/ 0 h 2607953"/>
              <a:gd name="connsiteX6" fmla="*/ 3090345 w 3090345"/>
              <a:gd name="connsiteY6" fmla="*/ 0 h 2607953"/>
              <a:gd name="connsiteX7" fmla="*/ 3090345 w 3090345"/>
              <a:gd name="connsiteY7" fmla="*/ 521591 h 2607953"/>
              <a:gd name="connsiteX8" fmla="*/ 3090345 w 3090345"/>
              <a:gd name="connsiteY8" fmla="*/ 991022 h 2607953"/>
              <a:gd name="connsiteX9" fmla="*/ 3090345 w 3090345"/>
              <a:gd name="connsiteY9" fmla="*/ 1460454 h 2607953"/>
              <a:gd name="connsiteX10" fmla="*/ 3090345 w 3090345"/>
              <a:gd name="connsiteY10" fmla="*/ 1955965 h 2607953"/>
              <a:gd name="connsiteX11" fmla="*/ 3090345 w 3090345"/>
              <a:gd name="connsiteY11" fmla="*/ 2607953 h 2607953"/>
              <a:gd name="connsiteX12" fmla="*/ 2606191 w 3090345"/>
              <a:gd name="connsiteY12" fmla="*/ 2607953 h 2607953"/>
              <a:gd name="connsiteX13" fmla="*/ 2122037 w 3090345"/>
              <a:gd name="connsiteY13" fmla="*/ 2607953 h 2607953"/>
              <a:gd name="connsiteX14" fmla="*/ 1668786 w 3090345"/>
              <a:gd name="connsiteY14" fmla="*/ 2607953 h 2607953"/>
              <a:gd name="connsiteX15" fmla="*/ 1184632 w 3090345"/>
              <a:gd name="connsiteY15" fmla="*/ 2607953 h 2607953"/>
              <a:gd name="connsiteX16" fmla="*/ 731382 w 3090345"/>
              <a:gd name="connsiteY16" fmla="*/ 2607953 h 2607953"/>
              <a:gd name="connsiteX17" fmla="*/ 0 w 3090345"/>
              <a:gd name="connsiteY17" fmla="*/ 2607953 h 2607953"/>
              <a:gd name="connsiteX18" fmla="*/ 0 w 3090345"/>
              <a:gd name="connsiteY18" fmla="*/ 2060283 h 2607953"/>
              <a:gd name="connsiteX19" fmla="*/ 0 w 3090345"/>
              <a:gd name="connsiteY19" fmla="*/ 1590851 h 2607953"/>
              <a:gd name="connsiteX20" fmla="*/ 0 w 3090345"/>
              <a:gd name="connsiteY20" fmla="*/ 1147499 h 2607953"/>
              <a:gd name="connsiteX21" fmla="*/ 0 w 3090345"/>
              <a:gd name="connsiteY21" fmla="*/ 625909 h 2607953"/>
              <a:gd name="connsiteX22" fmla="*/ 0 w 3090345"/>
              <a:gd name="connsiteY22" fmla="*/ 0 h 260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90345" h="2607953" fill="none" extrusionOk="0">
                <a:moveTo>
                  <a:pt x="0" y="0"/>
                </a:moveTo>
                <a:cubicBezTo>
                  <a:pt x="118978" y="-34259"/>
                  <a:pt x="298889" y="26250"/>
                  <a:pt x="453251" y="0"/>
                </a:cubicBezTo>
                <a:cubicBezTo>
                  <a:pt x="607613" y="-26250"/>
                  <a:pt x="758760" y="31313"/>
                  <a:pt x="968308" y="0"/>
                </a:cubicBezTo>
                <a:cubicBezTo>
                  <a:pt x="1177856" y="-31313"/>
                  <a:pt x="1255660" y="46410"/>
                  <a:pt x="1421559" y="0"/>
                </a:cubicBezTo>
                <a:cubicBezTo>
                  <a:pt x="1587458" y="-46410"/>
                  <a:pt x="1765540" y="56548"/>
                  <a:pt x="1998423" y="0"/>
                </a:cubicBezTo>
                <a:cubicBezTo>
                  <a:pt x="2231306" y="-56548"/>
                  <a:pt x="2402399" y="60509"/>
                  <a:pt x="2544384" y="0"/>
                </a:cubicBezTo>
                <a:cubicBezTo>
                  <a:pt x="2686369" y="-60509"/>
                  <a:pt x="2892509" y="23656"/>
                  <a:pt x="3090345" y="0"/>
                </a:cubicBezTo>
                <a:cubicBezTo>
                  <a:pt x="3146897" y="204603"/>
                  <a:pt x="3035266" y="325067"/>
                  <a:pt x="3090345" y="521591"/>
                </a:cubicBezTo>
                <a:cubicBezTo>
                  <a:pt x="3145424" y="718115"/>
                  <a:pt x="3065786" y="823940"/>
                  <a:pt x="3090345" y="991022"/>
                </a:cubicBezTo>
                <a:cubicBezTo>
                  <a:pt x="3114904" y="1158104"/>
                  <a:pt x="3084581" y="1340716"/>
                  <a:pt x="3090345" y="1460454"/>
                </a:cubicBezTo>
                <a:cubicBezTo>
                  <a:pt x="3096109" y="1580192"/>
                  <a:pt x="3057595" y="1823480"/>
                  <a:pt x="3090345" y="1955965"/>
                </a:cubicBezTo>
                <a:cubicBezTo>
                  <a:pt x="3123095" y="2088450"/>
                  <a:pt x="3018858" y="2396682"/>
                  <a:pt x="3090345" y="2607953"/>
                </a:cubicBezTo>
                <a:cubicBezTo>
                  <a:pt x="2975794" y="2621060"/>
                  <a:pt x="2799574" y="2568736"/>
                  <a:pt x="2606191" y="2607953"/>
                </a:cubicBezTo>
                <a:cubicBezTo>
                  <a:pt x="2412808" y="2647170"/>
                  <a:pt x="2292239" y="2596386"/>
                  <a:pt x="2122037" y="2607953"/>
                </a:cubicBezTo>
                <a:cubicBezTo>
                  <a:pt x="1951835" y="2619520"/>
                  <a:pt x="1875694" y="2568708"/>
                  <a:pt x="1668786" y="2607953"/>
                </a:cubicBezTo>
                <a:cubicBezTo>
                  <a:pt x="1461878" y="2647198"/>
                  <a:pt x="1342673" y="2602084"/>
                  <a:pt x="1184632" y="2607953"/>
                </a:cubicBezTo>
                <a:cubicBezTo>
                  <a:pt x="1026591" y="2613822"/>
                  <a:pt x="846419" y="2572314"/>
                  <a:pt x="731382" y="2607953"/>
                </a:cubicBezTo>
                <a:cubicBezTo>
                  <a:pt x="616345" y="2643592"/>
                  <a:pt x="362851" y="2559573"/>
                  <a:pt x="0" y="2607953"/>
                </a:cubicBezTo>
                <a:cubicBezTo>
                  <a:pt x="-17045" y="2415318"/>
                  <a:pt x="58807" y="2170952"/>
                  <a:pt x="0" y="2060283"/>
                </a:cubicBezTo>
                <a:cubicBezTo>
                  <a:pt x="-58807" y="1949614"/>
                  <a:pt x="4402" y="1794790"/>
                  <a:pt x="0" y="1590851"/>
                </a:cubicBezTo>
                <a:cubicBezTo>
                  <a:pt x="-4402" y="1386912"/>
                  <a:pt x="15849" y="1326047"/>
                  <a:pt x="0" y="1147499"/>
                </a:cubicBezTo>
                <a:cubicBezTo>
                  <a:pt x="-15849" y="968951"/>
                  <a:pt x="43209" y="755013"/>
                  <a:pt x="0" y="625909"/>
                </a:cubicBezTo>
                <a:cubicBezTo>
                  <a:pt x="-43209" y="496805"/>
                  <a:pt x="59206" y="129617"/>
                  <a:pt x="0" y="0"/>
                </a:cubicBezTo>
                <a:close/>
              </a:path>
              <a:path w="3090345" h="2607953" stroke="0" extrusionOk="0">
                <a:moveTo>
                  <a:pt x="0" y="0"/>
                </a:moveTo>
                <a:cubicBezTo>
                  <a:pt x="197768" y="-57955"/>
                  <a:pt x="436078" y="64935"/>
                  <a:pt x="545961" y="0"/>
                </a:cubicBezTo>
                <a:cubicBezTo>
                  <a:pt x="655844" y="-64935"/>
                  <a:pt x="871745" y="23071"/>
                  <a:pt x="1061018" y="0"/>
                </a:cubicBezTo>
                <a:cubicBezTo>
                  <a:pt x="1250291" y="-23071"/>
                  <a:pt x="1387292" y="8432"/>
                  <a:pt x="1545173" y="0"/>
                </a:cubicBezTo>
                <a:cubicBezTo>
                  <a:pt x="1703054" y="-8432"/>
                  <a:pt x="1900756" y="13036"/>
                  <a:pt x="2060230" y="0"/>
                </a:cubicBezTo>
                <a:cubicBezTo>
                  <a:pt x="2219704" y="-13036"/>
                  <a:pt x="2350275" y="17967"/>
                  <a:pt x="2637094" y="0"/>
                </a:cubicBezTo>
                <a:cubicBezTo>
                  <a:pt x="2923913" y="-17967"/>
                  <a:pt x="2933067" y="37809"/>
                  <a:pt x="3090345" y="0"/>
                </a:cubicBezTo>
                <a:cubicBezTo>
                  <a:pt x="3129031" y="181178"/>
                  <a:pt x="3064690" y="273474"/>
                  <a:pt x="3090345" y="521591"/>
                </a:cubicBezTo>
                <a:cubicBezTo>
                  <a:pt x="3116000" y="769708"/>
                  <a:pt x="3034727" y="846777"/>
                  <a:pt x="3090345" y="991022"/>
                </a:cubicBezTo>
                <a:cubicBezTo>
                  <a:pt x="3145963" y="1135267"/>
                  <a:pt x="3065638" y="1357382"/>
                  <a:pt x="3090345" y="1564772"/>
                </a:cubicBezTo>
                <a:cubicBezTo>
                  <a:pt x="3115052" y="1772162"/>
                  <a:pt x="3033570" y="2001076"/>
                  <a:pt x="3090345" y="2138521"/>
                </a:cubicBezTo>
                <a:cubicBezTo>
                  <a:pt x="3147120" y="2275966"/>
                  <a:pt x="3088043" y="2505615"/>
                  <a:pt x="3090345" y="2607953"/>
                </a:cubicBezTo>
                <a:cubicBezTo>
                  <a:pt x="2923480" y="2629056"/>
                  <a:pt x="2745001" y="2576729"/>
                  <a:pt x="2575288" y="2607953"/>
                </a:cubicBezTo>
                <a:cubicBezTo>
                  <a:pt x="2405575" y="2639177"/>
                  <a:pt x="2249581" y="2551847"/>
                  <a:pt x="2029327" y="2607953"/>
                </a:cubicBezTo>
                <a:cubicBezTo>
                  <a:pt x="1809073" y="2664059"/>
                  <a:pt x="1612797" y="2559639"/>
                  <a:pt x="1452462" y="2607953"/>
                </a:cubicBezTo>
                <a:cubicBezTo>
                  <a:pt x="1292127" y="2656267"/>
                  <a:pt x="1044469" y="2584920"/>
                  <a:pt x="906501" y="2607953"/>
                </a:cubicBezTo>
                <a:cubicBezTo>
                  <a:pt x="768533" y="2630986"/>
                  <a:pt x="577657" y="2575655"/>
                  <a:pt x="484154" y="2607953"/>
                </a:cubicBezTo>
                <a:cubicBezTo>
                  <a:pt x="390651" y="2640251"/>
                  <a:pt x="197362" y="2578610"/>
                  <a:pt x="0" y="2607953"/>
                </a:cubicBezTo>
                <a:cubicBezTo>
                  <a:pt x="-12150" y="2395318"/>
                  <a:pt x="36959" y="2277954"/>
                  <a:pt x="0" y="2086362"/>
                </a:cubicBezTo>
                <a:cubicBezTo>
                  <a:pt x="-36959" y="1894770"/>
                  <a:pt x="27714" y="1637860"/>
                  <a:pt x="0" y="1512613"/>
                </a:cubicBezTo>
                <a:cubicBezTo>
                  <a:pt x="-27714" y="1387366"/>
                  <a:pt x="26436" y="1056285"/>
                  <a:pt x="0" y="938863"/>
                </a:cubicBezTo>
                <a:cubicBezTo>
                  <a:pt x="-26436" y="821441"/>
                  <a:pt x="63037" y="413668"/>
                  <a:pt x="0" y="0"/>
                </a:cubicBezTo>
                <a:close/>
              </a:path>
            </a:pathLst>
          </a:custGeom>
          <a:ln w="38100">
            <a:solidFill>
              <a:schemeClr val="accent4">
                <a:lumMod val="75000"/>
              </a:schemeClr>
            </a:solidFill>
            <a:extLst>
              <a:ext uri="{C807C97D-BFC1-408E-A445-0C87EB9F89A2}">
                <ask:lineSketchStyleProps xmlns:ask="http://schemas.microsoft.com/office/drawing/2018/sketchyshapes" sd="310990769">
                  <ask:type>
                    <ask:lineSketchScribble/>
                  </ask:type>
                </ask:lineSketchStyleProps>
              </a:ext>
            </a:extLst>
          </a:ln>
        </p:spPr>
        <p:txBody>
          <a:bodyPr vert="horz" lIns="91440" tIns="45720" rIns="91440" bIns="45720" rtlCol="0" anchor="b">
            <a:normAutofit/>
          </a:bodyPr>
          <a:lstStyle/>
          <a:p>
            <a:pPr algn="ctr"/>
            <a:r>
              <a:rPr lang="en-US" sz="4600" b="1" u="sng" kern="1200" dirty="0">
                <a:solidFill>
                  <a:schemeClr val="tx1"/>
                </a:solidFill>
                <a:latin typeface="+mj-lt"/>
                <a:ea typeface="+mj-ea"/>
                <a:cs typeface="+mj-cs"/>
              </a:rPr>
              <a:t>III. GOD CAN USE YOU</a:t>
            </a:r>
            <a:br>
              <a:rPr lang="en-US" sz="4600" b="1" u="sng" kern="1200" dirty="0">
                <a:solidFill>
                  <a:schemeClr val="tx1"/>
                </a:solidFill>
                <a:latin typeface="+mj-lt"/>
                <a:ea typeface="+mj-ea"/>
                <a:cs typeface="+mj-cs"/>
              </a:rPr>
            </a:br>
            <a:endParaRPr lang="en-US" sz="4600" b="1" u="sng" kern="1200" dirty="0">
              <a:solidFill>
                <a:schemeClr val="tx1"/>
              </a:solidFill>
              <a:latin typeface="+mj-lt"/>
              <a:ea typeface="+mj-ea"/>
              <a:cs typeface="+mj-cs"/>
            </a:endParaRPr>
          </a:p>
        </p:txBody>
      </p:sp>
      <p:grpSp>
        <p:nvGrpSpPr>
          <p:cNvPr id="17" name="Group 16">
            <a:extLst>
              <a:ext uri="{FF2B5EF4-FFF2-40B4-BE49-F238E27FC236}">
                <a16:creationId xmlns:a16="http://schemas.microsoft.com/office/drawing/2014/main" id="{22983B4D-AA9E-4FCA-A321-B873627932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2446384" cy="5777808"/>
          </a:xfrm>
        </p:grpSpPr>
        <p:cxnSp>
          <p:nvCxnSpPr>
            <p:cNvPr id="18" name="Straight Connector 17">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2432161"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2446384"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Young woman crying">
            <a:extLst>
              <a:ext uri="{FF2B5EF4-FFF2-40B4-BE49-F238E27FC236}">
                <a16:creationId xmlns:a16="http://schemas.microsoft.com/office/drawing/2014/main" id="{6C7E2D77-144F-03FA-DB2C-6C2B5D6AED3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2069" r="12516" b="-2"/>
          <a:stretch/>
        </p:blipFill>
        <p:spPr>
          <a:xfrm>
            <a:off x="996362" y="972235"/>
            <a:ext cx="3434321" cy="5047735"/>
          </a:xfrm>
          <a:prstGeom prst="rect">
            <a:avLst/>
          </a:prstGeom>
        </p:spPr>
      </p:pic>
      <p:pic>
        <p:nvPicPr>
          <p:cNvPr id="6" name="Content Placeholder 5" descr="Elderly woman on a field">
            <a:extLst>
              <a:ext uri="{FF2B5EF4-FFF2-40B4-BE49-F238E27FC236}">
                <a16:creationId xmlns:a16="http://schemas.microsoft.com/office/drawing/2014/main" id="{898C800F-173F-909D-578C-770E30E98B04}"/>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6797" b="-3"/>
          <a:stretch/>
        </p:blipFill>
        <p:spPr>
          <a:xfrm>
            <a:off x="4683639" y="972236"/>
            <a:ext cx="3383280" cy="2414016"/>
          </a:xfrm>
          <a:prstGeom prst="rect">
            <a:avLst/>
          </a:prstGeom>
        </p:spPr>
      </p:pic>
      <p:pic>
        <p:nvPicPr>
          <p:cNvPr id="10" name="Picture 9" descr="Curly haired woman in denim jacket">
            <a:extLst>
              <a:ext uri="{FF2B5EF4-FFF2-40B4-BE49-F238E27FC236}">
                <a16:creationId xmlns:a16="http://schemas.microsoft.com/office/drawing/2014/main" id="{0AEC8DD0-964C-D6EB-6472-C49FBF515E61}"/>
              </a:ext>
            </a:extLst>
          </p:cNvPr>
          <p:cNvPicPr>
            <a:picLocks noChangeAspect="1"/>
          </p:cNvPicPr>
          <p:nvPr/>
        </p:nvPicPr>
        <p:blipFill rotWithShape="1">
          <a:blip r:embed="rId4">
            <a:extLst>
              <a:ext uri="{28A0092B-C50C-407E-A947-70E740481C1C}">
                <a14:useLocalDpi xmlns:a14="http://schemas.microsoft.com/office/drawing/2010/main" val="0"/>
              </a:ext>
            </a:extLst>
          </a:blip>
          <a:srcRect l="6649" r="4864" b="5"/>
          <a:stretch/>
        </p:blipFill>
        <p:spPr>
          <a:xfrm>
            <a:off x="4689525" y="3605954"/>
            <a:ext cx="3377394" cy="2414016"/>
          </a:xfrm>
          <a:prstGeom prst="rect">
            <a:avLst/>
          </a:prstGeom>
        </p:spPr>
      </p:pic>
    </p:spTree>
    <p:extLst>
      <p:ext uri="{BB962C8B-B14F-4D97-AF65-F5344CB8AC3E}">
        <p14:creationId xmlns:p14="http://schemas.microsoft.com/office/powerpoint/2010/main" val="1680472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17685-F92D-25B8-8316-341A3A16670D}"/>
              </a:ext>
            </a:extLst>
          </p:cNvPr>
          <p:cNvSpPr>
            <a:spLocks noGrp="1"/>
          </p:cNvSpPr>
          <p:nvPr>
            <p:ph type="title"/>
          </p:nvPr>
        </p:nvSpPr>
        <p:spPr>
          <a:xfrm>
            <a:off x="0" y="0"/>
            <a:ext cx="12191999" cy="68580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marL="0" marR="0" algn="ctr">
              <a:lnSpc>
                <a:spcPct val="107000"/>
              </a:lnSpc>
              <a:spcBef>
                <a:spcPts val="0"/>
              </a:spcBef>
              <a:spcAft>
                <a:spcPts val="800"/>
              </a:spcAft>
            </a:pPr>
            <a:r>
              <a:rPr lang="en-US" sz="2400" b="1" i="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“For we are God’s handiwork, created in Christ Jesus to do good works, </a:t>
            </a:r>
            <a:br>
              <a:rPr lang="en-US" sz="2400" b="1" i="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b="1" i="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which God prepared in advance for us to do.”</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Ephesians 2:10 NIV</a:t>
            </a:r>
            <a:br>
              <a:rPr lang="en-US" sz="2400" b="1" i="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2400" b="1" i="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b="1" i="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2400" b="1" i="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kern="100"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In a large house there are articles not only of gold and silver, but also of wood and clay; </a:t>
            </a:r>
            <a:br>
              <a:rPr lang="en-US" sz="2400" b="1" i="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b="1" i="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some are for special purposes and some for common use.”</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2 Timothy 2:20</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5400" dirty="0"/>
          </a:p>
        </p:txBody>
      </p:sp>
    </p:spTree>
    <p:extLst>
      <p:ext uri="{BB962C8B-B14F-4D97-AF65-F5344CB8AC3E}">
        <p14:creationId xmlns:p14="http://schemas.microsoft.com/office/powerpoint/2010/main" val="173457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BAE321-4F30-7670-298A-6FF818F30C42}"/>
              </a:ext>
            </a:extLst>
          </p:cNvPr>
          <p:cNvSpPr>
            <a:spLocks noGrp="1"/>
          </p:cNvSpPr>
          <p:nvPr>
            <p:ph type="title"/>
          </p:nvPr>
        </p:nvSpPr>
        <p:spPr>
          <a:xfrm>
            <a:off x="9267909" y="664307"/>
            <a:ext cx="2622006" cy="5600339"/>
          </a:xfrm>
          <a:ln w="38100">
            <a:solidFill>
              <a:schemeClr val="accent4">
                <a:lumMod val="75000"/>
              </a:schemeClr>
            </a:solidFill>
          </a:ln>
        </p:spPr>
        <p:txBody>
          <a:bodyPr vert="horz" lIns="91440" tIns="45720" rIns="91440" bIns="45720" rtlCol="0" anchor="ctr">
            <a:normAutofit/>
          </a:bodyPr>
          <a:lstStyle/>
          <a:p>
            <a:pPr algn="ctr"/>
            <a:r>
              <a:rPr lang="en-US" sz="3600" b="1" dirty="0"/>
              <a:t>WHATEVER YOU HAVE IS ENOUGH FOR GOD TO USE FOR HIS GOOD PURPOSE</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ands holding silver box with blue bow">
            <a:extLst>
              <a:ext uri="{FF2B5EF4-FFF2-40B4-BE49-F238E27FC236}">
                <a16:creationId xmlns:a16="http://schemas.microsoft.com/office/drawing/2014/main" id="{A3B890CE-CC04-F00F-64D8-59212E8EDFA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559" r="-1"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6032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 2013 - 2022</Template>
  <TotalTime>46</TotalTime>
  <Words>406</Words>
  <Application>Microsoft Office PowerPoint</Application>
  <PresentationFormat>Widescreen</PresentationFormat>
  <Paragraphs>12</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YOU ARE ENOUGH</vt:lpstr>
      <vt:lpstr> “The wife of a man from the company of the prophets cried out to Elisha,  “Your servant my husband is dead, and you know that he revered the Lord.  But now his creditor is coming to take my two boys as his slaves.”  Elisha replied to her, “How can I help you?  Tell me, what do you have in your house?” “Your servant has nothing there at all,” she said,  “Except a small jar of olive oil.”  2 Kings 4:1-7 NIV </vt:lpstr>
      <vt:lpstr> Elisha said, “Go around and ask all your neighbors for empty jars. Don’t ask for just a few. Then go inside and shut the door behind you and your sons. Pour oil into all the jars,  and as each is filled, put it to one side.”  She left him and shut the door behind her and her sons. They brought the jars to her, and she kept pouring. When all the jars were full, she said to her son, “Bring me another one.”  2 Kings 4:1-7 NIV </vt:lpstr>
      <vt:lpstr>  But he replied, “There is not a jar left.” Then the oil stopped flowing. She went and told the man of God, and he said, “Go, sell the oil, and pay your debts.  You and your sons can live on what is left.”  2 Kings 4:1-7 NIV </vt:lpstr>
      <vt:lpstr>I. GOD CAN USE YOUR TALENTS</vt:lpstr>
      <vt:lpstr>II. GOD CAN USE YOUR LOVE</vt:lpstr>
      <vt:lpstr>III. GOD CAN USE YOU </vt:lpstr>
      <vt:lpstr>“For we are God’s handiwork, created in Christ Jesus to do good works,  which God prepared in advance for us to do.” Ephesians 2:10 NIV  *****  “In a large house there are articles not only of gold and silver, but also of wood and clay;  some are for special purposes and some for common use.” 2 Timothy 2:20 </vt:lpstr>
      <vt:lpstr>WHATEVER YOU HAVE IS ENOUGH FOR GOD TO USE FOR HIS GOOD PURPOSE</vt:lpstr>
      <vt:lpstr>THE SPECIAL DAY….</vt:lpstr>
      <vt:lpstr>HAPPY MOTHER’S 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ARE ENOUGH</dc:title>
  <dc:creator>Miriam Lalonde</dc:creator>
  <cp:lastModifiedBy>Fountaingate Christian</cp:lastModifiedBy>
  <cp:revision>3</cp:revision>
  <dcterms:created xsi:type="dcterms:W3CDTF">2023-05-10T18:30:12Z</dcterms:created>
  <dcterms:modified xsi:type="dcterms:W3CDTF">2023-05-10T19:52:20Z</dcterms:modified>
</cp:coreProperties>
</file>