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2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10/13/2020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10/13/2020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10/13/2020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10/13/2020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10/13/2020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Kingdom Value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991" y="3886199"/>
            <a:ext cx="9183757" cy="189174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Deuteronomy 8:2-9   </a:t>
            </a:r>
          </a:p>
          <a:p>
            <a:r>
              <a:rPr lang="en-US" sz="3600" dirty="0"/>
              <a:t>Humility with obedience and respect brings Kingdom value. 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925EF6-0E64-42A2-9E4F-BCE38F7E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39700"/>
            <a:ext cx="10566400" cy="2954338"/>
          </a:xfrm>
        </p:spPr>
        <p:txBody>
          <a:bodyPr/>
          <a:lstStyle/>
          <a:p>
            <a:r>
              <a:rPr lang="en-US" dirty="0"/>
              <a:t>What is the value in your heart ?</a:t>
            </a:r>
            <a:br>
              <a:rPr lang="en-US" dirty="0"/>
            </a:br>
            <a:r>
              <a:rPr lang="en-US" dirty="0"/>
              <a:t>Is it Kingdom Value ?</a:t>
            </a:r>
            <a:br>
              <a:rPr lang="en-US" dirty="0"/>
            </a:br>
            <a:r>
              <a:rPr lang="en-US" dirty="0"/>
              <a:t>Humility with obedience and respect in your hearts brings Kingdom Value….</a:t>
            </a:r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2439681-87DA-48E4-8C93-508E8F173A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2" y="2667000"/>
            <a:ext cx="6031438" cy="3898900"/>
          </a:xfrm>
        </p:spPr>
      </p:pic>
    </p:spTree>
    <p:extLst>
      <p:ext uri="{BB962C8B-B14F-4D97-AF65-F5344CB8AC3E}">
        <p14:creationId xmlns:p14="http://schemas.microsoft.com/office/powerpoint/2010/main" val="4234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A8B3-2E4E-4B0C-97CC-689F47E0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Worldly Value</a:t>
            </a:r>
          </a:p>
        </p:txBody>
      </p:sp>
      <p:pic>
        <p:nvPicPr>
          <p:cNvPr id="6" name="Content Placeholder 5" descr="A picture containing shirt&#10;&#10;Description automatically generated">
            <a:extLst>
              <a:ext uri="{FF2B5EF4-FFF2-40B4-BE49-F238E27FC236}">
                <a16:creationId xmlns:a16="http://schemas.microsoft.com/office/drawing/2014/main" id="{4F54C26E-6EC7-442A-8E65-C67A6E0571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0" y="2547416"/>
            <a:ext cx="5607250" cy="2500833"/>
          </a:xfrm>
        </p:spPr>
      </p:pic>
      <p:pic>
        <p:nvPicPr>
          <p:cNvPr id="8" name="Content Placeholder 7" descr="A picture containing rug, shirt&#10;&#10;Description automatically generated">
            <a:extLst>
              <a:ext uri="{FF2B5EF4-FFF2-40B4-BE49-F238E27FC236}">
                <a16:creationId xmlns:a16="http://schemas.microsoft.com/office/drawing/2014/main" id="{1FAAEC17-03DB-4CEC-9F12-58199DA0D5B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524333"/>
            <a:ext cx="5543735" cy="2523916"/>
          </a:xfrm>
        </p:spPr>
      </p:pic>
    </p:spTree>
    <p:extLst>
      <p:ext uri="{BB962C8B-B14F-4D97-AF65-F5344CB8AC3E}">
        <p14:creationId xmlns:p14="http://schemas.microsoft.com/office/powerpoint/2010/main" val="31095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E136-BC43-455E-AAD8-3E7CD1836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9E12C-4F29-44D8-B12E-8E91E4653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4DC95700-9739-4F9D-8C77-77199E28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4149"/>
            <a:ext cx="10363200" cy="57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800" dirty="0"/>
              <a:t>the value of humility  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1600199"/>
            <a:ext cx="10566400" cy="498316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1 Peter 5:6-7</a:t>
            </a:r>
          </a:p>
          <a:p>
            <a:pPr marL="1828800" lvl="4" indent="0" algn="ctr">
              <a:buNone/>
            </a:pPr>
            <a:r>
              <a:rPr lang="en-US" sz="2800" b="1" dirty="0"/>
              <a:t>“Humble yourselves, therefore, under God’s mighty hand, that He may lift you up in due time.  Cast all your anxiety on Him because He cares for you.”</a:t>
            </a:r>
          </a:p>
          <a:p>
            <a:pPr marL="1828800" lvl="4" indent="0">
              <a:buNone/>
            </a:pPr>
            <a:r>
              <a:rPr lang="en-US" sz="2400" b="1" dirty="0"/>
              <a:t>. God lifts you up. </a:t>
            </a:r>
          </a:p>
          <a:p>
            <a:pPr marL="1828800" lvl="4" indent="0">
              <a:buNone/>
            </a:pPr>
            <a:r>
              <a:rPr lang="en-US" sz="2400" b="1" dirty="0"/>
              <a:t>. God cares and loves you.</a:t>
            </a:r>
          </a:p>
          <a:p>
            <a:pPr marL="1828800" lvl="4" indent="0">
              <a:buNone/>
            </a:pPr>
            <a:r>
              <a:rPr lang="en-US" sz="2400" b="1" dirty="0"/>
              <a:t> . God heals you. </a:t>
            </a:r>
          </a:p>
          <a:p>
            <a:pPr marL="1828800" lvl="4" indent="0">
              <a:buNone/>
            </a:pPr>
            <a:r>
              <a:rPr lang="en-US" sz="2400" b="1" dirty="0"/>
              <a:t>.  God provides for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32C0-9057-4807-8321-8B1966DA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8" y="730858"/>
            <a:ext cx="4431538" cy="4081172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THE VALUE OF OBEDIENCE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1" dirty="0"/>
              <a:t>John 14:15</a:t>
            </a:r>
            <a:br>
              <a:rPr lang="en-US" sz="3600" i="1" dirty="0"/>
            </a:br>
            <a:r>
              <a:rPr lang="en-US" sz="3600" i="1" dirty="0"/>
              <a:t>Samuel 12:24</a:t>
            </a:r>
            <a:br>
              <a:rPr lang="en-US" sz="3600" i="1" dirty="0"/>
            </a:br>
            <a:r>
              <a:rPr lang="en-US" sz="3600" i="1" dirty="0"/>
              <a:t>Proverbs 9:10</a:t>
            </a:r>
          </a:p>
        </p:txBody>
      </p:sp>
      <p:pic>
        <p:nvPicPr>
          <p:cNvPr id="4" name="Picture 3" descr="A sunset over some water&#10;&#10;Description automatically generated">
            <a:extLst>
              <a:ext uri="{FF2B5EF4-FFF2-40B4-BE49-F238E27FC236}">
                <a16:creationId xmlns:a16="http://schemas.microsoft.com/office/drawing/2014/main" id="{F12E53BA-87A0-4B32-8729-0A04D395A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149"/>
          <a:stretch/>
        </p:blipFill>
        <p:spPr>
          <a:xfrm>
            <a:off x="5899684" y="1179444"/>
            <a:ext cx="5670358" cy="418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E49CC87-C9BA-40FF-9234-BE565BD2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dirty="0"/>
              <a:t>Obedience shows respect to the lord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F6CC36-FF40-4BC5-8E36-9051B6256C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539" y="1600200"/>
            <a:ext cx="11688417" cy="4114800"/>
          </a:xfrm>
        </p:spPr>
        <p:txBody>
          <a:bodyPr/>
          <a:lstStyle/>
          <a:p>
            <a:r>
              <a:rPr lang="en-US" sz="2400" b="1" dirty="0"/>
              <a:t>Moses and the Hebrews learned obedience through discipline </a:t>
            </a:r>
          </a:p>
          <a:p>
            <a:r>
              <a:rPr lang="en-US" sz="2400" b="1" dirty="0"/>
              <a:t>Moses and the Hebrews learned obedience through correction </a:t>
            </a:r>
          </a:p>
          <a:p>
            <a:r>
              <a:rPr lang="en-US" sz="2400" b="1" dirty="0"/>
              <a:t>Moses and the Hebrews learned obedience through value in their hearts  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</a:p>
          <a:p>
            <a:pPr marL="0" indent="0">
              <a:buNone/>
            </a:pPr>
            <a:r>
              <a:rPr lang="en-US" sz="3200" b="1" dirty="0"/>
              <a:t>     1 Kings 8:39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D650BC9-A7C2-45E7-A3BA-83E20DDDA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05150"/>
            <a:ext cx="6134100" cy="34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44DD93-C1EC-4136-A006-00B8D4DB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pPr algn="ctr"/>
            <a:r>
              <a:rPr lang="en-US" sz="5400" dirty="0"/>
              <a:t>The value of the heart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95D51-D471-48F5-9786-2B8A4F363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>
            <a:normAutofit/>
          </a:bodyPr>
          <a:lstStyle/>
          <a:p>
            <a:r>
              <a:rPr lang="en-US" sz="2800" b="1" dirty="0"/>
              <a:t>Acts 15:8</a:t>
            </a:r>
          </a:p>
          <a:p>
            <a:r>
              <a:rPr lang="en-US" sz="2800" b="1" dirty="0"/>
              <a:t>Psalms 26:2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40DF80-0275-42BB-83C0-F9145B3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01" y="1679713"/>
            <a:ext cx="6440488" cy="43243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22154A4-832E-47F4-B2E7-9D0D355B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2859615"/>
            <a:ext cx="4464049" cy="35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13C2-2C80-42B7-8574-20C936B7F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50" y="2049914"/>
            <a:ext cx="5727700" cy="574675"/>
          </a:xfrm>
        </p:spPr>
        <p:txBody>
          <a:bodyPr/>
          <a:lstStyle/>
          <a:p>
            <a:pPr algn="ctr"/>
            <a:r>
              <a:rPr lang="en-US" sz="3600" b="1" dirty="0"/>
              <a:t>2. Provides for our Hearts</a:t>
            </a:r>
            <a:r>
              <a:rPr lang="en-US" sz="36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27056-1ADC-41E8-A7E7-ABF7C4FF9C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550" y="3416300"/>
            <a:ext cx="4114800" cy="184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Matthew 6:26  </a:t>
            </a:r>
          </a:p>
          <a:p>
            <a:pPr marL="0" indent="0" algn="ctr">
              <a:buNone/>
            </a:pPr>
            <a:r>
              <a:rPr lang="en-US" sz="3200" b="1" dirty="0"/>
              <a:t>Philippians 4:19</a:t>
            </a:r>
          </a:p>
          <a:p>
            <a:pPr marL="0" indent="0" algn="ctr">
              <a:buNone/>
            </a:pPr>
            <a:r>
              <a:rPr lang="en-US" sz="3200" b="1" dirty="0"/>
              <a:t>Psalms 147.8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53BDE-C71B-4DFA-B7AA-1C61CC657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/>
              <a:t>3. Rewards the Heart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1B2F7A-30F8-4BA0-BDAD-A6D8E3AD1FE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590800"/>
            <a:ext cx="5873749" cy="380523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DF9679-B8E6-4CAC-A8C4-13D7B03D4B8A}"/>
              </a:ext>
            </a:extLst>
          </p:cNvPr>
          <p:cNvSpPr txBox="1"/>
          <p:nvPr/>
        </p:nvSpPr>
        <p:spPr>
          <a:xfrm>
            <a:off x="2070100" y="611872"/>
            <a:ext cx="7620000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/>
              <a:t>1. Tests the Heart</a:t>
            </a:r>
          </a:p>
        </p:txBody>
      </p:sp>
    </p:spTree>
    <p:extLst>
      <p:ext uri="{BB962C8B-B14F-4D97-AF65-F5344CB8AC3E}">
        <p14:creationId xmlns:p14="http://schemas.microsoft.com/office/powerpoint/2010/main" val="21974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B134B7D-CDE9-4EDA-A801-8BA019FD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762000"/>
            <a:ext cx="100203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A725F50D-036D-42E9-8BE4-5E8C740686A1}" vid="{2BF94DBE-E897-41AE-BC8D-5738C7ADC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191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Ocean design template</vt:lpstr>
      <vt:lpstr>Kingdom Value </vt:lpstr>
      <vt:lpstr>Worldly Value</vt:lpstr>
      <vt:lpstr>PowerPoint Presentation</vt:lpstr>
      <vt:lpstr> the value of humility   </vt:lpstr>
      <vt:lpstr>THE VALUE OF OBEDIENCE  John 14:15 Samuel 12:24 Proverbs 9:10</vt:lpstr>
      <vt:lpstr>Obedience shows respect to the lord</vt:lpstr>
      <vt:lpstr>The value of the heart </vt:lpstr>
      <vt:lpstr>PowerPoint Presentation</vt:lpstr>
      <vt:lpstr>PowerPoint Presentation</vt:lpstr>
      <vt:lpstr>What is the value in your heart ? Is it Kingdom Value ? Humility with obedience and respect in your hearts brings Kingdom Value….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Value </dc:title>
  <dc:creator>Miriam Lalonde</dc:creator>
  <cp:lastModifiedBy>Miriam Lalonde</cp:lastModifiedBy>
  <cp:revision>17</cp:revision>
  <dcterms:created xsi:type="dcterms:W3CDTF">2020-10-13T19:01:11Z</dcterms:created>
  <dcterms:modified xsi:type="dcterms:W3CDTF">2020-10-14T19:22:30Z</dcterms:modified>
</cp:coreProperties>
</file>